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7" r:id="rId2"/>
    <p:sldId id="256" r:id="rId3"/>
    <p:sldId id="260" r:id="rId4"/>
    <p:sldId id="279" r:id="rId5"/>
    <p:sldId id="258" r:id="rId6"/>
    <p:sldId id="280" r:id="rId7"/>
    <p:sldId id="262" r:id="rId8"/>
    <p:sldId id="281" r:id="rId9"/>
    <p:sldId id="259" r:id="rId10"/>
    <p:sldId id="294" r:id="rId11"/>
    <p:sldId id="291" r:id="rId12"/>
    <p:sldId id="284" r:id="rId13"/>
    <p:sldId id="293" r:id="rId14"/>
    <p:sldId id="295" r:id="rId15"/>
    <p:sldId id="296" r:id="rId16"/>
    <p:sldId id="297" r:id="rId17"/>
    <p:sldId id="298" r:id="rId18"/>
    <p:sldId id="299" r:id="rId19"/>
    <p:sldId id="301" r:id="rId20"/>
    <p:sldId id="300" r:id="rId21"/>
    <p:sldId id="302" r:id="rId22"/>
    <p:sldId id="303" r:id="rId23"/>
    <p:sldId id="267" r:id="rId24"/>
    <p:sldId id="270" r:id="rId25"/>
    <p:sldId id="272" r:id="rId26"/>
    <p:sldId id="273" r:id="rId27"/>
    <p:sldId id="286" r:id="rId28"/>
    <p:sldId id="276" r:id="rId29"/>
    <p:sldId id="275" r:id="rId30"/>
    <p:sldId id="288" r:id="rId31"/>
    <p:sldId id="289" r:id="rId32"/>
    <p:sldId id="290" r:id="rId33"/>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47"/>
    <p:restoredTop sz="94650"/>
  </p:normalViewPr>
  <p:slideViewPr>
    <p:cSldViewPr snapToGrid="0" snapToObjects="1">
      <p:cViewPr>
        <p:scale>
          <a:sx n="80" d="100"/>
          <a:sy n="80" d="100"/>
        </p:scale>
        <p:origin x="437"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FF0E36-F0C3-4DFD-A401-D07A647A57DD}" type="datetimeFigureOut">
              <a:rPr lang="en-US" smtClean="0"/>
              <a:t>19/9/2021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8BF2E2-3D28-4C00-9E5C-6170F24568EC}" type="slidenum">
              <a:rPr lang="en-US" smtClean="0"/>
              <a:t>‹#›</a:t>
            </a:fld>
            <a:endParaRPr lang="en-US"/>
          </a:p>
        </p:txBody>
      </p:sp>
    </p:spTree>
    <p:extLst>
      <p:ext uri="{BB962C8B-B14F-4D97-AF65-F5344CB8AC3E}">
        <p14:creationId xmlns:p14="http://schemas.microsoft.com/office/powerpoint/2010/main" val="1814760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793DA1-C4A8-461C-AC2F-B24DBE65E81E}" type="slidenum">
              <a:rPr lang="en-US" smtClean="0"/>
              <a:pPr>
                <a:defRPr/>
              </a:pPr>
              <a:t>10</a:t>
            </a:fld>
            <a:endParaRPr lang="en-US"/>
          </a:p>
        </p:txBody>
      </p:sp>
    </p:spTree>
    <p:extLst>
      <p:ext uri="{BB962C8B-B14F-4D97-AF65-F5344CB8AC3E}">
        <p14:creationId xmlns:p14="http://schemas.microsoft.com/office/powerpoint/2010/main" val="1969719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8BF2E2-3D28-4C00-9E5C-6170F24568EC}" type="slidenum">
              <a:rPr lang="en-US" smtClean="0"/>
              <a:t>15</a:t>
            </a:fld>
            <a:endParaRPr lang="en-US"/>
          </a:p>
        </p:txBody>
      </p:sp>
    </p:spTree>
    <p:extLst>
      <p:ext uri="{BB962C8B-B14F-4D97-AF65-F5344CB8AC3E}">
        <p14:creationId xmlns:p14="http://schemas.microsoft.com/office/powerpoint/2010/main" val="4180114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32</a:t>
            </a:fld>
            <a:endParaRPr lang="zh-CN" altLang="en-US"/>
          </a:p>
        </p:txBody>
      </p:sp>
    </p:spTree>
    <p:extLst>
      <p:ext uri="{BB962C8B-B14F-4D97-AF65-F5344CB8AC3E}">
        <p14:creationId xmlns:p14="http://schemas.microsoft.com/office/powerpoint/2010/main" val="1053365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6EA9-ADE6-0E44-9D00-4496F5DF73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9A77FDE2-8F21-454D-A4D8-E07BEA85D8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8F247E93-53BE-FA4D-9E93-EB52CD2B1D81}"/>
              </a:ext>
            </a:extLst>
          </p:cNvPr>
          <p:cNvSpPr>
            <a:spLocks noGrp="1"/>
          </p:cNvSpPr>
          <p:nvPr>
            <p:ph type="dt" sz="half" idx="10"/>
          </p:nvPr>
        </p:nvSpPr>
        <p:spPr/>
        <p:txBody>
          <a:bodyPr/>
          <a:lstStyle/>
          <a:p>
            <a:fld id="{2AB0F425-6A88-A14A-83E6-7E11F1B02AF7}" type="datetimeFigureOut">
              <a:rPr lang="en-VN" smtClean="0"/>
              <a:t>09/18/2021</a:t>
            </a:fld>
            <a:endParaRPr lang="en-VN"/>
          </a:p>
        </p:txBody>
      </p:sp>
      <p:sp>
        <p:nvSpPr>
          <p:cNvPr id="5" name="Footer Placeholder 4">
            <a:extLst>
              <a:ext uri="{FF2B5EF4-FFF2-40B4-BE49-F238E27FC236}">
                <a16:creationId xmlns:a16="http://schemas.microsoft.com/office/drawing/2014/main" id="{C80AB495-0C25-AE46-8E45-C93928799B86}"/>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FAC88EC9-F817-1C44-84BB-BAF5538EBEFB}"/>
              </a:ext>
            </a:extLst>
          </p:cNvPr>
          <p:cNvSpPr>
            <a:spLocks noGrp="1"/>
          </p:cNvSpPr>
          <p:nvPr>
            <p:ph type="sldNum" sz="quarter" idx="12"/>
          </p:nvPr>
        </p:nvSpPr>
        <p:spPr/>
        <p:txBody>
          <a:bodyPr/>
          <a:lstStyle/>
          <a:p>
            <a:fld id="{352D5851-42AC-F949-9DBC-3EDB32ED76E4}" type="slidenum">
              <a:rPr lang="en-VN" smtClean="0"/>
              <a:t>‹#›</a:t>
            </a:fld>
            <a:endParaRPr lang="en-VN"/>
          </a:p>
        </p:txBody>
      </p:sp>
    </p:spTree>
    <p:extLst>
      <p:ext uri="{BB962C8B-B14F-4D97-AF65-F5344CB8AC3E}">
        <p14:creationId xmlns:p14="http://schemas.microsoft.com/office/powerpoint/2010/main" val="414684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9911-8A0A-2A4C-B8A6-3637BA8D9C79}"/>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F79A3082-80C2-D643-A5F1-206DFE4825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C2C708A2-F0F9-BF4D-AC7E-98D2E4356A6D}"/>
              </a:ext>
            </a:extLst>
          </p:cNvPr>
          <p:cNvSpPr>
            <a:spLocks noGrp="1"/>
          </p:cNvSpPr>
          <p:nvPr>
            <p:ph type="dt" sz="half" idx="10"/>
          </p:nvPr>
        </p:nvSpPr>
        <p:spPr/>
        <p:txBody>
          <a:bodyPr/>
          <a:lstStyle/>
          <a:p>
            <a:fld id="{2AB0F425-6A88-A14A-83E6-7E11F1B02AF7}" type="datetimeFigureOut">
              <a:rPr lang="en-VN" smtClean="0"/>
              <a:t>09/18/2021</a:t>
            </a:fld>
            <a:endParaRPr lang="en-VN"/>
          </a:p>
        </p:txBody>
      </p:sp>
      <p:sp>
        <p:nvSpPr>
          <p:cNvPr id="5" name="Footer Placeholder 4">
            <a:extLst>
              <a:ext uri="{FF2B5EF4-FFF2-40B4-BE49-F238E27FC236}">
                <a16:creationId xmlns:a16="http://schemas.microsoft.com/office/drawing/2014/main" id="{63FD1159-AB76-5F46-A770-4465F55FD310}"/>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C71929D1-3742-CB46-84B9-B0EF94A586FA}"/>
              </a:ext>
            </a:extLst>
          </p:cNvPr>
          <p:cNvSpPr>
            <a:spLocks noGrp="1"/>
          </p:cNvSpPr>
          <p:nvPr>
            <p:ph type="sldNum" sz="quarter" idx="12"/>
          </p:nvPr>
        </p:nvSpPr>
        <p:spPr/>
        <p:txBody>
          <a:bodyPr/>
          <a:lstStyle/>
          <a:p>
            <a:fld id="{352D5851-42AC-F949-9DBC-3EDB32ED76E4}" type="slidenum">
              <a:rPr lang="en-VN" smtClean="0"/>
              <a:t>‹#›</a:t>
            </a:fld>
            <a:endParaRPr lang="en-VN"/>
          </a:p>
        </p:txBody>
      </p:sp>
    </p:spTree>
    <p:extLst>
      <p:ext uri="{BB962C8B-B14F-4D97-AF65-F5344CB8AC3E}">
        <p14:creationId xmlns:p14="http://schemas.microsoft.com/office/powerpoint/2010/main" val="2764053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A71F1F-C150-5649-A49C-BF4E72AA70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84A86DB8-BBC9-414B-8909-951FDBA105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E82A882C-0CF0-4A42-B63E-660E8578558D}"/>
              </a:ext>
            </a:extLst>
          </p:cNvPr>
          <p:cNvSpPr>
            <a:spLocks noGrp="1"/>
          </p:cNvSpPr>
          <p:nvPr>
            <p:ph type="dt" sz="half" idx="10"/>
          </p:nvPr>
        </p:nvSpPr>
        <p:spPr/>
        <p:txBody>
          <a:bodyPr/>
          <a:lstStyle/>
          <a:p>
            <a:fld id="{2AB0F425-6A88-A14A-83E6-7E11F1B02AF7}" type="datetimeFigureOut">
              <a:rPr lang="en-VN" smtClean="0"/>
              <a:t>09/18/2021</a:t>
            </a:fld>
            <a:endParaRPr lang="en-VN"/>
          </a:p>
        </p:txBody>
      </p:sp>
      <p:sp>
        <p:nvSpPr>
          <p:cNvPr id="5" name="Footer Placeholder 4">
            <a:extLst>
              <a:ext uri="{FF2B5EF4-FFF2-40B4-BE49-F238E27FC236}">
                <a16:creationId xmlns:a16="http://schemas.microsoft.com/office/drawing/2014/main" id="{64979449-A0F8-564C-8D9F-994EC74B1AB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8B66B481-DEA9-5947-B1D0-04664A5BAB33}"/>
              </a:ext>
            </a:extLst>
          </p:cNvPr>
          <p:cNvSpPr>
            <a:spLocks noGrp="1"/>
          </p:cNvSpPr>
          <p:nvPr>
            <p:ph type="sldNum" sz="quarter" idx="12"/>
          </p:nvPr>
        </p:nvSpPr>
        <p:spPr/>
        <p:txBody>
          <a:bodyPr/>
          <a:lstStyle/>
          <a:p>
            <a:fld id="{352D5851-42AC-F949-9DBC-3EDB32ED76E4}" type="slidenum">
              <a:rPr lang="en-VN" smtClean="0"/>
              <a:t>‹#›</a:t>
            </a:fld>
            <a:endParaRPr lang="en-VN"/>
          </a:p>
        </p:txBody>
      </p:sp>
    </p:spTree>
    <p:extLst>
      <p:ext uri="{BB962C8B-B14F-4D97-AF65-F5344CB8AC3E}">
        <p14:creationId xmlns:p14="http://schemas.microsoft.com/office/powerpoint/2010/main" val="1511963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8144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6709A-F829-B444-89C3-7DA2BFE35066}"/>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E5AE02EA-EB8F-2849-B2DB-A98169ACD2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C1498CD8-D18E-6C43-B875-B3E63E496E4B}"/>
              </a:ext>
            </a:extLst>
          </p:cNvPr>
          <p:cNvSpPr>
            <a:spLocks noGrp="1"/>
          </p:cNvSpPr>
          <p:nvPr>
            <p:ph type="dt" sz="half" idx="10"/>
          </p:nvPr>
        </p:nvSpPr>
        <p:spPr/>
        <p:txBody>
          <a:bodyPr/>
          <a:lstStyle/>
          <a:p>
            <a:fld id="{2AB0F425-6A88-A14A-83E6-7E11F1B02AF7}" type="datetimeFigureOut">
              <a:rPr lang="en-VN" smtClean="0"/>
              <a:t>09/18/2021</a:t>
            </a:fld>
            <a:endParaRPr lang="en-VN"/>
          </a:p>
        </p:txBody>
      </p:sp>
      <p:sp>
        <p:nvSpPr>
          <p:cNvPr id="5" name="Footer Placeholder 4">
            <a:extLst>
              <a:ext uri="{FF2B5EF4-FFF2-40B4-BE49-F238E27FC236}">
                <a16:creationId xmlns:a16="http://schemas.microsoft.com/office/drawing/2014/main" id="{89551AB2-BD09-6F45-AF05-2C5CFED7D818}"/>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DFE82D2E-FE93-FE4F-8D8A-29671CC38369}"/>
              </a:ext>
            </a:extLst>
          </p:cNvPr>
          <p:cNvSpPr>
            <a:spLocks noGrp="1"/>
          </p:cNvSpPr>
          <p:nvPr>
            <p:ph type="sldNum" sz="quarter" idx="12"/>
          </p:nvPr>
        </p:nvSpPr>
        <p:spPr/>
        <p:txBody>
          <a:bodyPr/>
          <a:lstStyle/>
          <a:p>
            <a:fld id="{352D5851-42AC-F949-9DBC-3EDB32ED76E4}" type="slidenum">
              <a:rPr lang="en-VN" smtClean="0"/>
              <a:t>‹#›</a:t>
            </a:fld>
            <a:endParaRPr lang="en-VN"/>
          </a:p>
        </p:txBody>
      </p:sp>
    </p:spTree>
    <p:extLst>
      <p:ext uri="{BB962C8B-B14F-4D97-AF65-F5344CB8AC3E}">
        <p14:creationId xmlns:p14="http://schemas.microsoft.com/office/powerpoint/2010/main" val="1463838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67CC-FD58-554B-82EF-045C927E62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187C228D-2561-8D48-A17A-833E51B7DF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9FE512-F94B-114B-B1A3-AE61CDCA7ACE}"/>
              </a:ext>
            </a:extLst>
          </p:cNvPr>
          <p:cNvSpPr>
            <a:spLocks noGrp="1"/>
          </p:cNvSpPr>
          <p:nvPr>
            <p:ph type="dt" sz="half" idx="10"/>
          </p:nvPr>
        </p:nvSpPr>
        <p:spPr/>
        <p:txBody>
          <a:bodyPr/>
          <a:lstStyle/>
          <a:p>
            <a:fld id="{2AB0F425-6A88-A14A-83E6-7E11F1B02AF7}" type="datetimeFigureOut">
              <a:rPr lang="en-VN" smtClean="0"/>
              <a:t>09/18/2021</a:t>
            </a:fld>
            <a:endParaRPr lang="en-VN"/>
          </a:p>
        </p:txBody>
      </p:sp>
      <p:sp>
        <p:nvSpPr>
          <p:cNvPr id="5" name="Footer Placeholder 4">
            <a:extLst>
              <a:ext uri="{FF2B5EF4-FFF2-40B4-BE49-F238E27FC236}">
                <a16:creationId xmlns:a16="http://schemas.microsoft.com/office/drawing/2014/main" id="{30FF7CCE-782D-0244-B32D-A29B7E7ADAE4}"/>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AD7E6D49-2B72-574B-88AB-174882CB528B}"/>
              </a:ext>
            </a:extLst>
          </p:cNvPr>
          <p:cNvSpPr>
            <a:spLocks noGrp="1"/>
          </p:cNvSpPr>
          <p:nvPr>
            <p:ph type="sldNum" sz="quarter" idx="12"/>
          </p:nvPr>
        </p:nvSpPr>
        <p:spPr/>
        <p:txBody>
          <a:bodyPr/>
          <a:lstStyle/>
          <a:p>
            <a:fld id="{352D5851-42AC-F949-9DBC-3EDB32ED76E4}" type="slidenum">
              <a:rPr lang="en-VN" smtClean="0"/>
              <a:t>‹#›</a:t>
            </a:fld>
            <a:endParaRPr lang="en-VN"/>
          </a:p>
        </p:txBody>
      </p:sp>
    </p:spTree>
    <p:extLst>
      <p:ext uri="{BB962C8B-B14F-4D97-AF65-F5344CB8AC3E}">
        <p14:creationId xmlns:p14="http://schemas.microsoft.com/office/powerpoint/2010/main" val="400205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CEF7A-B493-EC4D-8D1C-C738C48CE938}"/>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5EFD1D12-BACD-BD44-942E-CCFCADD37E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F26330EC-42D3-E243-A54B-28056181CF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930CFB6F-6010-F840-8E8A-935C8D6CE5A9}"/>
              </a:ext>
            </a:extLst>
          </p:cNvPr>
          <p:cNvSpPr>
            <a:spLocks noGrp="1"/>
          </p:cNvSpPr>
          <p:nvPr>
            <p:ph type="dt" sz="half" idx="10"/>
          </p:nvPr>
        </p:nvSpPr>
        <p:spPr/>
        <p:txBody>
          <a:bodyPr/>
          <a:lstStyle/>
          <a:p>
            <a:fld id="{2AB0F425-6A88-A14A-83E6-7E11F1B02AF7}" type="datetimeFigureOut">
              <a:rPr lang="en-VN" smtClean="0"/>
              <a:t>09/18/2021</a:t>
            </a:fld>
            <a:endParaRPr lang="en-VN"/>
          </a:p>
        </p:txBody>
      </p:sp>
      <p:sp>
        <p:nvSpPr>
          <p:cNvPr id="6" name="Footer Placeholder 5">
            <a:extLst>
              <a:ext uri="{FF2B5EF4-FFF2-40B4-BE49-F238E27FC236}">
                <a16:creationId xmlns:a16="http://schemas.microsoft.com/office/drawing/2014/main" id="{9849BBC7-8A6C-0A49-913F-FE0354D90B29}"/>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8B6E0A4-8438-0E46-814F-7975EC350151}"/>
              </a:ext>
            </a:extLst>
          </p:cNvPr>
          <p:cNvSpPr>
            <a:spLocks noGrp="1"/>
          </p:cNvSpPr>
          <p:nvPr>
            <p:ph type="sldNum" sz="quarter" idx="12"/>
          </p:nvPr>
        </p:nvSpPr>
        <p:spPr/>
        <p:txBody>
          <a:bodyPr/>
          <a:lstStyle/>
          <a:p>
            <a:fld id="{352D5851-42AC-F949-9DBC-3EDB32ED76E4}" type="slidenum">
              <a:rPr lang="en-VN" smtClean="0"/>
              <a:t>‹#›</a:t>
            </a:fld>
            <a:endParaRPr lang="en-VN"/>
          </a:p>
        </p:txBody>
      </p:sp>
    </p:spTree>
    <p:extLst>
      <p:ext uri="{BB962C8B-B14F-4D97-AF65-F5344CB8AC3E}">
        <p14:creationId xmlns:p14="http://schemas.microsoft.com/office/powerpoint/2010/main" val="57015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26AD-C4C0-9B46-83AC-0E04BBFEB4F9}"/>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B21C63E0-F874-3A48-A18B-7057CF423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86E28B-4D59-6B46-B1A1-D2FF0B553F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597627DA-A5A2-394C-860F-802CB6A182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F55A91-2C00-7048-9B6B-A4ED280DA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2C93AF98-B861-BF4B-9347-9AF44B3BD058}"/>
              </a:ext>
            </a:extLst>
          </p:cNvPr>
          <p:cNvSpPr>
            <a:spLocks noGrp="1"/>
          </p:cNvSpPr>
          <p:nvPr>
            <p:ph type="dt" sz="half" idx="10"/>
          </p:nvPr>
        </p:nvSpPr>
        <p:spPr/>
        <p:txBody>
          <a:bodyPr/>
          <a:lstStyle/>
          <a:p>
            <a:fld id="{2AB0F425-6A88-A14A-83E6-7E11F1B02AF7}" type="datetimeFigureOut">
              <a:rPr lang="en-VN" smtClean="0"/>
              <a:t>09/18/2021</a:t>
            </a:fld>
            <a:endParaRPr lang="en-VN"/>
          </a:p>
        </p:txBody>
      </p:sp>
      <p:sp>
        <p:nvSpPr>
          <p:cNvPr id="8" name="Footer Placeholder 7">
            <a:extLst>
              <a:ext uri="{FF2B5EF4-FFF2-40B4-BE49-F238E27FC236}">
                <a16:creationId xmlns:a16="http://schemas.microsoft.com/office/drawing/2014/main" id="{2761A1FA-6F24-904C-81E1-3D2064090869}"/>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F2803914-FC3F-A34A-918E-89A371D4A355}"/>
              </a:ext>
            </a:extLst>
          </p:cNvPr>
          <p:cNvSpPr>
            <a:spLocks noGrp="1"/>
          </p:cNvSpPr>
          <p:nvPr>
            <p:ph type="sldNum" sz="quarter" idx="12"/>
          </p:nvPr>
        </p:nvSpPr>
        <p:spPr/>
        <p:txBody>
          <a:bodyPr/>
          <a:lstStyle/>
          <a:p>
            <a:fld id="{352D5851-42AC-F949-9DBC-3EDB32ED76E4}" type="slidenum">
              <a:rPr lang="en-VN" smtClean="0"/>
              <a:t>‹#›</a:t>
            </a:fld>
            <a:endParaRPr lang="en-VN"/>
          </a:p>
        </p:txBody>
      </p:sp>
    </p:spTree>
    <p:extLst>
      <p:ext uri="{BB962C8B-B14F-4D97-AF65-F5344CB8AC3E}">
        <p14:creationId xmlns:p14="http://schemas.microsoft.com/office/powerpoint/2010/main" val="1602389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CDA29-BDA1-664A-8966-C74BC9475A7F}"/>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4376DC1A-1B9C-0E43-A716-4CF8A4600C75}"/>
              </a:ext>
            </a:extLst>
          </p:cNvPr>
          <p:cNvSpPr>
            <a:spLocks noGrp="1"/>
          </p:cNvSpPr>
          <p:nvPr>
            <p:ph type="dt" sz="half" idx="10"/>
          </p:nvPr>
        </p:nvSpPr>
        <p:spPr/>
        <p:txBody>
          <a:bodyPr/>
          <a:lstStyle/>
          <a:p>
            <a:fld id="{2AB0F425-6A88-A14A-83E6-7E11F1B02AF7}" type="datetimeFigureOut">
              <a:rPr lang="en-VN" smtClean="0"/>
              <a:t>09/18/2021</a:t>
            </a:fld>
            <a:endParaRPr lang="en-VN"/>
          </a:p>
        </p:txBody>
      </p:sp>
      <p:sp>
        <p:nvSpPr>
          <p:cNvPr id="4" name="Footer Placeholder 3">
            <a:extLst>
              <a:ext uri="{FF2B5EF4-FFF2-40B4-BE49-F238E27FC236}">
                <a16:creationId xmlns:a16="http://schemas.microsoft.com/office/drawing/2014/main" id="{1FF23D50-742C-034A-91D1-A355097157DE}"/>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0AE1905B-DDB3-4D40-A671-CB9A4A63A6C5}"/>
              </a:ext>
            </a:extLst>
          </p:cNvPr>
          <p:cNvSpPr>
            <a:spLocks noGrp="1"/>
          </p:cNvSpPr>
          <p:nvPr>
            <p:ph type="sldNum" sz="quarter" idx="12"/>
          </p:nvPr>
        </p:nvSpPr>
        <p:spPr/>
        <p:txBody>
          <a:bodyPr/>
          <a:lstStyle/>
          <a:p>
            <a:fld id="{352D5851-42AC-F949-9DBC-3EDB32ED76E4}" type="slidenum">
              <a:rPr lang="en-VN" smtClean="0"/>
              <a:t>‹#›</a:t>
            </a:fld>
            <a:endParaRPr lang="en-VN"/>
          </a:p>
        </p:txBody>
      </p:sp>
    </p:spTree>
    <p:extLst>
      <p:ext uri="{BB962C8B-B14F-4D97-AF65-F5344CB8AC3E}">
        <p14:creationId xmlns:p14="http://schemas.microsoft.com/office/powerpoint/2010/main" val="2862207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6A90BE-FA90-3F4E-AA32-BB76CA80F6B3}"/>
              </a:ext>
            </a:extLst>
          </p:cNvPr>
          <p:cNvSpPr>
            <a:spLocks noGrp="1"/>
          </p:cNvSpPr>
          <p:nvPr>
            <p:ph type="dt" sz="half" idx="10"/>
          </p:nvPr>
        </p:nvSpPr>
        <p:spPr/>
        <p:txBody>
          <a:bodyPr/>
          <a:lstStyle/>
          <a:p>
            <a:fld id="{2AB0F425-6A88-A14A-83E6-7E11F1B02AF7}" type="datetimeFigureOut">
              <a:rPr lang="en-VN" smtClean="0"/>
              <a:t>09/18/2021</a:t>
            </a:fld>
            <a:endParaRPr lang="en-VN"/>
          </a:p>
        </p:txBody>
      </p:sp>
      <p:sp>
        <p:nvSpPr>
          <p:cNvPr id="3" name="Footer Placeholder 2">
            <a:extLst>
              <a:ext uri="{FF2B5EF4-FFF2-40B4-BE49-F238E27FC236}">
                <a16:creationId xmlns:a16="http://schemas.microsoft.com/office/drawing/2014/main" id="{435F05D0-037C-B542-B7D1-DB8BAA729DB6}"/>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60315675-DE53-A54D-B60E-B8D34E49F4A8}"/>
              </a:ext>
            </a:extLst>
          </p:cNvPr>
          <p:cNvSpPr>
            <a:spLocks noGrp="1"/>
          </p:cNvSpPr>
          <p:nvPr>
            <p:ph type="sldNum" sz="quarter" idx="12"/>
          </p:nvPr>
        </p:nvSpPr>
        <p:spPr/>
        <p:txBody>
          <a:bodyPr/>
          <a:lstStyle/>
          <a:p>
            <a:fld id="{352D5851-42AC-F949-9DBC-3EDB32ED76E4}" type="slidenum">
              <a:rPr lang="en-VN" smtClean="0"/>
              <a:t>‹#›</a:t>
            </a:fld>
            <a:endParaRPr lang="en-VN"/>
          </a:p>
        </p:txBody>
      </p:sp>
    </p:spTree>
    <p:extLst>
      <p:ext uri="{BB962C8B-B14F-4D97-AF65-F5344CB8AC3E}">
        <p14:creationId xmlns:p14="http://schemas.microsoft.com/office/powerpoint/2010/main" val="101938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6E755-8C87-FC4C-9505-8DA2B44798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050FF22C-01DC-1845-A175-D379B80D6D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C30417DB-0A5D-F846-83AA-F255D974A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758097-B42C-C048-BE53-AAE587F8B4FA}"/>
              </a:ext>
            </a:extLst>
          </p:cNvPr>
          <p:cNvSpPr>
            <a:spLocks noGrp="1"/>
          </p:cNvSpPr>
          <p:nvPr>
            <p:ph type="dt" sz="half" idx="10"/>
          </p:nvPr>
        </p:nvSpPr>
        <p:spPr/>
        <p:txBody>
          <a:bodyPr/>
          <a:lstStyle/>
          <a:p>
            <a:fld id="{2AB0F425-6A88-A14A-83E6-7E11F1B02AF7}" type="datetimeFigureOut">
              <a:rPr lang="en-VN" smtClean="0"/>
              <a:t>09/18/2021</a:t>
            </a:fld>
            <a:endParaRPr lang="en-VN"/>
          </a:p>
        </p:txBody>
      </p:sp>
      <p:sp>
        <p:nvSpPr>
          <p:cNvPr id="6" name="Footer Placeholder 5">
            <a:extLst>
              <a:ext uri="{FF2B5EF4-FFF2-40B4-BE49-F238E27FC236}">
                <a16:creationId xmlns:a16="http://schemas.microsoft.com/office/drawing/2014/main" id="{8AC87D36-3EC3-0C41-B600-8193BE9989F7}"/>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BF0FCF8A-17EF-4A45-A2E6-C30599D695B8}"/>
              </a:ext>
            </a:extLst>
          </p:cNvPr>
          <p:cNvSpPr>
            <a:spLocks noGrp="1"/>
          </p:cNvSpPr>
          <p:nvPr>
            <p:ph type="sldNum" sz="quarter" idx="12"/>
          </p:nvPr>
        </p:nvSpPr>
        <p:spPr/>
        <p:txBody>
          <a:bodyPr/>
          <a:lstStyle/>
          <a:p>
            <a:fld id="{352D5851-42AC-F949-9DBC-3EDB32ED76E4}" type="slidenum">
              <a:rPr lang="en-VN" smtClean="0"/>
              <a:t>‹#›</a:t>
            </a:fld>
            <a:endParaRPr lang="en-VN"/>
          </a:p>
        </p:txBody>
      </p:sp>
    </p:spTree>
    <p:extLst>
      <p:ext uri="{BB962C8B-B14F-4D97-AF65-F5344CB8AC3E}">
        <p14:creationId xmlns:p14="http://schemas.microsoft.com/office/powerpoint/2010/main" val="2945649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4F5E-F5D6-CD40-8FAD-E850AB449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FF412C69-2138-F243-92AE-1626DE6EFA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89F6EB43-1A47-B649-8E0A-BE3187E44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543A7-3BD2-224B-9570-CD66A3814A95}"/>
              </a:ext>
            </a:extLst>
          </p:cNvPr>
          <p:cNvSpPr>
            <a:spLocks noGrp="1"/>
          </p:cNvSpPr>
          <p:nvPr>
            <p:ph type="dt" sz="half" idx="10"/>
          </p:nvPr>
        </p:nvSpPr>
        <p:spPr/>
        <p:txBody>
          <a:bodyPr/>
          <a:lstStyle/>
          <a:p>
            <a:fld id="{2AB0F425-6A88-A14A-83E6-7E11F1B02AF7}" type="datetimeFigureOut">
              <a:rPr lang="en-VN" smtClean="0"/>
              <a:t>09/18/2021</a:t>
            </a:fld>
            <a:endParaRPr lang="en-VN"/>
          </a:p>
        </p:txBody>
      </p:sp>
      <p:sp>
        <p:nvSpPr>
          <p:cNvPr id="6" name="Footer Placeholder 5">
            <a:extLst>
              <a:ext uri="{FF2B5EF4-FFF2-40B4-BE49-F238E27FC236}">
                <a16:creationId xmlns:a16="http://schemas.microsoft.com/office/drawing/2014/main" id="{B2DA700E-90CC-4A4B-863F-BE58F971BC98}"/>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93CFCE43-9087-304C-B7EF-8D7128042FF0}"/>
              </a:ext>
            </a:extLst>
          </p:cNvPr>
          <p:cNvSpPr>
            <a:spLocks noGrp="1"/>
          </p:cNvSpPr>
          <p:nvPr>
            <p:ph type="sldNum" sz="quarter" idx="12"/>
          </p:nvPr>
        </p:nvSpPr>
        <p:spPr/>
        <p:txBody>
          <a:bodyPr/>
          <a:lstStyle/>
          <a:p>
            <a:fld id="{352D5851-42AC-F949-9DBC-3EDB32ED76E4}" type="slidenum">
              <a:rPr lang="en-VN" smtClean="0"/>
              <a:t>‹#›</a:t>
            </a:fld>
            <a:endParaRPr lang="en-VN"/>
          </a:p>
        </p:txBody>
      </p:sp>
    </p:spTree>
    <p:extLst>
      <p:ext uri="{BB962C8B-B14F-4D97-AF65-F5344CB8AC3E}">
        <p14:creationId xmlns:p14="http://schemas.microsoft.com/office/powerpoint/2010/main" val="330276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FD3D3-F61C-9C44-9682-549657FB7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6170D57C-8D29-4143-ADA0-7D6602A0E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B4ABB304-C408-F642-B3B7-395026D9A1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0F425-6A88-A14A-83E6-7E11F1B02AF7}" type="datetimeFigureOut">
              <a:rPr lang="en-VN" smtClean="0"/>
              <a:t>09/18/2021</a:t>
            </a:fld>
            <a:endParaRPr lang="en-VN"/>
          </a:p>
        </p:txBody>
      </p:sp>
      <p:sp>
        <p:nvSpPr>
          <p:cNvPr id="5" name="Footer Placeholder 4">
            <a:extLst>
              <a:ext uri="{FF2B5EF4-FFF2-40B4-BE49-F238E27FC236}">
                <a16:creationId xmlns:a16="http://schemas.microsoft.com/office/drawing/2014/main" id="{283B6658-C421-6048-AD17-DA52517D32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DDD514EB-82CF-7A41-808A-7E96F0AD6E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D5851-42AC-F949-9DBC-3EDB32ED76E4}" type="slidenum">
              <a:rPr lang="en-VN" smtClean="0"/>
              <a:t>‹#›</a:t>
            </a:fld>
            <a:endParaRPr lang="en-VN"/>
          </a:p>
        </p:txBody>
      </p:sp>
    </p:spTree>
    <p:extLst>
      <p:ext uri="{BB962C8B-B14F-4D97-AF65-F5344CB8AC3E}">
        <p14:creationId xmlns:p14="http://schemas.microsoft.com/office/powerpoint/2010/main" val="3032876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3316" descr="18">
            <a:extLst>
              <a:ext uri="{FF2B5EF4-FFF2-40B4-BE49-F238E27FC236}">
                <a16:creationId xmlns:a16="http://schemas.microsoft.com/office/drawing/2014/main" id="{3558BA55-6E35-0648-BEE5-FC749D638848}"/>
              </a:ext>
            </a:extLst>
          </p:cNvPr>
          <p:cNvPicPr>
            <a:picLocks noChangeAspect="1"/>
          </p:cNvPicPr>
          <p:nvPr/>
        </p:nvPicPr>
        <p:blipFill>
          <a:blip r:embed="rId2"/>
          <a:stretch>
            <a:fillRect/>
          </a:stretch>
        </p:blipFill>
        <p:spPr>
          <a:xfrm>
            <a:off x="328246" y="496940"/>
            <a:ext cx="6636407" cy="5341152"/>
          </a:xfrm>
          <a:prstGeom prst="rect">
            <a:avLst/>
          </a:prstGeom>
          <a:noFill/>
          <a:ln w="9525">
            <a:noFill/>
          </a:ln>
        </p:spPr>
      </p:pic>
      <p:pic>
        <p:nvPicPr>
          <p:cNvPr id="6" name="Picture 5" descr="22858PICdbgea5Gz679dY_PIC2018.png">
            <a:extLst>
              <a:ext uri="{FF2B5EF4-FFF2-40B4-BE49-F238E27FC236}">
                <a16:creationId xmlns:a16="http://schemas.microsoft.com/office/drawing/2014/main" id="{08ECE3A2-7CAF-E247-93E0-B63B3585B1E0}"/>
              </a:ext>
            </a:extLst>
          </p:cNvPr>
          <p:cNvPicPr>
            <a:picLocks noChangeAspect="1"/>
          </p:cNvPicPr>
          <p:nvPr/>
        </p:nvPicPr>
        <p:blipFill>
          <a:blip r:embed="rId3" cstate="print"/>
          <a:stretch>
            <a:fillRect/>
          </a:stretch>
        </p:blipFill>
        <p:spPr>
          <a:xfrm>
            <a:off x="6964653" y="2195968"/>
            <a:ext cx="4762969" cy="4762969"/>
          </a:xfrm>
          <a:prstGeom prst="rect">
            <a:avLst/>
          </a:prstGeom>
        </p:spPr>
      </p:pic>
      <p:sp>
        <p:nvSpPr>
          <p:cNvPr id="8" name="TextBox 7">
            <a:extLst>
              <a:ext uri="{FF2B5EF4-FFF2-40B4-BE49-F238E27FC236}">
                <a16:creationId xmlns:a16="http://schemas.microsoft.com/office/drawing/2014/main" id="{D4A131C4-C046-9F4C-9862-3A3756D8A2C1}"/>
              </a:ext>
            </a:extLst>
          </p:cNvPr>
          <p:cNvSpPr txBox="1"/>
          <p:nvPr/>
        </p:nvSpPr>
        <p:spPr>
          <a:xfrm>
            <a:off x="1201811" y="1455256"/>
            <a:ext cx="4736123" cy="3554819"/>
          </a:xfrm>
          <a:prstGeom prst="rect">
            <a:avLst/>
          </a:prstGeom>
          <a:noFill/>
        </p:spPr>
        <p:txBody>
          <a:bodyPr wrap="square" rtlCol="0">
            <a:spAutoFit/>
          </a:bodyPr>
          <a:lstStyle/>
          <a:p>
            <a:pPr algn="ctr"/>
            <a:r>
              <a:rPr lang="en-VN" sz="4500" i="1" dirty="0">
                <a:latin typeface="Times New Roman" panose="02020603050405020304" pitchFamily="18" charset="0"/>
                <a:cs typeface="Times New Roman" panose="02020603050405020304" pitchFamily="18" charset="0"/>
              </a:rPr>
              <a:t>Những bức ảnh dưới đây gợi đến vấn nạn nào? Chia sẻ suy nghĩ của em về vấn nạn đó.</a:t>
            </a:r>
          </a:p>
        </p:txBody>
      </p:sp>
    </p:spTree>
    <p:extLst>
      <p:ext uri="{BB962C8B-B14F-4D97-AF65-F5344CB8AC3E}">
        <p14:creationId xmlns:p14="http://schemas.microsoft.com/office/powerpoint/2010/main" val="56282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a:stretch>
            <a:fillRect/>
          </a:stretch>
        </p:blipFill>
        <p:spPr bwMode="auto">
          <a:xfrm>
            <a:off x="0" y="80683"/>
            <a:ext cx="3657599" cy="2533880"/>
          </a:xfrm>
          <a:prstGeom prst="rect">
            <a:avLst/>
          </a:prstGeom>
          <a:noFill/>
          <a:ln w="9525">
            <a:noFill/>
            <a:miter lim="800000"/>
            <a:headEnd/>
            <a:tailEnd/>
          </a:ln>
        </p:spPr>
      </p:pic>
      <p:sp>
        <p:nvSpPr>
          <p:cNvPr id="5" name="Rounded Rectangle 4"/>
          <p:cNvSpPr/>
          <p:nvPr/>
        </p:nvSpPr>
        <p:spPr>
          <a:xfrm>
            <a:off x="3765177" y="133829"/>
            <a:ext cx="8215376" cy="92849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Xuất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xứ</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In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err="1">
                <a:solidFill>
                  <a:schemeClr val="tx1"/>
                </a:solidFill>
                <a:latin typeface="Times New Roman" panose="02020603050405020304" pitchFamily="18" charset="0"/>
                <a:cs typeface="Times New Roman" panose="02020603050405020304" pitchFamily="18" charset="0"/>
              </a:rPr>
              <a:t>tập</a:t>
            </a:r>
            <a:r>
              <a:rPr lang="en-US" sz="2800">
                <a:solidFill>
                  <a:schemeClr val="tx1"/>
                </a:solidFill>
                <a:latin typeface="Times New Roman" panose="02020603050405020304" pitchFamily="18" charset="0"/>
                <a:cs typeface="Times New Roman" panose="02020603050405020304" pitchFamily="18" charset="0"/>
              </a:rPr>
              <a:t> </a:t>
            </a:r>
            <a:r>
              <a:rPr lang="en-US" sz="2800" smtClean="0">
                <a:solidFill>
                  <a:schemeClr val="tx1"/>
                </a:solidFill>
                <a:latin typeface="Times New Roman" panose="02020603050405020304" pitchFamily="18" charset="0"/>
                <a:cs typeface="Times New Roman" panose="02020603050405020304" pitchFamily="18" charset="0"/>
              </a:rPr>
              <a:t>thơ “Ra </a:t>
            </a:r>
            <a:r>
              <a:rPr lang="en-US" sz="2800" dirty="0" err="1">
                <a:solidFill>
                  <a:schemeClr val="tx1"/>
                </a:solidFill>
                <a:latin typeface="Times New Roman" panose="02020603050405020304" pitchFamily="18" charset="0"/>
                <a:cs typeface="Times New Roman" panose="02020603050405020304" pitchFamily="18" charset="0"/>
              </a:rPr>
              <a:t>vườn</a:t>
            </a:r>
            <a:r>
              <a:rPr lang="en-US" sz="2800" dirty="0">
                <a:solidFill>
                  <a:schemeClr val="tx1"/>
                </a:solidFill>
                <a:latin typeface="Times New Roman" panose="02020603050405020304" pitchFamily="18" charset="0"/>
                <a:cs typeface="Times New Roman" panose="02020603050405020304" pitchFamily="18" charset="0"/>
              </a:rPr>
              <a:t> </a:t>
            </a:r>
            <a:r>
              <a:rPr lang="en-US" sz="2800" err="1">
                <a:solidFill>
                  <a:schemeClr val="tx1"/>
                </a:solidFill>
                <a:latin typeface="Times New Roman" panose="02020603050405020304" pitchFamily="18" charset="0"/>
                <a:cs typeface="Times New Roman" panose="02020603050405020304" pitchFamily="18" charset="0"/>
              </a:rPr>
              <a:t>nhặt</a:t>
            </a:r>
            <a:r>
              <a:rPr lang="en-US" sz="2800">
                <a:solidFill>
                  <a:schemeClr val="tx1"/>
                </a:solidFill>
                <a:latin typeface="Times New Roman" panose="02020603050405020304" pitchFamily="18" charset="0"/>
                <a:cs typeface="Times New Roman" panose="02020603050405020304" pitchFamily="18" charset="0"/>
              </a:rPr>
              <a:t> </a:t>
            </a:r>
            <a:r>
              <a:rPr lang="en-US" sz="2800" smtClean="0">
                <a:solidFill>
                  <a:schemeClr val="tx1"/>
                </a:solidFill>
                <a:latin typeface="Times New Roman" panose="02020603050405020304" pitchFamily="18" charset="0"/>
                <a:cs typeface="Times New Roman" panose="02020603050405020304" pitchFamily="18" charset="0"/>
              </a:rPr>
              <a:t>nắng” </a:t>
            </a:r>
            <a:r>
              <a:rPr lang="en-US" sz="2800" dirty="0" err="1">
                <a:solidFill>
                  <a:schemeClr val="tx1"/>
                </a:solidFill>
                <a:latin typeface="Times New Roman" panose="02020603050405020304" pitchFamily="18" charset="0"/>
                <a:cs typeface="Times New Roman" panose="02020603050405020304" pitchFamily="18" charset="0"/>
              </a:rPr>
              <a:t>sáng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năm</a:t>
            </a:r>
            <a:r>
              <a:rPr lang="en-US" sz="2800" dirty="0">
                <a:solidFill>
                  <a:schemeClr val="tx1"/>
                </a:solidFill>
                <a:latin typeface="Times New Roman" panose="02020603050405020304" pitchFamily="18" charset="0"/>
                <a:cs typeface="Times New Roman" panose="02020603050405020304" pitchFamily="18" charset="0"/>
              </a:rPr>
              <a:t> 2017 </a:t>
            </a:r>
          </a:p>
        </p:txBody>
      </p:sp>
      <p:sp>
        <p:nvSpPr>
          <p:cNvPr id="6" name="Rounded Rectangle 5"/>
          <p:cNvSpPr/>
          <p:nvPr/>
        </p:nvSpPr>
        <p:spPr>
          <a:xfrm>
            <a:off x="3765177" y="1304365"/>
            <a:ext cx="8215376" cy="61543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Thể</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thơ</a:t>
            </a:r>
            <a:r>
              <a:rPr lang="en-US" sz="2800" b="1" dirty="0">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5 </a:t>
            </a:r>
            <a:r>
              <a:rPr lang="en-US" sz="2800" smtClean="0">
                <a:solidFill>
                  <a:schemeClr val="tx1"/>
                </a:solidFill>
                <a:latin typeface="Times New Roman" panose="02020603050405020304" pitchFamily="18" charset="0"/>
                <a:cs typeface="Times New Roman" panose="02020603050405020304" pitchFamily="18" charset="0"/>
              </a:rPr>
              <a:t>chữ (dễ </a:t>
            </a:r>
            <a:r>
              <a:rPr lang="en-US" sz="2800" dirty="0" err="1">
                <a:solidFill>
                  <a:schemeClr val="tx1"/>
                </a:solidFill>
                <a:latin typeface="Times New Roman" panose="02020603050405020304" pitchFamily="18" charset="0"/>
                <a:cs typeface="Times New Roman" panose="02020603050405020304" pitchFamily="18" charset="0"/>
              </a:rPr>
              <a:t>đọc</a:t>
            </a:r>
            <a:r>
              <a:rPr lang="en-US" sz="2800" dirty="0">
                <a:solidFill>
                  <a:schemeClr val="tx1"/>
                </a:solidFill>
                <a:latin typeface="Times New Roman" panose="02020603050405020304" pitchFamily="18" charset="0"/>
                <a:cs typeface="Times New Roman" panose="02020603050405020304" pitchFamily="18" charset="0"/>
              </a:rPr>
              <a:t>, </a:t>
            </a:r>
            <a:r>
              <a:rPr lang="en-US" sz="2800" err="1">
                <a:solidFill>
                  <a:schemeClr val="tx1"/>
                </a:solidFill>
                <a:latin typeface="Times New Roman" panose="02020603050405020304" pitchFamily="18" charset="0"/>
                <a:cs typeface="Times New Roman" panose="02020603050405020304" pitchFamily="18" charset="0"/>
              </a:rPr>
              <a:t>dễ</a:t>
            </a:r>
            <a:r>
              <a:rPr lang="en-US" sz="2800">
                <a:solidFill>
                  <a:schemeClr val="tx1"/>
                </a:solidFill>
                <a:latin typeface="Times New Roman" panose="02020603050405020304" pitchFamily="18" charset="0"/>
                <a:cs typeface="Times New Roman" panose="02020603050405020304" pitchFamily="18" charset="0"/>
              </a:rPr>
              <a:t> </a:t>
            </a:r>
            <a:r>
              <a:rPr lang="en-US" sz="2800" smtClean="0">
                <a:solidFill>
                  <a:schemeClr val="tx1"/>
                </a:solidFill>
                <a:latin typeface="Times New Roman" panose="02020603050405020304" pitchFamily="18" charset="0"/>
                <a:cs typeface="Times New Roman" panose="02020603050405020304" pitchFamily="18" charset="0"/>
              </a:rPr>
              <a:t>nhớ, </a:t>
            </a:r>
            <a:r>
              <a:rPr lang="en-US" sz="2800" dirty="0" err="1">
                <a:solidFill>
                  <a:schemeClr val="tx1"/>
                </a:solidFill>
                <a:latin typeface="Times New Roman" panose="02020603050405020304" pitchFamily="18" charset="0"/>
                <a:cs typeface="Times New Roman" panose="02020603050405020304" pitchFamily="18" charset="0"/>
              </a:rPr>
              <a:t>dễ</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thuộc</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7" name="Rounded Rectangle 6"/>
          <p:cNvSpPr/>
          <p:nvPr/>
        </p:nvSpPr>
        <p:spPr>
          <a:xfrm>
            <a:off x="3765177" y="2243878"/>
            <a:ext cx="8215376" cy="87584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Giọng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thơ</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nhiên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lời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thoại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của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tớ</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bạn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hồn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nhiên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vừa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ý </a:t>
            </a:r>
            <a:r>
              <a:rPr lang="en-US" sz="2800" dirty="0" err="1">
                <a:solidFill>
                  <a:schemeClr val="tx1"/>
                </a:solidFill>
                <a:latin typeface="Times New Roman" panose="02020603050405020304" pitchFamily="18" charset="0"/>
                <a:cs typeface="Times New Roman" panose="02020603050405020304" pitchFamily="18" charset="0"/>
              </a:rPr>
              <a:t>vị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hước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vừa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sắc</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8" name="Rounded Rectangle 7"/>
          <p:cNvSpPr/>
          <p:nvPr/>
        </p:nvSpPr>
        <p:spPr>
          <a:xfrm>
            <a:off x="3859306" y="3351015"/>
            <a:ext cx="8126506" cy="52308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Chủ</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đề</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bắt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nạt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4374776" y="4054742"/>
            <a:ext cx="7611036" cy="52308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Nhân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vật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trữ</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tình</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xưng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tớ</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0" name="Rounded Rectangle 9"/>
          <p:cNvSpPr/>
          <p:nvPr/>
        </p:nvSpPr>
        <p:spPr>
          <a:xfrm>
            <a:off x="4369516" y="4785363"/>
            <a:ext cx="7611036" cy="52308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Phương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thức</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biểu</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đạt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chính</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Biểu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cảm</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1" name="Oval 10"/>
          <p:cNvSpPr/>
          <p:nvPr/>
        </p:nvSpPr>
        <p:spPr>
          <a:xfrm>
            <a:off x="1" y="2850776"/>
            <a:ext cx="3536575" cy="193458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00" b="1" dirty="0" smtClean="0">
                <a:solidFill>
                  <a:schemeClr val="tx1"/>
                </a:solidFill>
                <a:latin typeface="Times New Roman" panose="02020603050405020304" pitchFamily="18" charset="0"/>
                <a:cs typeface="Times New Roman" panose="02020603050405020304" pitchFamily="18" charset="0"/>
              </a:rPr>
              <a:t>BẮT NẠT</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1" y="5610113"/>
            <a:ext cx="11980551" cy="116720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err="1">
                <a:solidFill>
                  <a:schemeClr val="tx1"/>
                </a:solidFill>
                <a:latin typeface="Times New Roman" panose="02020603050405020304" pitchFamily="18" charset="0"/>
                <a:cs typeface="Times New Roman" panose="02020603050405020304" pitchFamily="18" charset="0"/>
              </a:rPr>
              <a:t>Nhan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đề</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a:t>
            </a:r>
            <a:r>
              <a:rPr lang="en-US" sz="2800" dirty="0" err="1" smtClean="0">
                <a:solidFill>
                  <a:schemeClr val="tx1"/>
                </a:solidFill>
                <a:latin typeface="Times New Roman" panose="02020603050405020304" pitchFamily="18" charset="0"/>
                <a:cs typeface="Times New Roman" panose="02020603050405020304" pitchFamily="18" charset="0"/>
              </a:rPr>
              <a:t>Bắt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nạt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cậy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thế</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doạ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dẫm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sợ</a:t>
            </a:r>
            <a:r>
              <a:rPr lang="en-US" sz="2800" dirty="0" smtClean="0">
                <a:solidFill>
                  <a:schemeClr val="tx1"/>
                </a:solidFill>
                <a:latin typeface="Times New Roman" panose="02020603050405020304" pitchFamily="18" charset="0"/>
                <a:cs typeface="Times New Roman" panose="02020603050405020304" pitchFamily="18" charset="0"/>
              </a:rPr>
              <a:t> =&gt;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tượng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hiếm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gặp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sống</a:t>
            </a:r>
            <a:r>
              <a:rPr lang="en-US" sz="28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2505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2"/>
          <a:stretch>
            <a:fillRect/>
          </a:stretch>
        </p:blipFill>
        <p:spPr>
          <a:xfrm rot="16200000">
            <a:off x="2667273" y="-2667272"/>
            <a:ext cx="6858000" cy="12192544"/>
          </a:xfrm>
          <a:prstGeom prst="rect">
            <a:avLst/>
          </a:prstGeom>
        </p:spPr>
      </p:pic>
      <p:sp>
        <p:nvSpPr>
          <p:cNvPr id="5" name="Oval 4"/>
          <p:cNvSpPr/>
          <p:nvPr/>
        </p:nvSpPr>
        <p:spPr>
          <a:xfrm>
            <a:off x="1" y="2850776"/>
            <a:ext cx="3550024" cy="219612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smtClean="0">
                <a:solidFill>
                  <a:schemeClr val="tx1"/>
                </a:solidFill>
                <a:latin typeface="Times New Roman" panose="02020603050405020304" pitchFamily="18" charset="0"/>
                <a:cs typeface="Times New Roman" panose="02020603050405020304" pitchFamily="18" charset="0"/>
              </a:rPr>
              <a:t>BỐ CỤC</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3875538" y="2154230"/>
            <a:ext cx="1438836" cy="75032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Phần</a:t>
            </a:r>
            <a:r>
              <a:rPr lang="en-US" sz="2800" b="1" dirty="0">
                <a:solidFill>
                  <a:schemeClr val="tx1"/>
                </a:solidFill>
                <a:latin typeface="Times New Roman" panose="02020603050405020304" pitchFamily="18" charset="0"/>
                <a:cs typeface="Times New Roman" panose="02020603050405020304" pitchFamily="18" charset="0"/>
              </a:rPr>
              <a:t> 1</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3875539" y="3328602"/>
            <a:ext cx="1438836" cy="75032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Phần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2:</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3881718" y="4556762"/>
            <a:ext cx="1438836" cy="75032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Phần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3:</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5407583" y="2154230"/>
            <a:ext cx="5647764" cy="6965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3200" dirty="0" err="1">
                <a:solidFill>
                  <a:schemeClr val="tx1"/>
                </a:solidFill>
                <a:latin typeface="Times New Roman" panose="02020603050405020304" pitchFamily="18" charset="0"/>
                <a:cs typeface="Times New Roman" panose="02020603050405020304" pitchFamily="18" charset="0"/>
              </a:rPr>
              <a:t>Khổ</a:t>
            </a:r>
            <a:r>
              <a:rPr lang="en-US" sz="3200" dirty="0">
                <a:solidFill>
                  <a:schemeClr val="tx1"/>
                </a:solidFill>
                <a:latin typeface="Times New Roman" panose="02020603050405020304" pitchFamily="18" charset="0"/>
                <a:cs typeface="Times New Roman" panose="02020603050405020304" pitchFamily="18" charset="0"/>
              </a:rPr>
              <a:t> 1, 2, 3</a:t>
            </a:r>
            <a:r>
              <a:rPr lang="en-US" sz="3200" dirty="0" smtClean="0">
                <a:solidFill>
                  <a:schemeClr val="tx1"/>
                </a:solidFill>
                <a:latin typeface="Times New Roman" panose="02020603050405020304" pitchFamily="18" charset="0"/>
                <a:cs typeface="Times New Roman" panose="02020603050405020304" pitchFamily="18" charset="0"/>
              </a:rPr>
              <a:t>, 4</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Bắt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nạt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xấu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lắm</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433852" y="3328602"/>
            <a:ext cx="5647764" cy="75032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3200" dirty="0" err="1">
                <a:solidFill>
                  <a:schemeClr val="tx1"/>
                </a:solidFill>
                <a:latin typeface="Times New Roman" panose="02020603050405020304" pitchFamily="18" charset="0"/>
                <a:cs typeface="Times New Roman" panose="02020603050405020304" pitchFamily="18" charset="0"/>
              </a:rPr>
              <a:t>Khổ</a:t>
            </a:r>
            <a:r>
              <a:rPr lang="en-US" sz="3200" dirty="0">
                <a:solidFill>
                  <a:schemeClr val="tx1"/>
                </a:solidFill>
                <a:latin typeface="Times New Roman" panose="02020603050405020304" pitchFamily="18" charset="0"/>
                <a:cs typeface="Times New Roman" panose="02020603050405020304" pitchFamily="18" charset="0"/>
              </a:rPr>
              <a:t> </a:t>
            </a:r>
            <a:r>
              <a:rPr lang="en-US" sz="3200">
                <a:solidFill>
                  <a:schemeClr val="tx1"/>
                </a:solidFill>
                <a:latin typeface="Times New Roman" panose="02020603050405020304" pitchFamily="18" charset="0"/>
                <a:cs typeface="Times New Roman" panose="02020603050405020304" pitchFamily="18" charset="0"/>
              </a:rPr>
              <a:t>5</a:t>
            </a:r>
            <a:r>
              <a:rPr lang="en-US" sz="3200" smtClean="0">
                <a:solidFill>
                  <a:schemeClr val="tx1"/>
                </a:solidFill>
                <a:latin typeface="Times New Roman" panose="02020603050405020304" pitchFamily="18" charset="0"/>
                <a:cs typeface="Times New Roman" panose="02020603050405020304" pitchFamily="18" charset="0"/>
              </a:rPr>
              <a:t>, 6: </a:t>
            </a:r>
            <a:r>
              <a:rPr lang="en-US" sz="3200" dirty="0" err="1">
                <a:solidFill>
                  <a:schemeClr val="tx1"/>
                </a:solidFill>
                <a:latin typeface="Times New Roman" panose="02020603050405020304" pitchFamily="18" charset="0"/>
                <a:cs typeface="Times New Roman" panose="02020603050405020304" pitchFamily="18" charset="0"/>
              </a:rPr>
              <a:t>Đừng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bắt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nạt</a:t>
            </a:r>
            <a:r>
              <a:rPr lang="en-US" sz="3200" dirty="0">
                <a:solidFill>
                  <a:schemeClr val="tx1"/>
                </a:solidFill>
                <a:latin typeface="Times New Roman" panose="02020603050405020304" pitchFamily="18" charset="0"/>
                <a:cs typeface="Times New Roman" panose="02020603050405020304" pitchFamily="18" charset="0"/>
              </a:rPr>
              <a:t> </a:t>
            </a:r>
            <a:r>
              <a:rPr lang="en-US" sz="3200" err="1">
                <a:solidFill>
                  <a:schemeClr val="tx1"/>
                </a:solidFill>
                <a:latin typeface="Times New Roman" panose="02020603050405020304" pitchFamily="18" charset="0"/>
                <a:cs typeface="Times New Roman" panose="02020603050405020304" pitchFamily="18" charset="0"/>
              </a:rPr>
              <a:t>ai</a:t>
            </a:r>
            <a:r>
              <a:rPr lang="en-US" sz="3200">
                <a:solidFill>
                  <a:schemeClr val="tx1"/>
                </a:solidFill>
                <a:latin typeface="Times New Roman" panose="02020603050405020304" pitchFamily="18" charset="0"/>
                <a:cs typeface="Times New Roman" panose="02020603050405020304" pitchFamily="18" charset="0"/>
              </a:rPr>
              <a:t> </a:t>
            </a:r>
            <a:r>
              <a:rPr lang="en-US" sz="3200" smtClean="0">
                <a:solidFill>
                  <a:schemeClr val="tx1"/>
                </a:solidFill>
                <a:latin typeface="Times New Roman" panose="02020603050405020304" pitchFamily="18" charset="0"/>
                <a:cs typeface="Times New Roman" panose="02020603050405020304" pitchFamily="18" charset="0"/>
              </a:rPr>
              <a:t>cả</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402637" y="4556755"/>
            <a:ext cx="5647764" cy="7503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3200" dirty="0" err="1">
                <a:solidFill>
                  <a:schemeClr val="tx1"/>
                </a:solidFill>
                <a:latin typeface="Times New Roman" panose="02020603050405020304" pitchFamily="18" charset="0"/>
                <a:cs typeface="Times New Roman" panose="02020603050405020304" pitchFamily="18" charset="0"/>
              </a:rPr>
              <a:t>Khổ</a:t>
            </a:r>
            <a:r>
              <a:rPr lang="en-US" sz="3200" dirty="0">
                <a:solidFill>
                  <a:schemeClr val="tx1"/>
                </a:solidFill>
                <a:latin typeface="Times New Roman" panose="02020603050405020304" pitchFamily="18" charset="0"/>
                <a:cs typeface="Times New Roman" panose="02020603050405020304" pitchFamily="18" charset="0"/>
              </a:rPr>
              <a:t> </a:t>
            </a:r>
            <a:r>
              <a:rPr lang="en-US" sz="3200">
                <a:solidFill>
                  <a:schemeClr val="tx1"/>
                </a:solidFill>
                <a:latin typeface="Times New Roman" panose="02020603050405020304" pitchFamily="18" charset="0"/>
                <a:cs typeface="Times New Roman" panose="02020603050405020304" pitchFamily="18" charset="0"/>
              </a:rPr>
              <a:t>7</a:t>
            </a:r>
            <a:r>
              <a:rPr lang="en-US" sz="3200" smtClean="0">
                <a:solidFill>
                  <a:schemeClr val="tx1"/>
                </a:solidFill>
                <a:latin typeface="Times New Roman" panose="02020603050405020304" pitchFamily="18" charset="0"/>
                <a:cs typeface="Times New Roman" panose="02020603050405020304" pitchFamily="18" charset="0"/>
              </a:rPr>
              <a:t>, 8: </a:t>
            </a:r>
            <a:r>
              <a:rPr lang="en-US" sz="3200" dirty="0" err="1">
                <a:solidFill>
                  <a:schemeClr val="tx1"/>
                </a:solidFill>
                <a:latin typeface="Times New Roman" panose="02020603050405020304" pitchFamily="18" charset="0"/>
                <a:cs typeface="Times New Roman" panose="02020603050405020304" pitchFamily="18" charset="0"/>
              </a:rPr>
              <a:t>Cứ</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đến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bắt</a:t>
            </a:r>
            <a:r>
              <a:rPr lang="en-US" sz="3200" dirty="0">
                <a:solidFill>
                  <a:schemeClr val="tx1"/>
                </a:solidFill>
                <a:latin typeface="Times New Roman" panose="02020603050405020304" pitchFamily="18" charset="0"/>
                <a:cs typeface="Times New Roman" panose="02020603050405020304" pitchFamily="18" charset="0"/>
              </a:rPr>
              <a:t> </a:t>
            </a:r>
            <a:r>
              <a:rPr lang="en-US" sz="3200" err="1">
                <a:solidFill>
                  <a:schemeClr val="tx1"/>
                </a:solidFill>
                <a:latin typeface="Times New Roman" panose="02020603050405020304" pitchFamily="18" charset="0"/>
                <a:cs typeface="Times New Roman" panose="02020603050405020304" pitchFamily="18" charset="0"/>
              </a:rPr>
              <a:t>nạt</a:t>
            </a:r>
            <a:r>
              <a:rPr lang="en-US" sz="3200">
                <a:solidFill>
                  <a:schemeClr val="tx1"/>
                </a:solidFill>
                <a:latin typeface="Times New Roman" panose="02020603050405020304" pitchFamily="18" charset="0"/>
                <a:cs typeface="Times New Roman" panose="02020603050405020304" pitchFamily="18" charset="0"/>
              </a:rPr>
              <a:t> </a:t>
            </a:r>
            <a:r>
              <a:rPr lang="en-US" sz="3200" smtClean="0">
                <a:solidFill>
                  <a:schemeClr val="tx1"/>
                </a:solidFill>
                <a:latin typeface="Times New Roman" panose="02020603050405020304" pitchFamily="18" charset="0"/>
                <a:cs typeface="Times New Roman" panose="02020603050405020304" pitchFamily="18" charset="0"/>
              </a:rPr>
              <a:t>tớ</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rcRect/>
          <a:stretch>
            <a:fillRect/>
          </a:stretch>
        </p:blipFill>
        <p:spPr bwMode="auto">
          <a:xfrm>
            <a:off x="1" y="-31377"/>
            <a:ext cx="3657599" cy="2533880"/>
          </a:xfrm>
          <a:prstGeom prst="rect">
            <a:avLst/>
          </a:prstGeom>
          <a:noFill/>
          <a:ln w="9525">
            <a:noFill/>
            <a:miter lim="800000"/>
            <a:headEnd/>
            <a:tailEnd/>
          </a:ln>
        </p:spPr>
      </p:pic>
    </p:spTree>
    <p:extLst>
      <p:ext uri="{BB962C8B-B14F-4D97-AF65-F5344CB8AC3E}">
        <p14:creationId xmlns:p14="http://schemas.microsoft.com/office/powerpoint/2010/main" val="286453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2"/>
          <a:stretch>
            <a:fillRect/>
          </a:stretch>
        </p:blipFill>
        <p:spPr>
          <a:xfrm rot="16200000">
            <a:off x="2667273" y="-2667272"/>
            <a:ext cx="6858000" cy="12192544"/>
          </a:xfrm>
          <a:prstGeom prst="rect">
            <a:avLst/>
          </a:prstGeom>
        </p:spPr>
      </p:pic>
      <p:pic>
        <p:nvPicPr>
          <p:cNvPr id="5" name="Picture 4">
            <a:extLst>
              <a:ext uri="{FF2B5EF4-FFF2-40B4-BE49-F238E27FC236}">
                <a16:creationId xmlns:a16="http://schemas.microsoft.com/office/drawing/2014/main" id="{95EB9D60-5E01-1240-96B2-2E1D3CE5254C}"/>
              </a:ext>
            </a:extLst>
          </p:cNvPr>
          <p:cNvPicPr>
            <a:picLocks noChangeAspect="1"/>
          </p:cNvPicPr>
          <p:nvPr/>
        </p:nvPicPr>
        <p:blipFill>
          <a:blip r:embed="rId3"/>
          <a:stretch>
            <a:fillRect/>
          </a:stretch>
        </p:blipFill>
        <p:spPr>
          <a:xfrm>
            <a:off x="5028720" y="523147"/>
            <a:ext cx="2437257" cy="3416788"/>
          </a:xfrm>
          <a:prstGeom prst="rect">
            <a:avLst/>
          </a:prstGeom>
        </p:spPr>
      </p:pic>
      <p:sp>
        <p:nvSpPr>
          <p:cNvPr id="6" name="TextBox 5">
            <a:extLst>
              <a:ext uri="{FF2B5EF4-FFF2-40B4-BE49-F238E27FC236}">
                <a16:creationId xmlns:a16="http://schemas.microsoft.com/office/drawing/2014/main" id="{DECD9236-349F-DB42-8ED0-23E14B4CA514}"/>
              </a:ext>
            </a:extLst>
          </p:cNvPr>
          <p:cNvSpPr txBox="1"/>
          <p:nvPr/>
        </p:nvSpPr>
        <p:spPr>
          <a:xfrm>
            <a:off x="5270795" y="1477488"/>
            <a:ext cx="1953105" cy="1446550"/>
          </a:xfrm>
          <a:prstGeom prst="rect">
            <a:avLst/>
          </a:prstGeom>
          <a:noFill/>
        </p:spPr>
        <p:txBody>
          <a:bodyPr wrap="square" rtlCol="0">
            <a:spAutoFit/>
          </a:bodyPr>
          <a:lstStyle/>
          <a:p>
            <a:pPr algn="ctr"/>
            <a:r>
              <a:rPr lang="en-VN" sz="8800" b="1" dirty="0" smtClean="0">
                <a:solidFill>
                  <a:srgbClr val="FF0000"/>
                </a:solidFill>
                <a:latin typeface="Times New Roman" panose="02020603050405020304" pitchFamily="18" charset="0"/>
                <a:cs typeface="Times New Roman" panose="02020603050405020304" pitchFamily="18" charset="0"/>
              </a:rPr>
              <a:t>I</a:t>
            </a:r>
            <a:r>
              <a:rPr lang="en-US" sz="8800" b="1" dirty="0" smtClean="0">
                <a:solidFill>
                  <a:srgbClr val="FF0000"/>
                </a:solidFill>
                <a:latin typeface="Times New Roman" panose="02020603050405020304" pitchFamily="18" charset="0"/>
                <a:cs typeface="Times New Roman" panose="02020603050405020304" pitchFamily="18" charset="0"/>
              </a:rPr>
              <a:t>I</a:t>
            </a:r>
            <a:r>
              <a:rPr lang="en-VN" sz="8800" b="1" dirty="0" smtClean="0">
                <a:solidFill>
                  <a:srgbClr val="FF0000"/>
                </a:solidFill>
                <a:latin typeface="Times New Roman" panose="02020603050405020304" pitchFamily="18" charset="0"/>
                <a:cs typeface="Times New Roman" panose="02020603050405020304" pitchFamily="18" charset="0"/>
              </a:rPr>
              <a:t>I</a:t>
            </a:r>
            <a:endParaRPr lang="en-VN" sz="88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B7FBB8E-29FD-A644-A6AC-1F4910216727}"/>
              </a:ext>
            </a:extLst>
          </p:cNvPr>
          <p:cNvSpPr txBox="1"/>
          <p:nvPr/>
        </p:nvSpPr>
        <p:spPr>
          <a:xfrm>
            <a:off x="493008" y="3952831"/>
            <a:ext cx="11206527" cy="1323439"/>
          </a:xfrm>
          <a:prstGeom prst="rect">
            <a:avLst/>
          </a:prstGeom>
          <a:noFill/>
        </p:spPr>
        <p:txBody>
          <a:bodyPr wrap="square" rtlCol="0">
            <a:spAutoFit/>
          </a:bodyPr>
          <a:lstStyle/>
          <a:p>
            <a:pPr algn="ctr"/>
            <a:r>
              <a:rPr lang="en-US" sz="8000" b="1" dirty="0" err="1" smtClean="0">
                <a:solidFill>
                  <a:srgbClr val="FF0000"/>
                </a:solidFill>
                <a:latin typeface="Times New Roman" panose="02020603050405020304" pitchFamily="18" charset="0"/>
                <a:cs typeface="Times New Roman" panose="02020603050405020304" pitchFamily="18" charset="0"/>
              </a:rPr>
              <a:t>Tìm</a:t>
            </a:r>
            <a:r>
              <a:rPr lang="en-US" sz="8000" b="1" dirty="0" smtClean="0">
                <a:solidFill>
                  <a:srgbClr val="FF0000"/>
                </a:solidFill>
                <a:latin typeface="Times New Roman" panose="02020603050405020304" pitchFamily="18" charset="0"/>
                <a:cs typeface="Times New Roman" panose="02020603050405020304" pitchFamily="18" charset="0"/>
              </a:rPr>
              <a:t> </a:t>
            </a:r>
            <a:r>
              <a:rPr lang="en-US" sz="8000" b="1" dirty="0" err="1" smtClean="0">
                <a:solidFill>
                  <a:srgbClr val="FF0000"/>
                </a:solidFill>
                <a:latin typeface="Times New Roman" panose="02020603050405020304" pitchFamily="18" charset="0"/>
                <a:cs typeface="Times New Roman" panose="02020603050405020304" pitchFamily="18" charset="0"/>
              </a:rPr>
              <a:t>hiểu</a:t>
            </a:r>
            <a:r>
              <a:rPr lang="en-US" sz="8000" b="1" dirty="0" smtClean="0">
                <a:solidFill>
                  <a:srgbClr val="FF0000"/>
                </a:solidFill>
                <a:latin typeface="Times New Roman" panose="02020603050405020304" pitchFamily="18" charset="0"/>
                <a:cs typeface="Times New Roman" panose="02020603050405020304" pitchFamily="18" charset="0"/>
              </a:rPr>
              <a:t> chi </a:t>
            </a:r>
            <a:r>
              <a:rPr lang="en-US" sz="8000" b="1" dirty="0" err="1" smtClean="0">
                <a:solidFill>
                  <a:srgbClr val="FF0000"/>
                </a:solidFill>
                <a:latin typeface="Times New Roman" panose="02020603050405020304" pitchFamily="18" charset="0"/>
                <a:cs typeface="Times New Roman" panose="02020603050405020304" pitchFamily="18" charset="0"/>
              </a:rPr>
              <a:t>tiết</a:t>
            </a:r>
            <a:r>
              <a:rPr lang="en-US" sz="8000" b="1" dirty="0" smtClean="0">
                <a:solidFill>
                  <a:srgbClr val="FF0000"/>
                </a:solidFill>
                <a:latin typeface="Times New Roman" panose="02020603050405020304" pitchFamily="18" charset="0"/>
                <a:cs typeface="Times New Roman" panose="02020603050405020304" pitchFamily="18" charset="0"/>
              </a:rPr>
              <a:t> </a:t>
            </a:r>
            <a:r>
              <a:rPr lang="en-US" sz="8000" b="1" dirty="0" err="1" smtClean="0">
                <a:solidFill>
                  <a:srgbClr val="FF0000"/>
                </a:solidFill>
                <a:latin typeface="Times New Roman" panose="02020603050405020304" pitchFamily="18" charset="0"/>
                <a:cs typeface="Times New Roman" panose="02020603050405020304" pitchFamily="18" charset="0"/>
              </a:rPr>
              <a:t>văn</a:t>
            </a:r>
            <a:r>
              <a:rPr lang="en-US" sz="8000" b="1" dirty="0" smtClean="0">
                <a:solidFill>
                  <a:srgbClr val="FF0000"/>
                </a:solidFill>
                <a:latin typeface="Times New Roman" panose="02020603050405020304" pitchFamily="18" charset="0"/>
                <a:cs typeface="Times New Roman" panose="02020603050405020304" pitchFamily="18" charset="0"/>
              </a:rPr>
              <a:t> </a:t>
            </a:r>
            <a:r>
              <a:rPr lang="en-US" sz="8000" b="1" dirty="0" err="1" smtClean="0">
                <a:solidFill>
                  <a:srgbClr val="FF0000"/>
                </a:solidFill>
                <a:latin typeface="Times New Roman" panose="02020603050405020304" pitchFamily="18" charset="0"/>
                <a:cs typeface="Times New Roman" panose="02020603050405020304" pitchFamily="18" charset="0"/>
              </a:rPr>
              <a:t>bản</a:t>
            </a:r>
            <a:endParaRPr lang="en-VN" sz="8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9162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2"/>
          <a:stretch>
            <a:fillRect/>
          </a:stretch>
        </p:blipFill>
        <p:spPr>
          <a:xfrm rot="16200000">
            <a:off x="2666184" y="-2667276"/>
            <a:ext cx="6858000" cy="12192544"/>
          </a:xfrm>
          <a:prstGeom prst="rect">
            <a:avLst/>
          </a:prstGeom>
        </p:spPr>
      </p:pic>
      <p:sp>
        <p:nvSpPr>
          <p:cNvPr id="5" name="Rectangle 4"/>
          <p:cNvSpPr/>
          <p:nvPr/>
        </p:nvSpPr>
        <p:spPr>
          <a:xfrm>
            <a:off x="838200" y="365125"/>
            <a:ext cx="8897007" cy="6148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2800" b="1" dirty="0">
                <a:solidFill>
                  <a:schemeClr val="tx1"/>
                </a:solidFill>
                <a:latin typeface="Times New Roman" panose="02020603050405020304" pitchFamily="18" charset="0"/>
                <a:cs typeface="Times New Roman" panose="02020603050405020304" pitchFamily="18" charset="0"/>
              </a:rPr>
              <a:t>1, </a:t>
            </a:r>
            <a:r>
              <a:rPr lang="fr-FR" sz="2800" b="1" dirty="0" err="1">
                <a:solidFill>
                  <a:schemeClr val="tx1"/>
                </a:solidFill>
                <a:latin typeface="Times New Roman" panose="02020603050405020304" pitchFamily="18" charset="0"/>
                <a:cs typeface="Times New Roman" panose="02020603050405020304" pitchFamily="18" charset="0"/>
              </a:rPr>
              <a:t>Bắt</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nạt</a:t>
            </a:r>
            <a:r>
              <a:rPr lang="fr-FR" sz="2800" b="1" dirty="0">
                <a:solidFill>
                  <a:schemeClr val="tx1"/>
                </a:solidFill>
                <a:latin typeface="Times New Roman" panose="02020603050405020304" pitchFamily="18" charset="0"/>
                <a:cs typeface="Times New Roman" panose="02020603050405020304" pitchFamily="18" charset="0"/>
              </a:rPr>
              <a:t> là </a:t>
            </a:r>
            <a:r>
              <a:rPr lang="fr-FR" sz="2800" b="1" dirty="0" err="1">
                <a:solidFill>
                  <a:schemeClr val="tx1"/>
                </a:solidFill>
                <a:latin typeface="Times New Roman" panose="02020603050405020304" pitchFamily="18" charset="0"/>
                <a:cs typeface="Times New Roman" panose="02020603050405020304" pitchFamily="18" charset="0"/>
              </a:rPr>
              <a:t>xấu</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smtClean="0">
                <a:solidFill>
                  <a:schemeClr val="tx1"/>
                </a:solidFill>
                <a:latin typeface="Times New Roman" panose="02020603050405020304" pitchFamily="18" charset="0"/>
                <a:cs typeface="Times New Roman" panose="02020603050405020304" pitchFamily="18" charset="0"/>
              </a:rPr>
              <a:t>lắm</a:t>
            </a:r>
            <a:r>
              <a:rPr lang="fr-FR" sz="2800" b="1" dirty="0" smtClean="0">
                <a:solidFill>
                  <a:schemeClr val="tx1"/>
                </a:solidFill>
                <a:latin typeface="Times New Roman" panose="02020603050405020304" pitchFamily="18" charset="0"/>
                <a:cs typeface="Times New Roman" panose="02020603050405020304" pitchFamily="18" charset="0"/>
              </a:rPr>
              <a:t> (</a:t>
            </a:r>
            <a:r>
              <a:rPr lang="fr-FR" sz="2800" b="1" dirty="0" err="1" smtClean="0">
                <a:solidFill>
                  <a:schemeClr val="tx1"/>
                </a:solidFill>
                <a:latin typeface="Times New Roman" panose="02020603050405020304" pitchFamily="18" charset="0"/>
                <a:cs typeface="Times New Roman" panose="02020603050405020304" pitchFamily="18" charset="0"/>
              </a:rPr>
              <a:t>khổ</a:t>
            </a:r>
            <a:r>
              <a:rPr lang="fr-FR" sz="2800" b="1" dirty="0" smtClean="0">
                <a:solidFill>
                  <a:schemeClr val="tx1"/>
                </a:solidFill>
                <a:latin typeface="Times New Roman" panose="02020603050405020304" pitchFamily="18" charset="0"/>
                <a:cs typeface="Times New Roman" panose="02020603050405020304" pitchFamily="18" charset="0"/>
              </a:rPr>
              <a:t> 1+2+3+4)</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2419350" y="1162921"/>
            <a:ext cx="6096000" cy="1936428"/>
          </a:xfrm>
          <a:prstGeom prst="rect">
            <a:avLst/>
          </a:prstGeom>
        </p:spPr>
        <p:txBody>
          <a:bodyPr>
            <a:spAutoFit/>
          </a:bodyPr>
          <a:lstStyle/>
          <a:p>
            <a:pPr algn="ctr">
              <a:lnSpc>
                <a:spcPct val="107000"/>
              </a:lnSpc>
              <a:spcAft>
                <a:spcPts val="0"/>
              </a:spcAft>
              <a:tabLst>
                <a:tab pos="723900" algn="l"/>
              </a:tabLst>
            </a:pPr>
            <a:r>
              <a:rPr lang="en-US" sz="2800" i="1" dirty="0" smtClean="0">
                <a:latin typeface="Times New Roman" panose="02020603050405020304" pitchFamily="18" charset="0"/>
                <a:cs typeface="Times New Roman" panose="02020603050405020304" pitchFamily="18" charset="0"/>
              </a:rPr>
              <a:t>“</a:t>
            </a:r>
            <a:r>
              <a:rPr lang="en-US" sz="2800" i="1" dirty="0" err="1" smtClean="0">
                <a:latin typeface="Times New Roman" panose="02020603050405020304" pitchFamily="18" charset="0"/>
                <a:cs typeface="Times New Roman" panose="02020603050405020304" pitchFamily="18" charset="0"/>
              </a:rPr>
              <a:t>Bắt</a:t>
            </a:r>
            <a:r>
              <a:rPr lang="en-US" sz="2800" i="1" dirty="0" smtClean="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xấu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lắm</a:t>
            </a:r>
            <a:endParaRPr lang="en-US" sz="2800" i="1" dirty="0">
              <a:latin typeface="Times New Roman" panose="02020603050405020304" pitchFamily="18" charset="0"/>
              <a:cs typeface="Times New Roman" panose="02020603050405020304" pitchFamily="18" charset="0"/>
            </a:endParaRPr>
          </a:p>
          <a:p>
            <a:pPr algn="ctr">
              <a:lnSpc>
                <a:spcPct val="107000"/>
              </a:lnSpc>
              <a:spcAft>
                <a:spcPts val="0"/>
              </a:spcAft>
              <a:tabLst>
                <a:tab pos="723900" algn="l"/>
              </a:tabLst>
            </a:pP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Đừng</a:t>
            </a:r>
            <a:r>
              <a:rPr lang="en-US" sz="2800" i="1" dirty="0" smtClean="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bắt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bạn</a:t>
            </a:r>
            <a:r>
              <a:rPr lang="en-US" sz="2800" i="1" dirty="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ơi</a:t>
            </a:r>
            <a:endParaRPr lang="en-US" sz="2800" i="1" dirty="0" smtClean="0">
              <a:latin typeface="Times New Roman" panose="02020603050405020304" pitchFamily="18" charset="0"/>
              <a:cs typeface="Times New Roman" panose="02020603050405020304" pitchFamily="18" charset="0"/>
            </a:endParaRPr>
          </a:p>
          <a:p>
            <a:pPr algn="ctr">
              <a:lnSpc>
                <a:spcPct val="107000"/>
              </a:lnSpc>
              <a:spcAft>
                <a:spcPts val="0"/>
              </a:spcAft>
              <a:tabLst>
                <a:tab pos="723900" algn="l"/>
              </a:tabLst>
            </a:pPr>
            <a:r>
              <a:rPr lang="en-US" sz="2800" i="1" dirty="0" err="1" smtClean="0">
                <a:latin typeface="Times New Roman" panose="02020603050405020304" pitchFamily="18" charset="0"/>
                <a:cs typeface="Times New Roman" panose="02020603050405020304" pitchFamily="18" charset="0"/>
              </a:rPr>
              <a:t>Bất</a:t>
            </a:r>
            <a:r>
              <a:rPr lang="en-US" sz="2800" i="1" dirty="0" smtClean="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đời</a:t>
            </a:r>
            <a:endParaRPr lang="en-US" sz="2800" i="1" dirty="0">
              <a:latin typeface="Times New Roman" panose="02020603050405020304" pitchFamily="18" charset="0"/>
              <a:cs typeface="Times New Roman" panose="02020603050405020304" pitchFamily="18" charset="0"/>
            </a:endParaRPr>
          </a:p>
          <a:p>
            <a:pPr algn="ctr">
              <a:lnSpc>
                <a:spcPct val="107000"/>
              </a:lnSpc>
              <a:spcAft>
                <a:spcPts val="0"/>
              </a:spcAft>
              <a:tabLst>
                <a:tab pos="723900" algn="l"/>
              </a:tabLst>
            </a:pP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Đều</a:t>
            </a:r>
            <a:r>
              <a:rPr lang="en-US" sz="2800" i="1" dirty="0" smtClean="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bắt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nạt</a:t>
            </a:r>
            <a:r>
              <a:rPr lang="en-US" sz="2800" i="1" dirty="0" smtClean="0">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580606" y="1212275"/>
            <a:ext cx="1438275" cy="584775"/>
          </a:xfrm>
          <a:prstGeom prst="rect">
            <a:avLst/>
          </a:prstGeom>
          <a:noFill/>
        </p:spPr>
        <p:txBody>
          <a:bodyPr wrap="squar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Khổ</a:t>
            </a:r>
            <a:r>
              <a:rPr lang="en-US" sz="3200" b="1" dirty="0" smtClean="0">
                <a:solidFill>
                  <a:srgbClr val="FF0000"/>
                </a:solidFill>
                <a:latin typeface="Times New Roman" panose="02020603050405020304" pitchFamily="18" charset="0"/>
                <a:cs typeface="Times New Roman" panose="02020603050405020304" pitchFamily="18" charset="0"/>
              </a:rPr>
              <a:t> 1:</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Cloud Callout 7"/>
          <p:cNvSpPr/>
          <p:nvPr/>
        </p:nvSpPr>
        <p:spPr>
          <a:xfrm>
            <a:off x="3371849" y="979981"/>
            <a:ext cx="5610225" cy="2928937"/>
          </a:xfrm>
          <a:prstGeom prst="cloudCallout">
            <a:avLst>
              <a:gd name="adj1" fmla="val 71204"/>
              <a:gd name="adj2" fmla="val 48841"/>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err="1" smtClean="0">
                <a:solidFill>
                  <a:srgbClr val="002060"/>
                </a:solidFill>
                <a:latin typeface="Times New Roman" panose="02020603050405020304" pitchFamily="18" charset="0"/>
                <a:cs typeface="Times New Roman" panose="02020603050405020304" pitchFamily="18" charset="0"/>
              </a:rPr>
              <a:t>Trong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khổ</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thơ</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số</a:t>
            </a:r>
            <a:r>
              <a:rPr lang="en-US" sz="3600" dirty="0" smtClean="0">
                <a:solidFill>
                  <a:srgbClr val="002060"/>
                </a:solidFill>
                <a:latin typeface="Times New Roman" panose="02020603050405020304" pitchFamily="18" charset="0"/>
                <a:cs typeface="Times New Roman" panose="02020603050405020304" pitchFamily="18" charset="0"/>
              </a:rPr>
              <a:t> 1, </a:t>
            </a:r>
            <a:r>
              <a:rPr lang="en-US" sz="3600" dirty="0" err="1" smtClean="0">
                <a:solidFill>
                  <a:srgbClr val="002060"/>
                </a:solidFill>
                <a:latin typeface="Times New Roman" panose="02020603050405020304" pitchFamily="18" charset="0"/>
                <a:cs typeface="Times New Roman" panose="02020603050405020304" pitchFamily="18" charset="0"/>
              </a:rPr>
              <a:t>từ</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b="1" i="1" dirty="0" smtClean="0">
                <a:solidFill>
                  <a:srgbClr val="002060"/>
                </a:solidFill>
                <a:latin typeface="Times New Roman" panose="02020603050405020304" pitchFamily="18" charset="0"/>
                <a:cs typeface="Times New Roman" panose="02020603050405020304" pitchFamily="18" charset="0"/>
              </a:rPr>
              <a:t>“</a:t>
            </a:r>
            <a:r>
              <a:rPr lang="en-US" sz="3600" b="1" i="1" dirty="0" err="1" smtClean="0">
                <a:solidFill>
                  <a:srgbClr val="002060"/>
                </a:solidFill>
                <a:latin typeface="Times New Roman" panose="02020603050405020304" pitchFamily="18" charset="0"/>
                <a:cs typeface="Times New Roman" panose="02020603050405020304" pitchFamily="18" charset="0"/>
              </a:rPr>
              <a:t>bắt</a:t>
            </a:r>
            <a:r>
              <a:rPr lang="en-US" sz="3600" b="1" i="1" dirty="0" smtClean="0">
                <a:solidFill>
                  <a:srgbClr val="002060"/>
                </a:solidFill>
                <a:latin typeface="Times New Roman" panose="02020603050405020304" pitchFamily="18" charset="0"/>
                <a:cs typeface="Times New Roman" panose="02020603050405020304" pitchFamily="18" charset="0"/>
              </a:rPr>
              <a:t> </a:t>
            </a:r>
            <a:r>
              <a:rPr lang="en-US" sz="3600" b="1" i="1" dirty="0" err="1" smtClean="0">
                <a:solidFill>
                  <a:srgbClr val="002060"/>
                </a:solidFill>
                <a:latin typeface="Times New Roman" panose="02020603050405020304" pitchFamily="18" charset="0"/>
                <a:cs typeface="Times New Roman" panose="02020603050405020304" pitchFamily="18" charset="0"/>
              </a:rPr>
              <a:t>nạt</a:t>
            </a:r>
            <a:r>
              <a:rPr lang="en-US" sz="3600" b="1" i="1"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được</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lặp</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lại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mấy</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lần</a:t>
            </a:r>
            <a:r>
              <a:rPr lang="en-US" sz="3600" dirty="0" smtClean="0">
                <a:solidFill>
                  <a:srgbClr val="002060"/>
                </a:solidFill>
                <a:latin typeface="Times New Roman" panose="02020603050405020304" pitchFamily="18" charset="0"/>
                <a:cs typeface="Times New Roman" panose="02020603050405020304" pitchFamily="18" charset="0"/>
              </a:rPr>
              <a:t>?</a:t>
            </a:r>
            <a:endParaRPr lang="en-US" sz="3600" dirty="0">
              <a:solidFill>
                <a:srgbClr val="002060"/>
              </a:solidFill>
              <a:latin typeface="Times New Roman" panose="02020603050405020304" pitchFamily="18" charset="0"/>
              <a:cs typeface="Times New Roman" panose="02020603050405020304" pitchFamily="18" charset="0"/>
            </a:endParaRPr>
          </a:p>
        </p:txBody>
      </p:sp>
      <p:pic>
        <p:nvPicPr>
          <p:cNvPr id="9" name="Picture 8" descr="22858PICdbgea5Gz679dY_PIC2018.png">
            <a:extLst>
              <a:ext uri="{FF2B5EF4-FFF2-40B4-BE49-F238E27FC236}">
                <a16:creationId xmlns:a16="http://schemas.microsoft.com/office/drawing/2014/main" id="{DCD2A499-A283-A24F-BAE9-0978E7252386}"/>
              </a:ext>
            </a:extLst>
          </p:cNvPr>
          <p:cNvPicPr>
            <a:picLocks noChangeAspect="1"/>
          </p:cNvPicPr>
          <p:nvPr/>
        </p:nvPicPr>
        <p:blipFill>
          <a:blip r:embed="rId3" cstate="print"/>
          <a:stretch>
            <a:fillRect/>
          </a:stretch>
        </p:blipFill>
        <p:spPr>
          <a:xfrm>
            <a:off x="8267776" y="2123605"/>
            <a:ext cx="4762969" cy="4762969"/>
          </a:xfrm>
          <a:prstGeom prst="rect">
            <a:avLst/>
          </a:prstGeom>
        </p:spPr>
      </p:pic>
      <p:sp>
        <p:nvSpPr>
          <p:cNvPr id="10" name="Rectangle 9"/>
          <p:cNvSpPr/>
          <p:nvPr/>
        </p:nvSpPr>
        <p:spPr>
          <a:xfrm>
            <a:off x="1561633" y="3456822"/>
            <a:ext cx="7059881" cy="553357"/>
          </a:xfrm>
          <a:prstGeom prst="rect">
            <a:avLst/>
          </a:prstGeom>
        </p:spPr>
        <p:txBody>
          <a:bodyPr wrap="none">
            <a:spAutoFit/>
          </a:bodyPr>
          <a:lstStyle/>
          <a:p>
            <a:pPr algn="ctr">
              <a:lnSpc>
                <a:spcPct val="107000"/>
              </a:lnSpc>
              <a:spcAft>
                <a:spcPts val="0"/>
              </a:spcAft>
            </a:pPr>
            <a:r>
              <a:rPr lang="pt-BR" sz="2800" dirty="0" smtClean="0">
                <a:solidFill>
                  <a:schemeClr val="dk1"/>
                </a:solidFill>
                <a:latin typeface="Times New Roman" panose="02020603050405020304" pitchFamily="18" charset="0"/>
                <a:cs typeface="Times New Roman" panose="02020603050405020304" pitchFamily="18" charset="0"/>
              </a:rPr>
              <a:t>- Từ </a:t>
            </a:r>
            <a:r>
              <a:rPr lang="pt-BR" sz="2800" dirty="0">
                <a:solidFill>
                  <a:schemeClr val="dk1"/>
                </a:solidFill>
                <a:latin typeface="Times New Roman" panose="02020603050405020304" pitchFamily="18" charset="0"/>
                <a:cs typeface="Times New Roman" panose="02020603050405020304" pitchFamily="18" charset="0"/>
              </a:rPr>
              <a:t>“bắt nạt” được lặp lại 3 lần trong khổ thơ 1</a:t>
            </a:r>
            <a:endParaRPr lang="en-US" sz="2800" dirty="0">
              <a:latin typeface="Times New Roman" panose="02020603050405020304" pitchFamily="18" charset="0"/>
              <a:ea typeface="Calibri"/>
              <a:cs typeface="Times New Roman" panose="02020603050405020304" pitchFamily="18" charset="0"/>
            </a:endParaRPr>
          </a:p>
        </p:txBody>
      </p:sp>
      <p:sp>
        <p:nvSpPr>
          <p:cNvPr id="11" name="Cloud Callout 10"/>
          <p:cNvSpPr/>
          <p:nvPr/>
        </p:nvSpPr>
        <p:spPr>
          <a:xfrm>
            <a:off x="3371849" y="951405"/>
            <a:ext cx="5610225" cy="3563445"/>
          </a:xfrm>
          <a:prstGeom prst="cloudCallout">
            <a:avLst>
              <a:gd name="adj1" fmla="val 71204"/>
              <a:gd name="adj2" fmla="val 48841"/>
            </a:avLst>
          </a:prstGeom>
        </p:spPr>
        <p:style>
          <a:lnRef idx="2">
            <a:schemeClr val="accent5"/>
          </a:lnRef>
          <a:fillRef idx="1">
            <a:schemeClr val="lt1"/>
          </a:fillRef>
          <a:effectRef idx="0">
            <a:schemeClr val="accent5"/>
          </a:effectRef>
          <a:fontRef idx="minor">
            <a:schemeClr val="dk1"/>
          </a:fontRef>
        </p:style>
        <p:txBody>
          <a:bodyPr rtlCol="0" anchor="ctr"/>
          <a:lstStyle/>
          <a:p>
            <a:pPr algn="ctr">
              <a:lnSpc>
                <a:spcPct val="107000"/>
              </a:lnSpc>
              <a:spcAft>
                <a:spcPts val="0"/>
              </a:spcAft>
            </a:pPr>
            <a:r>
              <a:rPr lang="pt-BR" sz="3000" dirty="0" smtClean="0">
                <a:solidFill>
                  <a:srgbClr val="002060"/>
                </a:solidFill>
                <a:latin typeface="Times New Roman" panose="02020603050405020304" pitchFamily="18" charset="0"/>
                <a:cs typeface="Times New Roman" panose="02020603050405020304" pitchFamily="18" charset="0"/>
              </a:rPr>
              <a:t>Tác giả đã đưa ra </a:t>
            </a:r>
            <a:r>
              <a:rPr lang="pt-BR" sz="3000" b="1" i="1" dirty="0" smtClean="0">
                <a:solidFill>
                  <a:srgbClr val="002060"/>
                </a:solidFill>
                <a:latin typeface="Times New Roman" panose="02020603050405020304" pitchFamily="18" charset="0"/>
                <a:cs typeface="Times New Roman" panose="02020603050405020304" pitchFamily="18" charset="0"/>
              </a:rPr>
              <a:t>lời khẳng định</a:t>
            </a:r>
            <a:r>
              <a:rPr lang="pt-BR" sz="3000" dirty="0" smtClean="0">
                <a:solidFill>
                  <a:srgbClr val="002060"/>
                </a:solidFill>
                <a:latin typeface="Times New Roman" panose="02020603050405020304" pitchFamily="18" charset="0"/>
                <a:cs typeface="Times New Roman" panose="02020603050405020304" pitchFamily="18" charset="0"/>
              </a:rPr>
              <a:t> gì? Em có nhận xét gì </a:t>
            </a:r>
            <a:r>
              <a:rPr lang="pt-BR" sz="3000" b="1" i="1" dirty="0" smtClean="0">
                <a:solidFill>
                  <a:srgbClr val="002060"/>
                </a:solidFill>
                <a:latin typeface="Times New Roman" panose="02020603050405020304" pitchFamily="18" charset="0"/>
                <a:cs typeface="Times New Roman" panose="02020603050405020304" pitchFamily="18" charset="0"/>
              </a:rPr>
              <a:t>về giọng thơ </a:t>
            </a:r>
            <a:r>
              <a:rPr lang="pt-BR" sz="3000" dirty="0" smtClean="0">
                <a:solidFill>
                  <a:srgbClr val="002060"/>
                </a:solidFill>
                <a:latin typeface="Times New Roman" panose="02020603050405020304" pitchFamily="18" charset="0"/>
                <a:cs typeface="Times New Roman" panose="02020603050405020304" pitchFamily="18" charset="0"/>
              </a:rPr>
              <a:t>của tác giả khi đưa ra </a:t>
            </a:r>
            <a:r>
              <a:rPr lang="pt-BR" sz="2800" dirty="0" smtClean="0">
                <a:solidFill>
                  <a:srgbClr val="002060"/>
                </a:solidFill>
                <a:latin typeface="Times New Roman" panose="02020603050405020304" pitchFamily="18" charset="0"/>
                <a:cs typeface="Times New Roman" panose="02020603050405020304" pitchFamily="18" charset="0"/>
              </a:rPr>
              <a:t>những khẳng </a:t>
            </a:r>
            <a:r>
              <a:rPr lang="pt-BR" sz="3000" dirty="0" smtClean="0">
                <a:solidFill>
                  <a:srgbClr val="002060"/>
                </a:solidFill>
                <a:latin typeface="Times New Roman" panose="02020603050405020304" pitchFamily="18" charset="0"/>
                <a:cs typeface="Times New Roman" panose="02020603050405020304" pitchFamily="18" charset="0"/>
              </a:rPr>
              <a:t>định đó?</a:t>
            </a:r>
            <a:endParaRPr lang="en-US" sz="3000" dirty="0">
              <a:solidFill>
                <a:srgbClr val="002060"/>
              </a:solidFill>
              <a:latin typeface="Times New Roman" panose="02020603050405020304" pitchFamily="18" charset="0"/>
              <a:ea typeface="Calibri"/>
              <a:cs typeface="Times New Roman" panose="02020603050405020304" pitchFamily="18" charset="0"/>
            </a:endParaRPr>
          </a:p>
        </p:txBody>
      </p:sp>
      <p:sp>
        <p:nvSpPr>
          <p:cNvPr id="12" name="Rectangle 11"/>
          <p:cNvSpPr/>
          <p:nvPr/>
        </p:nvSpPr>
        <p:spPr>
          <a:xfrm>
            <a:off x="1580606" y="4075417"/>
            <a:ext cx="3305713" cy="553357"/>
          </a:xfrm>
          <a:prstGeom prst="rect">
            <a:avLst/>
          </a:prstGeom>
        </p:spPr>
        <p:txBody>
          <a:bodyPr wrap="none">
            <a:spAutoFit/>
          </a:bodyPr>
          <a:lstStyle/>
          <a:p>
            <a:pPr>
              <a:lnSpc>
                <a:spcPct val="107000"/>
              </a:lnSpc>
              <a:spcAft>
                <a:spcPts val="0"/>
              </a:spcAft>
              <a:tabLst>
                <a:tab pos="723900" algn="l"/>
              </a:tabLst>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Bắt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xấu</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lắm</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3" name="Right Arrow 12"/>
          <p:cNvSpPr/>
          <p:nvPr/>
        </p:nvSpPr>
        <p:spPr>
          <a:xfrm>
            <a:off x="4854012" y="4161331"/>
            <a:ext cx="1148690" cy="390497"/>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Rectangle 13"/>
          <p:cNvSpPr/>
          <p:nvPr/>
        </p:nvSpPr>
        <p:spPr>
          <a:xfrm>
            <a:off x="6270253" y="4025595"/>
            <a:ext cx="3938899" cy="523220"/>
          </a:xfrm>
          <a:prstGeom prst="rect">
            <a:avLst/>
          </a:prstGeom>
        </p:spPr>
        <p:txBody>
          <a:bodyPr wrap="none">
            <a:spAutoFit/>
          </a:bodyPr>
          <a:lstStyle/>
          <a:p>
            <a:r>
              <a:rPr lang="pt-BR" sz="2800" b="1" i="1" dirty="0">
                <a:solidFill>
                  <a:srgbClr val="002060"/>
                </a:solidFill>
                <a:latin typeface="Times New Roman" panose="02020603050405020304" pitchFamily="18" charset="0"/>
                <a:cs typeface="Times New Roman" panose="02020603050405020304" pitchFamily="18" charset="0"/>
              </a:rPr>
              <a:t>Lời khẳng định tuyệt </a:t>
            </a:r>
            <a:r>
              <a:rPr lang="pt-BR" sz="2800" b="1" i="1" dirty="0" smtClean="0">
                <a:solidFill>
                  <a:srgbClr val="002060"/>
                </a:solidFill>
                <a:latin typeface="Times New Roman" panose="02020603050405020304" pitchFamily="18" charset="0"/>
                <a:cs typeface="Times New Roman" panose="02020603050405020304" pitchFamily="18" charset="0"/>
              </a:rPr>
              <a:t>đối</a:t>
            </a:r>
            <a:r>
              <a:rPr lang="pt-BR" sz="2800" b="1" i="1" dirty="0">
                <a:solidFill>
                  <a:srgbClr val="002060"/>
                </a:solidFill>
                <a:latin typeface="Times New Roman" panose="02020603050405020304" pitchFamily="18" charset="0"/>
                <a:cs typeface="Times New Roman" panose="02020603050405020304" pitchFamily="18" charset="0"/>
              </a:rPr>
              <a:t> </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561633" y="4819433"/>
            <a:ext cx="4190999"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Đừng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ơi</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16" name="Right Arrow 15"/>
          <p:cNvSpPr/>
          <p:nvPr/>
        </p:nvSpPr>
        <p:spPr>
          <a:xfrm>
            <a:off x="5195336" y="4903416"/>
            <a:ext cx="1148690" cy="390497"/>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Rectangle 16"/>
          <p:cNvSpPr/>
          <p:nvPr/>
        </p:nvSpPr>
        <p:spPr>
          <a:xfrm>
            <a:off x="6270253" y="4701314"/>
            <a:ext cx="3770895" cy="1384995"/>
          </a:xfrm>
          <a:prstGeom prst="rect">
            <a:avLst/>
          </a:prstGeom>
        </p:spPr>
        <p:txBody>
          <a:bodyPr wrap="square">
            <a:spAutoFit/>
          </a:bodyPr>
          <a:lstStyle/>
          <a:p>
            <a:r>
              <a:rPr lang="pt-BR" sz="2800" b="1" i="1" dirty="0" smtClean="0">
                <a:solidFill>
                  <a:srgbClr val="002060"/>
                </a:solidFill>
                <a:latin typeface="Times New Roman" panose="02020603050405020304" pitchFamily="18" charset="0"/>
                <a:cs typeface="Times New Roman" panose="02020603050405020304" pitchFamily="18" charset="0"/>
              </a:rPr>
              <a:t>Vừa là lời khuyên, </a:t>
            </a:r>
            <a:r>
              <a:rPr lang="en-US" sz="2800" b="1" i="1" dirty="0" err="1" smtClean="0">
                <a:solidFill>
                  <a:srgbClr val="002060"/>
                </a:solidFill>
                <a:latin typeface="Times New Roman" panose="02020603050405020304" pitchFamily="18" charset="0"/>
                <a:cs typeface="Times New Roman" panose="02020603050405020304" pitchFamily="18" charset="0"/>
              </a:rPr>
              <a:t>vừa</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là</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yêu</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cầu</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đề</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nghị</a:t>
            </a:r>
            <a:endParaRPr lang="en-US" sz="2800" b="1" i="1" dirty="0" smtClean="0">
              <a:solidFill>
                <a:srgbClr val="002060"/>
              </a:solidFill>
              <a:latin typeface="Times New Roman" panose="02020603050405020304" pitchFamily="18" charset="0"/>
              <a:cs typeface="Times New Roman" panose="02020603050405020304" pitchFamily="18" charset="0"/>
            </a:endParaRPr>
          </a:p>
          <a:p>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a:solidFill>
                  <a:srgbClr val="002060"/>
                </a:solidFill>
                <a:latin typeface="Times New Roman" panose="02020603050405020304" pitchFamily="18" charset="0"/>
                <a:cs typeface="Times New Roman" panose="02020603050405020304" pitchFamily="18" charset="0"/>
              </a:rPr>
              <a:t>(</a:t>
            </a:r>
            <a:r>
              <a:rPr lang="en-US" sz="2800" b="1" i="1" dirty="0" err="1">
                <a:solidFill>
                  <a:srgbClr val="002060"/>
                </a:solidFill>
                <a:latin typeface="Times New Roman" panose="02020603050405020304" pitchFamily="18" charset="0"/>
                <a:cs typeface="Times New Roman" panose="02020603050405020304" pitchFamily="18" charset="0"/>
              </a:rPr>
              <a:t>câu</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cầu</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khiến</a:t>
            </a:r>
            <a:r>
              <a:rPr lang="en-US" sz="2800" b="1" i="1" dirty="0">
                <a:solidFill>
                  <a:srgbClr val="002060"/>
                </a:solidFill>
                <a:latin typeface="Times New Roman" panose="02020603050405020304" pitchFamily="18" charset="0"/>
                <a:cs typeface="Times New Roman" panose="02020603050405020304" pitchFamily="18" charset="0"/>
              </a:rPr>
              <a:t>)</a:t>
            </a:r>
            <a:endParaRPr lang="en-US" sz="2800" b="1" i="1" dirty="0">
              <a:solidFill>
                <a:srgbClr val="00206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1502313" y="6078771"/>
            <a:ext cx="6101350" cy="523220"/>
          </a:xfrm>
          <a:prstGeom prst="rect">
            <a:avLst/>
          </a:prstGeom>
        </p:spPr>
        <p:txBody>
          <a:bodyPr wrap="none">
            <a:spAutoFit/>
          </a:bodyPr>
          <a:lstStyle/>
          <a:p>
            <a:r>
              <a:rPr lang="en-US" sz="2800" b="1" dirty="0" smtClean="0">
                <a:solidFill>
                  <a:schemeClr val="dk1"/>
                </a:solidFill>
                <a:latin typeface="Times New Roman" panose="02020603050405020304" pitchFamily="18" charset="0"/>
                <a:cs typeface="Times New Roman" panose="02020603050405020304" pitchFamily="18" charset="0"/>
              </a:rPr>
              <a:t>- </a:t>
            </a:r>
            <a:r>
              <a:rPr lang="en-US" sz="2800" b="1" dirty="0" err="1" smtClean="0">
                <a:solidFill>
                  <a:schemeClr val="dk1"/>
                </a:solidFill>
                <a:latin typeface="Times New Roman" panose="02020603050405020304" pitchFamily="18" charset="0"/>
                <a:cs typeface="Times New Roman" panose="02020603050405020304" pitchFamily="18" charset="0"/>
              </a:rPr>
              <a:t>Giọng</a:t>
            </a:r>
            <a:r>
              <a:rPr lang="en-US" sz="2800" b="1" dirty="0" smtClean="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điệu</a:t>
            </a:r>
            <a:r>
              <a:rPr lang="en-US" sz="2800" b="1" dirty="0">
                <a:solidFill>
                  <a:schemeClr val="dk1"/>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Lời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nhắn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nhủ</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đầy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thiết</a:t>
            </a:r>
            <a:endParaRPr lang="en-US" sz="2800" i="1" dirty="0">
              <a:solidFill>
                <a:srgbClr val="002060"/>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41522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8"/>
                                        </p:tgtEl>
                                        <p:attrNameLst>
                                          <p:attrName>ppt_x</p:attrName>
                                        </p:attrNameLst>
                                      </p:cBhvr>
                                      <p:tavLst>
                                        <p:tav tm="0">
                                          <p:val>
                                            <p:strVal val="ppt_x"/>
                                          </p:val>
                                        </p:tav>
                                        <p:tav tm="100000">
                                          <p:val>
                                            <p:strVal val="ppt_x"/>
                                          </p:val>
                                        </p:tav>
                                      </p:tavLst>
                                    </p:anim>
                                    <p:anim calcmode="lin" valueType="num">
                                      <p:cBhvr additive="base">
                                        <p:cTn id="21" dur="500"/>
                                        <p:tgtEl>
                                          <p:spTgt spid="8"/>
                                        </p:tgtEl>
                                        <p:attrNameLst>
                                          <p:attrName>ppt_y</p:attrName>
                                        </p:attrNameLst>
                                      </p:cBhvr>
                                      <p:tavLst>
                                        <p:tav tm="0">
                                          <p:val>
                                            <p:strVal val="ppt_y"/>
                                          </p:val>
                                        </p:tav>
                                        <p:tav tm="100000">
                                          <p:val>
                                            <p:strVal val="1+ppt_h/2"/>
                                          </p:val>
                                        </p:tav>
                                      </p:tavLst>
                                    </p:anim>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500"/>
                                        <p:tgtEl>
                                          <p:spTgt spid="11"/>
                                        </p:tgtEl>
                                        <p:attrNameLst>
                                          <p:attrName>ppt_x</p:attrName>
                                        </p:attrNameLst>
                                      </p:cBhvr>
                                      <p:tavLst>
                                        <p:tav tm="0">
                                          <p:val>
                                            <p:strVal val="ppt_x"/>
                                          </p:val>
                                        </p:tav>
                                        <p:tav tm="100000">
                                          <p:val>
                                            <p:strVal val="ppt_x"/>
                                          </p:val>
                                        </p:tav>
                                      </p:tavLst>
                                    </p:anim>
                                    <p:anim calcmode="lin" valueType="num">
                                      <p:cBhvr additive="base">
                                        <p:cTn id="39" dur="500"/>
                                        <p:tgtEl>
                                          <p:spTgt spid="11"/>
                                        </p:tgtEl>
                                        <p:attrNameLst>
                                          <p:attrName>ppt_y</p:attrName>
                                        </p:attrNameLst>
                                      </p:cBhvr>
                                      <p:tavLst>
                                        <p:tav tm="0">
                                          <p:val>
                                            <p:strVal val="ppt_y"/>
                                          </p:val>
                                        </p:tav>
                                        <p:tav tm="100000">
                                          <p:val>
                                            <p:strVal val="1+ppt_h/2"/>
                                          </p:val>
                                        </p:tav>
                                      </p:tavLst>
                                    </p:anim>
                                    <p:set>
                                      <p:cBhvr>
                                        <p:cTn id="40" dur="1" fill="hold">
                                          <p:stCondLst>
                                            <p:cond delay="499"/>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circle(in)">
                                      <p:cBhvr>
                                        <p:cTn id="50" dur="2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Effect transition="in" filter="wipe(down)">
                                      <p:cBhvr>
                                        <p:cTn id="55" dur="500"/>
                                        <p:tgtEl>
                                          <p:spTgt spid="1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5">
                                            <p:txEl>
                                              <p:pRg st="0" end="0"/>
                                            </p:txEl>
                                          </p:spTgt>
                                        </p:tgtEl>
                                        <p:attrNameLst>
                                          <p:attrName>style.visibility</p:attrName>
                                        </p:attrNameLst>
                                      </p:cBhvr>
                                      <p:to>
                                        <p:strVal val="visible"/>
                                      </p:to>
                                    </p:set>
                                    <p:animEffect transition="in" filter="fade">
                                      <p:cBhvr>
                                        <p:cTn id="60" dur="1000"/>
                                        <p:tgtEl>
                                          <p:spTgt spid="15">
                                            <p:txEl>
                                              <p:pRg st="0" end="0"/>
                                            </p:txEl>
                                          </p:spTgt>
                                        </p:tgtEl>
                                      </p:cBhvr>
                                    </p:animEffect>
                                    <p:anim calcmode="lin" valueType="num">
                                      <p:cBhvr>
                                        <p:cTn id="61"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circle(in)">
                                      <p:cBhvr>
                                        <p:cTn id="67" dur="20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ppt_x"/>
                                          </p:val>
                                        </p:tav>
                                        <p:tav tm="100000">
                                          <p:val>
                                            <p:strVal val="#ppt_x"/>
                                          </p:val>
                                        </p:tav>
                                      </p:tavLst>
                                    </p:anim>
                                    <p:anim calcmode="lin" valueType="num">
                                      <p:cBhvr additive="base">
                                        <p:cTn id="7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8" grpId="1" animBg="1"/>
      <p:bldP spid="10" grpId="0"/>
      <p:bldP spid="11" grpId="0" animBg="1"/>
      <p:bldP spid="11" grpId="1" animBg="1"/>
      <p:bldP spid="12" grpId="0"/>
      <p:bldP spid="13" grpId="0" animBg="1"/>
      <p:bldP spid="16" grpId="0" animBg="1"/>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2"/>
          <a:stretch>
            <a:fillRect/>
          </a:stretch>
        </p:blipFill>
        <p:spPr>
          <a:xfrm rot="16200000">
            <a:off x="2666728" y="-2667272"/>
            <a:ext cx="6858000" cy="12192544"/>
          </a:xfrm>
          <a:prstGeom prst="rect">
            <a:avLst/>
          </a:prstGeom>
        </p:spPr>
      </p:pic>
      <p:sp>
        <p:nvSpPr>
          <p:cNvPr id="5" name="Rectangle 4"/>
          <p:cNvSpPr/>
          <p:nvPr/>
        </p:nvSpPr>
        <p:spPr>
          <a:xfrm>
            <a:off x="3905250" y="855738"/>
            <a:ext cx="6096000" cy="5993307"/>
          </a:xfrm>
          <a:prstGeom prst="rect">
            <a:avLst/>
          </a:prstGeom>
        </p:spPr>
        <p:txBody>
          <a:bodyPr>
            <a:spAutoFit/>
          </a:bodyPr>
          <a:lstStyle/>
          <a:p>
            <a:pPr>
              <a:lnSpc>
                <a:spcPct val="107000"/>
              </a:lnSpc>
              <a:spcAft>
                <a:spcPts val="0"/>
              </a:spcAft>
              <a:tabLst>
                <a:tab pos="723900" algn="l"/>
              </a:tabLst>
            </a:pPr>
            <a:r>
              <a:rPr lang="en-US" sz="2400" b="1" i="1" dirty="0" smtClean="0">
                <a:solidFill>
                  <a:srgbClr val="002060"/>
                </a:solidFill>
                <a:latin typeface="Times New Roman" panose="02020603050405020304" pitchFamily="18" charset="0"/>
                <a:cs typeface="Times New Roman" panose="02020603050405020304" pitchFamily="18" charset="0"/>
              </a:rPr>
              <a:t>“</a:t>
            </a:r>
            <a:r>
              <a:rPr lang="en-US" sz="2400" b="1" i="1" dirty="0" err="1" smtClean="0">
                <a:solidFill>
                  <a:srgbClr val="002060"/>
                </a:solidFill>
                <a:latin typeface="Times New Roman" panose="02020603050405020304" pitchFamily="18" charset="0"/>
                <a:cs typeface="Times New Roman" panose="02020603050405020304" pitchFamily="18" charset="0"/>
              </a:rPr>
              <a:t>Tại</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sao</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không</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học</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hát</a:t>
            </a:r>
            <a:endParaRPr lang="en-US" sz="2400" b="1" i="1" dirty="0">
              <a:solidFill>
                <a:srgbClr val="002060"/>
              </a:solidFill>
              <a:latin typeface="Times New Roman" panose="02020603050405020304" pitchFamily="18" charset="0"/>
              <a:cs typeface="Times New Roman" panose="02020603050405020304" pitchFamily="18" charset="0"/>
            </a:endParaRPr>
          </a:p>
          <a:p>
            <a:pPr>
              <a:lnSpc>
                <a:spcPct val="107000"/>
              </a:lnSpc>
              <a:spcAft>
                <a:spcPts val="0"/>
              </a:spcAft>
              <a:tabLst>
                <a:tab pos="723900" algn="l"/>
              </a:tabLst>
            </a:pPr>
            <a:r>
              <a:rPr lang="en-US" sz="2400" b="1" i="1" dirty="0" err="1">
                <a:solidFill>
                  <a:srgbClr val="002060"/>
                </a:solidFill>
                <a:latin typeface="Times New Roman" panose="02020603050405020304" pitchFamily="18" charset="0"/>
                <a:cs typeface="Times New Roman" panose="02020603050405020304" pitchFamily="18" charset="0"/>
              </a:rPr>
              <a:t>Nhảy</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híp</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hóp</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cho</a:t>
            </a:r>
            <a:r>
              <a:rPr lang="en-US" sz="2400" b="1" i="1" dirty="0">
                <a:solidFill>
                  <a:srgbClr val="002060"/>
                </a:solidFill>
                <a:latin typeface="Times New Roman" panose="02020603050405020304" pitchFamily="18" charset="0"/>
                <a:cs typeface="Times New Roman" panose="02020603050405020304" pitchFamily="18" charset="0"/>
              </a:rPr>
              <a:t> hay?</a:t>
            </a:r>
          </a:p>
          <a:p>
            <a:pPr>
              <a:lnSpc>
                <a:spcPct val="107000"/>
              </a:lnSpc>
              <a:spcAft>
                <a:spcPts val="0"/>
              </a:spcAft>
              <a:tabLst>
                <a:tab pos="723900" algn="l"/>
              </a:tabLst>
            </a:pPr>
            <a:r>
              <a:rPr lang="en-US" sz="2400" b="1" i="1" dirty="0" err="1">
                <a:solidFill>
                  <a:srgbClr val="002060"/>
                </a:solidFill>
                <a:latin typeface="Times New Roman" panose="02020603050405020304" pitchFamily="18" charset="0"/>
                <a:cs typeface="Times New Roman" panose="02020603050405020304" pitchFamily="18" charset="0"/>
              </a:rPr>
              <a:t>Thời</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gian</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trong</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một</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ngày</a:t>
            </a:r>
            <a:endParaRPr lang="en-US" sz="2400" b="1" i="1" dirty="0">
              <a:solidFill>
                <a:srgbClr val="002060"/>
              </a:solidFill>
              <a:latin typeface="Times New Roman" panose="02020603050405020304" pitchFamily="18" charset="0"/>
              <a:cs typeface="Times New Roman" panose="02020603050405020304" pitchFamily="18" charset="0"/>
            </a:endParaRPr>
          </a:p>
          <a:p>
            <a:pPr>
              <a:lnSpc>
                <a:spcPct val="107000"/>
              </a:lnSpc>
              <a:spcAft>
                <a:spcPts val="0"/>
              </a:spcAft>
              <a:tabLst>
                <a:tab pos="723900" algn="l"/>
              </a:tabLst>
            </a:pPr>
            <a:r>
              <a:rPr lang="en-US" sz="2400" b="1" i="1" dirty="0" err="1">
                <a:solidFill>
                  <a:srgbClr val="002060"/>
                </a:solidFill>
                <a:latin typeface="Times New Roman" panose="02020603050405020304" pitchFamily="18" charset="0"/>
                <a:cs typeface="Times New Roman" panose="02020603050405020304" pitchFamily="18" charset="0"/>
              </a:rPr>
              <a:t>Đâu</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để</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dành</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bắt</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nạt</a:t>
            </a:r>
            <a:endParaRPr lang="en-US" sz="2400" b="1" i="1" dirty="0" smtClean="0">
              <a:solidFill>
                <a:srgbClr val="002060"/>
              </a:solidFill>
              <a:latin typeface="Times New Roman" panose="02020603050405020304" pitchFamily="18" charset="0"/>
              <a:cs typeface="Times New Roman" panose="02020603050405020304" pitchFamily="18" charset="0"/>
            </a:endParaRPr>
          </a:p>
          <a:p>
            <a:pPr>
              <a:lnSpc>
                <a:spcPct val="107000"/>
              </a:lnSpc>
              <a:spcAft>
                <a:spcPts val="0"/>
              </a:spcAft>
              <a:tabLst>
                <a:tab pos="723900" algn="l"/>
              </a:tabLst>
            </a:pPr>
            <a:endParaRPr lang="en-US" sz="2400" b="1" i="1" dirty="0" smtClean="0">
              <a:solidFill>
                <a:srgbClr val="002060"/>
              </a:solidFill>
              <a:latin typeface="Times New Roman" panose="02020603050405020304" pitchFamily="18" charset="0"/>
              <a:cs typeface="Times New Roman" panose="02020603050405020304" pitchFamily="18" charset="0"/>
            </a:endParaRPr>
          </a:p>
          <a:p>
            <a:pPr algn="just">
              <a:lnSpc>
                <a:spcPct val="107000"/>
              </a:lnSpc>
              <a:spcAft>
                <a:spcPts val="0"/>
              </a:spcAft>
            </a:pPr>
            <a:r>
              <a:rPr lang="fr-FR" sz="2400" b="1" i="1" dirty="0">
                <a:solidFill>
                  <a:srgbClr val="002060"/>
                </a:solidFill>
                <a:latin typeface="Times New Roman" panose="02020603050405020304" pitchFamily="18" charset="0"/>
                <a:cs typeface="Times New Roman" panose="02020603050405020304" pitchFamily="18" charset="0"/>
              </a:rPr>
              <a:t>Sao </a:t>
            </a:r>
            <a:r>
              <a:rPr lang="fr-FR" sz="2400" b="1" i="1" dirty="0" err="1">
                <a:solidFill>
                  <a:srgbClr val="002060"/>
                </a:solidFill>
                <a:latin typeface="Times New Roman" panose="02020603050405020304" pitchFamily="18" charset="0"/>
                <a:cs typeface="Times New Roman" panose="02020603050405020304" pitchFamily="18" charset="0"/>
              </a:rPr>
              <a:t>không</a:t>
            </a:r>
            <a:r>
              <a:rPr lang="fr-FR" sz="2400" b="1" i="1" dirty="0">
                <a:solidFill>
                  <a:srgbClr val="002060"/>
                </a:solidFill>
                <a:latin typeface="Times New Roman" panose="02020603050405020304" pitchFamily="18" charset="0"/>
                <a:cs typeface="Times New Roman" panose="02020603050405020304" pitchFamily="18" charset="0"/>
              </a:rPr>
              <a:t> </a:t>
            </a:r>
            <a:r>
              <a:rPr lang="fr-FR" sz="2400" b="1" i="1" dirty="0" err="1">
                <a:solidFill>
                  <a:srgbClr val="002060"/>
                </a:solidFill>
                <a:latin typeface="Times New Roman" panose="02020603050405020304" pitchFamily="18" charset="0"/>
                <a:cs typeface="Times New Roman" panose="02020603050405020304" pitchFamily="18" charset="0"/>
              </a:rPr>
              <a:t>ăn</a:t>
            </a:r>
            <a:r>
              <a:rPr lang="fr-FR" sz="2400" b="1" i="1" dirty="0">
                <a:solidFill>
                  <a:srgbClr val="002060"/>
                </a:solidFill>
                <a:latin typeface="Times New Roman" panose="02020603050405020304" pitchFamily="18" charset="0"/>
                <a:cs typeface="Times New Roman" panose="02020603050405020304" pitchFamily="18" charset="0"/>
              </a:rPr>
              <a:t> </a:t>
            </a:r>
            <a:r>
              <a:rPr lang="fr-FR" sz="2400" b="1" i="1" dirty="0" err="1">
                <a:solidFill>
                  <a:srgbClr val="002060"/>
                </a:solidFill>
                <a:latin typeface="Times New Roman" panose="02020603050405020304" pitchFamily="18" charset="0"/>
                <a:cs typeface="Times New Roman" panose="02020603050405020304" pitchFamily="18" charset="0"/>
              </a:rPr>
              <a:t>mù</a:t>
            </a:r>
            <a:r>
              <a:rPr lang="fr-FR" sz="2400" b="1" i="1" dirty="0">
                <a:solidFill>
                  <a:srgbClr val="002060"/>
                </a:solidFill>
                <a:latin typeface="Times New Roman" panose="02020603050405020304" pitchFamily="18" charset="0"/>
                <a:cs typeface="Times New Roman" panose="02020603050405020304" pitchFamily="18" charset="0"/>
              </a:rPr>
              <a:t> </a:t>
            </a:r>
            <a:r>
              <a:rPr lang="fr-FR" sz="2400" b="1" i="1" dirty="0" err="1">
                <a:solidFill>
                  <a:srgbClr val="002060"/>
                </a:solidFill>
                <a:latin typeface="Times New Roman" panose="02020603050405020304" pitchFamily="18" charset="0"/>
                <a:cs typeface="Times New Roman" panose="02020603050405020304" pitchFamily="18" charset="0"/>
              </a:rPr>
              <a:t>tạt</a:t>
            </a:r>
            <a:endParaRPr lang="en-US" sz="2400" b="1" i="1" dirty="0">
              <a:solidFill>
                <a:srgbClr val="002060"/>
              </a:solidFill>
              <a:latin typeface="Times New Roman" panose="02020603050405020304" pitchFamily="18" charset="0"/>
              <a:cs typeface="Times New Roman" panose="02020603050405020304" pitchFamily="18" charset="0"/>
            </a:endParaRPr>
          </a:p>
          <a:p>
            <a:pPr algn="just">
              <a:lnSpc>
                <a:spcPct val="107000"/>
              </a:lnSpc>
              <a:spcAft>
                <a:spcPts val="0"/>
              </a:spcAft>
            </a:pPr>
            <a:r>
              <a:rPr lang="fr-FR" sz="2400" b="1" i="1" dirty="0" err="1">
                <a:solidFill>
                  <a:srgbClr val="002060"/>
                </a:solidFill>
                <a:latin typeface="Times New Roman" panose="02020603050405020304" pitchFamily="18" charset="0"/>
                <a:cs typeface="Times New Roman" panose="02020603050405020304" pitchFamily="18" charset="0"/>
              </a:rPr>
              <a:t>Đối</a:t>
            </a:r>
            <a:r>
              <a:rPr lang="fr-FR" sz="2400" b="1" i="1" dirty="0">
                <a:solidFill>
                  <a:srgbClr val="002060"/>
                </a:solidFill>
                <a:latin typeface="Times New Roman" panose="02020603050405020304" pitchFamily="18" charset="0"/>
                <a:cs typeface="Times New Roman" panose="02020603050405020304" pitchFamily="18" charset="0"/>
              </a:rPr>
              <a:t> </a:t>
            </a:r>
            <a:r>
              <a:rPr lang="fr-FR" sz="2400" b="1" i="1" dirty="0" err="1">
                <a:solidFill>
                  <a:srgbClr val="002060"/>
                </a:solidFill>
                <a:latin typeface="Times New Roman" panose="02020603050405020304" pitchFamily="18" charset="0"/>
                <a:cs typeface="Times New Roman" panose="02020603050405020304" pitchFamily="18" charset="0"/>
              </a:rPr>
              <a:t>diện</a:t>
            </a:r>
            <a:r>
              <a:rPr lang="fr-FR" sz="2400" b="1" i="1" dirty="0">
                <a:solidFill>
                  <a:srgbClr val="002060"/>
                </a:solidFill>
                <a:latin typeface="Times New Roman" panose="02020603050405020304" pitchFamily="18" charset="0"/>
                <a:cs typeface="Times New Roman" panose="02020603050405020304" pitchFamily="18" charset="0"/>
              </a:rPr>
              <a:t> </a:t>
            </a:r>
            <a:r>
              <a:rPr lang="fr-FR" sz="2400" b="1" i="1" dirty="0" err="1">
                <a:solidFill>
                  <a:srgbClr val="002060"/>
                </a:solidFill>
                <a:latin typeface="Times New Roman" panose="02020603050405020304" pitchFamily="18" charset="0"/>
                <a:cs typeface="Times New Roman" panose="02020603050405020304" pitchFamily="18" charset="0"/>
              </a:rPr>
              <a:t>thử</a:t>
            </a:r>
            <a:r>
              <a:rPr lang="fr-FR" sz="2400" b="1" i="1" dirty="0">
                <a:solidFill>
                  <a:srgbClr val="002060"/>
                </a:solidFill>
                <a:latin typeface="Times New Roman" panose="02020603050405020304" pitchFamily="18" charset="0"/>
                <a:cs typeface="Times New Roman" panose="02020603050405020304" pitchFamily="18" charset="0"/>
              </a:rPr>
              <a:t> </a:t>
            </a:r>
            <a:r>
              <a:rPr lang="fr-FR" sz="2400" b="1" i="1" dirty="0" err="1">
                <a:solidFill>
                  <a:srgbClr val="002060"/>
                </a:solidFill>
                <a:latin typeface="Times New Roman" panose="02020603050405020304" pitchFamily="18" charset="0"/>
                <a:cs typeface="Times New Roman" panose="02020603050405020304" pitchFamily="18" charset="0"/>
              </a:rPr>
              <a:t>thách</a:t>
            </a:r>
            <a:r>
              <a:rPr lang="fr-FR" sz="2400" b="1" i="1" dirty="0">
                <a:solidFill>
                  <a:srgbClr val="002060"/>
                </a:solidFill>
                <a:latin typeface="Times New Roman" panose="02020603050405020304" pitchFamily="18" charset="0"/>
                <a:cs typeface="Times New Roman" panose="02020603050405020304" pitchFamily="18" charset="0"/>
              </a:rPr>
              <a:t> </a:t>
            </a:r>
            <a:r>
              <a:rPr lang="fr-FR" sz="2400" b="1" i="1" dirty="0" err="1">
                <a:solidFill>
                  <a:srgbClr val="002060"/>
                </a:solidFill>
                <a:latin typeface="Times New Roman" panose="02020603050405020304" pitchFamily="18" charset="0"/>
                <a:cs typeface="Times New Roman" panose="02020603050405020304" pitchFamily="18" charset="0"/>
              </a:rPr>
              <a:t>đi</a:t>
            </a:r>
            <a:r>
              <a:rPr lang="fr-FR" sz="2400" b="1" i="1" dirty="0">
                <a:solidFill>
                  <a:srgbClr val="002060"/>
                </a:solidFill>
                <a:latin typeface="Times New Roman" panose="02020603050405020304" pitchFamily="18" charset="0"/>
                <a:cs typeface="Times New Roman" panose="02020603050405020304" pitchFamily="18" charset="0"/>
              </a:rPr>
              <a:t> ?</a:t>
            </a:r>
            <a:endParaRPr lang="en-US" sz="2400" b="1" i="1" dirty="0">
              <a:solidFill>
                <a:srgbClr val="002060"/>
              </a:solidFill>
              <a:latin typeface="Times New Roman" panose="02020603050405020304" pitchFamily="18" charset="0"/>
              <a:cs typeface="Times New Roman" panose="02020603050405020304" pitchFamily="18" charset="0"/>
            </a:endParaRPr>
          </a:p>
          <a:p>
            <a:pPr algn="just">
              <a:lnSpc>
                <a:spcPct val="107000"/>
              </a:lnSpc>
              <a:spcAft>
                <a:spcPts val="0"/>
              </a:spcAft>
            </a:pPr>
            <a:r>
              <a:rPr lang="fr-FR" sz="2400" b="1" i="1" dirty="0" err="1">
                <a:solidFill>
                  <a:srgbClr val="002060"/>
                </a:solidFill>
                <a:latin typeface="Times New Roman" panose="02020603050405020304" pitchFamily="18" charset="0"/>
                <a:cs typeface="Times New Roman" panose="02020603050405020304" pitchFamily="18" charset="0"/>
              </a:rPr>
              <a:t>Thử</a:t>
            </a:r>
            <a:r>
              <a:rPr lang="fr-FR" sz="2400" b="1" i="1" dirty="0">
                <a:solidFill>
                  <a:srgbClr val="002060"/>
                </a:solidFill>
                <a:latin typeface="Times New Roman" panose="02020603050405020304" pitchFamily="18" charset="0"/>
                <a:cs typeface="Times New Roman" panose="02020603050405020304" pitchFamily="18" charset="0"/>
              </a:rPr>
              <a:t> </a:t>
            </a:r>
            <a:r>
              <a:rPr lang="fr-FR" sz="2400" b="1" i="1" dirty="0" err="1">
                <a:solidFill>
                  <a:srgbClr val="002060"/>
                </a:solidFill>
                <a:latin typeface="Times New Roman" panose="02020603050405020304" pitchFamily="18" charset="0"/>
                <a:cs typeface="Times New Roman" panose="02020603050405020304" pitchFamily="18" charset="0"/>
              </a:rPr>
              <a:t>kẻ</a:t>
            </a:r>
            <a:r>
              <a:rPr lang="fr-FR" sz="2400" b="1" i="1" dirty="0">
                <a:solidFill>
                  <a:srgbClr val="002060"/>
                </a:solidFill>
                <a:latin typeface="Times New Roman" panose="02020603050405020304" pitchFamily="18" charset="0"/>
                <a:cs typeface="Times New Roman" panose="02020603050405020304" pitchFamily="18" charset="0"/>
              </a:rPr>
              <a:t> </a:t>
            </a:r>
            <a:r>
              <a:rPr lang="fr-FR" sz="2400" b="1" i="1" dirty="0" err="1">
                <a:solidFill>
                  <a:srgbClr val="002060"/>
                </a:solidFill>
                <a:latin typeface="Times New Roman" panose="02020603050405020304" pitchFamily="18" charset="0"/>
                <a:cs typeface="Times New Roman" panose="02020603050405020304" pitchFamily="18" charset="0"/>
              </a:rPr>
              <a:t>yếu</a:t>
            </a:r>
            <a:r>
              <a:rPr lang="fr-FR" sz="2400" b="1" i="1" dirty="0">
                <a:solidFill>
                  <a:srgbClr val="002060"/>
                </a:solidFill>
                <a:latin typeface="Times New Roman" panose="02020603050405020304" pitchFamily="18" charset="0"/>
                <a:cs typeface="Times New Roman" panose="02020603050405020304" pitchFamily="18" charset="0"/>
              </a:rPr>
              <a:t> </a:t>
            </a:r>
            <a:r>
              <a:rPr lang="fr-FR" sz="2400" b="1" i="1" dirty="0" err="1">
                <a:solidFill>
                  <a:srgbClr val="002060"/>
                </a:solidFill>
                <a:latin typeface="Times New Roman" panose="02020603050405020304" pitchFamily="18" charset="0"/>
                <a:cs typeface="Times New Roman" panose="02020603050405020304" pitchFamily="18" charset="0"/>
              </a:rPr>
              <a:t>làm</a:t>
            </a:r>
            <a:r>
              <a:rPr lang="fr-FR" sz="2400" b="1" i="1" dirty="0">
                <a:solidFill>
                  <a:srgbClr val="002060"/>
                </a:solidFill>
                <a:latin typeface="Times New Roman" panose="02020603050405020304" pitchFamily="18" charset="0"/>
                <a:cs typeface="Times New Roman" panose="02020603050405020304" pitchFamily="18" charset="0"/>
              </a:rPr>
              <a:t> </a:t>
            </a:r>
            <a:r>
              <a:rPr lang="fr-FR" sz="2400" b="1" i="1" dirty="0" err="1">
                <a:solidFill>
                  <a:srgbClr val="002060"/>
                </a:solidFill>
                <a:latin typeface="Times New Roman" panose="02020603050405020304" pitchFamily="18" charset="0"/>
                <a:cs typeface="Times New Roman" panose="02020603050405020304" pitchFamily="18" charset="0"/>
              </a:rPr>
              <a:t>gì</a:t>
            </a:r>
            <a:endParaRPr lang="en-US" sz="2400" b="1" i="1" dirty="0">
              <a:solidFill>
                <a:srgbClr val="002060"/>
              </a:solidFill>
              <a:latin typeface="Times New Roman" panose="02020603050405020304" pitchFamily="18" charset="0"/>
              <a:cs typeface="Times New Roman" panose="02020603050405020304" pitchFamily="18" charset="0"/>
            </a:endParaRPr>
          </a:p>
          <a:p>
            <a:pPr algn="just">
              <a:lnSpc>
                <a:spcPct val="107000"/>
              </a:lnSpc>
              <a:spcAft>
                <a:spcPts val="0"/>
              </a:spcAft>
            </a:pPr>
            <a:r>
              <a:rPr lang="fr-FR" sz="2400" b="1" i="1" dirty="0">
                <a:solidFill>
                  <a:srgbClr val="002060"/>
                </a:solidFill>
                <a:latin typeface="Times New Roman" panose="02020603050405020304" pitchFamily="18" charset="0"/>
                <a:cs typeface="Times New Roman" panose="02020603050405020304" pitchFamily="18" charset="0"/>
              </a:rPr>
              <a:t>Sao </a:t>
            </a:r>
            <a:r>
              <a:rPr lang="fr-FR" sz="2400" b="1" i="1" dirty="0" err="1">
                <a:solidFill>
                  <a:srgbClr val="002060"/>
                </a:solidFill>
                <a:latin typeface="Times New Roman" panose="02020603050405020304" pitchFamily="18" charset="0"/>
                <a:cs typeface="Times New Roman" panose="02020603050405020304" pitchFamily="18" charset="0"/>
              </a:rPr>
              <a:t>không</a:t>
            </a:r>
            <a:r>
              <a:rPr lang="fr-FR" sz="2400" b="1" i="1" dirty="0">
                <a:solidFill>
                  <a:srgbClr val="002060"/>
                </a:solidFill>
                <a:latin typeface="Times New Roman" panose="02020603050405020304" pitchFamily="18" charset="0"/>
                <a:cs typeface="Times New Roman" panose="02020603050405020304" pitchFamily="18" charset="0"/>
              </a:rPr>
              <a:t> </a:t>
            </a:r>
            <a:r>
              <a:rPr lang="fr-FR" sz="2400" b="1" i="1" dirty="0" err="1">
                <a:solidFill>
                  <a:srgbClr val="002060"/>
                </a:solidFill>
                <a:latin typeface="Times New Roman" panose="02020603050405020304" pitchFamily="18" charset="0"/>
                <a:cs typeface="Times New Roman" panose="02020603050405020304" pitchFamily="18" charset="0"/>
              </a:rPr>
              <a:t>trêu</a:t>
            </a:r>
            <a:r>
              <a:rPr lang="fr-FR" sz="2400" b="1" i="1" dirty="0">
                <a:solidFill>
                  <a:srgbClr val="002060"/>
                </a:solidFill>
                <a:latin typeface="Times New Roman" panose="02020603050405020304" pitchFamily="18" charset="0"/>
                <a:cs typeface="Times New Roman" panose="02020603050405020304" pitchFamily="18" charset="0"/>
              </a:rPr>
              <a:t> </a:t>
            </a:r>
            <a:r>
              <a:rPr lang="fr-FR" sz="2400" b="1" i="1" dirty="0" err="1">
                <a:solidFill>
                  <a:srgbClr val="002060"/>
                </a:solidFill>
                <a:latin typeface="Times New Roman" panose="02020603050405020304" pitchFamily="18" charset="0"/>
                <a:cs typeface="Times New Roman" panose="02020603050405020304" pitchFamily="18" charset="0"/>
              </a:rPr>
              <a:t>mù</a:t>
            </a:r>
            <a:r>
              <a:rPr lang="fr-FR" sz="2400" b="1" i="1" dirty="0">
                <a:solidFill>
                  <a:srgbClr val="002060"/>
                </a:solidFill>
                <a:latin typeface="Times New Roman" panose="02020603050405020304" pitchFamily="18" charset="0"/>
                <a:cs typeface="Times New Roman" panose="02020603050405020304" pitchFamily="18" charset="0"/>
              </a:rPr>
              <a:t> </a:t>
            </a:r>
            <a:r>
              <a:rPr lang="fr-FR" sz="2400" b="1" i="1" dirty="0" err="1">
                <a:solidFill>
                  <a:srgbClr val="002060"/>
                </a:solidFill>
                <a:latin typeface="Times New Roman" panose="02020603050405020304" pitchFamily="18" charset="0"/>
                <a:cs typeface="Times New Roman" panose="02020603050405020304" pitchFamily="18" charset="0"/>
              </a:rPr>
              <a:t>tạt</a:t>
            </a:r>
            <a:r>
              <a:rPr lang="fr-FR" sz="2400" b="1" i="1" dirty="0">
                <a:solidFill>
                  <a:srgbClr val="002060"/>
                </a:solidFill>
                <a:latin typeface="Times New Roman" panose="02020603050405020304" pitchFamily="18" charset="0"/>
                <a:cs typeface="Times New Roman" panose="02020603050405020304" pitchFamily="18" charset="0"/>
              </a:rPr>
              <a:t> </a:t>
            </a:r>
            <a:r>
              <a:rPr lang="fr-FR" sz="2400" b="1" i="1" dirty="0" smtClean="0">
                <a:solidFill>
                  <a:srgbClr val="002060"/>
                </a:solidFill>
                <a:latin typeface="Times New Roman" panose="02020603050405020304" pitchFamily="18" charset="0"/>
                <a:cs typeface="Times New Roman" panose="02020603050405020304" pitchFamily="18" charset="0"/>
              </a:rPr>
              <a:t>?</a:t>
            </a:r>
          </a:p>
          <a:p>
            <a:pPr algn="just">
              <a:lnSpc>
                <a:spcPct val="107000"/>
              </a:lnSpc>
              <a:spcAft>
                <a:spcPts val="0"/>
              </a:spcAft>
            </a:pPr>
            <a:endParaRPr lang="en-US" sz="2400" b="1" i="1" dirty="0">
              <a:solidFill>
                <a:srgbClr val="002060"/>
              </a:solidFill>
              <a:latin typeface="Times New Roman" panose="02020603050405020304" pitchFamily="18" charset="0"/>
              <a:ea typeface="Calibri"/>
              <a:cs typeface="Times New Roman" panose="02020603050405020304" pitchFamily="18" charset="0"/>
            </a:endParaRPr>
          </a:p>
          <a:p>
            <a:pPr algn="just">
              <a:lnSpc>
                <a:spcPct val="107000"/>
              </a:lnSpc>
              <a:spcAft>
                <a:spcPts val="0"/>
              </a:spcAft>
            </a:pPr>
            <a:r>
              <a:rPr lang="en-US" sz="2400" b="1" i="1" dirty="0" err="1">
                <a:solidFill>
                  <a:srgbClr val="002060"/>
                </a:solidFill>
                <a:latin typeface="Times New Roman" panose="02020603050405020304" pitchFamily="18" charset="0"/>
                <a:cs typeface="Times New Roman" panose="02020603050405020304" pitchFamily="18" charset="0"/>
              </a:rPr>
              <a:t>Những</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bạn</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nào</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nhút</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nhát</a:t>
            </a:r>
            <a:r>
              <a:rPr lang="en-US" sz="2400" b="1" i="1" dirty="0">
                <a:solidFill>
                  <a:srgbClr val="002060"/>
                </a:solidFill>
                <a:latin typeface="Times New Roman" panose="02020603050405020304" pitchFamily="18" charset="0"/>
                <a:cs typeface="Times New Roman" panose="02020603050405020304" pitchFamily="18" charset="0"/>
              </a:rPr>
              <a:t>.</a:t>
            </a:r>
          </a:p>
          <a:p>
            <a:pPr algn="just">
              <a:lnSpc>
                <a:spcPct val="107000"/>
              </a:lnSpc>
              <a:spcAft>
                <a:spcPts val="0"/>
              </a:spcAft>
            </a:pPr>
            <a:r>
              <a:rPr lang="en-US" sz="2400" b="1" i="1" dirty="0" err="1">
                <a:solidFill>
                  <a:srgbClr val="002060"/>
                </a:solidFill>
                <a:latin typeface="Times New Roman" panose="02020603050405020304" pitchFamily="18" charset="0"/>
                <a:cs typeface="Times New Roman" panose="02020603050405020304" pitchFamily="18" charset="0"/>
              </a:rPr>
              <a:t>Thì</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là</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giống</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thỏ</a:t>
            </a:r>
            <a:r>
              <a:rPr lang="en-US" sz="2400" b="1" i="1" dirty="0">
                <a:solidFill>
                  <a:srgbClr val="002060"/>
                </a:solidFill>
                <a:latin typeface="Times New Roman" panose="02020603050405020304" pitchFamily="18" charset="0"/>
                <a:cs typeface="Times New Roman" panose="02020603050405020304" pitchFamily="18" charset="0"/>
              </a:rPr>
              <a:t> non.</a:t>
            </a:r>
          </a:p>
          <a:p>
            <a:pPr algn="just">
              <a:lnSpc>
                <a:spcPct val="107000"/>
              </a:lnSpc>
              <a:spcAft>
                <a:spcPts val="0"/>
              </a:spcAft>
            </a:pPr>
            <a:r>
              <a:rPr lang="en-US" sz="2400" b="1" i="1" dirty="0" err="1">
                <a:solidFill>
                  <a:srgbClr val="002060"/>
                </a:solidFill>
                <a:latin typeface="Times New Roman" panose="02020603050405020304" pitchFamily="18" charset="0"/>
                <a:cs typeface="Times New Roman" panose="02020603050405020304" pitchFamily="18" charset="0"/>
              </a:rPr>
              <a:t>Trông</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đáng</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yêu</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đấy</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chứ</a:t>
            </a:r>
            <a:endParaRPr lang="en-US" sz="2400" b="1" i="1" dirty="0">
              <a:solidFill>
                <a:srgbClr val="002060"/>
              </a:solidFill>
              <a:latin typeface="Times New Roman" panose="02020603050405020304" pitchFamily="18" charset="0"/>
              <a:cs typeface="Times New Roman" panose="02020603050405020304" pitchFamily="18" charset="0"/>
            </a:endParaRPr>
          </a:p>
          <a:p>
            <a:pPr algn="just">
              <a:lnSpc>
                <a:spcPct val="107000"/>
              </a:lnSpc>
              <a:spcAft>
                <a:spcPts val="0"/>
              </a:spcAft>
            </a:pPr>
            <a:r>
              <a:rPr lang="en-US" sz="2400" b="1" i="1" dirty="0">
                <a:solidFill>
                  <a:srgbClr val="002060"/>
                </a:solidFill>
                <a:latin typeface="Times New Roman" panose="02020603050405020304" pitchFamily="18" charset="0"/>
                <a:cs typeface="Times New Roman" panose="02020603050405020304" pitchFamily="18" charset="0"/>
              </a:rPr>
              <a:t>Sao </a:t>
            </a:r>
            <a:r>
              <a:rPr lang="en-US" sz="2400" b="1" i="1" dirty="0" err="1">
                <a:solidFill>
                  <a:srgbClr val="002060"/>
                </a:solidFill>
                <a:latin typeface="Times New Roman" panose="02020603050405020304" pitchFamily="18" charset="0"/>
                <a:cs typeface="Times New Roman" panose="02020603050405020304" pitchFamily="18" charset="0"/>
              </a:rPr>
              <a:t>không</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yêu</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lại</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còn</a:t>
            </a:r>
            <a:r>
              <a:rPr lang="en-US" sz="2400" b="1" i="1" dirty="0" smtClean="0">
                <a:solidFill>
                  <a:srgbClr val="002060"/>
                </a:solidFill>
                <a:latin typeface="Times New Roman" panose="02020603050405020304" pitchFamily="18" charset="0"/>
                <a:cs typeface="Times New Roman" panose="02020603050405020304" pitchFamily="18" charset="0"/>
              </a:rPr>
              <a:t>…?”</a:t>
            </a:r>
            <a:endParaRPr lang="en-US" sz="2400" b="1" i="1" dirty="0">
              <a:solidFill>
                <a:srgbClr val="002060"/>
              </a:solidFill>
              <a:latin typeface="Times New Roman" panose="02020603050405020304" pitchFamily="18" charset="0"/>
              <a:ea typeface="Calibri"/>
              <a:cs typeface="Times New Roman" panose="02020603050405020304" pitchFamily="18" charset="0"/>
            </a:endParaRPr>
          </a:p>
          <a:p>
            <a:pPr>
              <a:lnSpc>
                <a:spcPct val="107000"/>
              </a:lnSpc>
              <a:spcAft>
                <a:spcPts val="0"/>
              </a:spcAft>
              <a:tabLst>
                <a:tab pos="723900" algn="l"/>
              </a:tabLst>
            </a:pPr>
            <a:endParaRPr lang="en-US" sz="2400" b="1" i="1" dirty="0">
              <a:solidFill>
                <a:srgbClr val="002060"/>
              </a:solidFill>
              <a:latin typeface="Times New Roman" panose="02020603050405020304" pitchFamily="18" charset="0"/>
              <a:ea typeface="Calibri"/>
              <a:cs typeface="Times New Roman" panose="02020603050405020304" pitchFamily="18" charset="0"/>
            </a:endParaRPr>
          </a:p>
        </p:txBody>
      </p:sp>
      <p:sp>
        <p:nvSpPr>
          <p:cNvPr id="6" name="Rectangle 5"/>
          <p:cNvSpPr/>
          <p:nvPr/>
        </p:nvSpPr>
        <p:spPr>
          <a:xfrm>
            <a:off x="723900" y="-19846"/>
            <a:ext cx="8897007" cy="6148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2800" b="1" dirty="0">
                <a:solidFill>
                  <a:schemeClr val="tx1"/>
                </a:solidFill>
                <a:latin typeface="Times New Roman" panose="02020603050405020304" pitchFamily="18" charset="0"/>
                <a:cs typeface="Times New Roman" panose="02020603050405020304" pitchFamily="18" charset="0"/>
              </a:rPr>
              <a:t>1, </a:t>
            </a:r>
            <a:r>
              <a:rPr lang="fr-FR" sz="2800" b="1" dirty="0" err="1">
                <a:solidFill>
                  <a:schemeClr val="tx1"/>
                </a:solidFill>
                <a:latin typeface="Times New Roman" panose="02020603050405020304" pitchFamily="18" charset="0"/>
                <a:cs typeface="Times New Roman" panose="02020603050405020304" pitchFamily="18" charset="0"/>
              </a:rPr>
              <a:t>Bắt</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nạt</a:t>
            </a:r>
            <a:r>
              <a:rPr lang="fr-FR" sz="2800" b="1" dirty="0">
                <a:solidFill>
                  <a:schemeClr val="tx1"/>
                </a:solidFill>
                <a:latin typeface="Times New Roman" panose="02020603050405020304" pitchFamily="18" charset="0"/>
                <a:cs typeface="Times New Roman" panose="02020603050405020304" pitchFamily="18" charset="0"/>
              </a:rPr>
              <a:t> là </a:t>
            </a:r>
            <a:r>
              <a:rPr lang="fr-FR" sz="2800" b="1" dirty="0" err="1">
                <a:solidFill>
                  <a:schemeClr val="tx1"/>
                </a:solidFill>
                <a:latin typeface="Times New Roman" panose="02020603050405020304" pitchFamily="18" charset="0"/>
                <a:cs typeface="Times New Roman" panose="02020603050405020304" pitchFamily="18" charset="0"/>
              </a:rPr>
              <a:t>xấu</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smtClean="0">
                <a:solidFill>
                  <a:schemeClr val="tx1"/>
                </a:solidFill>
                <a:latin typeface="Times New Roman" panose="02020603050405020304" pitchFamily="18" charset="0"/>
                <a:cs typeface="Times New Roman" panose="02020603050405020304" pitchFamily="18" charset="0"/>
              </a:rPr>
              <a:t>lắm</a:t>
            </a:r>
            <a:r>
              <a:rPr lang="fr-FR" sz="2800" b="1" dirty="0" smtClean="0">
                <a:solidFill>
                  <a:schemeClr val="tx1"/>
                </a:solidFill>
                <a:latin typeface="Times New Roman" panose="02020603050405020304" pitchFamily="18" charset="0"/>
                <a:cs typeface="Times New Roman" panose="02020603050405020304" pitchFamily="18" charset="0"/>
              </a:rPr>
              <a:t> (</a:t>
            </a:r>
            <a:r>
              <a:rPr lang="fr-FR" sz="2800" b="1" dirty="0" err="1" smtClean="0">
                <a:solidFill>
                  <a:schemeClr val="tx1"/>
                </a:solidFill>
                <a:latin typeface="Times New Roman" panose="02020603050405020304" pitchFamily="18" charset="0"/>
                <a:cs typeface="Times New Roman" panose="02020603050405020304" pitchFamily="18" charset="0"/>
              </a:rPr>
              <a:t>khổ</a:t>
            </a:r>
            <a:r>
              <a:rPr lang="fr-FR" sz="2800" b="1" dirty="0" smtClean="0">
                <a:solidFill>
                  <a:schemeClr val="tx1"/>
                </a:solidFill>
                <a:latin typeface="Times New Roman" panose="02020603050405020304" pitchFamily="18" charset="0"/>
                <a:cs typeface="Times New Roman" panose="02020603050405020304" pitchFamily="18" charset="0"/>
              </a:rPr>
              <a:t> 1+2+3+4)</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23900" y="855738"/>
            <a:ext cx="2286000" cy="584775"/>
          </a:xfrm>
          <a:prstGeom prst="rect">
            <a:avLst/>
          </a:prstGeom>
          <a:noFill/>
        </p:spPr>
        <p:txBody>
          <a:bodyPr wrap="squar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Khổ</a:t>
            </a:r>
            <a:r>
              <a:rPr lang="en-US" sz="3200" b="1" dirty="0" smtClean="0">
                <a:solidFill>
                  <a:srgbClr val="FF0000"/>
                </a:solidFill>
                <a:latin typeface="Times New Roman" panose="02020603050405020304" pitchFamily="18" charset="0"/>
                <a:cs typeface="Times New Roman" panose="02020603050405020304" pitchFamily="18" charset="0"/>
              </a:rPr>
              <a:t> 2,3,4:</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496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3"/>
          <a:stretch>
            <a:fillRect/>
          </a:stretch>
        </p:blipFill>
        <p:spPr>
          <a:xfrm rot="16200000">
            <a:off x="2666181" y="-2667272"/>
            <a:ext cx="6858000" cy="12192544"/>
          </a:xfrm>
          <a:prstGeom prst="rect">
            <a:avLst/>
          </a:prstGeom>
        </p:spPr>
      </p:pic>
      <p:sp>
        <p:nvSpPr>
          <p:cNvPr id="5" name="Rectangle 4"/>
          <p:cNvSpPr/>
          <p:nvPr/>
        </p:nvSpPr>
        <p:spPr>
          <a:xfrm>
            <a:off x="752475" y="257305"/>
            <a:ext cx="8897007" cy="6148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2800" b="1" dirty="0">
                <a:solidFill>
                  <a:schemeClr val="tx1"/>
                </a:solidFill>
                <a:latin typeface="Times New Roman" panose="02020603050405020304" pitchFamily="18" charset="0"/>
                <a:cs typeface="Times New Roman" panose="02020603050405020304" pitchFamily="18" charset="0"/>
              </a:rPr>
              <a:t>1, </a:t>
            </a:r>
            <a:r>
              <a:rPr lang="fr-FR" sz="2800" b="1" dirty="0" err="1">
                <a:solidFill>
                  <a:schemeClr val="tx1"/>
                </a:solidFill>
                <a:latin typeface="Times New Roman" panose="02020603050405020304" pitchFamily="18" charset="0"/>
                <a:cs typeface="Times New Roman" panose="02020603050405020304" pitchFamily="18" charset="0"/>
              </a:rPr>
              <a:t>Bắt</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nạt</a:t>
            </a:r>
            <a:r>
              <a:rPr lang="fr-FR" sz="2800" b="1" dirty="0">
                <a:solidFill>
                  <a:schemeClr val="tx1"/>
                </a:solidFill>
                <a:latin typeface="Times New Roman" panose="02020603050405020304" pitchFamily="18" charset="0"/>
                <a:cs typeface="Times New Roman" panose="02020603050405020304" pitchFamily="18" charset="0"/>
              </a:rPr>
              <a:t> là </a:t>
            </a:r>
            <a:r>
              <a:rPr lang="fr-FR" sz="2800" b="1" dirty="0" err="1">
                <a:solidFill>
                  <a:schemeClr val="tx1"/>
                </a:solidFill>
                <a:latin typeface="Times New Roman" panose="02020603050405020304" pitchFamily="18" charset="0"/>
                <a:cs typeface="Times New Roman" panose="02020603050405020304" pitchFamily="18" charset="0"/>
              </a:rPr>
              <a:t>xấu</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smtClean="0">
                <a:solidFill>
                  <a:schemeClr val="tx1"/>
                </a:solidFill>
                <a:latin typeface="Times New Roman" panose="02020603050405020304" pitchFamily="18" charset="0"/>
                <a:cs typeface="Times New Roman" panose="02020603050405020304" pitchFamily="18" charset="0"/>
              </a:rPr>
              <a:t>lắm</a:t>
            </a:r>
            <a:r>
              <a:rPr lang="fr-FR" sz="2800" b="1" dirty="0" smtClean="0">
                <a:solidFill>
                  <a:schemeClr val="tx1"/>
                </a:solidFill>
                <a:latin typeface="Times New Roman" panose="02020603050405020304" pitchFamily="18" charset="0"/>
                <a:cs typeface="Times New Roman" panose="02020603050405020304" pitchFamily="18" charset="0"/>
              </a:rPr>
              <a:t> (</a:t>
            </a:r>
            <a:r>
              <a:rPr lang="fr-FR" sz="2800" b="1" dirty="0" err="1" smtClean="0">
                <a:solidFill>
                  <a:schemeClr val="tx1"/>
                </a:solidFill>
                <a:latin typeface="Times New Roman" panose="02020603050405020304" pitchFamily="18" charset="0"/>
                <a:cs typeface="Times New Roman" panose="02020603050405020304" pitchFamily="18" charset="0"/>
              </a:rPr>
              <a:t>khổ</a:t>
            </a:r>
            <a:r>
              <a:rPr lang="fr-FR" sz="2800" b="1" dirty="0" smtClean="0">
                <a:solidFill>
                  <a:schemeClr val="tx1"/>
                </a:solidFill>
                <a:latin typeface="Times New Roman" panose="02020603050405020304" pitchFamily="18" charset="0"/>
                <a:cs typeface="Times New Roman" panose="02020603050405020304" pitchFamily="18" charset="0"/>
              </a:rPr>
              <a:t> 1+2+3+4)</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7" name="Cloud Callout 6"/>
          <p:cNvSpPr/>
          <p:nvPr/>
        </p:nvSpPr>
        <p:spPr>
          <a:xfrm>
            <a:off x="3168116" y="1220022"/>
            <a:ext cx="4314825" cy="2952750"/>
          </a:xfrm>
          <a:prstGeom prst="cloudCallout">
            <a:avLst>
              <a:gd name="adj1" fmla="val 80050"/>
              <a:gd name="adj2" fmla="val 5696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000" b="1" i="1" dirty="0" smtClean="0">
                <a:solidFill>
                  <a:schemeClr val="tx1"/>
                </a:solidFill>
                <a:latin typeface="Times New Roman" panose="02020603050405020304" pitchFamily="18" charset="0"/>
                <a:cs typeface="Times New Roman" panose="02020603050405020304" pitchFamily="18" charset="0"/>
              </a:rPr>
              <a:t>Theo </a:t>
            </a:r>
            <a:r>
              <a:rPr lang="fr-FR" sz="3000" b="1" i="1" dirty="0" err="1" smtClean="0">
                <a:solidFill>
                  <a:schemeClr val="tx1"/>
                </a:solidFill>
                <a:latin typeface="Times New Roman" panose="02020603050405020304" pitchFamily="18" charset="0"/>
                <a:cs typeface="Times New Roman" panose="02020603050405020304" pitchFamily="18" charset="0"/>
              </a:rPr>
              <a:t>tác</a:t>
            </a:r>
            <a:r>
              <a:rPr lang="fr-FR" sz="3000" b="1" i="1" dirty="0" smtClean="0">
                <a:solidFill>
                  <a:schemeClr val="tx1"/>
                </a:solidFill>
                <a:latin typeface="Times New Roman" panose="02020603050405020304" pitchFamily="18" charset="0"/>
                <a:cs typeface="Times New Roman" panose="02020603050405020304" pitchFamily="18" charset="0"/>
              </a:rPr>
              <a:t> </a:t>
            </a:r>
            <a:r>
              <a:rPr lang="fr-FR" sz="3000" b="1" i="1" dirty="0" err="1" smtClean="0">
                <a:solidFill>
                  <a:schemeClr val="tx1"/>
                </a:solidFill>
                <a:latin typeface="Times New Roman" panose="02020603050405020304" pitchFamily="18" charset="0"/>
                <a:cs typeface="Times New Roman" panose="02020603050405020304" pitchFamily="18" charset="0"/>
              </a:rPr>
              <a:t>giả</a:t>
            </a:r>
            <a:r>
              <a:rPr lang="fr-FR" sz="3000" b="1" i="1" dirty="0" smtClean="0">
                <a:solidFill>
                  <a:schemeClr val="tx1"/>
                </a:solidFill>
                <a:latin typeface="Times New Roman" panose="02020603050405020304" pitchFamily="18" charset="0"/>
                <a:cs typeface="Times New Roman" panose="02020603050405020304" pitchFamily="18" charset="0"/>
              </a:rPr>
              <a:t>, </a:t>
            </a:r>
            <a:r>
              <a:rPr lang="fr-FR" sz="3000" b="1" i="1" dirty="0" err="1" smtClean="0">
                <a:solidFill>
                  <a:schemeClr val="tx1"/>
                </a:solidFill>
                <a:latin typeface="Times New Roman" panose="02020603050405020304" pitchFamily="18" charset="0"/>
                <a:cs typeface="Times New Roman" panose="02020603050405020304" pitchFamily="18" charset="0"/>
              </a:rPr>
              <a:t>thời</a:t>
            </a:r>
            <a:r>
              <a:rPr lang="fr-FR" sz="3000" b="1" i="1" dirty="0" smtClean="0">
                <a:solidFill>
                  <a:schemeClr val="tx1"/>
                </a:solidFill>
                <a:latin typeface="Times New Roman" panose="02020603050405020304" pitchFamily="18" charset="0"/>
                <a:cs typeface="Times New Roman" panose="02020603050405020304" pitchFamily="18" charset="0"/>
              </a:rPr>
              <a:t> </a:t>
            </a:r>
            <a:r>
              <a:rPr lang="fr-FR" sz="3000" b="1" i="1" dirty="0" err="1">
                <a:solidFill>
                  <a:schemeClr val="tx1"/>
                </a:solidFill>
                <a:latin typeface="Times New Roman" panose="02020603050405020304" pitchFamily="18" charset="0"/>
                <a:cs typeface="Times New Roman" panose="02020603050405020304" pitchFamily="18" charset="0"/>
              </a:rPr>
              <a:t>gian</a:t>
            </a:r>
            <a:r>
              <a:rPr lang="fr-FR" sz="3000" b="1" i="1" dirty="0">
                <a:solidFill>
                  <a:schemeClr val="tx1"/>
                </a:solidFill>
                <a:latin typeface="Times New Roman" panose="02020603050405020304" pitchFamily="18" charset="0"/>
                <a:cs typeface="Times New Roman" panose="02020603050405020304" pitchFamily="18" charset="0"/>
              </a:rPr>
              <a:t> </a:t>
            </a:r>
            <a:r>
              <a:rPr lang="fr-FR" sz="3000" b="1" i="1" dirty="0" err="1">
                <a:solidFill>
                  <a:schemeClr val="tx1"/>
                </a:solidFill>
                <a:latin typeface="Times New Roman" panose="02020603050405020304" pitchFamily="18" charset="0"/>
                <a:cs typeface="Times New Roman" panose="02020603050405020304" pitchFamily="18" charset="0"/>
              </a:rPr>
              <a:t>trong</a:t>
            </a:r>
            <a:r>
              <a:rPr lang="fr-FR" sz="3000" b="1" i="1" dirty="0">
                <a:solidFill>
                  <a:schemeClr val="tx1"/>
                </a:solidFill>
                <a:latin typeface="Times New Roman" panose="02020603050405020304" pitchFamily="18" charset="0"/>
                <a:cs typeface="Times New Roman" panose="02020603050405020304" pitchFamily="18" charset="0"/>
              </a:rPr>
              <a:t> </a:t>
            </a:r>
            <a:r>
              <a:rPr lang="fr-FR" sz="3000" b="1" i="1" dirty="0" err="1">
                <a:solidFill>
                  <a:schemeClr val="tx1"/>
                </a:solidFill>
                <a:latin typeface="Times New Roman" panose="02020603050405020304" pitchFamily="18" charset="0"/>
                <a:cs typeface="Times New Roman" panose="02020603050405020304" pitchFamily="18" charset="0"/>
              </a:rPr>
              <a:t>một</a:t>
            </a:r>
            <a:r>
              <a:rPr lang="fr-FR" sz="3000" b="1" i="1" dirty="0">
                <a:solidFill>
                  <a:schemeClr val="tx1"/>
                </a:solidFill>
                <a:latin typeface="Times New Roman" panose="02020603050405020304" pitchFamily="18" charset="0"/>
                <a:cs typeface="Times New Roman" panose="02020603050405020304" pitchFamily="18" charset="0"/>
              </a:rPr>
              <a:t> </a:t>
            </a:r>
            <a:r>
              <a:rPr lang="fr-FR" sz="3000" b="1" i="1" dirty="0" err="1">
                <a:solidFill>
                  <a:schemeClr val="tx1"/>
                </a:solidFill>
                <a:latin typeface="Times New Roman" panose="02020603050405020304" pitchFamily="18" charset="0"/>
                <a:cs typeface="Times New Roman" panose="02020603050405020304" pitchFamily="18" charset="0"/>
              </a:rPr>
              <a:t>ngày</a:t>
            </a:r>
            <a:r>
              <a:rPr lang="fr-FR" sz="3000" b="1" i="1" dirty="0">
                <a:solidFill>
                  <a:schemeClr val="tx1"/>
                </a:solidFill>
                <a:latin typeface="Times New Roman" panose="02020603050405020304" pitchFamily="18" charset="0"/>
                <a:cs typeface="Times New Roman" panose="02020603050405020304" pitchFamily="18" charset="0"/>
              </a:rPr>
              <a:t> </a:t>
            </a:r>
            <a:r>
              <a:rPr lang="fr-FR" sz="3000" b="1" i="1" dirty="0" err="1">
                <a:solidFill>
                  <a:schemeClr val="tx1"/>
                </a:solidFill>
                <a:latin typeface="Times New Roman" panose="02020603050405020304" pitchFamily="18" charset="0"/>
                <a:cs typeface="Times New Roman" panose="02020603050405020304" pitchFamily="18" charset="0"/>
              </a:rPr>
              <a:t>nên</a:t>
            </a:r>
            <a:r>
              <a:rPr lang="fr-FR" sz="3000" b="1" i="1" dirty="0">
                <a:solidFill>
                  <a:schemeClr val="tx1"/>
                </a:solidFill>
                <a:latin typeface="Times New Roman" panose="02020603050405020304" pitchFamily="18" charset="0"/>
                <a:cs typeface="Times New Roman" panose="02020603050405020304" pitchFamily="18" charset="0"/>
              </a:rPr>
              <a:t> </a:t>
            </a:r>
            <a:r>
              <a:rPr lang="fr-FR" sz="3000" b="1" i="1" dirty="0" err="1" smtClean="0">
                <a:solidFill>
                  <a:schemeClr val="tx1"/>
                </a:solidFill>
                <a:latin typeface="Times New Roman" panose="02020603050405020304" pitchFamily="18" charset="0"/>
                <a:cs typeface="Times New Roman" panose="02020603050405020304" pitchFamily="18" charset="0"/>
              </a:rPr>
              <a:t>dùng</a:t>
            </a:r>
            <a:r>
              <a:rPr lang="fr-FR" sz="3000" b="1" i="1" dirty="0" smtClean="0">
                <a:solidFill>
                  <a:schemeClr val="tx1"/>
                </a:solidFill>
                <a:latin typeface="Times New Roman" panose="02020603050405020304" pitchFamily="18" charset="0"/>
                <a:cs typeface="Times New Roman" panose="02020603050405020304" pitchFamily="18" charset="0"/>
              </a:rPr>
              <a:t> </a:t>
            </a:r>
            <a:r>
              <a:rPr lang="fr-FR" sz="3000" b="1" i="1" dirty="0" err="1" smtClean="0">
                <a:solidFill>
                  <a:schemeClr val="tx1"/>
                </a:solidFill>
                <a:latin typeface="Times New Roman" panose="02020603050405020304" pitchFamily="18" charset="0"/>
                <a:cs typeface="Times New Roman" panose="02020603050405020304" pitchFamily="18" charset="0"/>
              </a:rPr>
              <a:t>để</a:t>
            </a:r>
            <a:r>
              <a:rPr lang="fr-FR" sz="3000" b="1" i="1" dirty="0" smtClean="0">
                <a:solidFill>
                  <a:schemeClr val="tx1"/>
                </a:solidFill>
                <a:latin typeface="Times New Roman" panose="02020603050405020304" pitchFamily="18" charset="0"/>
                <a:cs typeface="Times New Roman" panose="02020603050405020304" pitchFamily="18" charset="0"/>
              </a:rPr>
              <a:t> </a:t>
            </a:r>
            <a:r>
              <a:rPr lang="fr-FR" sz="3000" b="1" i="1" dirty="0" err="1" smtClean="0">
                <a:solidFill>
                  <a:schemeClr val="tx1"/>
                </a:solidFill>
                <a:latin typeface="Times New Roman" panose="02020603050405020304" pitchFamily="18" charset="0"/>
                <a:cs typeface="Times New Roman" panose="02020603050405020304" pitchFamily="18" charset="0"/>
              </a:rPr>
              <a:t>làm</a:t>
            </a:r>
            <a:r>
              <a:rPr lang="fr-FR" sz="3000" b="1" i="1" dirty="0" smtClean="0">
                <a:solidFill>
                  <a:schemeClr val="tx1"/>
                </a:solidFill>
                <a:latin typeface="Times New Roman" panose="02020603050405020304" pitchFamily="18" charset="0"/>
                <a:cs typeface="Times New Roman" panose="02020603050405020304" pitchFamily="18" charset="0"/>
              </a:rPr>
              <a:t> </a:t>
            </a:r>
            <a:r>
              <a:rPr lang="fr-FR" sz="3000" b="1" i="1" dirty="0" err="1" smtClean="0">
                <a:solidFill>
                  <a:schemeClr val="tx1"/>
                </a:solidFill>
                <a:latin typeface="Times New Roman" panose="02020603050405020304" pitchFamily="18" charset="0"/>
                <a:cs typeface="Times New Roman" panose="02020603050405020304" pitchFamily="18" charset="0"/>
              </a:rPr>
              <a:t>gì</a:t>
            </a:r>
            <a:r>
              <a:rPr lang="fr-FR" sz="3000" b="1" i="1" dirty="0" smtClean="0">
                <a:solidFill>
                  <a:schemeClr val="tx1"/>
                </a:solidFill>
                <a:latin typeface="Times New Roman" panose="02020603050405020304" pitchFamily="18" charset="0"/>
                <a:cs typeface="Times New Roman" panose="02020603050405020304" pitchFamily="18" charset="0"/>
              </a:rPr>
              <a:t>?</a:t>
            </a:r>
            <a:endParaRPr lang="en-US" sz="3000" i="1" dirty="0"/>
          </a:p>
        </p:txBody>
      </p:sp>
      <p:pic>
        <p:nvPicPr>
          <p:cNvPr id="8" name="Picture 7" descr="22858PICdbgea5Gz679dY_PIC2018.png">
            <a:extLst>
              <a:ext uri="{FF2B5EF4-FFF2-40B4-BE49-F238E27FC236}">
                <a16:creationId xmlns:a16="http://schemas.microsoft.com/office/drawing/2014/main" id="{DCD2A499-A283-A24F-BAE9-0978E7252386}"/>
              </a:ext>
            </a:extLst>
          </p:cNvPr>
          <p:cNvPicPr>
            <a:picLocks noChangeAspect="1"/>
          </p:cNvPicPr>
          <p:nvPr/>
        </p:nvPicPr>
        <p:blipFill>
          <a:blip r:embed="rId4" cstate="print"/>
          <a:stretch>
            <a:fillRect/>
          </a:stretch>
        </p:blipFill>
        <p:spPr>
          <a:xfrm>
            <a:off x="8267776" y="2123605"/>
            <a:ext cx="4762969" cy="4762969"/>
          </a:xfrm>
          <a:prstGeom prst="rect">
            <a:avLst/>
          </a:prstGeom>
        </p:spPr>
      </p:pic>
      <p:sp>
        <p:nvSpPr>
          <p:cNvPr id="9" name="Rectangle 8"/>
          <p:cNvSpPr/>
          <p:nvPr/>
        </p:nvSpPr>
        <p:spPr>
          <a:xfrm>
            <a:off x="161179" y="1188955"/>
            <a:ext cx="9821021" cy="1936428"/>
          </a:xfrm>
          <a:prstGeom prst="rect">
            <a:avLst/>
          </a:prstGeom>
        </p:spPr>
        <p:txBody>
          <a:bodyPr wrap="square">
            <a:spAutoFit/>
          </a:bodyPr>
          <a:lstStyle/>
          <a:p>
            <a:pPr algn="just">
              <a:lnSpc>
                <a:spcPct val="107000"/>
              </a:lnSpc>
            </a:pPr>
            <a:r>
              <a:rPr lang="fr-FR" sz="2800" b="1" dirty="0" smtClean="0">
                <a:latin typeface="Times New Roman" panose="02020603050405020304" pitchFamily="18" charset="0"/>
                <a:cs typeface="Times New Roman" panose="02020603050405020304" pitchFamily="18" charset="0"/>
              </a:rPr>
              <a:t>- </a:t>
            </a:r>
            <a:r>
              <a:rPr lang="fr-FR" sz="2800" b="1" dirty="0" err="1" smtClean="0">
                <a:latin typeface="Times New Roman" panose="02020603050405020304" pitchFamily="18" charset="0"/>
                <a:cs typeface="Times New Roman" panose="02020603050405020304" pitchFamily="18" charset="0"/>
              </a:rPr>
              <a:t>Thời</a:t>
            </a:r>
            <a:r>
              <a:rPr lang="fr-FR" sz="2800" b="1" dirty="0" smtClean="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gian</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trong</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một</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ngày</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nên</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để</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học</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hát</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học</a:t>
            </a:r>
            <a:r>
              <a:rPr lang="fr-FR" sz="2800" b="1" dirty="0">
                <a:latin typeface="Times New Roman" panose="02020603050405020304" pitchFamily="18" charset="0"/>
                <a:cs typeface="Times New Roman" panose="02020603050405020304" pitchFamily="18" charset="0"/>
              </a:rPr>
              <a:t> </a:t>
            </a:r>
            <a:r>
              <a:rPr lang="fr-FR" sz="2800" b="1" dirty="0" smtClean="0">
                <a:latin typeface="Times New Roman" panose="02020603050405020304" pitchFamily="18" charset="0"/>
                <a:cs typeface="Times New Roman" panose="02020603050405020304" pitchFamily="18" charset="0"/>
              </a:rPr>
              <a:t>hiphop: </a:t>
            </a:r>
            <a:r>
              <a:rPr lang="fr-FR" sz="2800" dirty="0" err="1">
                <a:latin typeface="Times New Roman" panose="02020603050405020304" pitchFamily="18" charset="0"/>
                <a:cs typeface="Times New Roman" panose="02020603050405020304" pitchFamily="18" charset="0"/>
              </a:rPr>
              <a:t>Để</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mỗi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ngày</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thêm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vui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và</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tràn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ngập</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sự</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yêu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đời</a:t>
            </a:r>
            <a:r>
              <a:rPr lang="fr-FR"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a:cs typeface="Times New Roman" panose="02020603050405020304" pitchFamily="18" charset="0"/>
            </a:endParaRPr>
          </a:p>
          <a:p>
            <a:pPr marL="457200" indent="-457200" algn="just">
              <a:lnSpc>
                <a:spcPct val="107000"/>
              </a:lnSpc>
              <a:spcAft>
                <a:spcPts val="0"/>
              </a:spcAft>
              <a:buFontTx/>
              <a:buChar char="-"/>
            </a:pPr>
            <a:r>
              <a:rPr lang="fr-FR" sz="2800" dirty="0" err="1" smtClean="0">
                <a:latin typeface="Times New Roman" panose="02020603050405020304" pitchFamily="18" charset="0"/>
                <a:cs typeface="Times New Roman" panose="02020603050405020304" pitchFamily="18" charset="0"/>
              </a:rPr>
              <a:t>Muốn</a:t>
            </a:r>
            <a:r>
              <a:rPr lang="fr-FR" sz="2800" dirty="0" smtClean="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thử</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thách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bản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thân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thì</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nên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ăn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mù</a:t>
            </a:r>
            <a:r>
              <a:rPr lang="fr-FR" sz="2800" dirty="0">
                <a:latin typeface="Times New Roman" panose="02020603050405020304" pitchFamily="18" charset="0"/>
                <a:cs typeface="Times New Roman" panose="02020603050405020304" pitchFamily="18" charset="0"/>
              </a:rPr>
              <a:t> </a:t>
            </a:r>
            <a:r>
              <a:rPr lang="fr-FR" sz="2800" dirty="0" err="1" smtClean="0">
                <a:latin typeface="Times New Roman" panose="02020603050405020304" pitchFamily="18" charset="0"/>
                <a:cs typeface="Times New Roman" panose="02020603050405020304" pitchFamily="18" charset="0"/>
              </a:rPr>
              <a:t>tạt</a:t>
            </a:r>
            <a:endParaRPr lang="fr-FR" sz="2800" dirty="0" smtClean="0">
              <a:latin typeface="Times New Roman" panose="02020603050405020304" pitchFamily="18" charset="0"/>
              <a:cs typeface="Times New Roman" panose="02020603050405020304" pitchFamily="18" charset="0"/>
            </a:endParaRPr>
          </a:p>
          <a:p>
            <a:pPr algn="just">
              <a:lnSpc>
                <a:spcPct val="107000"/>
              </a:lnSpc>
              <a:spcAft>
                <a:spcPts val="0"/>
              </a:spcAft>
            </a:pPr>
            <a:endParaRPr lang="en-US" sz="2800" b="1" dirty="0">
              <a:latin typeface="Times New Roman" panose="02020603050405020304" pitchFamily="18" charset="0"/>
              <a:cs typeface="Times New Roman" panose="02020603050405020304" pitchFamily="18" charset="0"/>
            </a:endParaRPr>
          </a:p>
        </p:txBody>
      </p:sp>
      <p:sp>
        <p:nvSpPr>
          <p:cNvPr id="10" name="Cloud Callout 9"/>
          <p:cNvSpPr/>
          <p:nvPr/>
        </p:nvSpPr>
        <p:spPr>
          <a:xfrm>
            <a:off x="3113659" y="1213620"/>
            <a:ext cx="4314825" cy="2952750"/>
          </a:xfrm>
          <a:prstGeom prst="cloudCallout">
            <a:avLst>
              <a:gd name="adj1" fmla="val 80050"/>
              <a:gd name="adj2" fmla="val 5696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500" b="1" i="1" dirty="0" err="1">
                <a:solidFill>
                  <a:schemeClr val="tx1"/>
                </a:solidFill>
                <a:latin typeface="Times New Roman" panose="02020603050405020304" pitchFamily="18" charset="0"/>
                <a:cs typeface="Times New Roman" panose="02020603050405020304" pitchFamily="18" charset="0"/>
              </a:rPr>
              <a:t>Muốn</a:t>
            </a:r>
            <a:r>
              <a:rPr lang="fr-FR" sz="3500" b="1" i="1" dirty="0">
                <a:solidFill>
                  <a:schemeClr val="tx1"/>
                </a:solidFill>
                <a:latin typeface="Times New Roman" panose="02020603050405020304" pitchFamily="18" charset="0"/>
                <a:cs typeface="Times New Roman" panose="02020603050405020304" pitchFamily="18" charset="0"/>
              </a:rPr>
              <a:t> </a:t>
            </a:r>
            <a:r>
              <a:rPr lang="fr-FR" sz="3500" b="1" i="1" dirty="0" err="1">
                <a:solidFill>
                  <a:schemeClr val="tx1"/>
                </a:solidFill>
                <a:latin typeface="Times New Roman" panose="02020603050405020304" pitchFamily="18" charset="0"/>
                <a:cs typeface="Times New Roman" panose="02020603050405020304" pitchFamily="18" charset="0"/>
              </a:rPr>
              <a:t>thử</a:t>
            </a:r>
            <a:r>
              <a:rPr lang="fr-FR" sz="3500" b="1" i="1" dirty="0">
                <a:solidFill>
                  <a:schemeClr val="tx1"/>
                </a:solidFill>
                <a:latin typeface="Times New Roman" panose="02020603050405020304" pitchFamily="18" charset="0"/>
                <a:cs typeface="Times New Roman" panose="02020603050405020304" pitchFamily="18" charset="0"/>
              </a:rPr>
              <a:t> </a:t>
            </a:r>
            <a:r>
              <a:rPr lang="fr-FR" sz="3500" b="1" i="1" dirty="0" err="1">
                <a:solidFill>
                  <a:schemeClr val="tx1"/>
                </a:solidFill>
                <a:latin typeface="Times New Roman" panose="02020603050405020304" pitchFamily="18" charset="0"/>
                <a:cs typeface="Times New Roman" panose="02020603050405020304" pitchFamily="18" charset="0"/>
              </a:rPr>
              <a:t>thách</a:t>
            </a:r>
            <a:r>
              <a:rPr lang="fr-FR" sz="3500" b="1" i="1" dirty="0">
                <a:solidFill>
                  <a:schemeClr val="tx1"/>
                </a:solidFill>
                <a:latin typeface="Times New Roman" panose="02020603050405020304" pitchFamily="18" charset="0"/>
                <a:cs typeface="Times New Roman" panose="02020603050405020304" pitchFamily="18" charset="0"/>
              </a:rPr>
              <a:t> </a:t>
            </a:r>
            <a:r>
              <a:rPr lang="fr-FR" sz="3500" b="1" i="1" dirty="0" err="1">
                <a:solidFill>
                  <a:schemeClr val="tx1"/>
                </a:solidFill>
                <a:latin typeface="Times New Roman" panose="02020603050405020304" pitchFamily="18" charset="0"/>
                <a:cs typeface="Times New Roman" panose="02020603050405020304" pitchFamily="18" charset="0"/>
              </a:rPr>
              <a:t>bản</a:t>
            </a:r>
            <a:r>
              <a:rPr lang="fr-FR" sz="3500" b="1" i="1" dirty="0">
                <a:solidFill>
                  <a:schemeClr val="tx1"/>
                </a:solidFill>
                <a:latin typeface="Times New Roman" panose="02020603050405020304" pitchFamily="18" charset="0"/>
                <a:cs typeface="Times New Roman" panose="02020603050405020304" pitchFamily="18" charset="0"/>
              </a:rPr>
              <a:t> </a:t>
            </a:r>
            <a:r>
              <a:rPr lang="fr-FR" sz="3500" b="1" i="1" dirty="0" err="1">
                <a:solidFill>
                  <a:schemeClr val="tx1"/>
                </a:solidFill>
                <a:latin typeface="Times New Roman" panose="02020603050405020304" pitchFamily="18" charset="0"/>
                <a:cs typeface="Times New Roman" panose="02020603050405020304" pitchFamily="18" charset="0"/>
              </a:rPr>
              <a:t>thân</a:t>
            </a:r>
            <a:r>
              <a:rPr lang="fr-FR" sz="3500" b="1" i="1" dirty="0">
                <a:solidFill>
                  <a:schemeClr val="tx1"/>
                </a:solidFill>
                <a:latin typeface="Times New Roman" panose="02020603050405020304" pitchFamily="18" charset="0"/>
                <a:cs typeface="Times New Roman" panose="02020603050405020304" pitchFamily="18" charset="0"/>
              </a:rPr>
              <a:t> </a:t>
            </a:r>
            <a:r>
              <a:rPr lang="fr-FR" sz="3500" b="1" i="1" dirty="0" err="1">
                <a:solidFill>
                  <a:schemeClr val="tx1"/>
                </a:solidFill>
                <a:latin typeface="Times New Roman" panose="02020603050405020304" pitchFamily="18" charset="0"/>
                <a:cs typeface="Times New Roman" panose="02020603050405020304" pitchFamily="18" charset="0"/>
              </a:rPr>
              <a:t>thì</a:t>
            </a:r>
            <a:r>
              <a:rPr lang="fr-FR" sz="3500" b="1" i="1" dirty="0">
                <a:solidFill>
                  <a:schemeClr val="tx1"/>
                </a:solidFill>
                <a:latin typeface="Times New Roman" panose="02020603050405020304" pitchFamily="18" charset="0"/>
                <a:cs typeface="Times New Roman" panose="02020603050405020304" pitchFamily="18" charset="0"/>
              </a:rPr>
              <a:t> </a:t>
            </a:r>
            <a:r>
              <a:rPr lang="fr-FR" sz="3500" b="1" i="1" dirty="0" err="1" smtClean="0">
                <a:solidFill>
                  <a:schemeClr val="tx1"/>
                </a:solidFill>
                <a:latin typeface="Times New Roman" panose="02020603050405020304" pitchFamily="18" charset="0"/>
                <a:cs typeface="Times New Roman" panose="02020603050405020304" pitchFamily="18" charset="0"/>
              </a:rPr>
              <a:t>nên</a:t>
            </a:r>
            <a:r>
              <a:rPr lang="fr-FR" sz="3500" b="1" i="1" dirty="0" smtClean="0">
                <a:solidFill>
                  <a:schemeClr val="tx1"/>
                </a:solidFill>
                <a:latin typeface="Times New Roman" panose="02020603050405020304" pitchFamily="18" charset="0"/>
                <a:cs typeface="Times New Roman" panose="02020603050405020304" pitchFamily="18" charset="0"/>
              </a:rPr>
              <a:t> </a:t>
            </a:r>
            <a:r>
              <a:rPr lang="fr-FR" sz="3500" b="1" i="1" dirty="0" err="1" smtClean="0">
                <a:solidFill>
                  <a:schemeClr val="tx1"/>
                </a:solidFill>
                <a:latin typeface="Times New Roman" panose="02020603050405020304" pitchFamily="18" charset="0"/>
                <a:cs typeface="Times New Roman" panose="02020603050405020304" pitchFamily="18" charset="0"/>
              </a:rPr>
              <a:t>làm</a:t>
            </a:r>
            <a:r>
              <a:rPr lang="fr-FR" sz="3500" b="1" i="1" dirty="0" smtClean="0">
                <a:solidFill>
                  <a:schemeClr val="tx1"/>
                </a:solidFill>
                <a:latin typeface="Times New Roman" panose="02020603050405020304" pitchFamily="18" charset="0"/>
                <a:cs typeface="Times New Roman" panose="02020603050405020304" pitchFamily="18" charset="0"/>
              </a:rPr>
              <a:t> </a:t>
            </a:r>
            <a:r>
              <a:rPr lang="fr-FR" sz="3500" b="1" i="1" dirty="0" err="1" smtClean="0">
                <a:solidFill>
                  <a:schemeClr val="tx1"/>
                </a:solidFill>
                <a:latin typeface="Times New Roman" panose="02020603050405020304" pitchFamily="18" charset="0"/>
                <a:cs typeface="Times New Roman" panose="02020603050405020304" pitchFamily="18" charset="0"/>
              </a:rPr>
              <a:t>gì</a:t>
            </a:r>
            <a:r>
              <a:rPr lang="fr-FR" sz="3500" b="1" i="1" dirty="0" smtClean="0">
                <a:solidFill>
                  <a:schemeClr val="tx1"/>
                </a:solidFill>
                <a:latin typeface="Times New Roman" panose="02020603050405020304" pitchFamily="18" charset="0"/>
                <a:cs typeface="Times New Roman" panose="02020603050405020304" pitchFamily="18" charset="0"/>
              </a:rPr>
              <a:t>?</a:t>
            </a:r>
            <a:endParaRPr lang="en-US" sz="3500" b="1" i="1" dirty="0"/>
          </a:p>
        </p:txBody>
      </p:sp>
      <p:sp>
        <p:nvSpPr>
          <p:cNvPr id="11" name="Right Arrow 10"/>
          <p:cNvSpPr/>
          <p:nvPr/>
        </p:nvSpPr>
        <p:spPr>
          <a:xfrm>
            <a:off x="304800" y="2917700"/>
            <a:ext cx="1047750" cy="415366"/>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2" name="Rectangle 11"/>
          <p:cNvSpPr/>
          <p:nvPr/>
        </p:nvSpPr>
        <p:spPr>
          <a:xfrm>
            <a:off x="1581226" y="2772614"/>
            <a:ext cx="7934325" cy="1475404"/>
          </a:xfrm>
          <a:prstGeom prst="rect">
            <a:avLst/>
          </a:prstGeom>
        </p:spPr>
        <p:txBody>
          <a:bodyPr wrap="square">
            <a:spAutoFit/>
          </a:bodyPr>
          <a:lstStyle/>
          <a:p>
            <a:pPr>
              <a:lnSpc>
                <a:spcPct val="107000"/>
              </a:lnSpc>
              <a:spcAft>
                <a:spcPts val="0"/>
              </a:spcAft>
            </a:pPr>
            <a:r>
              <a:rPr lang="fr-FR" sz="2800" dirty="0" err="1" smtClean="0">
                <a:latin typeface="Times New Roman" panose="02020603050405020304" pitchFamily="18" charset="0"/>
                <a:cs typeface="Times New Roman" panose="02020603050405020304" pitchFamily="18" charset="0"/>
              </a:rPr>
              <a:t>Để</a:t>
            </a:r>
            <a:r>
              <a:rPr lang="fr-FR" sz="2800" dirty="0" smtClean="0">
                <a:latin typeface="Times New Roman" panose="02020603050405020304" pitchFamily="18" charset="0"/>
                <a:cs typeface="Times New Roman" panose="02020603050405020304" pitchFamily="18" charset="0"/>
              </a:rPr>
              <a:t> </a:t>
            </a:r>
            <a:r>
              <a:rPr lang="fr-FR" sz="2800" b="1" i="1" dirty="0" err="1" smtClean="0">
                <a:latin typeface="Times New Roman" panose="02020603050405020304" pitchFamily="18" charset="0"/>
                <a:cs typeface="Times New Roman" panose="02020603050405020304" pitchFamily="18" charset="0"/>
              </a:rPr>
              <a:t>thử</a:t>
            </a:r>
            <a:r>
              <a:rPr lang="fr-FR" sz="2800" b="1" i="1" dirty="0" smtClean="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nếm</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trải</a:t>
            </a:r>
            <a:r>
              <a:rPr lang="fr-FR" sz="2800" b="1" i="1"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vị</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cay</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nồng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sốc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lên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tận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mũi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chảy</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cả</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nước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mắt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Đây</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cũng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chính</a:t>
            </a:r>
            <a:r>
              <a:rPr lang="fr-FR" sz="2800" dirty="0">
                <a:latin typeface="Times New Roman" panose="02020603050405020304" pitchFamily="18" charset="0"/>
                <a:cs typeface="Times New Roman" panose="02020603050405020304" pitchFamily="18" charset="0"/>
              </a:rPr>
              <a:t> là </a:t>
            </a:r>
            <a:r>
              <a:rPr lang="fr-FR" sz="2800" b="1" i="1" dirty="0" err="1">
                <a:latin typeface="Times New Roman" panose="02020603050405020304" pitchFamily="18" charset="0"/>
                <a:cs typeface="Times New Roman" panose="02020603050405020304" pitchFamily="18" charset="0"/>
              </a:rPr>
              <a:t>cảm</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giác</a:t>
            </a:r>
            <a:r>
              <a:rPr lang="fr-FR" sz="2800" b="1" i="1" dirty="0">
                <a:latin typeface="Times New Roman" panose="02020603050405020304" pitchFamily="18" charset="0"/>
                <a:cs typeface="Times New Roman" panose="02020603050405020304" pitchFamily="18" charset="0"/>
              </a:rPr>
              <a:t> </a:t>
            </a:r>
            <a:r>
              <a:rPr lang="fr-FR" sz="2800" b="1" i="1" dirty="0" err="1" smtClean="0">
                <a:latin typeface="Times New Roman" panose="02020603050405020304" pitchFamily="18" charset="0"/>
                <a:cs typeface="Times New Roman" panose="02020603050405020304" pitchFamily="18" charset="0"/>
              </a:rPr>
              <a:t>của</a:t>
            </a:r>
            <a:r>
              <a:rPr lang="fr-FR" sz="2800" b="1" i="1" dirty="0" smtClean="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người</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bị</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bắt</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nạt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bật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khóc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tủi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thân</a:t>
            </a:r>
            <a:r>
              <a:rPr lang="fr-FR"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a:cs typeface="Times New Roman" panose="02020603050405020304" pitchFamily="18" charset="0"/>
            </a:endParaRPr>
          </a:p>
        </p:txBody>
      </p:sp>
      <p:sp>
        <p:nvSpPr>
          <p:cNvPr id="13" name="Cloud Callout 12"/>
          <p:cNvSpPr/>
          <p:nvPr/>
        </p:nvSpPr>
        <p:spPr>
          <a:xfrm>
            <a:off x="1667967" y="979981"/>
            <a:ext cx="7219912" cy="4174330"/>
          </a:xfrm>
          <a:prstGeom prst="cloudCallout">
            <a:avLst>
              <a:gd name="adj1" fmla="val 68309"/>
              <a:gd name="adj2" fmla="val 1840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500" b="1" i="1" dirty="0" err="1" smtClean="0">
                <a:solidFill>
                  <a:schemeClr val="tx1"/>
                </a:solidFill>
                <a:latin typeface="Times New Roman" panose="02020603050405020304" pitchFamily="18" charset="0"/>
                <a:cs typeface="Times New Roman" panose="02020603050405020304" pitchFamily="18" charset="0"/>
              </a:rPr>
              <a:t>Trong</a:t>
            </a:r>
            <a:r>
              <a:rPr lang="fr-FR" sz="3500" b="1" i="1" dirty="0" smtClean="0">
                <a:solidFill>
                  <a:schemeClr val="tx1"/>
                </a:solidFill>
                <a:latin typeface="Times New Roman" panose="02020603050405020304" pitchFamily="18" charset="0"/>
                <a:cs typeface="Times New Roman" panose="02020603050405020304" pitchFamily="18" charset="0"/>
              </a:rPr>
              <a:t> </a:t>
            </a:r>
            <a:r>
              <a:rPr lang="fr-FR" sz="3500" b="1" i="1" dirty="0" err="1" smtClean="0">
                <a:solidFill>
                  <a:schemeClr val="tx1"/>
                </a:solidFill>
                <a:latin typeface="Times New Roman" panose="02020603050405020304" pitchFamily="18" charset="0"/>
                <a:cs typeface="Times New Roman" panose="02020603050405020304" pitchFamily="18" charset="0"/>
              </a:rPr>
              <a:t>khổ</a:t>
            </a:r>
            <a:r>
              <a:rPr lang="fr-FR" sz="3500" b="1" i="1" dirty="0" smtClean="0">
                <a:solidFill>
                  <a:schemeClr val="tx1"/>
                </a:solidFill>
                <a:latin typeface="Times New Roman" panose="02020603050405020304" pitchFamily="18" charset="0"/>
                <a:cs typeface="Times New Roman" panose="02020603050405020304" pitchFamily="18" charset="0"/>
              </a:rPr>
              <a:t> </a:t>
            </a:r>
            <a:r>
              <a:rPr lang="fr-FR" sz="3500" b="1" i="1" dirty="0" err="1" smtClean="0">
                <a:solidFill>
                  <a:schemeClr val="tx1"/>
                </a:solidFill>
                <a:latin typeface="Times New Roman" panose="02020603050405020304" pitchFamily="18" charset="0"/>
                <a:cs typeface="Times New Roman" panose="02020603050405020304" pitchFamily="18" charset="0"/>
              </a:rPr>
              <a:t>thơ</a:t>
            </a:r>
            <a:r>
              <a:rPr lang="fr-FR" sz="3500" b="1" i="1" dirty="0" smtClean="0">
                <a:solidFill>
                  <a:schemeClr val="tx1"/>
                </a:solidFill>
                <a:latin typeface="Times New Roman" panose="02020603050405020304" pitchFamily="18" charset="0"/>
                <a:cs typeface="Times New Roman" panose="02020603050405020304" pitchFamily="18" charset="0"/>
              </a:rPr>
              <a:t> </a:t>
            </a:r>
            <a:r>
              <a:rPr lang="fr-FR" sz="3500" b="1" i="1" dirty="0" err="1" smtClean="0">
                <a:solidFill>
                  <a:schemeClr val="tx1"/>
                </a:solidFill>
                <a:latin typeface="Times New Roman" panose="02020603050405020304" pitchFamily="18" charset="0"/>
                <a:cs typeface="Times New Roman" panose="02020603050405020304" pitchFamily="18" charset="0"/>
              </a:rPr>
              <a:t>thứ</a:t>
            </a:r>
            <a:r>
              <a:rPr lang="fr-FR" sz="3500" b="1" i="1" dirty="0" smtClean="0">
                <a:solidFill>
                  <a:schemeClr val="tx1"/>
                </a:solidFill>
                <a:latin typeface="Times New Roman" panose="02020603050405020304" pitchFamily="18" charset="0"/>
                <a:cs typeface="Times New Roman" panose="02020603050405020304" pitchFamily="18" charset="0"/>
              </a:rPr>
              <a:t> 4, </a:t>
            </a:r>
            <a:r>
              <a:rPr lang="fr-FR" sz="3500" b="1" i="1" dirty="0" err="1" smtClean="0">
                <a:solidFill>
                  <a:schemeClr val="tx1"/>
                </a:solidFill>
                <a:latin typeface="Times New Roman" panose="02020603050405020304" pitchFamily="18" charset="0"/>
                <a:cs typeface="Times New Roman" panose="02020603050405020304" pitchFamily="18" charset="0"/>
              </a:rPr>
              <a:t>tác</a:t>
            </a:r>
            <a:r>
              <a:rPr lang="fr-FR" sz="3500" b="1" i="1" dirty="0" smtClean="0">
                <a:solidFill>
                  <a:schemeClr val="tx1"/>
                </a:solidFill>
                <a:latin typeface="Times New Roman" panose="02020603050405020304" pitchFamily="18" charset="0"/>
                <a:cs typeface="Times New Roman" panose="02020603050405020304" pitchFamily="18" charset="0"/>
              </a:rPr>
              <a:t> </a:t>
            </a:r>
            <a:r>
              <a:rPr lang="fr-FR" sz="3500" b="1" i="1" dirty="0" err="1" smtClean="0">
                <a:solidFill>
                  <a:schemeClr val="tx1"/>
                </a:solidFill>
                <a:latin typeface="Times New Roman" panose="02020603050405020304" pitchFamily="18" charset="0"/>
                <a:cs typeface="Times New Roman" panose="02020603050405020304" pitchFamily="18" charset="0"/>
              </a:rPr>
              <a:t>giả</a:t>
            </a:r>
            <a:r>
              <a:rPr lang="fr-FR" sz="3500" b="1" i="1" dirty="0" smtClean="0">
                <a:solidFill>
                  <a:schemeClr val="tx1"/>
                </a:solidFill>
                <a:latin typeface="Times New Roman" panose="02020603050405020304" pitchFamily="18" charset="0"/>
                <a:cs typeface="Times New Roman" panose="02020603050405020304" pitchFamily="18" charset="0"/>
              </a:rPr>
              <a:t> </a:t>
            </a:r>
            <a:r>
              <a:rPr lang="fr-FR" sz="3500" b="1" i="1" dirty="0" err="1" smtClean="0">
                <a:solidFill>
                  <a:schemeClr val="tx1"/>
                </a:solidFill>
                <a:latin typeface="Times New Roman" panose="02020603050405020304" pitchFamily="18" charset="0"/>
                <a:cs typeface="Times New Roman" panose="02020603050405020304" pitchFamily="18" charset="0"/>
              </a:rPr>
              <a:t>đã</a:t>
            </a:r>
            <a:r>
              <a:rPr lang="fr-FR" sz="3500" b="1" i="1" dirty="0" smtClean="0">
                <a:solidFill>
                  <a:schemeClr val="tx1"/>
                </a:solidFill>
                <a:latin typeface="Times New Roman" panose="02020603050405020304" pitchFamily="18" charset="0"/>
                <a:cs typeface="Times New Roman" panose="02020603050405020304" pitchFamily="18" charset="0"/>
              </a:rPr>
              <a:t> </a:t>
            </a:r>
            <a:r>
              <a:rPr lang="fr-FR" sz="3500" b="1" i="1" dirty="0" err="1" smtClean="0">
                <a:solidFill>
                  <a:schemeClr val="tx1"/>
                </a:solidFill>
                <a:latin typeface="Times New Roman" panose="02020603050405020304" pitchFamily="18" charset="0"/>
                <a:cs typeface="Times New Roman" panose="02020603050405020304" pitchFamily="18" charset="0"/>
              </a:rPr>
              <a:t>sử</a:t>
            </a:r>
            <a:r>
              <a:rPr lang="fr-FR" sz="3500" b="1" i="1" dirty="0" smtClean="0">
                <a:solidFill>
                  <a:schemeClr val="tx1"/>
                </a:solidFill>
                <a:latin typeface="Times New Roman" panose="02020603050405020304" pitchFamily="18" charset="0"/>
                <a:cs typeface="Times New Roman" panose="02020603050405020304" pitchFamily="18" charset="0"/>
              </a:rPr>
              <a:t> </a:t>
            </a:r>
            <a:r>
              <a:rPr lang="fr-FR" sz="3500" b="1" i="1" dirty="0" err="1" smtClean="0">
                <a:solidFill>
                  <a:schemeClr val="tx1"/>
                </a:solidFill>
                <a:latin typeface="Times New Roman" panose="02020603050405020304" pitchFamily="18" charset="0"/>
                <a:cs typeface="Times New Roman" panose="02020603050405020304" pitchFamily="18" charset="0"/>
              </a:rPr>
              <a:t>dụng</a:t>
            </a:r>
            <a:r>
              <a:rPr lang="fr-FR" sz="3500" b="1" i="1" dirty="0" smtClean="0">
                <a:solidFill>
                  <a:schemeClr val="tx1"/>
                </a:solidFill>
                <a:latin typeface="Times New Roman" panose="02020603050405020304" pitchFamily="18" charset="0"/>
                <a:cs typeface="Times New Roman" panose="02020603050405020304" pitchFamily="18" charset="0"/>
              </a:rPr>
              <a:t> </a:t>
            </a:r>
            <a:r>
              <a:rPr lang="fr-FR" sz="3500" b="1" i="1" dirty="0" err="1" smtClean="0">
                <a:solidFill>
                  <a:schemeClr val="tx1"/>
                </a:solidFill>
                <a:latin typeface="Times New Roman" panose="02020603050405020304" pitchFamily="18" charset="0"/>
                <a:cs typeface="Times New Roman" panose="02020603050405020304" pitchFamily="18" charset="0"/>
              </a:rPr>
              <a:t>biện</a:t>
            </a:r>
            <a:r>
              <a:rPr lang="fr-FR" sz="3500" b="1" i="1" dirty="0" smtClean="0">
                <a:solidFill>
                  <a:schemeClr val="tx1"/>
                </a:solidFill>
                <a:latin typeface="Times New Roman" panose="02020603050405020304" pitchFamily="18" charset="0"/>
                <a:cs typeface="Times New Roman" panose="02020603050405020304" pitchFamily="18" charset="0"/>
              </a:rPr>
              <a:t> </a:t>
            </a:r>
            <a:r>
              <a:rPr lang="fr-FR" sz="3500" b="1" i="1" dirty="0" err="1" smtClean="0">
                <a:solidFill>
                  <a:schemeClr val="tx1"/>
                </a:solidFill>
                <a:latin typeface="Times New Roman" panose="02020603050405020304" pitchFamily="18" charset="0"/>
                <a:cs typeface="Times New Roman" panose="02020603050405020304" pitchFamily="18" charset="0"/>
              </a:rPr>
              <a:t>pháp</a:t>
            </a:r>
            <a:r>
              <a:rPr lang="fr-FR" sz="3500" b="1" i="1" dirty="0" smtClean="0">
                <a:solidFill>
                  <a:schemeClr val="tx1"/>
                </a:solidFill>
                <a:latin typeface="Times New Roman" panose="02020603050405020304" pitchFamily="18" charset="0"/>
                <a:cs typeface="Times New Roman" panose="02020603050405020304" pitchFamily="18" charset="0"/>
              </a:rPr>
              <a:t> </a:t>
            </a:r>
            <a:r>
              <a:rPr lang="fr-FR" sz="3500" b="1" i="1" dirty="0" err="1" smtClean="0">
                <a:solidFill>
                  <a:schemeClr val="tx1"/>
                </a:solidFill>
                <a:latin typeface="Times New Roman" panose="02020603050405020304" pitchFamily="18" charset="0"/>
                <a:cs typeface="Times New Roman" panose="02020603050405020304" pitchFamily="18" charset="0"/>
              </a:rPr>
              <a:t>nghệ</a:t>
            </a:r>
            <a:r>
              <a:rPr lang="fr-FR" sz="3500" b="1" i="1" dirty="0" smtClean="0">
                <a:solidFill>
                  <a:schemeClr val="tx1"/>
                </a:solidFill>
                <a:latin typeface="Times New Roman" panose="02020603050405020304" pitchFamily="18" charset="0"/>
                <a:cs typeface="Times New Roman" panose="02020603050405020304" pitchFamily="18" charset="0"/>
              </a:rPr>
              <a:t> </a:t>
            </a:r>
            <a:r>
              <a:rPr lang="fr-FR" sz="3500" b="1" i="1" dirty="0" err="1" smtClean="0">
                <a:solidFill>
                  <a:schemeClr val="tx1"/>
                </a:solidFill>
                <a:latin typeface="Times New Roman" panose="02020603050405020304" pitchFamily="18" charset="0"/>
                <a:cs typeface="Times New Roman" panose="02020603050405020304" pitchFamily="18" charset="0"/>
              </a:rPr>
              <a:t>thuật</a:t>
            </a:r>
            <a:r>
              <a:rPr lang="fr-FR" sz="3500" b="1" i="1" dirty="0" smtClean="0">
                <a:solidFill>
                  <a:schemeClr val="tx1"/>
                </a:solidFill>
                <a:latin typeface="Times New Roman" panose="02020603050405020304" pitchFamily="18" charset="0"/>
                <a:cs typeface="Times New Roman" panose="02020603050405020304" pitchFamily="18" charset="0"/>
              </a:rPr>
              <a:t> </a:t>
            </a:r>
            <a:r>
              <a:rPr lang="fr-FR" sz="3500" b="1" i="1" dirty="0" err="1" smtClean="0">
                <a:solidFill>
                  <a:schemeClr val="tx1"/>
                </a:solidFill>
                <a:latin typeface="Times New Roman" panose="02020603050405020304" pitchFamily="18" charset="0"/>
                <a:cs typeface="Times New Roman" panose="02020603050405020304" pitchFamily="18" charset="0"/>
              </a:rPr>
              <a:t>gì</a:t>
            </a:r>
            <a:r>
              <a:rPr lang="fr-FR" sz="3500" b="1" i="1" dirty="0" smtClean="0">
                <a:solidFill>
                  <a:schemeClr val="tx1"/>
                </a:solidFill>
                <a:latin typeface="Times New Roman" panose="02020603050405020304" pitchFamily="18" charset="0"/>
                <a:cs typeface="Times New Roman" panose="02020603050405020304" pitchFamily="18" charset="0"/>
              </a:rPr>
              <a:t>? </a:t>
            </a:r>
            <a:r>
              <a:rPr lang="fr-FR" sz="3500" b="1" i="1" dirty="0" err="1" smtClean="0">
                <a:solidFill>
                  <a:schemeClr val="tx1"/>
                </a:solidFill>
                <a:latin typeface="Times New Roman" panose="02020603050405020304" pitchFamily="18" charset="0"/>
                <a:cs typeface="Times New Roman" panose="02020603050405020304" pitchFamily="18" charset="0"/>
              </a:rPr>
              <a:t>Nêu</a:t>
            </a:r>
            <a:r>
              <a:rPr lang="fr-FR" sz="3500" b="1" i="1" dirty="0" smtClean="0">
                <a:solidFill>
                  <a:schemeClr val="tx1"/>
                </a:solidFill>
                <a:latin typeface="Times New Roman" panose="02020603050405020304" pitchFamily="18" charset="0"/>
                <a:cs typeface="Times New Roman" panose="02020603050405020304" pitchFamily="18" charset="0"/>
              </a:rPr>
              <a:t> </a:t>
            </a:r>
            <a:r>
              <a:rPr lang="fr-FR" sz="3500" b="1" i="1" dirty="0" err="1" smtClean="0">
                <a:solidFill>
                  <a:schemeClr val="tx1"/>
                </a:solidFill>
                <a:latin typeface="Times New Roman" panose="02020603050405020304" pitchFamily="18" charset="0"/>
                <a:cs typeface="Times New Roman" panose="02020603050405020304" pitchFamily="18" charset="0"/>
              </a:rPr>
              <a:t>tác</a:t>
            </a:r>
            <a:r>
              <a:rPr lang="fr-FR" sz="3500" b="1" i="1" dirty="0" smtClean="0">
                <a:solidFill>
                  <a:schemeClr val="tx1"/>
                </a:solidFill>
                <a:latin typeface="Times New Roman" panose="02020603050405020304" pitchFamily="18" charset="0"/>
                <a:cs typeface="Times New Roman" panose="02020603050405020304" pitchFamily="18" charset="0"/>
              </a:rPr>
              <a:t> </a:t>
            </a:r>
            <a:r>
              <a:rPr lang="fr-FR" sz="3500" b="1" i="1" dirty="0" err="1" smtClean="0">
                <a:solidFill>
                  <a:schemeClr val="tx1"/>
                </a:solidFill>
                <a:latin typeface="Times New Roman" panose="02020603050405020304" pitchFamily="18" charset="0"/>
                <a:cs typeface="Times New Roman" panose="02020603050405020304" pitchFamily="18" charset="0"/>
              </a:rPr>
              <a:t>dụng</a:t>
            </a:r>
            <a:r>
              <a:rPr lang="fr-FR" sz="3500" b="1" i="1" dirty="0" smtClean="0">
                <a:solidFill>
                  <a:schemeClr val="tx1"/>
                </a:solidFill>
                <a:latin typeface="Times New Roman" panose="02020603050405020304" pitchFamily="18" charset="0"/>
                <a:cs typeface="Times New Roman" panose="02020603050405020304" pitchFamily="18" charset="0"/>
              </a:rPr>
              <a:t> </a:t>
            </a:r>
            <a:r>
              <a:rPr lang="fr-FR" sz="3500" b="1" i="1" dirty="0" err="1" smtClean="0">
                <a:solidFill>
                  <a:schemeClr val="tx1"/>
                </a:solidFill>
                <a:latin typeface="Times New Roman" panose="02020603050405020304" pitchFamily="18" charset="0"/>
                <a:cs typeface="Times New Roman" panose="02020603050405020304" pitchFamily="18" charset="0"/>
              </a:rPr>
              <a:t>của</a:t>
            </a:r>
            <a:r>
              <a:rPr lang="fr-FR" sz="3500" b="1" i="1" dirty="0" smtClean="0">
                <a:solidFill>
                  <a:schemeClr val="tx1"/>
                </a:solidFill>
                <a:latin typeface="Times New Roman" panose="02020603050405020304" pitchFamily="18" charset="0"/>
                <a:cs typeface="Times New Roman" panose="02020603050405020304" pitchFamily="18" charset="0"/>
              </a:rPr>
              <a:t> </a:t>
            </a:r>
            <a:r>
              <a:rPr lang="fr-FR" sz="3500" b="1" i="1" dirty="0" err="1" smtClean="0">
                <a:solidFill>
                  <a:schemeClr val="tx1"/>
                </a:solidFill>
                <a:latin typeface="Times New Roman" panose="02020603050405020304" pitchFamily="18" charset="0"/>
                <a:cs typeface="Times New Roman" panose="02020603050405020304" pitchFamily="18" charset="0"/>
              </a:rPr>
              <a:t>biện</a:t>
            </a:r>
            <a:r>
              <a:rPr lang="fr-FR" sz="3500" b="1" i="1" dirty="0" smtClean="0">
                <a:solidFill>
                  <a:schemeClr val="tx1"/>
                </a:solidFill>
                <a:latin typeface="Times New Roman" panose="02020603050405020304" pitchFamily="18" charset="0"/>
                <a:cs typeface="Times New Roman" panose="02020603050405020304" pitchFamily="18" charset="0"/>
              </a:rPr>
              <a:t> </a:t>
            </a:r>
            <a:r>
              <a:rPr lang="fr-FR" sz="3500" b="1" i="1" dirty="0" err="1" smtClean="0">
                <a:solidFill>
                  <a:schemeClr val="tx1"/>
                </a:solidFill>
                <a:latin typeface="Times New Roman" panose="02020603050405020304" pitchFamily="18" charset="0"/>
                <a:cs typeface="Times New Roman" panose="02020603050405020304" pitchFamily="18" charset="0"/>
              </a:rPr>
              <a:t>pháp</a:t>
            </a:r>
            <a:r>
              <a:rPr lang="fr-FR" sz="3500" b="1" i="1" dirty="0" smtClean="0">
                <a:solidFill>
                  <a:schemeClr val="tx1"/>
                </a:solidFill>
                <a:latin typeface="Times New Roman" panose="02020603050405020304" pitchFamily="18" charset="0"/>
                <a:cs typeface="Times New Roman" panose="02020603050405020304" pitchFamily="18" charset="0"/>
              </a:rPr>
              <a:t> </a:t>
            </a:r>
            <a:r>
              <a:rPr lang="fr-FR" sz="3500" b="1" i="1" dirty="0" err="1" smtClean="0">
                <a:solidFill>
                  <a:schemeClr val="tx1"/>
                </a:solidFill>
                <a:latin typeface="Times New Roman" panose="02020603050405020304" pitchFamily="18" charset="0"/>
                <a:cs typeface="Times New Roman" panose="02020603050405020304" pitchFamily="18" charset="0"/>
              </a:rPr>
              <a:t>nghệ</a:t>
            </a:r>
            <a:r>
              <a:rPr lang="fr-FR" sz="3500" b="1" i="1" dirty="0" smtClean="0">
                <a:solidFill>
                  <a:schemeClr val="tx1"/>
                </a:solidFill>
                <a:latin typeface="Times New Roman" panose="02020603050405020304" pitchFamily="18" charset="0"/>
                <a:cs typeface="Times New Roman" panose="02020603050405020304" pitchFamily="18" charset="0"/>
              </a:rPr>
              <a:t> </a:t>
            </a:r>
            <a:r>
              <a:rPr lang="fr-FR" sz="3500" b="1" i="1" dirty="0" err="1" smtClean="0">
                <a:solidFill>
                  <a:schemeClr val="tx1"/>
                </a:solidFill>
                <a:latin typeface="Times New Roman" panose="02020603050405020304" pitchFamily="18" charset="0"/>
                <a:cs typeface="Times New Roman" panose="02020603050405020304" pitchFamily="18" charset="0"/>
              </a:rPr>
              <a:t>thuật</a:t>
            </a:r>
            <a:r>
              <a:rPr lang="fr-FR" sz="3500" b="1" i="1" dirty="0" smtClean="0">
                <a:solidFill>
                  <a:schemeClr val="tx1"/>
                </a:solidFill>
                <a:latin typeface="Times New Roman" panose="02020603050405020304" pitchFamily="18" charset="0"/>
                <a:cs typeface="Times New Roman" panose="02020603050405020304" pitchFamily="18" charset="0"/>
              </a:rPr>
              <a:t> </a:t>
            </a:r>
            <a:r>
              <a:rPr lang="fr-FR" sz="3500" b="1" i="1" dirty="0" err="1" smtClean="0">
                <a:solidFill>
                  <a:schemeClr val="tx1"/>
                </a:solidFill>
                <a:latin typeface="Times New Roman" panose="02020603050405020304" pitchFamily="18" charset="0"/>
                <a:cs typeface="Times New Roman" panose="02020603050405020304" pitchFamily="18" charset="0"/>
              </a:rPr>
              <a:t>đó</a:t>
            </a:r>
            <a:r>
              <a:rPr lang="fr-FR" sz="3500" b="1" i="1" dirty="0" smtClean="0">
                <a:solidFill>
                  <a:schemeClr val="tx1"/>
                </a:solidFill>
                <a:latin typeface="Times New Roman" panose="02020603050405020304" pitchFamily="18" charset="0"/>
                <a:cs typeface="Times New Roman" panose="02020603050405020304" pitchFamily="18" charset="0"/>
              </a:rPr>
              <a:t>?</a:t>
            </a:r>
            <a:endParaRPr lang="en-US" sz="3500" b="1" i="1" dirty="0"/>
          </a:p>
        </p:txBody>
      </p:sp>
      <p:sp>
        <p:nvSpPr>
          <p:cNvPr id="14" name="Rectangle 13"/>
          <p:cNvSpPr/>
          <p:nvPr/>
        </p:nvSpPr>
        <p:spPr>
          <a:xfrm>
            <a:off x="440402" y="4082386"/>
            <a:ext cx="6789038" cy="523220"/>
          </a:xfrm>
          <a:prstGeom prst="rect">
            <a:avLst/>
          </a:prstGeom>
        </p:spPr>
        <p:txBody>
          <a:bodyPr wrap="none">
            <a:spAutoFit/>
          </a:bodyPr>
          <a:lstStyle/>
          <a:p>
            <a:r>
              <a:rPr lang="fr-FR" sz="2800" b="1" dirty="0" smtClean="0">
                <a:latin typeface="Times New Roman" panose="02020603050405020304" pitchFamily="18" charset="0"/>
                <a:cs typeface="Times New Roman" panose="02020603050405020304" pitchFamily="18" charset="0"/>
              </a:rPr>
              <a:t>- </a:t>
            </a:r>
            <a:r>
              <a:rPr lang="fr-FR" sz="2800" b="1" dirty="0" err="1" smtClean="0">
                <a:latin typeface="Times New Roman" panose="02020603050405020304" pitchFamily="18" charset="0"/>
                <a:cs typeface="Times New Roman" panose="02020603050405020304" pitchFamily="18" charset="0"/>
              </a:rPr>
              <a:t>Biện</a:t>
            </a:r>
            <a:r>
              <a:rPr lang="fr-FR" sz="2800" b="1" dirty="0" smtClean="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pháp</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so</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sánh</a:t>
            </a:r>
            <a:r>
              <a:rPr lang="fr-FR" sz="2800" b="1"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Bạn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nhút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nhát</a:t>
            </a:r>
            <a:r>
              <a:rPr lang="fr-FR" sz="2800" dirty="0">
                <a:latin typeface="Times New Roman" panose="02020603050405020304" pitchFamily="18" charset="0"/>
                <a:cs typeface="Times New Roman" panose="02020603050405020304" pitchFamily="18" charset="0"/>
              </a:rPr>
              <a:t> </a:t>
            </a:r>
            <a:r>
              <a:rPr lang="fr-FR" sz="2800" dirty="0" smtClean="0">
                <a:latin typeface="Times New Roman" panose="02020603050405020304" pitchFamily="18" charset="0"/>
                <a:cs typeface="Times New Roman" panose="02020603050405020304" pitchFamily="18" charset="0"/>
              </a:rPr>
              <a:t>- </a:t>
            </a:r>
            <a:r>
              <a:rPr lang="fr-FR" sz="2800" dirty="0" err="1" smtClean="0">
                <a:latin typeface="Times New Roman" panose="02020603050405020304" pitchFamily="18" charset="0"/>
                <a:cs typeface="Times New Roman" panose="02020603050405020304" pitchFamily="18" charset="0"/>
              </a:rPr>
              <a:t>thỏ</a:t>
            </a:r>
            <a:r>
              <a:rPr lang="fr-FR" sz="2800" dirty="0" smtClean="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non</a:t>
            </a:r>
            <a:endParaRPr lang="en-US" sz="2800" dirty="0"/>
          </a:p>
        </p:txBody>
      </p:sp>
      <p:sp>
        <p:nvSpPr>
          <p:cNvPr id="15" name="Right Arrow 14"/>
          <p:cNvSpPr/>
          <p:nvPr/>
        </p:nvSpPr>
        <p:spPr>
          <a:xfrm>
            <a:off x="473704" y="4914152"/>
            <a:ext cx="1047750" cy="415366"/>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6" name="Rectangle 15"/>
          <p:cNvSpPr/>
          <p:nvPr/>
        </p:nvSpPr>
        <p:spPr>
          <a:xfrm>
            <a:off x="1720353" y="4573076"/>
            <a:ext cx="7406854" cy="1014380"/>
          </a:xfrm>
          <a:prstGeom prst="rect">
            <a:avLst/>
          </a:prstGeom>
        </p:spPr>
        <p:txBody>
          <a:bodyPr wrap="square">
            <a:spAutoFit/>
          </a:bodyPr>
          <a:lstStyle/>
          <a:p>
            <a:pPr algn="just">
              <a:lnSpc>
                <a:spcPct val="107000"/>
              </a:lnSpc>
              <a:spcAft>
                <a:spcPts val="0"/>
              </a:spcAft>
            </a:pPr>
            <a:r>
              <a:rPr lang="fr-FR" sz="2800" dirty="0" err="1">
                <a:solidFill>
                  <a:srgbClr val="002060"/>
                </a:solidFill>
                <a:latin typeface="Times New Roman" panose="02020603050405020304" pitchFamily="18" charset="0"/>
                <a:cs typeface="Times New Roman" panose="02020603050405020304" pitchFamily="18" charset="0"/>
              </a:rPr>
              <a:t>Nhấn</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mạnh</a:t>
            </a:r>
            <a:r>
              <a:rPr lang="fr-FR" sz="2800" dirty="0">
                <a:solidFill>
                  <a:srgbClr val="002060"/>
                </a:solidFill>
                <a:latin typeface="Times New Roman" panose="02020603050405020304" pitchFamily="18" charset="0"/>
                <a:cs typeface="Times New Roman" panose="02020603050405020304" pitchFamily="18" charset="0"/>
              </a:rPr>
              <a:t> </a:t>
            </a:r>
            <a:r>
              <a:rPr lang="fr-FR" sz="2800" b="1" i="1" dirty="0" err="1">
                <a:solidFill>
                  <a:srgbClr val="002060"/>
                </a:solidFill>
                <a:latin typeface="Times New Roman" panose="02020603050405020304" pitchFamily="18" charset="0"/>
                <a:cs typeface="Times New Roman" panose="02020603050405020304" pitchFamily="18" charset="0"/>
              </a:rPr>
              <a:t>sự</a:t>
            </a:r>
            <a:r>
              <a:rPr lang="fr-FR" sz="2800" b="1" i="1" dirty="0">
                <a:solidFill>
                  <a:srgbClr val="002060"/>
                </a:solidFill>
                <a:latin typeface="Times New Roman" panose="02020603050405020304" pitchFamily="18" charset="0"/>
                <a:cs typeface="Times New Roman" panose="02020603050405020304" pitchFamily="18" charset="0"/>
              </a:rPr>
              <a:t> </a:t>
            </a:r>
            <a:r>
              <a:rPr lang="fr-FR" sz="2800" b="1" i="1" dirty="0" err="1">
                <a:solidFill>
                  <a:srgbClr val="002060"/>
                </a:solidFill>
                <a:latin typeface="Times New Roman" panose="02020603050405020304" pitchFamily="18" charset="0"/>
                <a:cs typeface="Times New Roman" panose="02020603050405020304" pitchFamily="18" charset="0"/>
              </a:rPr>
              <a:t>đáng</a:t>
            </a:r>
            <a:r>
              <a:rPr lang="fr-FR" sz="2800" b="1" i="1" dirty="0">
                <a:solidFill>
                  <a:srgbClr val="002060"/>
                </a:solidFill>
                <a:latin typeface="Times New Roman" panose="02020603050405020304" pitchFamily="18" charset="0"/>
                <a:cs typeface="Times New Roman" panose="02020603050405020304" pitchFamily="18" charset="0"/>
              </a:rPr>
              <a:t> </a:t>
            </a:r>
            <a:r>
              <a:rPr lang="fr-FR" sz="2800" b="1" i="1" dirty="0" err="1">
                <a:solidFill>
                  <a:srgbClr val="002060"/>
                </a:solidFill>
                <a:latin typeface="Times New Roman" panose="02020603050405020304" pitchFamily="18" charset="0"/>
                <a:cs typeface="Times New Roman" panose="02020603050405020304" pitchFamily="18" charset="0"/>
              </a:rPr>
              <a:t>yêu</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nhỏ</a:t>
            </a:r>
            <a:r>
              <a:rPr lang="fr-FR" sz="2800" dirty="0">
                <a:solidFill>
                  <a:srgbClr val="002060"/>
                </a:solidFill>
                <a:latin typeface="Times New Roman" panose="02020603050405020304" pitchFamily="18" charset="0"/>
                <a:cs typeface="Times New Roman" panose="02020603050405020304" pitchFamily="18" charset="0"/>
              </a:rPr>
              <a:t> bé, </a:t>
            </a:r>
            <a:r>
              <a:rPr lang="fr-FR" sz="2800" b="1" i="1" dirty="0" err="1">
                <a:solidFill>
                  <a:srgbClr val="002060"/>
                </a:solidFill>
                <a:latin typeface="Times New Roman" panose="02020603050405020304" pitchFamily="18" charset="0"/>
                <a:cs typeface="Times New Roman" panose="02020603050405020304" pitchFamily="18" charset="0"/>
              </a:rPr>
              <a:t>cần</a:t>
            </a:r>
            <a:r>
              <a:rPr lang="fr-FR" sz="2800" b="1" i="1" dirty="0">
                <a:solidFill>
                  <a:srgbClr val="002060"/>
                </a:solidFill>
                <a:latin typeface="Times New Roman" panose="02020603050405020304" pitchFamily="18" charset="0"/>
                <a:cs typeface="Times New Roman" panose="02020603050405020304" pitchFamily="18" charset="0"/>
              </a:rPr>
              <a:t> </a:t>
            </a:r>
            <a:r>
              <a:rPr lang="fr-FR" sz="2800" b="1" i="1" dirty="0" err="1">
                <a:solidFill>
                  <a:srgbClr val="002060"/>
                </a:solidFill>
                <a:latin typeface="Times New Roman" panose="02020603050405020304" pitchFamily="18" charset="0"/>
                <a:cs typeface="Times New Roman" panose="02020603050405020304" pitchFamily="18" charset="0"/>
              </a:rPr>
              <a:t>được</a:t>
            </a:r>
            <a:r>
              <a:rPr lang="fr-FR" sz="2800" b="1" i="1" dirty="0">
                <a:solidFill>
                  <a:srgbClr val="002060"/>
                </a:solidFill>
                <a:latin typeface="Times New Roman" panose="02020603050405020304" pitchFamily="18" charset="0"/>
                <a:cs typeface="Times New Roman" panose="02020603050405020304" pitchFamily="18" charset="0"/>
              </a:rPr>
              <a:t> </a:t>
            </a:r>
            <a:r>
              <a:rPr lang="fr-FR" sz="2800" b="1" i="1" dirty="0" err="1">
                <a:solidFill>
                  <a:srgbClr val="002060"/>
                </a:solidFill>
                <a:latin typeface="Times New Roman" panose="02020603050405020304" pitchFamily="18" charset="0"/>
                <a:cs typeface="Times New Roman" panose="02020603050405020304" pitchFamily="18" charset="0"/>
              </a:rPr>
              <a:t>đối</a:t>
            </a:r>
            <a:r>
              <a:rPr lang="fr-FR" sz="2800" b="1" i="1" dirty="0">
                <a:solidFill>
                  <a:srgbClr val="002060"/>
                </a:solidFill>
                <a:latin typeface="Times New Roman" panose="02020603050405020304" pitchFamily="18" charset="0"/>
                <a:cs typeface="Times New Roman" panose="02020603050405020304" pitchFamily="18" charset="0"/>
              </a:rPr>
              <a:t> </a:t>
            </a:r>
            <a:r>
              <a:rPr lang="fr-FR" sz="2800" b="1" i="1" dirty="0" err="1">
                <a:solidFill>
                  <a:srgbClr val="002060"/>
                </a:solidFill>
                <a:latin typeface="Times New Roman" panose="02020603050405020304" pitchFamily="18" charset="0"/>
                <a:cs typeface="Times New Roman" panose="02020603050405020304" pitchFamily="18" charset="0"/>
              </a:rPr>
              <a:t>xử</a:t>
            </a:r>
            <a:r>
              <a:rPr lang="fr-FR" sz="2800" b="1" i="1" dirty="0">
                <a:solidFill>
                  <a:srgbClr val="002060"/>
                </a:solidFill>
                <a:latin typeface="Times New Roman" panose="02020603050405020304" pitchFamily="18" charset="0"/>
                <a:cs typeface="Times New Roman" panose="02020603050405020304" pitchFamily="18" charset="0"/>
              </a:rPr>
              <a:t> </a:t>
            </a:r>
            <a:r>
              <a:rPr lang="fr-FR" sz="2800" b="1" i="1" dirty="0" err="1">
                <a:solidFill>
                  <a:srgbClr val="002060"/>
                </a:solidFill>
                <a:latin typeface="Times New Roman" panose="02020603050405020304" pitchFamily="18" charset="0"/>
                <a:cs typeface="Times New Roman" panose="02020603050405020304" pitchFamily="18" charset="0"/>
              </a:rPr>
              <a:t>thân</a:t>
            </a:r>
            <a:r>
              <a:rPr lang="fr-FR" sz="2800" b="1" i="1" dirty="0">
                <a:solidFill>
                  <a:srgbClr val="002060"/>
                </a:solidFill>
                <a:latin typeface="Times New Roman" panose="02020603050405020304" pitchFamily="18" charset="0"/>
                <a:cs typeface="Times New Roman" panose="02020603050405020304" pitchFamily="18" charset="0"/>
              </a:rPr>
              <a:t> </a:t>
            </a:r>
            <a:r>
              <a:rPr lang="fr-FR" sz="2800" b="1" i="1" dirty="0" err="1" smtClean="0">
                <a:solidFill>
                  <a:srgbClr val="002060"/>
                </a:solidFill>
                <a:latin typeface="Times New Roman" panose="02020603050405020304" pitchFamily="18" charset="0"/>
                <a:cs typeface="Times New Roman" panose="02020603050405020304" pitchFamily="18" charset="0"/>
              </a:rPr>
              <a:t>thiện,được</a:t>
            </a:r>
            <a:r>
              <a:rPr lang="fr-FR" sz="2800" b="1" i="1" dirty="0" smtClean="0">
                <a:solidFill>
                  <a:srgbClr val="002060"/>
                </a:solidFill>
                <a:latin typeface="Times New Roman" panose="02020603050405020304" pitchFamily="18" charset="0"/>
                <a:cs typeface="Times New Roman" panose="02020603050405020304" pitchFamily="18" charset="0"/>
              </a:rPr>
              <a:t> </a:t>
            </a:r>
            <a:r>
              <a:rPr lang="fr-FR" sz="2800" b="1" i="1" dirty="0" err="1">
                <a:solidFill>
                  <a:srgbClr val="002060"/>
                </a:solidFill>
                <a:latin typeface="Times New Roman" panose="02020603050405020304" pitchFamily="18" charset="0"/>
                <a:cs typeface="Times New Roman" panose="02020603050405020304" pitchFamily="18" charset="0"/>
              </a:rPr>
              <a:t>che</a:t>
            </a:r>
            <a:r>
              <a:rPr lang="fr-FR" sz="2800" b="1" i="1" dirty="0">
                <a:solidFill>
                  <a:srgbClr val="002060"/>
                </a:solidFill>
                <a:latin typeface="Times New Roman" panose="02020603050405020304" pitchFamily="18" charset="0"/>
                <a:cs typeface="Times New Roman" panose="02020603050405020304" pitchFamily="18" charset="0"/>
              </a:rPr>
              <a:t> </a:t>
            </a:r>
            <a:r>
              <a:rPr lang="fr-FR" sz="2800" b="1" i="1" dirty="0" err="1">
                <a:solidFill>
                  <a:srgbClr val="002060"/>
                </a:solidFill>
                <a:latin typeface="Times New Roman" panose="02020603050405020304" pitchFamily="18" charset="0"/>
                <a:cs typeface="Times New Roman" panose="02020603050405020304" pitchFamily="18" charset="0"/>
              </a:rPr>
              <a:t>chở</a:t>
            </a:r>
            <a:r>
              <a:rPr lang="fr-FR" sz="2800" b="1" i="1"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của</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các</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bạn</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smtClean="0">
                <a:solidFill>
                  <a:srgbClr val="002060"/>
                </a:solidFill>
                <a:latin typeface="Times New Roman" panose="02020603050405020304" pitchFamily="18" charset="0"/>
                <a:cs typeface="Times New Roman" panose="02020603050405020304" pitchFamily="18" charset="0"/>
              </a:rPr>
              <a:t>nhút</a:t>
            </a:r>
            <a:r>
              <a:rPr lang="fr-FR" sz="2800" dirty="0" smtClean="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nhát</a:t>
            </a:r>
            <a:r>
              <a:rPr lang="fr-FR" sz="2800" dirty="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ea typeface="Calibri"/>
              <a:cs typeface="Times New Roman" panose="02020603050405020304" pitchFamily="18" charset="0"/>
            </a:endParaRPr>
          </a:p>
        </p:txBody>
      </p:sp>
      <p:sp>
        <p:nvSpPr>
          <p:cNvPr id="17" name="Rectangle 16"/>
          <p:cNvSpPr/>
          <p:nvPr/>
        </p:nvSpPr>
        <p:spPr>
          <a:xfrm>
            <a:off x="608345" y="5504724"/>
            <a:ext cx="9095760" cy="553357"/>
          </a:xfrm>
          <a:prstGeom prst="rect">
            <a:avLst/>
          </a:prstGeom>
        </p:spPr>
        <p:txBody>
          <a:bodyPr wrap="none">
            <a:spAutoFit/>
          </a:bodyPr>
          <a:lstStyle/>
          <a:p>
            <a:pPr algn="just">
              <a:lnSpc>
                <a:spcPct val="107000"/>
              </a:lnSpc>
            </a:pPr>
            <a:r>
              <a:rPr lang="fr-FR" sz="2800" dirty="0" smtClean="0">
                <a:latin typeface="Times New Roman" panose="02020603050405020304" pitchFamily="18" charset="0"/>
                <a:cs typeface="Times New Roman" panose="02020603050405020304" pitchFamily="18" charset="0"/>
              </a:rPr>
              <a:t>- </a:t>
            </a:r>
            <a:r>
              <a:rPr lang="fr-FR" sz="2800" b="1" dirty="0" err="1" smtClean="0">
                <a:latin typeface="Times New Roman" panose="02020603050405020304" pitchFamily="18" charset="0"/>
                <a:cs typeface="Times New Roman" panose="02020603050405020304" pitchFamily="18" charset="0"/>
              </a:rPr>
              <a:t>Câu</a:t>
            </a:r>
            <a:r>
              <a:rPr lang="fr-FR" sz="2800" b="1" dirty="0" smtClean="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hỏi</a:t>
            </a:r>
            <a:r>
              <a:rPr lang="fr-FR" sz="2800" b="1" dirty="0">
                <a:latin typeface="Times New Roman" panose="02020603050405020304" pitchFamily="18" charset="0"/>
                <a:cs typeface="Times New Roman" panose="02020603050405020304" pitchFamily="18" charset="0"/>
              </a:rPr>
              <a:t> </a:t>
            </a:r>
            <a:r>
              <a:rPr lang="fr-FR" sz="2800" b="1" dirty="0" smtClean="0">
                <a:latin typeface="Times New Roman" panose="02020603050405020304" pitchFamily="18" charset="0"/>
                <a:cs typeface="Times New Roman" panose="02020603050405020304" pitchFamily="18" charset="0"/>
              </a:rPr>
              <a:t>« Sao </a:t>
            </a:r>
            <a:r>
              <a:rPr lang="fr-FR" sz="2800" b="1" dirty="0" err="1" smtClean="0">
                <a:latin typeface="Times New Roman" panose="02020603050405020304" pitchFamily="18" charset="0"/>
                <a:cs typeface="Times New Roman" panose="02020603050405020304" pitchFamily="18" charset="0"/>
              </a:rPr>
              <a:t>không</a:t>
            </a:r>
            <a:r>
              <a:rPr lang="fr-FR" sz="2800" b="1" dirty="0" smtClean="0">
                <a:latin typeface="Times New Roman" panose="02020603050405020304" pitchFamily="18" charset="0"/>
                <a:cs typeface="Times New Roman" panose="02020603050405020304" pitchFamily="18" charset="0"/>
              </a:rPr>
              <a:t> »: </a:t>
            </a:r>
            <a:r>
              <a:rPr lang="fr-FR" sz="2800" dirty="0" err="1" smtClean="0">
                <a:latin typeface="Times New Roman" panose="02020603050405020304" pitchFamily="18" charset="0"/>
                <a:cs typeface="Times New Roman" panose="02020603050405020304" pitchFamily="18" charset="0"/>
              </a:rPr>
              <a:t>được</a:t>
            </a:r>
            <a:r>
              <a:rPr lang="fr-FR" sz="2800" dirty="0" smtClean="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lặp</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lại</a:t>
            </a:r>
            <a:r>
              <a:rPr lang="fr-FR" sz="2800" dirty="0">
                <a:latin typeface="Times New Roman" panose="02020603050405020304" pitchFamily="18" charset="0"/>
                <a:cs typeface="Times New Roman" panose="02020603050405020304" pitchFamily="18" charset="0"/>
              </a:rPr>
              <a:t> 3 </a:t>
            </a:r>
            <a:r>
              <a:rPr lang="fr-FR" sz="2800" dirty="0" err="1">
                <a:latin typeface="Times New Roman" panose="02020603050405020304" pitchFamily="18" charset="0"/>
                <a:cs typeface="Times New Roman" panose="02020603050405020304" pitchFamily="18" charset="0"/>
              </a:rPr>
              <a:t>lần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trong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ba</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khổ</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thơ</a:t>
            </a:r>
            <a:r>
              <a:rPr lang="fr-FR"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8" name="Right Arrow 17"/>
          <p:cNvSpPr/>
          <p:nvPr/>
        </p:nvSpPr>
        <p:spPr>
          <a:xfrm>
            <a:off x="345300" y="6261571"/>
            <a:ext cx="1047750" cy="415366"/>
          </a:xfrm>
          <a:prstGeom prst="rightArrow">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0" name="TextBox 19"/>
          <p:cNvSpPr txBox="1"/>
          <p:nvPr/>
        </p:nvSpPr>
        <p:spPr>
          <a:xfrm>
            <a:off x="1475593" y="6167304"/>
            <a:ext cx="9640081" cy="523220"/>
          </a:xfrm>
          <a:prstGeom prst="rect">
            <a:avLst/>
          </a:prstGeom>
          <a:noFill/>
        </p:spPr>
        <p:txBody>
          <a:bodyPr wrap="square" rtlCol="0">
            <a:spAutoFit/>
          </a:bodyPr>
          <a:lstStyle/>
          <a:p>
            <a:r>
              <a:rPr lang="en-US" sz="2800" b="1" i="1" dirty="0" err="1" smtClean="0">
                <a:solidFill>
                  <a:srgbClr val="FF0000"/>
                </a:solidFill>
                <a:latin typeface="Times New Roman" panose="02020603050405020304" pitchFamily="18" charset="0"/>
                <a:cs typeface="Times New Roman" panose="02020603050405020304" pitchFamily="18" charset="0"/>
              </a:rPr>
              <a:t>Nhấn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mạnh</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sự</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vô</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lý</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không</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cần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thiết</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của</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hành</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động</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bắt</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nạt</a:t>
            </a:r>
            <a:r>
              <a:rPr lang="en-US" sz="2800" b="1" i="1" dirty="0" smtClean="0">
                <a:solidFill>
                  <a:srgbClr val="FF0000"/>
                </a:solidFill>
                <a:latin typeface="Times New Roman" panose="02020603050405020304" pitchFamily="18" charset="0"/>
                <a:cs typeface="Times New Roman" panose="02020603050405020304" pitchFamily="18" charset="0"/>
              </a:rPr>
              <a:t>”.</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90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grpId="1" nodeType="clickEffect">
                                  <p:stCondLst>
                                    <p:cond delay="0"/>
                                  </p:stCondLst>
                                  <p:childTnLst>
                                    <p:animEffect transition="out" filter="randombar(horizontal)">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Effect transition="in" filter="wipe(down)">
                                      <p:cBhvr>
                                        <p:cTn id="34" dur="500"/>
                                        <p:tgtEl>
                                          <p:spTgt spid="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randombar(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13"/>
                                        </p:tgtEl>
                                        <p:attrNameLst>
                                          <p:attrName>ppt_x</p:attrName>
                                        </p:attrNameLst>
                                      </p:cBhvr>
                                      <p:tavLst>
                                        <p:tav tm="0">
                                          <p:val>
                                            <p:strVal val="ppt_x"/>
                                          </p:val>
                                        </p:tav>
                                        <p:tav tm="100000">
                                          <p:val>
                                            <p:strVal val="ppt_x"/>
                                          </p:val>
                                        </p:tav>
                                      </p:tavLst>
                                    </p:anim>
                                    <p:anim calcmode="lin" valueType="num">
                                      <p:cBhvr additive="base">
                                        <p:cTn id="57" dur="500"/>
                                        <p:tgtEl>
                                          <p:spTgt spid="13"/>
                                        </p:tgtEl>
                                        <p:attrNameLst>
                                          <p:attrName>ppt_y</p:attrName>
                                        </p:attrNameLst>
                                      </p:cBhvr>
                                      <p:tavLst>
                                        <p:tav tm="0">
                                          <p:val>
                                            <p:strVal val="ppt_y"/>
                                          </p:val>
                                        </p:tav>
                                        <p:tav tm="100000">
                                          <p:val>
                                            <p:strVal val="1+ppt_h/2"/>
                                          </p:val>
                                        </p:tav>
                                      </p:tavLst>
                                    </p:anim>
                                    <p:set>
                                      <p:cBhvr>
                                        <p:cTn id="58" dur="1" fill="hold">
                                          <p:stCondLst>
                                            <p:cond delay="499"/>
                                          </p:stCondLst>
                                        </p:cTn>
                                        <p:tgtEl>
                                          <p:spTgt spid="1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1000"/>
                                        <p:tgtEl>
                                          <p:spTgt spid="17"/>
                                        </p:tgtEl>
                                      </p:cBhvr>
                                    </p:animEffect>
                                    <p:anim calcmode="lin" valueType="num">
                                      <p:cBhvr>
                                        <p:cTn id="83" dur="1000" fill="hold"/>
                                        <p:tgtEl>
                                          <p:spTgt spid="17"/>
                                        </p:tgtEl>
                                        <p:attrNameLst>
                                          <p:attrName>ppt_x</p:attrName>
                                        </p:attrNameLst>
                                      </p:cBhvr>
                                      <p:tavLst>
                                        <p:tav tm="0">
                                          <p:val>
                                            <p:strVal val="#ppt_x"/>
                                          </p:val>
                                        </p:tav>
                                        <p:tav tm="100000">
                                          <p:val>
                                            <p:strVal val="#ppt_x"/>
                                          </p:val>
                                        </p:tav>
                                      </p:tavLst>
                                    </p:anim>
                                    <p:anim calcmode="lin" valueType="num">
                                      <p:cBhvr>
                                        <p:cTn id="8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wipe(down)">
                                      <p:cBhvr>
                                        <p:cTn id="9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P spid="11" grpId="0" animBg="1"/>
      <p:bldP spid="12" grpId="0"/>
      <p:bldP spid="13" grpId="0" animBg="1"/>
      <p:bldP spid="13" grpId="1" animBg="1"/>
      <p:bldP spid="14" grpId="0"/>
      <p:bldP spid="15" grpId="0" animBg="1"/>
      <p:bldP spid="16" grpId="0"/>
      <p:bldP spid="17" grpId="0"/>
      <p:bldP spid="18"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2"/>
          <a:stretch>
            <a:fillRect/>
          </a:stretch>
        </p:blipFill>
        <p:spPr>
          <a:xfrm rot="16200000">
            <a:off x="2666728" y="-2667272"/>
            <a:ext cx="6858000" cy="12192544"/>
          </a:xfrm>
          <a:prstGeom prst="rect">
            <a:avLst/>
          </a:prstGeom>
        </p:spPr>
      </p:pic>
      <p:sp>
        <p:nvSpPr>
          <p:cNvPr id="5" name="Cloud Callout 4"/>
          <p:cNvSpPr/>
          <p:nvPr/>
        </p:nvSpPr>
        <p:spPr>
          <a:xfrm>
            <a:off x="1962150" y="1144588"/>
            <a:ext cx="5429250" cy="3168649"/>
          </a:xfrm>
          <a:prstGeom prst="cloudCallout">
            <a:avLst>
              <a:gd name="adj1" fmla="val 74079"/>
              <a:gd name="adj2" fmla="val 5652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000" b="1" i="1" dirty="0" err="1" smtClean="0">
                <a:solidFill>
                  <a:schemeClr val="bg1"/>
                </a:solidFill>
                <a:latin typeface="Times New Roman" panose="02020603050405020304" pitchFamily="18" charset="0"/>
                <a:cs typeface="Times New Roman" panose="02020603050405020304" pitchFamily="18" charset="0"/>
              </a:rPr>
              <a:t>Em</a:t>
            </a:r>
            <a:r>
              <a:rPr lang="en-US" sz="3000" b="1" i="1" dirty="0" smtClean="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có</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nhận</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xét</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gì</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về</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nội</a:t>
            </a:r>
            <a:r>
              <a:rPr lang="en-US" sz="3000" b="1" i="1" dirty="0">
                <a:solidFill>
                  <a:schemeClr val="bg1"/>
                </a:solidFill>
                <a:latin typeface="Times New Roman" panose="02020603050405020304" pitchFamily="18" charset="0"/>
                <a:cs typeface="Times New Roman" panose="02020603050405020304" pitchFamily="18" charset="0"/>
              </a:rPr>
              <a:t> dung </a:t>
            </a:r>
            <a:r>
              <a:rPr lang="en-US" sz="3000" b="1" i="1" dirty="0" err="1">
                <a:solidFill>
                  <a:schemeClr val="bg1"/>
                </a:solidFill>
                <a:latin typeface="Times New Roman" panose="02020603050405020304" pitchFamily="18" charset="0"/>
                <a:cs typeface="Times New Roman" panose="02020603050405020304" pitchFamily="18" charset="0"/>
              </a:rPr>
              <a:t>và</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giọng</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điệu</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của</a:t>
            </a:r>
            <a:r>
              <a:rPr lang="en-US" sz="3000" b="1" i="1" dirty="0">
                <a:solidFill>
                  <a:schemeClr val="bg1"/>
                </a:solidFill>
                <a:latin typeface="Times New Roman" panose="02020603050405020304" pitchFamily="18" charset="0"/>
                <a:cs typeface="Times New Roman" panose="02020603050405020304" pitchFamily="18" charset="0"/>
              </a:rPr>
              <a:t> 4 </a:t>
            </a:r>
            <a:r>
              <a:rPr lang="en-US" sz="3000" b="1" i="1" dirty="0" err="1">
                <a:solidFill>
                  <a:schemeClr val="bg1"/>
                </a:solidFill>
                <a:latin typeface="Times New Roman" panose="02020603050405020304" pitchFamily="18" charset="0"/>
                <a:cs typeface="Times New Roman" panose="02020603050405020304" pitchFamily="18" charset="0"/>
              </a:rPr>
              <a:t>khổ</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thơ</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đầu</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trong</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bài</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thơ</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Bắt</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smtClean="0">
                <a:solidFill>
                  <a:schemeClr val="bg1"/>
                </a:solidFill>
                <a:latin typeface="Times New Roman" panose="02020603050405020304" pitchFamily="18" charset="0"/>
                <a:cs typeface="Times New Roman" panose="02020603050405020304" pitchFamily="18" charset="0"/>
              </a:rPr>
              <a:t>nạt</a:t>
            </a:r>
            <a:r>
              <a:rPr lang="en-US" sz="3000" b="1" i="1" dirty="0" smtClean="0">
                <a:solidFill>
                  <a:schemeClr val="bg1"/>
                </a:solidFill>
                <a:latin typeface="Times New Roman" panose="02020603050405020304" pitchFamily="18" charset="0"/>
                <a:cs typeface="Times New Roman" panose="02020603050405020304" pitchFamily="18" charset="0"/>
              </a:rPr>
              <a:t>?</a:t>
            </a:r>
            <a:endParaRPr lang="en-US" sz="3000" b="1" i="1" dirty="0">
              <a:solidFill>
                <a:schemeClr val="bg1"/>
              </a:solidFill>
              <a:latin typeface="Times New Roman" panose="02020603050405020304" pitchFamily="18" charset="0"/>
              <a:cs typeface="Times New Roman" panose="02020603050405020304" pitchFamily="18" charset="0"/>
            </a:endParaRPr>
          </a:p>
        </p:txBody>
      </p:sp>
      <p:pic>
        <p:nvPicPr>
          <p:cNvPr id="6"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4958" y="2585852"/>
            <a:ext cx="3100388" cy="4272148"/>
          </a:xfrm>
          <a:prstGeom prst="rect">
            <a:avLst/>
          </a:prstGeom>
        </p:spPr>
      </p:pic>
      <p:sp>
        <p:nvSpPr>
          <p:cNvPr id="7" name="Rectangle 6"/>
          <p:cNvSpPr/>
          <p:nvPr/>
        </p:nvSpPr>
        <p:spPr>
          <a:xfrm>
            <a:off x="752475" y="257305"/>
            <a:ext cx="8897007" cy="6148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2800" b="1" dirty="0">
                <a:solidFill>
                  <a:schemeClr val="tx1"/>
                </a:solidFill>
                <a:latin typeface="Times New Roman" panose="02020603050405020304" pitchFamily="18" charset="0"/>
                <a:cs typeface="Times New Roman" panose="02020603050405020304" pitchFamily="18" charset="0"/>
              </a:rPr>
              <a:t>1, </a:t>
            </a:r>
            <a:r>
              <a:rPr lang="fr-FR" sz="2800" b="1" dirty="0" err="1">
                <a:solidFill>
                  <a:schemeClr val="tx1"/>
                </a:solidFill>
                <a:latin typeface="Times New Roman" panose="02020603050405020304" pitchFamily="18" charset="0"/>
                <a:cs typeface="Times New Roman" panose="02020603050405020304" pitchFamily="18" charset="0"/>
              </a:rPr>
              <a:t>Bắt</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nạt</a:t>
            </a:r>
            <a:r>
              <a:rPr lang="fr-FR" sz="2800" b="1" dirty="0">
                <a:solidFill>
                  <a:schemeClr val="tx1"/>
                </a:solidFill>
                <a:latin typeface="Times New Roman" panose="02020603050405020304" pitchFamily="18" charset="0"/>
                <a:cs typeface="Times New Roman" panose="02020603050405020304" pitchFamily="18" charset="0"/>
              </a:rPr>
              <a:t> là </a:t>
            </a:r>
            <a:r>
              <a:rPr lang="fr-FR" sz="2800" b="1" dirty="0" err="1">
                <a:solidFill>
                  <a:schemeClr val="tx1"/>
                </a:solidFill>
                <a:latin typeface="Times New Roman" panose="02020603050405020304" pitchFamily="18" charset="0"/>
                <a:cs typeface="Times New Roman" panose="02020603050405020304" pitchFamily="18" charset="0"/>
              </a:rPr>
              <a:t>xấu</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smtClean="0">
                <a:solidFill>
                  <a:schemeClr val="tx1"/>
                </a:solidFill>
                <a:latin typeface="Times New Roman" panose="02020603050405020304" pitchFamily="18" charset="0"/>
                <a:cs typeface="Times New Roman" panose="02020603050405020304" pitchFamily="18" charset="0"/>
              </a:rPr>
              <a:t>lắm</a:t>
            </a:r>
            <a:r>
              <a:rPr lang="fr-FR" sz="2800" b="1" dirty="0" smtClean="0">
                <a:solidFill>
                  <a:schemeClr val="tx1"/>
                </a:solidFill>
                <a:latin typeface="Times New Roman" panose="02020603050405020304" pitchFamily="18" charset="0"/>
                <a:cs typeface="Times New Roman" panose="02020603050405020304" pitchFamily="18" charset="0"/>
              </a:rPr>
              <a:t> (</a:t>
            </a:r>
            <a:r>
              <a:rPr lang="fr-FR" sz="2800" b="1" dirty="0" err="1" smtClean="0">
                <a:solidFill>
                  <a:schemeClr val="tx1"/>
                </a:solidFill>
                <a:latin typeface="Times New Roman" panose="02020603050405020304" pitchFamily="18" charset="0"/>
                <a:cs typeface="Times New Roman" panose="02020603050405020304" pitchFamily="18" charset="0"/>
              </a:rPr>
              <a:t>khổ</a:t>
            </a:r>
            <a:r>
              <a:rPr lang="fr-FR" sz="2800" b="1" dirty="0" smtClean="0">
                <a:solidFill>
                  <a:schemeClr val="tx1"/>
                </a:solidFill>
                <a:latin typeface="Times New Roman" panose="02020603050405020304" pitchFamily="18" charset="0"/>
                <a:cs typeface="Times New Roman" panose="02020603050405020304" pitchFamily="18" charset="0"/>
              </a:rPr>
              <a:t> 1+2+3+4)</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967529" y="1339631"/>
            <a:ext cx="7366846" cy="2677656"/>
          </a:xfrm>
          <a:prstGeom prst="rect">
            <a:avLst/>
          </a:prstGeom>
        </p:spPr>
        <p:txBody>
          <a:bodyPr wrap="square">
            <a:spAutoFit/>
          </a:bodyPr>
          <a:lstStyle/>
          <a:p>
            <a:pPr marL="342900" lvl="0" indent="-342900">
              <a:buFontTx/>
              <a:buChar char="-"/>
            </a:pPr>
            <a:r>
              <a:rPr lang="en-US" sz="2800" b="1" dirty="0" err="1" smtClean="0">
                <a:solidFill>
                  <a:srgbClr val="FF0000"/>
                </a:solidFill>
                <a:latin typeface="Times New Roman" panose="02020603050405020304" pitchFamily="18" charset="0"/>
                <a:cs typeface="Times New Roman" panose="02020603050405020304" pitchFamily="18" charset="0"/>
              </a:rPr>
              <a:t>Nội</a:t>
            </a:r>
            <a:r>
              <a:rPr lang="en-US" sz="2800" b="1" dirty="0" smtClean="0">
                <a:solidFill>
                  <a:srgbClr val="FF0000"/>
                </a:solidFill>
                <a:latin typeface="Times New Roman" panose="02020603050405020304" pitchFamily="18" charset="0"/>
                <a:cs typeface="Times New Roman" panose="02020603050405020304" pitchFamily="18" charset="0"/>
              </a:rPr>
              <a:t> dung: </a:t>
            </a:r>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văn</a:t>
            </a:r>
            <a:r>
              <a:rPr lang="en-US" sz="2800" dirty="0" smtClean="0">
                <a:latin typeface="Times New Roman" panose="02020603050405020304" pitchFamily="18" charset="0"/>
                <a:cs typeface="Times New Roman" panose="02020603050405020304" pitchFamily="18" charset="0"/>
              </a:rPr>
              <a:t>.</a:t>
            </a:r>
          </a:p>
          <a:p>
            <a:pPr marL="342900" lvl="0" indent="-342900">
              <a:buFontTx/>
              <a:buChar char="-"/>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Giọng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thơ</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vừa</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hước</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504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barn(inVertical)">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barn(inVertical)">
                                      <p:cBhvr>
                                        <p:cTn id="3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2"/>
          <a:stretch>
            <a:fillRect/>
          </a:stretch>
        </p:blipFill>
        <p:spPr>
          <a:xfrm rot="16200000">
            <a:off x="2666728" y="-2667272"/>
            <a:ext cx="6858000" cy="12192544"/>
          </a:xfrm>
          <a:prstGeom prst="rect">
            <a:avLst/>
          </a:prstGeom>
        </p:spPr>
      </p:pic>
      <p:sp>
        <p:nvSpPr>
          <p:cNvPr id="5" name="Rectangle 4"/>
          <p:cNvSpPr/>
          <p:nvPr/>
        </p:nvSpPr>
        <p:spPr>
          <a:xfrm>
            <a:off x="3054151" y="365125"/>
            <a:ext cx="4262718" cy="57467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800" b="1" dirty="0">
                <a:solidFill>
                  <a:schemeClr val="tx1"/>
                </a:solidFill>
                <a:latin typeface="Times New Roman" panose="02020603050405020304" pitchFamily="18" charset="0"/>
                <a:cs typeface="Times New Roman" panose="02020603050405020304" pitchFamily="18" charset="0"/>
              </a:rPr>
              <a:t>2, </a:t>
            </a:r>
            <a:r>
              <a:rPr lang="fr-FR" sz="2800" b="1" dirty="0" err="1">
                <a:solidFill>
                  <a:schemeClr val="tx1"/>
                </a:solidFill>
                <a:latin typeface="Times New Roman" panose="02020603050405020304" pitchFamily="18" charset="0"/>
                <a:cs typeface="Times New Roman" panose="02020603050405020304" pitchFamily="18" charset="0"/>
              </a:rPr>
              <a:t>Đừng</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bắt</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nạt</a:t>
            </a:r>
            <a:r>
              <a:rPr lang="fr-FR" sz="2800" b="1" dirty="0">
                <a:solidFill>
                  <a:schemeClr val="tx1"/>
                </a:solidFill>
                <a:latin typeface="Times New Roman" panose="02020603050405020304" pitchFamily="18" charset="0"/>
                <a:cs typeface="Times New Roman" panose="02020603050405020304" pitchFamily="18" charset="0"/>
              </a:rPr>
              <a:t> ai </a:t>
            </a:r>
            <a:r>
              <a:rPr lang="fr-FR" sz="2800" b="1" dirty="0" err="1">
                <a:solidFill>
                  <a:schemeClr val="tx1"/>
                </a:solidFill>
                <a:latin typeface="Times New Roman" panose="02020603050405020304" pitchFamily="18" charset="0"/>
                <a:cs typeface="Times New Roman" panose="02020603050405020304" pitchFamily="18" charset="0"/>
              </a:rPr>
              <a:t>cả</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383346" y="1405101"/>
            <a:ext cx="6096000" cy="4504823"/>
          </a:xfrm>
          <a:prstGeom prst="rect">
            <a:avLst/>
          </a:prstGeom>
        </p:spPr>
        <p:txBody>
          <a:bodyPr>
            <a:spAutoFit/>
          </a:bodyPr>
          <a:lstStyle/>
          <a:p>
            <a:pPr>
              <a:lnSpc>
                <a:spcPct val="107000"/>
              </a:lnSpc>
              <a:spcAft>
                <a:spcPts val="0"/>
              </a:spcAft>
              <a:tabLst>
                <a:tab pos="723900" algn="l"/>
              </a:tabLst>
            </a:pPr>
            <a:r>
              <a:rPr lang="en-US" sz="3000" b="1" i="1" dirty="0" smtClean="0">
                <a:solidFill>
                  <a:srgbClr val="0070C0"/>
                </a:solidFill>
                <a:latin typeface="Times New Roman" panose="02020603050405020304" pitchFamily="18" charset="0"/>
                <a:cs typeface="Times New Roman" panose="02020603050405020304" pitchFamily="18" charset="0"/>
              </a:rPr>
              <a:t>“</a:t>
            </a:r>
            <a:r>
              <a:rPr lang="en-US" sz="3000" b="1" i="1" dirty="0" err="1" smtClean="0">
                <a:solidFill>
                  <a:srgbClr val="0070C0"/>
                </a:solidFill>
                <a:latin typeface="Times New Roman" panose="02020603050405020304" pitchFamily="18" charset="0"/>
                <a:cs typeface="Times New Roman" panose="02020603050405020304" pitchFamily="18" charset="0"/>
              </a:rPr>
              <a:t>Đừng</a:t>
            </a:r>
            <a:r>
              <a:rPr lang="en-US" sz="3000" b="1" i="1" dirty="0" smtClean="0">
                <a:solidFill>
                  <a:srgbClr val="0070C0"/>
                </a:solidFill>
                <a:latin typeface="Times New Roman" panose="02020603050405020304" pitchFamily="18" charset="0"/>
                <a:cs typeface="Times New Roman" panose="02020603050405020304" pitchFamily="18" charset="0"/>
              </a:rPr>
              <a:t> </a:t>
            </a:r>
            <a:r>
              <a:rPr lang="en-US" sz="3000" b="1" i="1" dirty="0" err="1" smtClean="0">
                <a:solidFill>
                  <a:srgbClr val="0070C0"/>
                </a:solidFill>
                <a:latin typeface="Times New Roman" panose="02020603050405020304" pitchFamily="18" charset="0"/>
                <a:cs typeface="Times New Roman" panose="02020603050405020304" pitchFamily="18" charset="0"/>
              </a:rPr>
              <a:t>bắt</a:t>
            </a:r>
            <a:r>
              <a:rPr lang="en-US" sz="3000" b="1" i="1" dirty="0" smtClean="0">
                <a:solidFill>
                  <a:srgbClr val="0070C0"/>
                </a:solidFill>
                <a:latin typeface="Times New Roman" panose="02020603050405020304" pitchFamily="18" charset="0"/>
                <a:cs typeface="Times New Roman" panose="02020603050405020304" pitchFamily="18" charset="0"/>
              </a:rPr>
              <a:t> </a:t>
            </a:r>
            <a:r>
              <a:rPr lang="en-US" sz="3000" b="1" i="1" dirty="0" err="1" smtClean="0">
                <a:solidFill>
                  <a:srgbClr val="0070C0"/>
                </a:solidFill>
                <a:latin typeface="Times New Roman" panose="02020603050405020304" pitchFamily="18" charset="0"/>
                <a:cs typeface="Times New Roman" panose="02020603050405020304" pitchFamily="18" charset="0"/>
              </a:rPr>
              <a:t>nạt</a:t>
            </a:r>
            <a:r>
              <a:rPr lang="en-US" sz="3000" b="1" i="1" dirty="0" smtClean="0">
                <a:solidFill>
                  <a:srgbClr val="0070C0"/>
                </a:solidFill>
                <a:latin typeface="Times New Roman" panose="02020603050405020304" pitchFamily="18" charset="0"/>
                <a:cs typeface="Times New Roman" panose="02020603050405020304" pitchFamily="18" charset="0"/>
              </a:rPr>
              <a:t> </a:t>
            </a:r>
            <a:r>
              <a:rPr lang="en-US" sz="3000" b="1" i="1" dirty="0" err="1" smtClean="0">
                <a:solidFill>
                  <a:srgbClr val="0070C0"/>
                </a:solidFill>
                <a:latin typeface="Times New Roman" panose="02020603050405020304" pitchFamily="18" charset="0"/>
                <a:cs typeface="Times New Roman" panose="02020603050405020304" pitchFamily="18" charset="0"/>
              </a:rPr>
              <a:t>người</a:t>
            </a:r>
            <a:r>
              <a:rPr lang="en-US" sz="3000" b="1" i="1" dirty="0" smtClean="0">
                <a:solidFill>
                  <a:srgbClr val="0070C0"/>
                </a:solidFill>
                <a:latin typeface="Times New Roman" panose="02020603050405020304" pitchFamily="18" charset="0"/>
                <a:cs typeface="Times New Roman" panose="02020603050405020304" pitchFamily="18" charset="0"/>
              </a:rPr>
              <a:t> </a:t>
            </a:r>
            <a:r>
              <a:rPr lang="en-US" sz="3000" b="1" i="1" dirty="0" err="1" smtClean="0">
                <a:solidFill>
                  <a:srgbClr val="0070C0"/>
                </a:solidFill>
                <a:latin typeface="Times New Roman" panose="02020603050405020304" pitchFamily="18" charset="0"/>
                <a:cs typeface="Times New Roman" panose="02020603050405020304" pitchFamily="18" charset="0"/>
              </a:rPr>
              <a:t>lớn</a:t>
            </a:r>
            <a:endParaRPr lang="en-US" sz="3000" b="1" i="1" dirty="0" smtClean="0">
              <a:solidFill>
                <a:srgbClr val="0070C0"/>
              </a:solidFill>
              <a:latin typeface="Times New Roman" panose="02020603050405020304" pitchFamily="18" charset="0"/>
              <a:cs typeface="Times New Roman" panose="02020603050405020304" pitchFamily="18" charset="0"/>
            </a:endParaRPr>
          </a:p>
          <a:p>
            <a:pPr>
              <a:lnSpc>
                <a:spcPct val="107000"/>
              </a:lnSpc>
              <a:spcAft>
                <a:spcPts val="0"/>
              </a:spcAft>
              <a:tabLst>
                <a:tab pos="723900" algn="l"/>
              </a:tabLst>
            </a:pPr>
            <a:r>
              <a:rPr lang="en-US" sz="3000" b="1" i="1" dirty="0" err="1" smtClean="0">
                <a:solidFill>
                  <a:srgbClr val="0070C0"/>
                </a:solidFill>
                <a:latin typeface="Times New Roman" panose="02020603050405020304" pitchFamily="18" charset="0"/>
                <a:cs typeface="Times New Roman" panose="02020603050405020304" pitchFamily="18" charset="0"/>
              </a:rPr>
              <a:t>Đừng</a:t>
            </a:r>
            <a:r>
              <a:rPr lang="en-US" sz="3000" b="1" i="1" dirty="0" smtClean="0">
                <a:solidFill>
                  <a:srgbClr val="0070C0"/>
                </a:solidFill>
                <a:latin typeface="Times New Roman" panose="02020603050405020304" pitchFamily="18" charset="0"/>
                <a:cs typeface="Times New Roman" panose="02020603050405020304" pitchFamily="18" charset="0"/>
              </a:rPr>
              <a:t> </a:t>
            </a:r>
            <a:r>
              <a:rPr lang="en-US" sz="3000" b="1" i="1" dirty="0" err="1" smtClean="0">
                <a:solidFill>
                  <a:srgbClr val="0070C0"/>
                </a:solidFill>
                <a:latin typeface="Times New Roman" panose="02020603050405020304" pitchFamily="18" charset="0"/>
                <a:cs typeface="Times New Roman" panose="02020603050405020304" pitchFamily="18" charset="0"/>
              </a:rPr>
              <a:t>bắt</a:t>
            </a:r>
            <a:r>
              <a:rPr lang="en-US" sz="3000" b="1" i="1" dirty="0" smtClean="0">
                <a:solidFill>
                  <a:srgbClr val="0070C0"/>
                </a:solidFill>
                <a:latin typeface="Times New Roman" panose="02020603050405020304" pitchFamily="18" charset="0"/>
                <a:cs typeface="Times New Roman" panose="02020603050405020304" pitchFamily="18" charset="0"/>
              </a:rPr>
              <a:t> </a:t>
            </a:r>
            <a:r>
              <a:rPr lang="en-US" sz="3000" b="1" i="1" dirty="0" err="1" smtClean="0">
                <a:solidFill>
                  <a:srgbClr val="0070C0"/>
                </a:solidFill>
                <a:latin typeface="Times New Roman" panose="02020603050405020304" pitchFamily="18" charset="0"/>
                <a:cs typeface="Times New Roman" panose="02020603050405020304" pitchFamily="18" charset="0"/>
              </a:rPr>
              <a:t>nạt</a:t>
            </a:r>
            <a:r>
              <a:rPr lang="en-US" sz="3000" b="1" i="1" dirty="0" smtClean="0">
                <a:solidFill>
                  <a:srgbClr val="0070C0"/>
                </a:solidFill>
                <a:latin typeface="Times New Roman" panose="02020603050405020304" pitchFamily="18" charset="0"/>
                <a:cs typeface="Times New Roman" panose="02020603050405020304" pitchFamily="18" charset="0"/>
              </a:rPr>
              <a:t> </a:t>
            </a:r>
            <a:r>
              <a:rPr lang="en-US" sz="3000" b="1" i="1" dirty="0" err="1" smtClean="0">
                <a:solidFill>
                  <a:srgbClr val="0070C0"/>
                </a:solidFill>
                <a:latin typeface="Times New Roman" panose="02020603050405020304" pitchFamily="18" charset="0"/>
                <a:cs typeface="Times New Roman" panose="02020603050405020304" pitchFamily="18" charset="0"/>
              </a:rPr>
              <a:t>trẻ</a:t>
            </a:r>
            <a:r>
              <a:rPr lang="en-US" sz="3000" b="1" i="1" dirty="0" smtClean="0">
                <a:solidFill>
                  <a:srgbClr val="0070C0"/>
                </a:solidFill>
                <a:latin typeface="Times New Roman" panose="02020603050405020304" pitchFamily="18" charset="0"/>
                <a:cs typeface="Times New Roman" panose="02020603050405020304" pitchFamily="18" charset="0"/>
              </a:rPr>
              <a:t> con</a:t>
            </a:r>
          </a:p>
          <a:p>
            <a:pPr>
              <a:lnSpc>
                <a:spcPct val="107000"/>
              </a:lnSpc>
              <a:spcAft>
                <a:spcPts val="0"/>
              </a:spcAft>
              <a:tabLst>
                <a:tab pos="723900" algn="l"/>
              </a:tabLst>
            </a:pPr>
            <a:r>
              <a:rPr lang="en-US" sz="3000" b="1" i="1" dirty="0" err="1" smtClean="0">
                <a:solidFill>
                  <a:srgbClr val="0070C0"/>
                </a:solidFill>
                <a:latin typeface="Times New Roman" panose="02020603050405020304" pitchFamily="18" charset="0"/>
                <a:cs typeface="Times New Roman" panose="02020603050405020304" pitchFamily="18" charset="0"/>
              </a:rPr>
              <a:t>Đừng</a:t>
            </a:r>
            <a:r>
              <a:rPr lang="en-US" sz="3000" b="1" i="1" dirty="0" smtClean="0">
                <a:solidFill>
                  <a:srgbClr val="0070C0"/>
                </a:solidFill>
                <a:latin typeface="Times New Roman" panose="02020603050405020304" pitchFamily="18" charset="0"/>
                <a:cs typeface="Times New Roman" panose="02020603050405020304" pitchFamily="18" charset="0"/>
              </a:rPr>
              <a:t> </a:t>
            </a:r>
            <a:r>
              <a:rPr lang="en-US" sz="3000" b="1" i="1" dirty="0" err="1" smtClean="0">
                <a:solidFill>
                  <a:srgbClr val="0070C0"/>
                </a:solidFill>
                <a:latin typeface="Times New Roman" panose="02020603050405020304" pitchFamily="18" charset="0"/>
                <a:cs typeface="Times New Roman" panose="02020603050405020304" pitchFamily="18" charset="0"/>
              </a:rPr>
              <a:t>bắt</a:t>
            </a:r>
            <a:r>
              <a:rPr lang="en-US" sz="3000" b="1" i="1" dirty="0" smtClean="0">
                <a:solidFill>
                  <a:srgbClr val="0070C0"/>
                </a:solidFill>
                <a:latin typeface="Times New Roman" panose="02020603050405020304" pitchFamily="18" charset="0"/>
                <a:cs typeface="Times New Roman" panose="02020603050405020304" pitchFamily="18" charset="0"/>
              </a:rPr>
              <a:t> </a:t>
            </a:r>
            <a:r>
              <a:rPr lang="en-US" sz="3000" b="1" i="1" dirty="0" err="1" smtClean="0">
                <a:solidFill>
                  <a:srgbClr val="0070C0"/>
                </a:solidFill>
                <a:latin typeface="Times New Roman" panose="02020603050405020304" pitchFamily="18" charset="0"/>
                <a:cs typeface="Times New Roman" panose="02020603050405020304" pitchFamily="18" charset="0"/>
              </a:rPr>
              <a:t>nạt</a:t>
            </a:r>
            <a:r>
              <a:rPr lang="en-US" sz="3000" b="1" i="1" dirty="0" smtClean="0">
                <a:solidFill>
                  <a:srgbClr val="0070C0"/>
                </a:solidFill>
                <a:latin typeface="Times New Roman" panose="02020603050405020304" pitchFamily="18" charset="0"/>
                <a:cs typeface="Times New Roman" panose="02020603050405020304" pitchFamily="18" charset="0"/>
              </a:rPr>
              <a:t> </a:t>
            </a:r>
            <a:r>
              <a:rPr lang="en-US" sz="3000" b="1" i="1" dirty="0" err="1" smtClean="0">
                <a:solidFill>
                  <a:srgbClr val="0070C0"/>
                </a:solidFill>
                <a:latin typeface="Times New Roman" panose="02020603050405020304" pitchFamily="18" charset="0"/>
                <a:cs typeface="Times New Roman" panose="02020603050405020304" pitchFamily="18" charset="0"/>
              </a:rPr>
              <a:t>nước</a:t>
            </a:r>
            <a:r>
              <a:rPr lang="en-US" sz="3000" b="1" i="1" dirty="0" smtClean="0">
                <a:solidFill>
                  <a:srgbClr val="0070C0"/>
                </a:solidFill>
                <a:latin typeface="Times New Roman" panose="02020603050405020304" pitchFamily="18" charset="0"/>
                <a:cs typeface="Times New Roman" panose="02020603050405020304" pitchFamily="18" charset="0"/>
              </a:rPr>
              <a:t> </a:t>
            </a:r>
            <a:r>
              <a:rPr lang="en-US" sz="3000" b="1" i="1" dirty="0" err="1" smtClean="0">
                <a:solidFill>
                  <a:srgbClr val="0070C0"/>
                </a:solidFill>
                <a:latin typeface="Times New Roman" panose="02020603050405020304" pitchFamily="18" charset="0"/>
                <a:cs typeface="Times New Roman" panose="02020603050405020304" pitchFamily="18" charset="0"/>
              </a:rPr>
              <a:t>khác</a:t>
            </a:r>
            <a:endParaRPr lang="en-US" sz="3000" b="1" i="1" dirty="0" smtClean="0">
              <a:solidFill>
                <a:srgbClr val="0070C0"/>
              </a:solidFill>
              <a:latin typeface="Times New Roman" panose="02020603050405020304" pitchFamily="18" charset="0"/>
              <a:cs typeface="Times New Roman" panose="02020603050405020304" pitchFamily="18" charset="0"/>
            </a:endParaRPr>
          </a:p>
          <a:p>
            <a:pPr>
              <a:lnSpc>
                <a:spcPct val="107000"/>
              </a:lnSpc>
              <a:spcAft>
                <a:spcPts val="0"/>
              </a:spcAft>
              <a:tabLst>
                <a:tab pos="723900" algn="l"/>
              </a:tabLst>
            </a:pPr>
            <a:r>
              <a:rPr lang="en-US" sz="3000" b="1" i="1" dirty="0" err="1" smtClean="0">
                <a:solidFill>
                  <a:srgbClr val="0070C0"/>
                </a:solidFill>
                <a:latin typeface="Times New Roman" panose="02020603050405020304" pitchFamily="18" charset="0"/>
                <a:cs typeface="Times New Roman" panose="02020603050405020304" pitchFamily="18" charset="0"/>
              </a:rPr>
              <a:t>Trên</a:t>
            </a:r>
            <a:r>
              <a:rPr lang="en-US" sz="3000" b="1" i="1" dirty="0" smtClean="0">
                <a:solidFill>
                  <a:srgbClr val="0070C0"/>
                </a:solidFill>
                <a:latin typeface="Times New Roman" panose="02020603050405020304" pitchFamily="18" charset="0"/>
                <a:cs typeface="Times New Roman" panose="02020603050405020304" pitchFamily="18" charset="0"/>
              </a:rPr>
              <a:t> </a:t>
            </a:r>
            <a:r>
              <a:rPr lang="en-US" sz="3000" b="1" i="1" dirty="0" err="1" smtClean="0">
                <a:solidFill>
                  <a:srgbClr val="0070C0"/>
                </a:solidFill>
                <a:latin typeface="Times New Roman" panose="02020603050405020304" pitchFamily="18" charset="0"/>
                <a:cs typeface="Times New Roman" panose="02020603050405020304" pitchFamily="18" charset="0"/>
              </a:rPr>
              <a:t>khắp</a:t>
            </a:r>
            <a:r>
              <a:rPr lang="en-US" sz="3000" b="1" i="1" dirty="0" smtClean="0">
                <a:solidFill>
                  <a:srgbClr val="0070C0"/>
                </a:solidFill>
                <a:latin typeface="Times New Roman" panose="02020603050405020304" pitchFamily="18" charset="0"/>
                <a:cs typeface="Times New Roman" panose="02020603050405020304" pitchFamily="18" charset="0"/>
              </a:rPr>
              <a:t> </a:t>
            </a:r>
            <a:r>
              <a:rPr lang="en-US" sz="3000" b="1" i="1" dirty="0" err="1" smtClean="0">
                <a:solidFill>
                  <a:srgbClr val="0070C0"/>
                </a:solidFill>
                <a:latin typeface="Times New Roman" panose="02020603050405020304" pitchFamily="18" charset="0"/>
                <a:cs typeface="Times New Roman" panose="02020603050405020304" pitchFamily="18" charset="0"/>
              </a:rPr>
              <a:t>trái</a:t>
            </a:r>
            <a:r>
              <a:rPr lang="en-US" sz="3000" b="1" i="1" dirty="0" smtClean="0">
                <a:solidFill>
                  <a:srgbClr val="0070C0"/>
                </a:solidFill>
                <a:latin typeface="Times New Roman" panose="02020603050405020304" pitchFamily="18" charset="0"/>
                <a:cs typeface="Times New Roman" panose="02020603050405020304" pitchFamily="18" charset="0"/>
              </a:rPr>
              <a:t> </a:t>
            </a:r>
            <a:r>
              <a:rPr lang="en-US" sz="3000" b="1" i="1" dirty="0" err="1" smtClean="0">
                <a:solidFill>
                  <a:srgbClr val="0070C0"/>
                </a:solidFill>
                <a:latin typeface="Times New Roman" panose="02020603050405020304" pitchFamily="18" charset="0"/>
                <a:cs typeface="Times New Roman" panose="02020603050405020304" pitchFamily="18" charset="0"/>
              </a:rPr>
              <a:t>đất</a:t>
            </a:r>
            <a:r>
              <a:rPr lang="en-US" sz="3000" b="1" i="1" dirty="0" smtClean="0">
                <a:solidFill>
                  <a:srgbClr val="0070C0"/>
                </a:solidFill>
                <a:latin typeface="Times New Roman" panose="02020603050405020304" pitchFamily="18" charset="0"/>
                <a:cs typeface="Times New Roman" panose="02020603050405020304" pitchFamily="18" charset="0"/>
              </a:rPr>
              <a:t>  </a:t>
            </a:r>
            <a:r>
              <a:rPr lang="en-US" sz="3000" b="1" i="1" dirty="0" err="1" smtClean="0">
                <a:solidFill>
                  <a:srgbClr val="0070C0"/>
                </a:solidFill>
                <a:latin typeface="Times New Roman" panose="02020603050405020304" pitchFamily="18" charset="0"/>
                <a:cs typeface="Times New Roman" panose="02020603050405020304" pitchFamily="18" charset="0"/>
              </a:rPr>
              <a:t>tròn</a:t>
            </a:r>
            <a:r>
              <a:rPr lang="pt-BR" sz="3000" b="1" i="1" dirty="0" smtClean="0">
                <a:solidFill>
                  <a:srgbClr val="0070C0"/>
                </a:solidFill>
                <a:latin typeface="Times New Roman" panose="02020603050405020304" pitchFamily="18" charset="0"/>
                <a:cs typeface="Times New Roman" panose="02020603050405020304" pitchFamily="18" charset="0"/>
              </a:rPr>
              <a:t> </a:t>
            </a:r>
          </a:p>
          <a:p>
            <a:pPr>
              <a:lnSpc>
                <a:spcPct val="107000"/>
              </a:lnSpc>
              <a:spcAft>
                <a:spcPts val="0"/>
              </a:spcAft>
              <a:tabLst>
                <a:tab pos="723900" algn="l"/>
              </a:tabLst>
            </a:pPr>
            <a:endParaRPr lang="pt-BR" sz="3000" b="1" i="1" dirty="0" smtClean="0">
              <a:solidFill>
                <a:srgbClr val="0070C0"/>
              </a:solidFill>
              <a:latin typeface="Times New Roman" panose="02020603050405020304" pitchFamily="18" charset="0"/>
              <a:ea typeface="Calibri"/>
              <a:cs typeface="Times New Roman" panose="02020603050405020304" pitchFamily="18" charset="0"/>
            </a:endParaRPr>
          </a:p>
          <a:p>
            <a:pPr>
              <a:lnSpc>
                <a:spcPct val="107000"/>
              </a:lnSpc>
              <a:spcAft>
                <a:spcPts val="0"/>
              </a:spcAft>
              <a:tabLst>
                <a:tab pos="723900" algn="l"/>
              </a:tabLst>
            </a:pPr>
            <a:r>
              <a:rPr lang="pt-BR" sz="3000" b="1" i="1" dirty="0" smtClean="0">
                <a:solidFill>
                  <a:srgbClr val="0070C0"/>
                </a:solidFill>
                <a:latin typeface="Times New Roman" panose="02020603050405020304" pitchFamily="18" charset="0"/>
                <a:ea typeface="Calibri"/>
                <a:cs typeface="Times New Roman" panose="02020603050405020304" pitchFamily="18" charset="0"/>
              </a:rPr>
              <a:t>Đừng bắt nạt mèo, chó</a:t>
            </a:r>
          </a:p>
          <a:p>
            <a:pPr>
              <a:lnSpc>
                <a:spcPct val="107000"/>
              </a:lnSpc>
              <a:spcAft>
                <a:spcPts val="0"/>
              </a:spcAft>
              <a:tabLst>
                <a:tab pos="723900" algn="l"/>
              </a:tabLst>
            </a:pPr>
            <a:r>
              <a:rPr lang="pt-BR" sz="3000" b="1" i="1" dirty="0" smtClean="0">
                <a:solidFill>
                  <a:srgbClr val="0070C0"/>
                </a:solidFill>
                <a:latin typeface="Times New Roman" panose="02020603050405020304" pitchFamily="18" charset="0"/>
                <a:ea typeface="Calibri"/>
                <a:cs typeface="Times New Roman" panose="02020603050405020304" pitchFamily="18" charset="0"/>
              </a:rPr>
              <a:t>Đừng bắt nạt cái cây</a:t>
            </a:r>
          </a:p>
          <a:p>
            <a:pPr>
              <a:lnSpc>
                <a:spcPct val="107000"/>
              </a:lnSpc>
              <a:spcAft>
                <a:spcPts val="0"/>
              </a:spcAft>
              <a:tabLst>
                <a:tab pos="723900" algn="l"/>
              </a:tabLst>
            </a:pPr>
            <a:r>
              <a:rPr lang="pt-BR" sz="3000" b="1" i="1" dirty="0" smtClean="0">
                <a:solidFill>
                  <a:srgbClr val="0070C0"/>
                </a:solidFill>
                <a:latin typeface="Times New Roman" panose="02020603050405020304" pitchFamily="18" charset="0"/>
                <a:ea typeface="Calibri"/>
                <a:cs typeface="Times New Roman" panose="02020603050405020304" pitchFamily="18" charset="0"/>
              </a:rPr>
              <a:t>Đừng bắt nạt ai cả</a:t>
            </a:r>
          </a:p>
          <a:p>
            <a:pPr>
              <a:lnSpc>
                <a:spcPct val="107000"/>
              </a:lnSpc>
              <a:spcAft>
                <a:spcPts val="0"/>
              </a:spcAft>
              <a:tabLst>
                <a:tab pos="723900" algn="l"/>
              </a:tabLst>
            </a:pPr>
            <a:r>
              <a:rPr lang="pt-BR" sz="3000" b="1" i="1" dirty="0" smtClean="0">
                <a:solidFill>
                  <a:srgbClr val="0070C0"/>
                </a:solidFill>
                <a:latin typeface="Times New Roman" panose="02020603050405020304" pitchFamily="18" charset="0"/>
                <a:ea typeface="Calibri"/>
                <a:cs typeface="Times New Roman" panose="02020603050405020304" pitchFamily="18" charset="0"/>
              </a:rPr>
              <a:t>Vì bắt nạt dễ lây”</a:t>
            </a:r>
            <a:endParaRPr lang="en-US" sz="3000" b="1" i="1" dirty="0">
              <a:solidFill>
                <a:srgbClr val="0070C0"/>
              </a:solidFill>
              <a:latin typeface="Times New Roman" panose="02020603050405020304" pitchFamily="18" charset="0"/>
              <a:ea typeface="Calibri"/>
              <a:cs typeface="Times New Roman" panose="02020603050405020304" pitchFamily="18" charset="0"/>
            </a:endParaRPr>
          </a:p>
        </p:txBody>
      </p:sp>
      <p:sp>
        <p:nvSpPr>
          <p:cNvPr id="7" name="TextBox 6"/>
          <p:cNvSpPr txBox="1"/>
          <p:nvPr/>
        </p:nvSpPr>
        <p:spPr>
          <a:xfrm>
            <a:off x="1114425" y="1304925"/>
            <a:ext cx="1838325" cy="523220"/>
          </a:xfrm>
          <a:prstGeom prst="rect">
            <a:avLst/>
          </a:prstGeom>
          <a:noFill/>
        </p:spPr>
        <p:txBody>
          <a:bodyPr wrap="squar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Khổ</a:t>
            </a:r>
            <a:r>
              <a:rPr lang="en-US" sz="2800" b="1" dirty="0" smtClean="0">
                <a:solidFill>
                  <a:srgbClr val="FF0000"/>
                </a:solidFill>
                <a:latin typeface="Times New Roman" panose="02020603050405020304" pitchFamily="18" charset="0"/>
                <a:cs typeface="Times New Roman" panose="02020603050405020304" pitchFamily="18" charset="0"/>
              </a:rPr>
              <a:t> 5,6:</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5382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2"/>
          <a:stretch>
            <a:fillRect/>
          </a:stretch>
        </p:blipFill>
        <p:spPr>
          <a:xfrm rot="16200000">
            <a:off x="2667272" y="-2675170"/>
            <a:ext cx="6858000" cy="12192544"/>
          </a:xfrm>
          <a:prstGeom prst="rect">
            <a:avLst/>
          </a:prstGeom>
        </p:spPr>
      </p:pic>
      <p:pic>
        <p:nvPicPr>
          <p:cNvPr id="5"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812" y="2585852"/>
            <a:ext cx="3100388" cy="4272148"/>
          </a:xfrm>
          <a:prstGeom prst="rect">
            <a:avLst/>
          </a:prstGeom>
        </p:spPr>
      </p:pic>
      <p:sp>
        <p:nvSpPr>
          <p:cNvPr id="6" name="Cloud Callout 5"/>
          <p:cNvSpPr/>
          <p:nvPr/>
        </p:nvSpPr>
        <p:spPr>
          <a:xfrm>
            <a:off x="767523" y="1333936"/>
            <a:ext cx="7219912" cy="4174330"/>
          </a:xfrm>
          <a:prstGeom prst="cloudCallout">
            <a:avLst>
              <a:gd name="adj1" fmla="val 68309"/>
              <a:gd name="adj2" fmla="val 1840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500" b="1" i="1" dirty="0" err="1" smtClean="0">
                <a:solidFill>
                  <a:schemeClr val="bg1"/>
                </a:solidFill>
                <a:latin typeface="Times New Roman" panose="02020603050405020304" pitchFamily="18" charset="0"/>
                <a:cs typeface="Times New Roman" panose="02020603050405020304" pitchFamily="18" charset="0"/>
              </a:rPr>
              <a:t>Trong</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khổ</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thơ</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thứ</a:t>
            </a:r>
            <a:r>
              <a:rPr lang="fr-FR" sz="3500" b="1" i="1" dirty="0" smtClean="0">
                <a:solidFill>
                  <a:schemeClr val="bg1"/>
                </a:solidFill>
                <a:latin typeface="Times New Roman" panose="02020603050405020304" pitchFamily="18" charset="0"/>
                <a:cs typeface="Times New Roman" panose="02020603050405020304" pitchFamily="18" charset="0"/>
              </a:rPr>
              <a:t> 5 </a:t>
            </a:r>
            <a:r>
              <a:rPr lang="fr-FR" sz="3500" b="1" i="1" dirty="0" err="1" smtClean="0">
                <a:solidFill>
                  <a:schemeClr val="bg1"/>
                </a:solidFill>
                <a:latin typeface="Times New Roman" panose="02020603050405020304" pitchFamily="18" charset="0"/>
                <a:cs typeface="Times New Roman" panose="02020603050405020304" pitchFamily="18" charset="0"/>
              </a:rPr>
              <a:t>và</a:t>
            </a:r>
            <a:r>
              <a:rPr lang="fr-FR" sz="3500" b="1" i="1" dirty="0" smtClean="0">
                <a:solidFill>
                  <a:schemeClr val="bg1"/>
                </a:solidFill>
                <a:latin typeface="Times New Roman" panose="02020603050405020304" pitchFamily="18" charset="0"/>
                <a:cs typeface="Times New Roman" panose="02020603050405020304" pitchFamily="18" charset="0"/>
              </a:rPr>
              <a:t> 6, </a:t>
            </a:r>
            <a:r>
              <a:rPr lang="fr-FR" sz="3500" b="1" i="1" dirty="0" err="1" smtClean="0">
                <a:solidFill>
                  <a:schemeClr val="bg1"/>
                </a:solidFill>
                <a:latin typeface="Times New Roman" panose="02020603050405020304" pitchFamily="18" charset="0"/>
                <a:cs typeface="Times New Roman" panose="02020603050405020304" pitchFamily="18" charset="0"/>
              </a:rPr>
              <a:t>tác</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giả</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đã</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sử</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dụng</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biện</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pháp</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nghệ</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thuật</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gì</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để</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cho</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thấy</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các</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sự</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vật</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bị</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bắt</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nạt</a:t>
            </a:r>
            <a:r>
              <a:rPr lang="fr-FR" sz="3500" b="1" i="1" dirty="0" smtClean="0">
                <a:solidFill>
                  <a:schemeClr val="bg1"/>
                </a:solidFill>
                <a:latin typeface="Times New Roman" panose="02020603050405020304" pitchFamily="18" charset="0"/>
                <a:cs typeface="Times New Roman" panose="02020603050405020304" pitchFamily="18" charset="0"/>
              </a:rPr>
              <a:t>? </a:t>
            </a:r>
            <a:endParaRPr lang="en-US" sz="3500" b="1" i="1" dirty="0">
              <a:solidFill>
                <a:schemeClr val="bg1"/>
              </a:solidFill>
            </a:endParaRPr>
          </a:p>
        </p:txBody>
      </p:sp>
      <p:sp>
        <p:nvSpPr>
          <p:cNvPr id="7" name="Rectangle 6"/>
          <p:cNvSpPr/>
          <p:nvPr/>
        </p:nvSpPr>
        <p:spPr>
          <a:xfrm>
            <a:off x="581158" y="290204"/>
            <a:ext cx="8286750" cy="1475404"/>
          </a:xfrm>
          <a:prstGeom prst="rect">
            <a:avLst/>
          </a:prstGeom>
        </p:spPr>
        <p:txBody>
          <a:bodyPr wrap="square">
            <a:spAutoFit/>
          </a:bodyPr>
          <a:lstStyle/>
          <a:p>
            <a:pPr algn="just">
              <a:lnSpc>
                <a:spcPct val="107000"/>
              </a:lnSpc>
              <a:spcAft>
                <a:spcPts val="0"/>
              </a:spcAft>
            </a:pPr>
            <a:r>
              <a:rPr lang="fr-FR" sz="2800" dirty="0" smtClean="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smtClean="0">
                <a:solidFill>
                  <a:srgbClr val="000000"/>
                </a:solidFill>
                <a:latin typeface="Times New Roman" panose="02020603050405020304" pitchFamily="18" charset="0"/>
                <a:ea typeface="Times New Roman"/>
                <a:cs typeface="Times New Roman" panose="02020603050405020304" pitchFamily="18" charset="0"/>
              </a:rPr>
              <a:t>Phép</a:t>
            </a:r>
            <a:r>
              <a:rPr lang="fr-FR" sz="2800" dirty="0" smtClean="0">
                <a:solidFill>
                  <a:srgbClr val="000000"/>
                </a:solidFill>
                <a:latin typeface="Times New Roman" panose="02020603050405020304" pitchFamily="18" charset="0"/>
                <a:ea typeface="Times New Roman"/>
                <a:cs typeface="Times New Roman" panose="02020603050405020304" pitchFamily="18" charset="0"/>
              </a:rPr>
              <a:t> </a:t>
            </a:r>
            <a:r>
              <a:rPr lang="fr-FR" sz="2800" b="1" i="1" dirty="0" err="1" smtClean="0">
                <a:solidFill>
                  <a:srgbClr val="000000"/>
                </a:solidFill>
                <a:latin typeface="Times New Roman" panose="02020603050405020304" pitchFamily="18" charset="0"/>
                <a:ea typeface="Times New Roman"/>
                <a:cs typeface="Times New Roman" panose="02020603050405020304" pitchFamily="18" charset="0"/>
              </a:rPr>
              <a:t>liệt</a:t>
            </a:r>
            <a:r>
              <a:rPr lang="fr-FR" sz="2800" b="1" i="1" dirty="0" smtClean="0">
                <a:solidFill>
                  <a:srgbClr val="000000"/>
                </a:solidFill>
                <a:latin typeface="Times New Roman" panose="02020603050405020304" pitchFamily="18" charset="0"/>
                <a:ea typeface="Times New Roman"/>
                <a:cs typeface="Times New Roman" panose="02020603050405020304" pitchFamily="18" charset="0"/>
              </a:rPr>
              <a:t> </a:t>
            </a:r>
            <a:r>
              <a:rPr lang="fr-FR" sz="2800" b="1" i="1" dirty="0" err="1" smtClean="0">
                <a:solidFill>
                  <a:srgbClr val="000000"/>
                </a:solidFill>
                <a:latin typeface="Times New Roman" panose="02020603050405020304" pitchFamily="18" charset="0"/>
                <a:ea typeface="Times New Roman"/>
                <a:cs typeface="Times New Roman" panose="02020603050405020304" pitchFamily="18" charset="0"/>
              </a:rPr>
              <a:t>kê</a:t>
            </a:r>
            <a:r>
              <a:rPr lang="fr-FR" sz="2800" b="1" i="1" dirty="0" smtClean="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smtClean="0">
                <a:solidFill>
                  <a:srgbClr val="000000"/>
                </a:solidFill>
                <a:latin typeface="Times New Roman" panose="02020603050405020304" pitchFamily="18" charset="0"/>
                <a:ea typeface="Times New Roman"/>
                <a:cs typeface="Times New Roman" panose="02020603050405020304" pitchFamily="18" charset="0"/>
              </a:rPr>
              <a:t>các</a:t>
            </a:r>
            <a:r>
              <a:rPr lang="fr-FR" sz="2800" dirty="0" smtClean="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smtClean="0">
                <a:solidFill>
                  <a:srgbClr val="000000"/>
                </a:solidFill>
                <a:latin typeface="Times New Roman" panose="02020603050405020304" pitchFamily="18" charset="0"/>
                <a:ea typeface="Times New Roman"/>
                <a:cs typeface="Times New Roman" panose="02020603050405020304" pitchFamily="18" charset="0"/>
              </a:rPr>
              <a:t>đối</a:t>
            </a:r>
            <a:r>
              <a:rPr lang="fr-FR" sz="2800" dirty="0" smtClean="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smtClean="0">
                <a:solidFill>
                  <a:srgbClr val="000000"/>
                </a:solidFill>
                <a:latin typeface="Times New Roman" panose="02020603050405020304" pitchFamily="18" charset="0"/>
                <a:ea typeface="Times New Roman"/>
                <a:cs typeface="Times New Roman" panose="02020603050405020304" pitchFamily="18" charset="0"/>
              </a:rPr>
              <a:t>tượng</a:t>
            </a:r>
            <a:r>
              <a:rPr lang="fr-FR" sz="2800" dirty="0" smtClean="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smtClean="0">
                <a:solidFill>
                  <a:srgbClr val="000000"/>
                </a:solidFill>
                <a:latin typeface="Times New Roman" panose="02020603050405020304" pitchFamily="18" charset="0"/>
                <a:ea typeface="Times New Roman"/>
                <a:cs typeface="Times New Roman" panose="02020603050405020304" pitchFamily="18" charset="0"/>
              </a:rPr>
              <a:t>được</a:t>
            </a:r>
            <a:r>
              <a:rPr lang="fr-FR" sz="2800" dirty="0" smtClean="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smtClean="0">
                <a:solidFill>
                  <a:srgbClr val="000000"/>
                </a:solidFill>
                <a:latin typeface="Times New Roman" panose="02020603050405020304" pitchFamily="18" charset="0"/>
                <a:ea typeface="Times New Roman"/>
                <a:cs typeface="Times New Roman" panose="02020603050405020304" pitchFamily="18" charset="0"/>
              </a:rPr>
              <a:t>bị</a:t>
            </a:r>
            <a:r>
              <a:rPr lang="fr-FR" sz="2800" dirty="0" smtClean="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smtClean="0">
                <a:solidFill>
                  <a:srgbClr val="000000"/>
                </a:solidFill>
                <a:latin typeface="Times New Roman" panose="02020603050405020304" pitchFamily="18" charset="0"/>
                <a:ea typeface="Times New Roman"/>
                <a:cs typeface="Times New Roman" panose="02020603050405020304" pitchFamily="18" charset="0"/>
              </a:rPr>
              <a:t>bắt</a:t>
            </a:r>
            <a:r>
              <a:rPr lang="fr-FR" sz="2800" dirty="0" smtClean="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smtClean="0">
                <a:solidFill>
                  <a:srgbClr val="000000"/>
                </a:solidFill>
                <a:latin typeface="Times New Roman" panose="02020603050405020304" pitchFamily="18" charset="0"/>
                <a:ea typeface="Times New Roman"/>
                <a:cs typeface="Times New Roman" panose="02020603050405020304" pitchFamily="18" charset="0"/>
              </a:rPr>
              <a:t>nạt</a:t>
            </a:r>
            <a:r>
              <a:rPr lang="fr-FR" sz="2800" dirty="0" smtClean="0">
                <a:solidFill>
                  <a:srgbClr val="000000"/>
                </a:solidFill>
                <a:latin typeface="Times New Roman" panose="02020603050405020304" pitchFamily="18" charset="0"/>
                <a:ea typeface="Times New Roman"/>
                <a:cs typeface="Times New Roman" panose="02020603050405020304" pitchFamily="18" charset="0"/>
              </a:rPr>
              <a:t>:</a:t>
            </a:r>
            <a:endParaRPr lang="en-US" sz="2800" dirty="0" smtClean="0">
              <a:latin typeface="Times New Roman" panose="02020603050405020304" pitchFamily="18" charset="0"/>
              <a:ea typeface="Calibri"/>
              <a:cs typeface="Times New Roman" panose="02020603050405020304" pitchFamily="18" charset="0"/>
            </a:endParaRPr>
          </a:p>
          <a:p>
            <a:pPr algn="just">
              <a:lnSpc>
                <a:spcPct val="107000"/>
              </a:lnSpc>
              <a:spcAft>
                <a:spcPts val="0"/>
              </a:spcAft>
            </a:pPr>
            <a:r>
              <a:rPr lang="fr-FR" sz="2800" dirty="0" smtClean="0">
                <a:solidFill>
                  <a:srgbClr val="000000"/>
                </a:solidFill>
                <a:latin typeface="Times New Roman" panose="02020603050405020304" pitchFamily="18" charset="0"/>
                <a:ea typeface="Times New Roman"/>
                <a:cs typeface="Times New Roman" panose="02020603050405020304" pitchFamily="18" charset="0"/>
              </a:rPr>
              <a:t>+ Con </a:t>
            </a:r>
            <a:r>
              <a:rPr lang="fr-FR" sz="2800" dirty="0" err="1" smtClean="0">
                <a:solidFill>
                  <a:srgbClr val="000000"/>
                </a:solidFill>
                <a:latin typeface="Times New Roman" panose="02020603050405020304" pitchFamily="18" charset="0"/>
                <a:ea typeface="Times New Roman"/>
                <a:cs typeface="Times New Roman" panose="02020603050405020304" pitchFamily="18" charset="0"/>
              </a:rPr>
              <a:t>người</a:t>
            </a:r>
            <a:r>
              <a:rPr lang="fr-FR" sz="2800" dirty="0" smtClean="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smtClean="0">
                <a:solidFill>
                  <a:srgbClr val="000000"/>
                </a:solidFill>
                <a:latin typeface="Times New Roman" panose="02020603050405020304" pitchFamily="18" charset="0"/>
                <a:ea typeface="Times New Roman"/>
                <a:cs typeface="Times New Roman" panose="02020603050405020304" pitchFamily="18" charset="0"/>
              </a:rPr>
              <a:t>người</a:t>
            </a:r>
            <a:r>
              <a:rPr lang="fr-FR" sz="2800" dirty="0" smtClean="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smtClean="0">
                <a:solidFill>
                  <a:srgbClr val="000000"/>
                </a:solidFill>
                <a:latin typeface="Times New Roman" panose="02020603050405020304" pitchFamily="18" charset="0"/>
                <a:ea typeface="Times New Roman"/>
                <a:cs typeface="Times New Roman" panose="02020603050405020304" pitchFamily="18" charset="0"/>
              </a:rPr>
              <a:t>lớn</a:t>
            </a:r>
            <a:r>
              <a:rPr lang="fr-FR" sz="2800" dirty="0" smtClean="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smtClean="0">
                <a:solidFill>
                  <a:srgbClr val="000000"/>
                </a:solidFill>
                <a:latin typeface="Times New Roman" panose="02020603050405020304" pitchFamily="18" charset="0"/>
                <a:ea typeface="Times New Roman"/>
                <a:cs typeface="Times New Roman" panose="02020603050405020304" pitchFamily="18" charset="0"/>
              </a:rPr>
              <a:t>trẻ</a:t>
            </a:r>
            <a:r>
              <a:rPr lang="fr-FR" sz="2800" dirty="0" smtClean="0">
                <a:solidFill>
                  <a:srgbClr val="000000"/>
                </a:solidFill>
                <a:latin typeface="Times New Roman" panose="02020603050405020304" pitchFamily="18" charset="0"/>
                <a:ea typeface="Times New Roman"/>
                <a:cs typeface="Times New Roman" panose="02020603050405020304" pitchFamily="18" charset="0"/>
              </a:rPr>
              <a:t> con.</a:t>
            </a:r>
            <a:endParaRPr lang="en-US" sz="2800" dirty="0" smtClean="0">
              <a:latin typeface="Times New Roman" panose="02020603050405020304" pitchFamily="18" charset="0"/>
              <a:ea typeface="Calibri"/>
              <a:cs typeface="Times New Roman" panose="02020603050405020304" pitchFamily="18" charset="0"/>
            </a:endParaRPr>
          </a:p>
          <a:p>
            <a:pPr algn="just">
              <a:lnSpc>
                <a:spcPct val="107000"/>
              </a:lnSpc>
              <a:spcAft>
                <a:spcPts val="0"/>
              </a:spcAft>
            </a:pPr>
            <a:r>
              <a:rPr lang="fr-FR" sz="2800" dirty="0" smtClean="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smtClean="0">
                <a:solidFill>
                  <a:srgbClr val="000000"/>
                </a:solidFill>
                <a:latin typeface="Times New Roman" panose="02020603050405020304" pitchFamily="18" charset="0"/>
                <a:ea typeface="Times New Roman"/>
                <a:cs typeface="Times New Roman" panose="02020603050405020304" pitchFamily="18" charset="0"/>
              </a:rPr>
              <a:t>Sự</a:t>
            </a:r>
            <a:r>
              <a:rPr lang="fr-FR" sz="2800" dirty="0" smtClean="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vật</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mèo</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chó</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cái</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cây</a:t>
            </a:r>
            <a:r>
              <a:rPr lang="fr-FR" sz="2800" dirty="0">
                <a:solidFill>
                  <a:srgbClr val="000000"/>
                </a:solidFill>
                <a:latin typeface="Times New Roman" panose="02020603050405020304" pitchFamily="18" charset="0"/>
                <a:ea typeface="Times New Roman"/>
                <a:cs typeface="Times New Roman" panose="02020603050405020304" pitchFamily="18" charset="0"/>
              </a:rPr>
              <a:t>.</a:t>
            </a:r>
            <a:endParaRPr lang="en-US" sz="2800" dirty="0">
              <a:latin typeface="Times New Roman" panose="02020603050405020304" pitchFamily="18" charset="0"/>
              <a:ea typeface="Calibri"/>
              <a:cs typeface="Times New Roman" panose="02020603050405020304" pitchFamily="18" charset="0"/>
            </a:endParaRPr>
          </a:p>
        </p:txBody>
      </p:sp>
      <p:sp>
        <p:nvSpPr>
          <p:cNvPr id="8" name="Rectangle 7"/>
          <p:cNvSpPr/>
          <p:nvPr/>
        </p:nvSpPr>
        <p:spPr>
          <a:xfrm>
            <a:off x="1970796" y="3569538"/>
            <a:ext cx="7058025" cy="523220"/>
          </a:xfrm>
          <a:prstGeom prst="rect">
            <a:avLst/>
          </a:prstGeom>
        </p:spPr>
        <p:txBody>
          <a:bodyPr wrap="square">
            <a:spAutoFit/>
          </a:bodyPr>
          <a:lstStyle/>
          <a:p>
            <a:r>
              <a:rPr lang="fr-FR" sz="2800" b="1" i="1" dirty="0" err="1" smtClean="0">
                <a:solidFill>
                  <a:srgbClr val="002060"/>
                </a:solidFill>
                <a:latin typeface="Times New Roman" panose="02020603050405020304" pitchFamily="18" charset="0"/>
                <a:ea typeface="Times New Roman"/>
                <a:cs typeface="Times New Roman" panose="02020603050405020304" pitchFamily="18" charset="0"/>
              </a:rPr>
              <a:t>Khái</a:t>
            </a:r>
            <a:r>
              <a:rPr lang="fr-FR" sz="2800" b="1" i="1" dirty="0" smtClean="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smtClean="0">
                <a:solidFill>
                  <a:srgbClr val="002060"/>
                </a:solidFill>
                <a:latin typeface="Times New Roman" panose="02020603050405020304" pitchFamily="18" charset="0"/>
                <a:ea typeface="Times New Roman"/>
                <a:cs typeface="Times New Roman" panose="02020603050405020304" pitchFamily="18" charset="0"/>
              </a:rPr>
              <a:t>niệm</a:t>
            </a:r>
            <a:r>
              <a:rPr lang="fr-FR" sz="2800" b="1" i="1" dirty="0" smtClean="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smtClean="0">
                <a:solidFill>
                  <a:srgbClr val="002060"/>
                </a:solidFill>
                <a:latin typeface="Times New Roman" panose="02020603050405020304" pitchFamily="18" charset="0"/>
                <a:ea typeface="Times New Roman"/>
                <a:cs typeface="Times New Roman" panose="02020603050405020304" pitchFamily="18" charset="0"/>
              </a:rPr>
              <a:t>bắt</a:t>
            </a:r>
            <a:r>
              <a:rPr lang="fr-FR" sz="2800" b="1" i="1" dirty="0" smtClean="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smtClean="0">
                <a:solidFill>
                  <a:srgbClr val="002060"/>
                </a:solidFill>
                <a:latin typeface="Times New Roman" panose="02020603050405020304" pitchFamily="18" charset="0"/>
                <a:ea typeface="Times New Roman"/>
                <a:cs typeface="Times New Roman" panose="02020603050405020304" pitchFamily="18" charset="0"/>
              </a:rPr>
              <a:t>nạt</a:t>
            </a:r>
            <a:r>
              <a:rPr lang="fr-FR" sz="2800" b="1" i="1" dirty="0" smtClean="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smtClean="0">
                <a:solidFill>
                  <a:srgbClr val="002060"/>
                </a:solidFill>
                <a:latin typeface="Times New Roman" panose="02020603050405020304" pitchFamily="18" charset="0"/>
                <a:ea typeface="Times New Roman"/>
                <a:cs typeface="Times New Roman" panose="02020603050405020304" pitchFamily="18" charset="0"/>
              </a:rPr>
              <a:t>được</a:t>
            </a:r>
            <a:r>
              <a:rPr lang="fr-FR" sz="2800" b="1" i="1" dirty="0" smtClean="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smtClean="0">
                <a:solidFill>
                  <a:srgbClr val="002060"/>
                </a:solidFill>
                <a:latin typeface="Times New Roman" panose="02020603050405020304" pitchFamily="18" charset="0"/>
                <a:ea typeface="Times New Roman"/>
                <a:cs typeface="Times New Roman" panose="02020603050405020304" pitchFamily="18" charset="0"/>
              </a:rPr>
              <a:t>mở</a:t>
            </a:r>
            <a:r>
              <a:rPr lang="fr-FR" sz="2800" b="1" i="1" dirty="0" smtClean="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smtClean="0">
                <a:solidFill>
                  <a:srgbClr val="002060"/>
                </a:solidFill>
                <a:latin typeface="Times New Roman" panose="02020603050405020304" pitchFamily="18" charset="0"/>
                <a:ea typeface="Times New Roman"/>
                <a:cs typeface="Times New Roman" panose="02020603050405020304" pitchFamily="18" charset="0"/>
              </a:rPr>
              <a:t>rộng</a:t>
            </a:r>
            <a:endParaRPr lang="en-US" sz="2800" b="1" i="1" dirty="0">
              <a:solidFill>
                <a:srgbClr val="002060"/>
              </a:solidFill>
            </a:endParaRPr>
          </a:p>
        </p:txBody>
      </p:sp>
      <p:sp>
        <p:nvSpPr>
          <p:cNvPr id="9" name="Right Arrow 8"/>
          <p:cNvSpPr/>
          <p:nvPr/>
        </p:nvSpPr>
        <p:spPr>
          <a:xfrm>
            <a:off x="613031" y="2156098"/>
            <a:ext cx="1074378" cy="501377"/>
          </a:xfrm>
          <a:prstGeom prst="rightArrow">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ight Arrow 9"/>
          <p:cNvSpPr/>
          <p:nvPr/>
        </p:nvSpPr>
        <p:spPr>
          <a:xfrm>
            <a:off x="672753" y="3559738"/>
            <a:ext cx="1074378" cy="501377"/>
          </a:xfrm>
          <a:prstGeom prst="rightArrow">
            <a:avLst/>
          </a:prstGeom>
          <a:solidFill>
            <a:srgbClr val="FF2F9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p:cNvSpPr/>
          <p:nvPr/>
        </p:nvSpPr>
        <p:spPr>
          <a:xfrm>
            <a:off x="2008135" y="2117377"/>
            <a:ext cx="7058025" cy="1384995"/>
          </a:xfrm>
          <a:prstGeom prst="rect">
            <a:avLst/>
          </a:prstGeom>
        </p:spPr>
        <p:txBody>
          <a:bodyPr wrap="square">
            <a:spAutoFit/>
          </a:bodyPr>
          <a:lstStyle/>
          <a:p>
            <a:r>
              <a:rPr lang="fr-FR" sz="2800" b="1" i="1" dirty="0" err="1">
                <a:solidFill>
                  <a:srgbClr val="002060"/>
                </a:solidFill>
                <a:latin typeface="Times New Roman" panose="02020603050405020304" pitchFamily="18" charset="0"/>
                <a:ea typeface="Times New Roman"/>
                <a:cs typeface="Times New Roman" panose="02020603050405020304" pitchFamily="18" charset="0"/>
              </a:rPr>
              <a:t>Nạn</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nhân</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của</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việc</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bắt</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nạt</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smtClean="0">
                <a:solidFill>
                  <a:srgbClr val="002060"/>
                </a:solidFill>
                <a:latin typeface="Times New Roman" panose="02020603050405020304" pitchFamily="18" charset="0"/>
                <a:ea typeface="Times New Roman"/>
                <a:cs typeface="Times New Roman" panose="02020603050405020304" pitchFamily="18" charset="0"/>
              </a:rPr>
              <a:t>rất</a:t>
            </a:r>
            <a:r>
              <a:rPr lang="fr-FR" sz="2800" b="1" i="1" dirty="0" smtClean="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nhiều</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có</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thể</a:t>
            </a:r>
            <a:r>
              <a:rPr lang="fr-FR" sz="2800" b="1" i="1" dirty="0">
                <a:solidFill>
                  <a:srgbClr val="002060"/>
                </a:solidFill>
                <a:latin typeface="Times New Roman" panose="02020603050405020304" pitchFamily="18" charset="0"/>
                <a:ea typeface="Times New Roman"/>
                <a:cs typeface="Times New Roman" panose="02020603050405020304" pitchFamily="18" charset="0"/>
              </a:rPr>
              <a:t> là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bất</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cứ</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ai,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từ</a:t>
            </a:r>
            <a:r>
              <a:rPr lang="fr-FR" sz="2800" b="1" i="1" dirty="0">
                <a:solidFill>
                  <a:srgbClr val="002060"/>
                </a:solidFill>
                <a:latin typeface="Times New Roman" panose="02020603050405020304" pitchFamily="18" charset="0"/>
                <a:ea typeface="Times New Roman"/>
                <a:cs typeface="Times New Roman" panose="02020603050405020304" pitchFamily="18" charset="0"/>
              </a:rPr>
              <a:t> con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người</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đến</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loài</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vật</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cây</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cối</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cả</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đến</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những</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quốc</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gia</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trên</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thế</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giới</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endParaRPr lang="en-US" sz="2800" b="1" i="1" dirty="0">
              <a:solidFill>
                <a:srgbClr val="002060"/>
              </a:solidFill>
            </a:endParaRPr>
          </a:p>
        </p:txBody>
      </p:sp>
      <p:sp>
        <p:nvSpPr>
          <p:cNvPr id="12" name="TextBox 11"/>
          <p:cNvSpPr txBox="1"/>
          <p:nvPr/>
        </p:nvSpPr>
        <p:spPr>
          <a:xfrm>
            <a:off x="672753" y="4171950"/>
            <a:ext cx="8709372" cy="954107"/>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Bắt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dễ</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lây</a:t>
            </a:r>
            <a:r>
              <a:rPr lang="en-US" sz="2800" dirty="0" smtClean="0">
                <a:latin typeface="Times New Roman" panose="02020603050405020304" pitchFamily="18" charset="0"/>
                <a:cs typeface="Times New Roman" panose="02020603050405020304" pitchFamily="18" charset="0"/>
              </a:rPr>
              <a:t>” </a:t>
            </a:r>
            <a:r>
              <a:rPr lang="en-US" sz="2800" b="1" i="1" dirty="0" smtClean="0">
                <a:solidFill>
                  <a:srgbClr val="002060"/>
                </a:solidFill>
                <a:latin typeface="Times New Roman" panose="02020603050405020304" pitchFamily="18" charset="0"/>
                <a:cs typeface="Times New Roman" panose="02020603050405020304" pitchFamily="18" charset="0"/>
              </a:rPr>
              <a:t>=&gt; </a:t>
            </a:r>
            <a:r>
              <a:rPr lang="en-US" sz="2800" b="1" i="1" dirty="0" err="1" smtClean="0">
                <a:solidFill>
                  <a:srgbClr val="002060"/>
                </a:solidFill>
                <a:latin typeface="Times New Roman" panose="02020603050405020304" pitchFamily="18" charset="0"/>
                <a:cs typeface="Times New Roman" panose="02020603050405020304" pitchFamily="18" charset="0"/>
              </a:rPr>
              <a:t>Bắt</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nạt</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giống</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như</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một</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loại</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virut</a:t>
            </a:r>
            <a:r>
              <a:rPr lang="en-US" sz="2800" b="1" i="1" dirty="0" smtClean="0">
                <a:solidFill>
                  <a:srgbClr val="002060"/>
                </a:solidFill>
                <a:latin typeface="Times New Roman" panose="02020603050405020304" pitchFamily="18" charset="0"/>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một</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căn</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bệnh</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truyền</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nhiễm</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đáng</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sợ</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có</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khả</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năng</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a:solidFill>
                  <a:srgbClr val="002060"/>
                </a:solidFill>
                <a:latin typeface="Times New Roman" panose="02020603050405020304" pitchFamily="18" charset="0"/>
                <a:ea typeface="Times New Roman"/>
                <a:cs typeface="Times New Roman" panose="02020603050405020304" pitchFamily="18" charset="0"/>
              </a:rPr>
              <a:t>lây</a:t>
            </a:r>
            <a:r>
              <a:rPr lang="fr-FR" sz="2800" b="1" i="1" dirty="0">
                <a:solidFill>
                  <a:srgbClr val="002060"/>
                </a:solidFill>
                <a:latin typeface="Times New Roman" panose="02020603050405020304" pitchFamily="18" charset="0"/>
                <a:ea typeface="Times New Roman"/>
                <a:cs typeface="Times New Roman" panose="02020603050405020304" pitchFamily="18" charset="0"/>
              </a:rPr>
              <a:t> </a:t>
            </a:r>
            <a:r>
              <a:rPr lang="fr-FR" sz="2800" b="1" i="1" dirty="0" err="1" smtClean="0">
                <a:solidFill>
                  <a:srgbClr val="002060"/>
                </a:solidFill>
                <a:latin typeface="Times New Roman" panose="02020603050405020304" pitchFamily="18" charset="0"/>
                <a:ea typeface="Times New Roman"/>
                <a:cs typeface="Times New Roman" panose="02020603050405020304" pitchFamily="18" charset="0"/>
              </a:rPr>
              <a:t>lan</a:t>
            </a:r>
            <a:r>
              <a:rPr lang="fr-FR" sz="2800" b="1" i="1" dirty="0" smtClean="0">
                <a:solidFill>
                  <a:srgbClr val="002060"/>
                </a:solidFill>
                <a:latin typeface="Times New Roman" panose="02020603050405020304" pitchFamily="18" charset="0"/>
                <a:ea typeface="Times New Roman"/>
                <a:cs typeface="Times New Roman" panose="02020603050405020304" pitchFamily="18" charset="0"/>
              </a:rPr>
              <a:t>.</a:t>
            </a:r>
            <a:endParaRPr lang="en-US" sz="2800" b="1" i="1" dirty="0">
              <a:solidFill>
                <a:srgbClr val="00206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581158" y="5283314"/>
            <a:ext cx="8627683" cy="553357"/>
          </a:xfrm>
          <a:prstGeom prst="rect">
            <a:avLst/>
          </a:prstGeom>
        </p:spPr>
        <p:txBody>
          <a:bodyPr wrap="none">
            <a:spAutoFit/>
          </a:bodyPr>
          <a:lstStyle/>
          <a:p>
            <a:pPr algn="just">
              <a:lnSpc>
                <a:spcPct val="107000"/>
              </a:lnSpc>
              <a:spcAft>
                <a:spcPts val="0"/>
              </a:spcAft>
            </a:pPr>
            <a:r>
              <a:rPr lang="fr-FR" sz="2800" dirty="0" smtClean="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smtClean="0">
                <a:solidFill>
                  <a:srgbClr val="000000"/>
                </a:solidFill>
                <a:latin typeface="Times New Roman" panose="02020603050405020304" pitchFamily="18" charset="0"/>
                <a:ea typeface="Times New Roman"/>
                <a:cs typeface="Times New Roman" panose="02020603050405020304" pitchFamily="18" charset="0"/>
              </a:rPr>
              <a:t>Điệp</a:t>
            </a:r>
            <a:r>
              <a:rPr lang="fr-FR" sz="2800" dirty="0" smtClean="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ngữ</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smtClean="0">
                <a:solidFill>
                  <a:srgbClr val="000000"/>
                </a:solidFill>
                <a:latin typeface="Times New Roman" panose="02020603050405020304" pitchFamily="18" charset="0"/>
                <a:ea typeface="Times New Roman"/>
                <a:cs typeface="Times New Roman" panose="02020603050405020304" pitchFamily="18" charset="0"/>
              </a:rPr>
              <a:t>đừng</a:t>
            </a:r>
            <a:r>
              <a:rPr lang="fr-FR" sz="2800" dirty="0" smtClean="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bắt</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nạt</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en-US" sz="2800" dirty="0" smtClean="0">
                <a:solidFill>
                  <a:schemeClr val="dk1"/>
                </a:solidFill>
                <a:latin typeface="Times New Roman" panose="02020603050405020304" pitchFamily="18" charset="0"/>
                <a:ea typeface="Times New Roman"/>
                <a:cs typeface="Times New Roman" panose="02020603050405020304" pitchFamily="18" charset="0"/>
              </a:rPr>
              <a:t>=&gt;</a:t>
            </a:r>
            <a:r>
              <a:rPr lang="fr-FR" sz="2800" dirty="0" smtClean="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lặp</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lại</a:t>
            </a:r>
            <a:r>
              <a:rPr lang="fr-FR" sz="2800" dirty="0">
                <a:solidFill>
                  <a:srgbClr val="000000"/>
                </a:solidFill>
                <a:latin typeface="Times New Roman" panose="02020603050405020304" pitchFamily="18" charset="0"/>
                <a:ea typeface="Times New Roman"/>
                <a:cs typeface="Times New Roman" panose="02020603050405020304" pitchFamily="18" charset="0"/>
              </a:rPr>
              <a:t> 6 </a:t>
            </a:r>
            <a:r>
              <a:rPr lang="fr-FR" sz="2800" dirty="0" err="1">
                <a:solidFill>
                  <a:srgbClr val="000000"/>
                </a:solidFill>
                <a:latin typeface="Times New Roman" panose="02020603050405020304" pitchFamily="18" charset="0"/>
                <a:ea typeface="Times New Roman"/>
                <a:cs typeface="Times New Roman" panose="02020603050405020304" pitchFamily="18" charset="0"/>
              </a:rPr>
              <a:t>lần</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trong</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hai</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khổ</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thơ</a:t>
            </a:r>
            <a:r>
              <a:rPr lang="fr-FR" sz="2800" dirty="0">
                <a:solidFill>
                  <a:srgbClr val="000000"/>
                </a:solidFill>
                <a:latin typeface="Times New Roman" panose="02020603050405020304" pitchFamily="18" charset="0"/>
                <a:ea typeface="Times New Roman"/>
                <a:cs typeface="Times New Roman" panose="02020603050405020304" pitchFamily="18" charset="0"/>
              </a:rPr>
              <a:t>.</a:t>
            </a:r>
            <a:endParaRPr lang="en-US" sz="2800" dirty="0">
              <a:latin typeface="Times New Roman" panose="02020603050405020304" pitchFamily="18" charset="0"/>
              <a:ea typeface="Calibri"/>
              <a:cs typeface="Times New Roman" panose="02020603050405020304" pitchFamily="18" charset="0"/>
            </a:endParaRPr>
          </a:p>
        </p:txBody>
      </p:sp>
      <p:sp>
        <p:nvSpPr>
          <p:cNvPr id="14" name="Right Arrow 13"/>
          <p:cNvSpPr/>
          <p:nvPr/>
        </p:nvSpPr>
        <p:spPr>
          <a:xfrm>
            <a:off x="672753" y="5993928"/>
            <a:ext cx="1074378" cy="501377"/>
          </a:xfrm>
          <a:prstGeom prst="rightArrow">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ectangle 14"/>
          <p:cNvSpPr/>
          <p:nvPr/>
        </p:nvSpPr>
        <p:spPr>
          <a:xfrm>
            <a:off x="1817808" y="5761303"/>
            <a:ext cx="9140313" cy="1014380"/>
          </a:xfrm>
          <a:prstGeom prst="rect">
            <a:avLst/>
          </a:prstGeom>
        </p:spPr>
        <p:txBody>
          <a:bodyPr wrap="square">
            <a:spAutoFit/>
          </a:bodyPr>
          <a:lstStyle/>
          <a:p>
            <a:pPr algn="just">
              <a:lnSpc>
                <a:spcPct val="107000"/>
              </a:lnSpc>
              <a:spcAft>
                <a:spcPts val="0"/>
              </a:spcAft>
            </a:pPr>
            <a:r>
              <a:rPr lang="fr-FR" sz="2800" b="1" i="1" dirty="0" err="1" smtClean="0">
                <a:solidFill>
                  <a:srgbClr val="FF0000"/>
                </a:solidFill>
                <a:latin typeface="Times New Roman" panose="02020603050405020304" pitchFamily="18" charset="0"/>
                <a:ea typeface="Times New Roman"/>
                <a:cs typeface="Times New Roman" panose="02020603050405020304" pitchFamily="18" charset="0"/>
              </a:rPr>
              <a:t>Nhấn</a:t>
            </a:r>
            <a:r>
              <a:rPr lang="fr-FR" sz="2800" b="1" i="1" dirty="0" smtClean="0">
                <a:solidFill>
                  <a:srgbClr val="FF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a:cs typeface="Times New Roman" panose="02020603050405020304" pitchFamily="18" charset="0"/>
              </a:rPr>
              <a:t>mạnh</a:t>
            </a:r>
            <a:r>
              <a:rPr lang="fr-FR" sz="2800" b="1" i="1" dirty="0">
                <a:solidFill>
                  <a:srgbClr val="FF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a:cs typeface="Times New Roman" panose="02020603050405020304" pitchFamily="18" charset="0"/>
              </a:rPr>
              <a:t>thông</a:t>
            </a:r>
            <a:r>
              <a:rPr lang="fr-FR" sz="2800" b="1" i="1" dirty="0">
                <a:solidFill>
                  <a:srgbClr val="FF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a:cs typeface="Times New Roman" panose="02020603050405020304" pitchFamily="18" charset="0"/>
              </a:rPr>
              <a:t>điệp</a:t>
            </a:r>
            <a:r>
              <a:rPr lang="fr-FR" sz="2800" b="1" i="1" dirty="0">
                <a:solidFill>
                  <a:srgbClr val="FF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a:cs typeface="Times New Roman" panose="02020603050405020304" pitchFamily="18" charset="0"/>
              </a:rPr>
              <a:t>rõ</a:t>
            </a:r>
            <a:r>
              <a:rPr lang="fr-FR" sz="2800" b="1" i="1" dirty="0">
                <a:solidFill>
                  <a:srgbClr val="FF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a:cs typeface="Times New Roman" panose="02020603050405020304" pitchFamily="18" charset="0"/>
              </a:rPr>
              <a:t>ràng</a:t>
            </a:r>
            <a:r>
              <a:rPr lang="fr-FR" sz="2800" b="1" i="1" dirty="0">
                <a:solidFill>
                  <a:srgbClr val="FF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a:cs typeface="Times New Roman" panose="02020603050405020304" pitchFamily="18" charset="0"/>
              </a:rPr>
              <a:t>mạnh</a:t>
            </a:r>
            <a:r>
              <a:rPr lang="fr-FR" sz="2800" b="1" i="1" dirty="0">
                <a:solidFill>
                  <a:srgbClr val="FF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a:cs typeface="Times New Roman" panose="02020603050405020304" pitchFamily="18" charset="0"/>
              </a:rPr>
              <a:t>mẽ</a:t>
            </a:r>
            <a:r>
              <a:rPr lang="fr-FR" sz="2800" b="1" i="1" dirty="0">
                <a:solidFill>
                  <a:srgbClr val="FF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a:cs typeface="Times New Roman" panose="02020603050405020304" pitchFamily="18" charset="0"/>
              </a:rPr>
              <a:t>không</a:t>
            </a:r>
            <a:r>
              <a:rPr lang="fr-FR" sz="2800" b="1" i="1" dirty="0">
                <a:solidFill>
                  <a:srgbClr val="FF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a:cs typeface="Times New Roman" panose="02020603050405020304" pitchFamily="18" charset="0"/>
              </a:rPr>
              <a:t>được</a:t>
            </a:r>
            <a:r>
              <a:rPr lang="fr-FR" sz="2800" b="1" i="1" dirty="0" smtClean="0">
                <a:solidFill>
                  <a:srgbClr val="FF0000"/>
                </a:solidFill>
                <a:latin typeface="Times New Roman" panose="02020603050405020304" pitchFamily="18" charset="0"/>
                <a:ea typeface="Times New Roman"/>
                <a:cs typeface="Times New Roman" panose="02020603050405020304" pitchFamily="18" charset="0"/>
              </a:rPr>
              <a:t>,</a:t>
            </a:r>
          </a:p>
          <a:p>
            <a:pPr algn="just">
              <a:lnSpc>
                <a:spcPct val="107000"/>
              </a:lnSpc>
              <a:spcAft>
                <a:spcPts val="0"/>
              </a:spcAft>
            </a:pPr>
            <a:r>
              <a:rPr lang="fr-FR" sz="2800" b="1" i="1" dirty="0" smtClean="0">
                <a:solidFill>
                  <a:srgbClr val="FF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a:cs typeface="Times New Roman" panose="02020603050405020304" pitchFamily="18" charset="0"/>
              </a:rPr>
              <a:t>không</a:t>
            </a:r>
            <a:r>
              <a:rPr lang="fr-FR" sz="2800" b="1" i="1" dirty="0">
                <a:solidFill>
                  <a:srgbClr val="FF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a:cs typeface="Times New Roman" panose="02020603050405020304" pitchFamily="18" charset="0"/>
              </a:rPr>
              <a:t>nên</a:t>
            </a:r>
            <a:r>
              <a:rPr lang="fr-FR" sz="2800" b="1" i="1" dirty="0">
                <a:solidFill>
                  <a:srgbClr val="FF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a:cs typeface="Times New Roman" panose="02020603050405020304" pitchFamily="18" charset="0"/>
              </a:rPr>
              <a:t>và</a:t>
            </a:r>
            <a:r>
              <a:rPr lang="fr-FR" sz="2800" b="1" i="1" dirty="0">
                <a:solidFill>
                  <a:srgbClr val="FF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a:cs typeface="Times New Roman" panose="02020603050405020304" pitchFamily="18" charset="0"/>
              </a:rPr>
              <a:t>không</a:t>
            </a:r>
            <a:r>
              <a:rPr lang="fr-FR" sz="2800" b="1" i="1" dirty="0">
                <a:solidFill>
                  <a:srgbClr val="FF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a:cs typeface="Times New Roman" panose="02020603050405020304" pitchFamily="18" charset="0"/>
              </a:rPr>
              <a:t>cần</a:t>
            </a:r>
            <a:r>
              <a:rPr lang="fr-FR" sz="2800" b="1" i="1" dirty="0">
                <a:solidFill>
                  <a:srgbClr val="FF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a:cs typeface="Times New Roman" panose="02020603050405020304" pitchFamily="18" charset="0"/>
              </a:rPr>
              <a:t>bắt</a:t>
            </a:r>
            <a:r>
              <a:rPr lang="fr-FR" sz="2800" b="1" i="1" dirty="0">
                <a:solidFill>
                  <a:srgbClr val="FF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a:cs typeface="Times New Roman" panose="02020603050405020304" pitchFamily="18" charset="0"/>
              </a:rPr>
              <a:t>nạt</a:t>
            </a:r>
            <a:r>
              <a:rPr lang="fr-FR" sz="2800" b="1" i="1" dirty="0">
                <a:solidFill>
                  <a:srgbClr val="FF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a:cs typeface="Times New Roman" panose="02020603050405020304" pitchFamily="18" charset="0"/>
              </a:rPr>
              <a:t>bất</a:t>
            </a:r>
            <a:r>
              <a:rPr lang="fr-FR" sz="2800" b="1" i="1" dirty="0">
                <a:solidFill>
                  <a:srgbClr val="FF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a:cs typeface="Times New Roman" panose="02020603050405020304" pitchFamily="18" charset="0"/>
              </a:rPr>
              <a:t>cứ</a:t>
            </a:r>
            <a:r>
              <a:rPr lang="fr-FR" sz="2800" b="1" i="1" dirty="0">
                <a:solidFill>
                  <a:srgbClr val="FF0000"/>
                </a:solidFill>
                <a:latin typeface="Times New Roman" panose="02020603050405020304" pitchFamily="18" charset="0"/>
                <a:ea typeface="Times New Roman"/>
                <a:cs typeface="Times New Roman" panose="02020603050405020304" pitchFamily="18" charset="0"/>
              </a:rPr>
              <a:t> ai, </a:t>
            </a:r>
            <a:r>
              <a:rPr lang="fr-FR" sz="2800" b="1" i="1" dirty="0" err="1">
                <a:solidFill>
                  <a:srgbClr val="FF0000"/>
                </a:solidFill>
                <a:latin typeface="Times New Roman" panose="02020603050405020304" pitchFamily="18" charset="0"/>
                <a:ea typeface="Times New Roman"/>
                <a:cs typeface="Times New Roman" panose="02020603050405020304" pitchFamily="18" charset="0"/>
              </a:rPr>
              <a:t>bất</a:t>
            </a:r>
            <a:r>
              <a:rPr lang="fr-FR" sz="2800" b="1" i="1" dirty="0">
                <a:solidFill>
                  <a:srgbClr val="FF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a:cs typeface="Times New Roman" panose="02020603050405020304" pitchFamily="18" charset="0"/>
              </a:rPr>
              <a:t>cứ</a:t>
            </a:r>
            <a:r>
              <a:rPr lang="fr-FR" sz="2800" b="1" i="1" dirty="0">
                <a:solidFill>
                  <a:srgbClr val="FF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a:cs typeface="Times New Roman" panose="02020603050405020304" pitchFamily="18" charset="0"/>
              </a:rPr>
              <a:t>cái</a:t>
            </a:r>
            <a:r>
              <a:rPr lang="fr-FR" sz="2800" b="1" i="1" dirty="0">
                <a:solidFill>
                  <a:srgbClr val="FF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a:cs typeface="Times New Roman" panose="02020603050405020304" pitchFamily="18" charset="0"/>
              </a:rPr>
              <a:t>gì</a:t>
            </a:r>
            <a:r>
              <a:rPr lang="fr-FR" sz="2800" b="1" i="1" dirty="0">
                <a:solidFill>
                  <a:srgbClr val="FF0000"/>
                </a:solidFill>
                <a:latin typeface="Times New Roman" panose="02020603050405020304" pitchFamily="18" charset="0"/>
                <a:ea typeface="Times New Roman"/>
                <a:cs typeface="Times New Roman" panose="02020603050405020304" pitchFamily="18" charset="0"/>
              </a:rPr>
              <a:t>.</a:t>
            </a:r>
            <a:endParaRPr lang="en-US" sz="2800" b="1" i="1" dirty="0">
              <a:solidFill>
                <a:srgbClr val="FF0000"/>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61126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1" nodeType="clickEffect">
                                  <p:stCondLst>
                                    <p:cond delay="0"/>
                                  </p:stCondLst>
                                  <p:childTnLst>
                                    <p:anim calcmode="lin" valueType="num">
                                      <p:cBhvr additive="base">
                                        <p:cTn id="19" dur="500"/>
                                        <p:tgtEl>
                                          <p:spTgt spid="6"/>
                                        </p:tgtEl>
                                        <p:attrNameLst>
                                          <p:attrName>ppt_x</p:attrName>
                                        </p:attrNameLst>
                                      </p:cBhvr>
                                      <p:tavLst>
                                        <p:tav tm="0">
                                          <p:val>
                                            <p:strVal val="ppt_x"/>
                                          </p:val>
                                        </p:tav>
                                        <p:tav tm="100000">
                                          <p:val>
                                            <p:strVal val="ppt_x"/>
                                          </p:val>
                                        </p:tav>
                                      </p:tavLst>
                                    </p:anim>
                                    <p:anim calcmode="lin" valueType="num">
                                      <p:cBhvr additive="base">
                                        <p:cTn id="20" dur="500"/>
                                        <p:tgtEl>
                                          <p:spTgt spid="6"/>
                                        </p:tgtEl>
                                        <p:attrNameLst>
                                          <p:attrName>ppt_y</p:attrName>
                                        </p:attrNameLst>
                                      </p:cBhvr>
                                      <p:tavLst>
                                        <p:tav tm="0">
                                          <p:val>
                                            <p:strVal val="ppt_y"/>
                                          </p:val>
                                        </p:tav>
                                        <p:tav tm="100000">
                                          <p:val>
                                            <p:strVal val="1+ppt_h/2"/>
                                          </p:val>
                                        </p:tav>
                                      </p:tavLst>
                                    </p:anim>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barn(inVertical)">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barn(inVertical)">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barn(inVertical)">
                                      <p:cBhvr>
                                        <p:cTn id="36" dur="500"/>
                                        <p:tgtEl>
                                          <p:spTgt spid="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arn(inVertical)">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arn(inVertical)">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anim calcmode="lin" valueType="num">
                                      <p:cBhvr>
                                        <p:cTn id="69" dur="1000" fill="hold"/>
                                        <p:tgtEl>
                                          <p:spTgt spid="13"/>
                                        </p:tgtEl>
                                        <p:attrNameLst>
                                          <p:attrName>ppt_x</p:attrName>
                                        </p:attrNameLst>
                                      </p:cBhvr>
                                      <p:tavLst>
                                        <p:tav tm="0">
                                          <p:val>
                                            <p:strVal val="#ppt_x"/>
                                          </p:val>
                                        </p:tav>
                                        <p:tav tm="100000">
                                          <p:val>
                                            <p:strVal val="#ppt_x"/>
                                          </p:val>
                                        </p:tav>
                                      </p:tavLst>
                                    </p:anim>
                                    <p:anim calcmode="lin" valueType="num">
                                      <p:cBhvr>
                                        <p:cTn id="7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barn(inVertical)">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1000"/>
                                        <p:tgtEl>
                                          <p:spTgt spid="15"/>
                                        </p:tgtEl>
                                      </p:cBhvr>
                                    </p:animEffect>
                                    <p:anim calcmode="lin" valueType="num">
                                      <p:cBhvr>
                                        <p:cTn id="81" dur="1000" fill="hold"/>
                                        <p:tgtEl>
                                          <p:spTgt spid="15"/>
                                        </p:tgtEl>
                                        <p:attrNameLst>
                                          <p:attrName>ppt_x</p:attrName>
                                        </p:attrNameLst>
                                      </p:cBhvr>
                                      <p:tavLst>
                                        <p:tav tm="0">
                                          <p:val>
                                            <p:strVal val="#ppt_x"/>
                                          </p:val>
                                        </p:tav>
                                        <p:tav tm="100000">
                                          <p:val>
                                            <p:strVal val="#ppt_x"/>
                                          </p:val>
                                        </p:tav>
                                      </p:tavLst>
                                    </p:anim>
                                    <p:anim calcmode="lin" valueType="num">
                                      <p:cBhvr>
                                        <p:cTn id="8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p:bldP spid="9" grpId="0" animBg="1"/>
      <p:bldP spid="10" grpId="0" animBg="1"/>
      <p:bldP spid="11" grpId="0"/>
      <p:bldP spid="12" grpId="0"/>
      <p:bldP spid="13" grpId="0"/>
      <p:bldP spid="14"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2"/>
          <a:stretch>
            <a:fillRect/>
          </a:stretch>
        </p:blipFill>
        <p:spPr>
          <a:xfrm rot="16200000">
            <a:off x="2666728" y="-2667272"/>
            <a:ext cx="6858000" cy="12192544"/>
          </a:xfrm>
          <a:prstGeom prst="rect">
            <a:avLst/>
          </a:prstGeom>
        </p:spPr>
      </p:pic>
      <p:sp>
        <p:nvSpPr>
          <p:cNvPr id="5" name="Cloud Callout 4"/>
          <p:cNvSpPr/>
          <p:nvPr/>
        </p:nvSpPr>
        <p:spPr>
          <a:xfrm>
            <a:off x="1711407" y="2773481"/>
            <a:ext cx="5429250" cy="3168649"/>
          </a:xfrm>
          <a:prstGeom prst="cloudCallout">
            <a:avLst>
              <a:gd name="adj1" fmla="val 74079"/>
              <a:gd name="adj2" fmla="val 5652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000" b="1" i="1" dirty="0" err="1" smtClean="0">
                <a:solidFill>
                  <a:schemeClr val="bg1"/>
                </a:solidFill>
                <a:latin typeface="Times New Roman" panose="02020603050405020304" pitchFamily="18" charset="0"/>
                <a:cs typeface="Times New Roman" panose="02020603050405020304" pitchFamily="18" charset="0"/>
              </a:rPr>
              <a:t>Em</a:t>
            </a:r>
            <a:r>
              <a:rPr lang="en-US" sz="3000" b="1" i="1" dirty="0" smtClean="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có</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nhận</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xét</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gì</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về</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nội</a:t>
            </a:r>
            <a:r>
              <a:rPr lang="en-US" sz="3000" b="1" i="1" dirty="0">
                <a:solidFill>
                  <a:schemeClr val="bg1"/>
                </a:solidFill>
                <a:latin typeface="Times New Roman" panose="02020603050405020304" pitchFamily="18" charset="0"/>
                <a:cs typeface="Times New Roman" panose="02020603050405020304" pitchFamily="18" charset="0"/>
              </a:rPr>
              <a:t> dung </a:t>
            </a:r>
            <a:r>
              <a:rPr lang="en-US" sz="3000" b="1" i="1" dirty="0" err="1">
                <a:solidFill>
                  <a:schemeClr val="bg1"/>
                </a:solidFill>
                <a:latin typeface="Times New Roman" panose="02020603050405020304" pitchFamily="18" charset="0"/>
                <a:cs typeface="Times New Roman" panose="02020603050405020304" pitchFamily="18" charset="0"/>
              </a:rPr>
              <a:t>và</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giọng</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điệu</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smtClean="0">
                <a:solidFill>
                  <a:schemeClr val="bg1"/>
                </a:solidFill>
                <a:latin typeface="Times New Roman" panose="02020603050405020304" pitchFamily="18" charset="0"/>
                <a:cs typeface="Times New Roman" panose="02020603050405020304" pitchFamily="18" charset="0"/>
              </a:rPr>
              <a:t>của</a:t>
            </a:r>
            <a:r>
              <a:rPr lang="en-US" sz="3000" b="1" i="1" dirty="0" smtClean="0">
                <a:solidFill>
                  <a:schemeClr val="bg1"/>
                </a:solidFill>
                <a:latin typeface="Times New Roman" panose="02020603050405020304" pitchFamily="18" charset="0"/>
                <a:cs typeface="Times New Roman" panose="02020603050405020304" pitchFamily="18" charset="0"/>
              </a:rPr>
              <a:t> </a:t>
            </a:r>
            <a:r>
              <a:rPr lang="en-US" sz="3000" b="1" i="1" dirty="0" err="1" smtClean="0">
                <a:solidFill>
                  <a:schemeClr val="bg1"/>
                </a:solidFill>
                <a:latin typeface="Times New Roman" panose="02020603050405020304" pitchFamily="18" charset="0"/>
                <a:cs typeface="Times New Roman" panose="02020603050405020304" pitchFamily="18" charset="0"/>
              </a:rPr>
              <a:t>khổ</a:t>
            </a:r>
            <a:r>
              <a:rPr lang="en-US" sz="3000" b="1" i="1" dirty="0" smtClean="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thơ</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smtClean="0">
                <a:solidFill>
                  <a:schemeClr val="bg1"/>
                </a:solidFill>
                <a:latin typeface="Times New Roman" panose="02020603050405020304" pitchFamily="18" charset="0"/>
                <a:cs typeface="Times New Roman" panose="02020603050405020304" pitchFamily="18" charset="0"/>
              </a:rPr>
              <a:t>5,6 </a:t>
            </a:r>
            <a:r>
              <a:rPr lang="en-US" sz="3000" b="1" i="1" dirty="0" err="1">
                <a:solidFill>
                  <a:schemeClr val="bg1"/>
                </a:solidFill>
                <a:latin typeface="Times New Roman" panose="02020603050405020304" pitchFamily="18" charset="0"/>
                <a:cs typeface="Times New Roman" panose="02020603050405020304" pitchFamily="18" charset="0"/>
              </a:rPr>
              <a:t>trong</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bài</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thơ</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Bắt</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smtClean="0">
                <a:solidFill>
                  <a:schemeClr val="bg1"/>
                </a:solidFill>
                <a:latin typeface="Times New Roman" panose="02020603050405020304" pitchFamily="18" charset="0"/>
                <a:cs typeface="Times New Roman" panose="02020603050405020304" pitchFamily="18" charset="0"/>
              </a:rPr>
              <a:t>nạt</a:t>
            </a:r>
            <a:r>
              <a:rPr lang="en-US" sz="3000" b="1" i="1" dirty="0" smtClean="0">
                <a:solidFill>
                  <a:schemeClr val="bg1"/>
                </a:solidFill>
                <a:latin typeface="Times New Roman" panose="02020603050405020304" pitchFamily="18" charset="0"/>
                <a:cs typeface="Times New Roman" panose="02020603050405020304" pitchFamily="18" charset="0"/>
              </a:rPr>
              <a:t>?</a:t>
            </a:r>
            <a:endParaRPr lang="en-US" sz="3000" b="1" i="1" dirty="0">
              <a:solidFill>
                <a:schemeClr val="bg1"/>
              </a:solidFill>
              <a:latin typeface="Times New Roman" panose="02020603050405020304" pitchFamily="18" charset="0"/>
              <a:cs typeface="Times New Roman" panose="02020603050405020304" pitchFamily="18" charset="0"/>
            </a:endParaRPr>
          </a:p>
        </p:txBody>
      </p:sp>
      <p:pic>
        <p:nvPicPr>
          <p:cNvPr id="6"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4958" y="2585852"/>
            <a:ext cx="3100388" cy="4272148"/>
          </a:xfrm>
          <a:prstGeom prst="rect">
            <a:avLst/>
          </a:prstGeom>
        </p:spPr>
      </p:pic>
      <p:sp>
        <p:nvSpPr>
          <p:cNvPr id="8" name="Rectangle 7"/>
          <p:cNvSpPr/>
          <p:nvPr/>
        </p:nvSpPr>
        <p:spPr>
          <a:xfrm>
            <a:off x="967529" y="1339631"/>
            <a:ext cx="7366846" cy="4401205"/>
          </a:xfrm>
          <a:prstGeom prst="rect">
            <a:avLst/>
          </a:prstGeom>
        </p:spPr>
        <p:txBody>
          <a:bodyPr wrap="square">
            <a:spAutoFit/>
          </a:bodyPr>
          <a:lstStyle/>
          <a:p>
            <a:pPr lvl="0" algn="just"/>
            <a:r>
              <a:rPr lang="en-US" sz="2800" b="1" dirty="0" err="1" smtClean="0">
                <a:solidFill>
                  <a:srgbClr val="FF0000"/>
                </a:solidFill>
                <a:latin typeface="Times New Roman" panose="02020603050405020304" pitchFamily="18" charset="0"/>
                <a:cs typeface="Times New Roman" panose="02020603050405020304" pitchFamily="18" charset="0"/>
              </a:rPr>
              <a:t>Nội</a:t>
            </a:r>
            <a:r>
              <a:rPr lang="en-US" sz="2800" b="1" dirty="0" smtClean="0">
                <a:solidFill>
                  <a:srgbClr val="FF0000"/>
                </a:solidFill>
                <a:latin typeface="Times New Roman" panose="02020603050405020304" pitchFamily="18" charset="0"/>
                <a:cs typeface="Times New Roman" panose="02020603050405020304" pitchFamily="18" charset="0"/>
              </a:rPr>
              <a:t> dung: </a:t>
            </a:r>
            <a:r>
              <a:rPr lang="fr-FR" sz="2800" dirty="0" err="1">
                <a:latin typeface="Times New Roman" panose="02020603050405020304" pitchFamily="18" charset="0"/>
                <a:cs typeface="Times New Roman" panose="02020603050405020304" pitchFamily="18" charset="0"/>
              </a:rPr>
              <a:t>Bằng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việc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liệt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kê</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các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đối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tượng</a:t>
            </a:r>
            <a:r>
              <a:rPr lang="fr-FR" sz="2800" dirty="0">
                <a:latin typeface="Times New Roman" panose="02020603050405020304" pitchFamily="18" charset="0"/>
                <a:cs typeface="Times New Roman" panose="02020603050405020304" pitchFamily="18" charset="0"/>
              </a:rPr>
              <a:t> là </a:t>
            </a:r>
            <a:r>
              <a:rPr lang="fr-FR" sz="2800" dirty="0" err="1">
                <a:latin typeface="Times New Roman" panose="02020603050405020304" pitchFamily="18" charset="0"/>
                <a:cs typeface="Times New Roman" panose="02020603050405020304" pitchFamily="18" charset="0"/>
              </a:rPr>
              <a:t>nạn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nhân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của</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việc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bắt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nạt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tác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giả</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muốn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truyền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tải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mạnh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mẽ</a:t>
            </a:r>
            <a:r>
              <a:rPr lang="fr-FR" sz="2800"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thông</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điệp</a:t>
            </a:r>
            <a:r>
              <a:rPr lang="fr-FR" sz="2800"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không</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được</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không</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nên</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và</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không</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cần</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bắt</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nạt</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bất</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cứ</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cái</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gì</a:t>
            </a:r>
            <a:r>
              <a:rPr lang="fr-FR" sz="2800" b="1" dirty="0">
                <a:latin typeface="Times New Roman" panose="02020603050405020304" pitchFamily="18" charset="0"/>
                <a:cs typeface="Times New Roman" panose="02020603050405020304" pitchFamily="18" charset="0"/>
              </a:rPr>
              <a: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Đồng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thời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nhà</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thơ</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cũng</a:t>
            </a:r>
            <a:r>
              <a:rPr lang="fr-FR" sz="2800"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nhấn</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mạnh</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mức</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độ</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lây</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lan</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nhanh</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chóng</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và</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nguy</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hiểm</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của</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hành</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động</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bắt</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nạt</a:t>
            </a:r>
            <a:r>
              <a:rPr lang="fr-FR" sz="2800" b="1"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chẳng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khác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gì</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một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loại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vỉrút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hay</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một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căn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bệnh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truyền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nhiễm</a:t>
            </a:r>
            <a:r>
              <a:rPr lang="fr-FR"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342900" lvl="0" indent="-342900">
              <a:buFontTx/>
              <a:buChar char="-"/>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Giọng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thơ</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dỏm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nhưng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vô</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nghiêm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túc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khuyên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bắt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nạt</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9" name="Rectangle 8"/>
          <p:cNvSpPr/>
          <p:nvPr/>
        </p:nvSpPr>
        <p:spPr>
          <a:xfrm>
            <a:off x="3054151" y="365125"/>
            <a:ext cx="4262718" cy="57467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800" b="1" dirty="0">
                <a:solidFill>
                  <a:schemeClr val="tx1"/>
                </a:solidFill>
                <a:latin typeface="Times New Roman" panose="02020603050405020304" pitchFamily="18" charset="0"/>
                <a:cs typeface="Times New Roman" panose="02020603050405020304" pitchFamily="18" charset="0"/>
              </a:rPr>
              <a:t>2, </a:t>
            </a:r>
            <a:r>
              <a:rPr lang="fr-FR" sz="2800" b="1" dirty="0" err="1">
                <a:solidFill>
                  <a:schemeClr val="tx1"/>
                </a:solidFill>
                <a:latin typeface="Times New Roman" panose="02020603050405020304" pitchFamily="18" charset="0"/>
                <a:cs typeface="Times New Roman" panose="02020603050405020304" pitchFamily="18" charset="0"/>
              </a:rPr>
              <a:t>Đừng</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bắt</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nạt</a:t>
            </a:r>
            <a:r>
              <a:rPr lang="fr-FR" sz="2800" b="1" dirty="0">
                <a:solidFill>
                  <a:schemeClr val="tx1"/>
                </a:solidFill>
                <a:latin typeface="Times New Roman" panose="02020603050405020304" pitchFamily="18" charset="0"/>
                <a:cs typeface="Times New Roman" panose="02020603050405020304" pitchFamily="18" charset="0"/>
              </a:rPr>
              <a:t> ai </a:t>
            </a:r>
            <a:r>
              <a:rPr lang="fr-FR" sz="2800" b="1" dirty="0" err="1">
                <a:solidFill>
                  <a:schemeClr val="tx1"/>
                </a:solidFill>
                <a:latin typeface="Times New Roman" panose="02020603050405020304" pitchFamily="18" charset="0"/>
                <a:cs typeface="Times New Roman" panose="02020603050405020304" pitchFamily="18" charset="0"/>
              </a:rPr>
              <a:t>cả</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621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1" nodeType="clickEffect">
                                  <p:stCondLst>
                                    <p:cond delay="0"/>
                                  </p:stCondLst>
                                  <p:childTnLst>
                                    <p:anim calcmode="lin" valueType="num">
                                      <p:cBhvr additive="base">
                                        <p:cTn id="19" dur="500"/>
                                        <p:tgtEl>
                                          <p:spTgt spid="5"/>
                                        </p:tgtEl>
                                        <p:attrNameLst>
                                          <p:attrName>ppt_x</p:attrName>
                                        </p:attrNameLst>
                                      </p:cBhvr>
                                      <p:tavLst>
                                        <p:tav tm="0">
                                          <p:val>
                                            <p:strVal val="ppt_x"/>
                                          </p:val>
                                        </p:tav>
                                        <p:tav tm="100000">
                                          <p:val>
                                            <p:strVal val="ppt_x"/>
                                          </p:val>
                                        </p:tav>
                                      </p:tavLst>
                                    </p:anim>
                                    <p:anim calcmode="lin" valueType="num">
                                      <p:cBhvr additive="base">
                                        <p:cTn id="20" dur="500"/>
                                        <p:tgtEl>
                                          <p:spTgt spid="5"/>
                                        </p:tgtEl>
                                        <p:attrNameLst>
                                          <p:attrName>ppt_y</p:attrName>
                                        </p:attrNameLst>
                                      </p:cBhvr>
                                      <p:tavLst>
                                        <p:tav tm="0">
                                          <p:val>
                                            <p:strVal val="ppt_y"/>
                                          </p:val>
                                        </p:tav>
                                        <p:tav tm="100000">
                                          <p:val>
                                            <p:strVal val="1+ppt_h/2"/>
                                          </p:val>
                                        </p:tav>
                                      </p:tavLst>
                                    </p:anim>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barn(inVertical)">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barn(inVertical)">
                                      <p:cBhvr>
                                        <p:cTn id="3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62ABC4B-37D8-4218-BDD8-6DF6A00C0C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0" name="Picture 6" descr="Sự tuân thủ và bắt nạt học đường - Tham vấn - Trị liệu tâm lý SHARE">
            <a:extLst>
              <a:ext uri="{FF2B5EF4-FFF2-40B4-BE49-F238E27FC236}">
                <a16:creationId xmlns:a16="http://schemas.microsoft.com/office/drawing/2014/main" id="{FC94F285-750D-464F-810E-BDC5B7CEDA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65" b="3"/>
          <a:stretch/>
        </p:blipFill>
        <p:spPr bwMode="auto">
          <a:xfrm>
            <a:off x="321730" y="321732"/>
            <a:ext cx="5674897" cy="30174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i con bị bắt nạt ở trường học cha mẹ nên nói với con 6 câu này">
            <a:extLst>
              <a:ext uri="{FF2B5EF4-FFF2-40B4-BE49-F238E27FC236}">
                <a16:creationId xmlns:a16="http://schemas.microsoft.com/office/drawing/2014/main" id="{DF469D11-364B-2442-9BCF-2994B1A53C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637" r="-2" b="7877"/>
          <a:stretch/>
        </p:blipFill>
        <p:spPr bwMode="auto">
          <a:xfrm>
            <a:off x="321730" y="3510853"/>
            <a:ext cx="5674897" cy="27899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ắt nạt học đường và cách phòng tránh, đối phó">
            <a:extLst>
              <a:ext uri="{FF2B5EF4-FFF2-40B4-BE49-F238E27FC236}">
                <a16:creationId xmlns:a16="http://schemas.microsoft.com/office/drawing/2014/main" id="{BC7720B0-9908-824A-90EC-B28A801DD0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10446"/>
          <a:stretch/>
        </p:blipFill>
        <p:spPr bwMode="auto">
          <a:xfrm>
            <a:off x="6195373" y="321733"/>
            <a:ext cx="5674897" cy="597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17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1+#ppt_w/2"/>
                                          </p:val>
                                        </p:tav>
                                        <p:tav tm="100000">
                                          <p:val>
                                            <p:strVal val="#ppt_x"/>
                                          </p:val>
                                        </p:tav>
                                      </p:tavLst>
                                    </p:anim>
                                    <p:anim calcmode="lin" valueType="num">
                                      <p:cBhvr additive="base">
                                        <p:cTn id="16"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2"/>
          <a:stretch>
            <a:fillRect/>
          </a:stretch>
        </p:blipFill>
        <p:spPr>
          <a:xfrm rot="16200000">
            <a:off x="2666728" y="-2667272"/>
            <a:ext cx="6858000" cy="12192544"/>
          </a:xfrm>
          <a:prstGeom prst="rect">
            <a:avLst/>
          </a:prstGeom>
        </p:spPr>
      </p:pic>
      <p:sp>
        <p:nvSpPr>
          <p:cNvPr id="5" name="Rectangle 4"/>
          <p:cNvSpPr/>
          <p:nvPr/>
        </p:nvSpPr>
        <p:spPr>
          <a:xfrm>
            <a:off x="2630862" y="394254"/>
            <a:ext cx="5647764" cy="75033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smtClean="0">
                <a:solidFill>
                  <a:schemeClr val="bg1"/>
                </a:solidFill>
                <a:latin typeface="Times New Roman" panose="02020603050405020304" pitchFamily="18" charset="0"/>
                <a:cs typeface="Times New Roman" panose="02020603050405020304" pitchFamily="18" charset="0"/>
              </a:rPr>
              <a:t>3.Cứ </a:t>
            </a:r>
            <a:r>
              <a:rPr lang="en-US" sz="3200" b="1" dirty="0" err="1">
                <a:solidFill>
                  <a:schemeClr val="bg1"/>
                </a:solidFill>
                <a:latin typeface="Times New Roman" panose="02020603050405020304" pitchFamily="18" charset="0"/>
                <a:cs typeface="Times New Roman" panose="02020603050405020304" pitchFamily="18" charset="0"/>
              </a:rPr>
              <a:t>đến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bắt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nạt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tớ</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4029075" y="1195274"/>
            <a:ext cx="6096000" cy="3749424"/>
          </a:xfrm>
          <a:prstGeom prst="rect">
            <a:avLst/>
          </a:prstGeom>
        </p:spPr>
        <p:txBody>
          <a:bodyPr>
            <a:spAutoFit/>
          </a:bodyPr>
          <a:lstStyle/>
          <a:p>
            <a:pPr>
              <a:lnSpc>
                <a:spcPct val="107000"/>
              </a:lnSpc>
              <a:spcAft>
                <a:spcPts val="0"/>
              </a:spcAft>
              <a:tabLst>
                <a:tab pos="723900" algn="l"/>
              </a:tabLst>
            </a:pPr>
            <a:r>
              <a:rPr lang="pt-BR" sz="2800" b="1" i="1" dirty="0" smtClean="0">
                <a:solidFill>
                  <a:srgbClr val="0070C0"/>
                </a:solidFill>
                <a:latin typeface="Times New Roman" panose="02020603050405020304" pitchFamily="18" charset="0"/>
                <a:cs typeface="Times New Roman" panose="02020603050405020304" pitchFamily="18" charset="0"/>
              </a:rPr>
              <a:t>“Bạn </a:t>
            </a:r>
            <a:r>
              <a:rPr lang="pt-BR" sz="2800" b="1" i="1" dirty="0">
                <a:solidFill>
                  <a:srgbClr val="0070C0"/>
                </a:solidFill>
                <a:latin typeface="Times New Roman" panose="02020603050405020304" pitchFamily="18" charset="0"/>
                <a:cs typeface="Times New Roman" panose="02020603050405020304" pitchFamily="18" charset="0"/>
              </a:rPr>
              <a:t>nào bắt nạt bạn.</a:t>
            </a:r>
          </a:p>
          <a:p>
            <a:pPr>
              <a:lnSpc>
                <a:spcPct val="107000"/>
              </a:lnSpc>
              <a:spcAft>
                <a:spcPts val="0"/>
              </a:spcAft>
              <a:tabLst>
                <a:tab pos="723900" algn="l"/>
              </a:tabLst>
            </a:pPr>
            <a:r>
              <a:rPr lang="pt-BR" sz="2800" b="1" i="1" dirty="0" smtClean="0">
                <a:solidFill>
                  <a:srgbClr val="0070C0"/>
                </a:solidFill>
                <a:latin typeface="Times New Roman" panose="02020603050405020304" pitchFamily="18" charset="0"/>
                <a:ea typeface="Calibri"/>
                <a:cs typeface="Times New Roman" panose="02020603050405020304" pitchFamily="18" charset="0"/>
              </a:rPr>
              <a:t> Cứ </a:t>
            </a:r>
            <a:r>
              <a:rPr lang="pt-BR" sz="2800" b="1" i="1" dirty="0">
                <a:solidFill>
                  <a:srgbClr val="0070C0"/>
                </a:solidFill>
                <a:latin typeface="Times New Roman" panose="02020603050405020304" pitchFamily="18" charset="0"/>
                <a:ea typeface="Calibri"/>
                <a:cs typeface="Times New Roman" panose="02020603050405020304" pitchFamily="18" charset="0"/>
              </a:rPr>
              <a:t>đưa bài thơ này</a:t>
            </a:r>
          </a:p>
          <a:p>
            <a:pPr>
              <a:lnSpc>
                <a:spcPct val="107000"/>
              </a:lnSpc>
              <a:spcAft>
                <a:spcPts val="0"/>
              </a:spcAft>
              <a:tabLst>
                <a:tab pos="723900" algn="l"/>
              </a:tabLst>
            </a:pPr>
            <a:r>
              <a:rPr lang="pt-BR" sz="2800" b="1" i="1" dirty="0" smtClean="0">
                <a:solidFill>
                  <a:srgbClr val="0070C0"/>
                </a:solidFill>
                <a:latin typeface="Times New Roman" panose="02020603050405020304" pitchFamily="18" charset="0"/>
                <a:ea typeface="Calibri"/>
                <a:cs typeface="Times New Roman" panose="02020603050405020304" pitchFamily="18" charset="0"/>
              </a:rPr>
              <a:t> Bảo </a:t>
            </a:r>
            <a:r>
              <a:rPr lang="pt-BR" sz="2800" b="1" i="1" dirty="0">
                <a:solidFill>
                  <a:srgbClr val="0070C0"/>
                </a:solidFill>
                <a:latin typeface="Times New Roman" panose="02020603050405020304" pitchFamily="18" charset="0"/>
                <a:ea typeface="Calibri"/>
                <a:cs typeface="Times New Roman" panose="02020603050405020304" pitchFamily="18" charset="0"/>
              </a:rPr>
              <a:t>nếu cần bắt nạt</a:t>
            </a:r>
          </a:p>
          <a:p>
            <a:pPr>
              <a:lnSpc>
                <a:spcPct val="107000"/>
              </a:lnSpc>
              <a:spcAft>
                <a:spcPts val="0"/>
              </a:spcAft>
              <a:tabLst>
                <a:tab pos="723900" algn="l"/>
              </a:tabLst>
            </a:pPr>
            <a:r>
              <a:rPr lang="pt-BR" sz="2800" b="1" i="1" dirty="0" smtClean="0">
                <a:solidFill>
                  <a:srgbClr val="0070C0"/>
                </a:solidFill>
                <a:latin typeface="Times New Roman" panose="02020603050405020304" pitchFamily="18" charset="0"/>
                <a:ea typeface="Calibri"/>
                <a:cs typeface="Times New Roman" panose="02020603050405020304" pitchFamily="18" charset="0"/>
              </a:rPr>
              <a:t> Thì </a:t>
            </a:r>
            <a:r>
              <a:rPr lang="pt-BR" sz="2800" b="1" i="1" dirty="0">
                <a:solidFill>
                  <a:srgbClr val="0070C0"/>
                </a:solidFill>
                <a:latin typeface="Times New Roman" panose="02020603050405020304" pitchFamily="18" charset="0"/>
                <a:ea typeface="Calibri"/>
                <a:cs typeface="Times New Roman" panose="02020603050405020304" pitchFamily="18" charset="0"/>
              </a:rPr>
              <a:t>đến gặp tớ ngay.</a:t>
            </a:r>
          </a:p>
          <a:p>
            <a:pPr>
              <a:lnSpc>
                <a:spcPct val="107000"/>
              </a:lnSpc>
              <a:spcAft>
                <a:spcPts val="0"/>
              </a:spcAft>
              <a:tabLst>
                <a:tab pos="723900" algn="l"/>
              </a:tabLst>
            </a:pPr>
            <a:r>
              <a:rPr lang="pt-BR" sz="2800" b="1" i="1" dirty="0" smtClean="0">
                <a:solidFill>
                  <a:srgbClr val="0070C0"/>
                </a:solidFill>
                <a:latin typeface="Times New Roman" panose="02020603050405020304" pitchFamily="18" charset="0"/>
                <a:ea typeface="Calibri"/>
                <a:cs typeface="Times New Roman" panose="02020603050405020304" pitchFamily="18" charset="0"/>
              </a:rPr>
              <a:t> Cứ </a:t>
            </a:r>
            <a:r>
              <a:rPr lang="pt-BR" sz="2800" b="1" i="1" dirty="0">
                <a:solidFill>
                  <a:srgbClr val="0070C0"/>
                </a:solidFill>
                <a:latin typeface="Times New Roman" panose="02020603050405020304" pitchFamily="18" charset="0"/>
                <a:ea typeface="Calibri"/>
                <a:cs typeface="Times New Roman" panose="02020603050405020304" pitchFamily="18" charset="0"/>
              </a:rPr>
              <a:t>đến bắt nạt tớ</a:t>
            </a:r>
          </a:p>
          <a:p>
            <a:pPr>
              <a:lnSpc>
                <a:spcPct val="107000"/>
              </a:lnSpc>
              <a:spcAft>
                <a:spcPts val="0"/>
              </a:spcAft>
              <a:tabLst>
                <a:tab pos="723900" algn="l"/>
              </a:tabLst>
            </a:pPr>
            <a:r>
              <a:rPr lang="pt-BR" sz="2800" b="1" i="1" dirty="0" smtClean="0">
                <a:solidFill>
                  <a:srgbClr val="0070C0"/>
                </a:solidFill>
                <a:latin typeface="Times New Roman" panose="02020603050405020304" pitchFamily="18" charset="0"/>
                <a:ea typeface="Calibri"/>
                <a:cs typeface="Times New Roman" panose="02020603050405020304" pitchFamily="18" charset="0"/>
              </a:rPr>
              <a:t> Bị </a:t>
            </a:r>
            <a:r>
              <a:rPr lang="pt-BR" sz="2800" b="1" i="1" dirty="0">
                <a:solidFill>
                  <a:srgbClr val="0070C0"/>
                </a:solidFill>
                <a:latin typeface="Times New Roman" panose="02020603050405020304" pitchFamily="18" charset="0"/>
                <a:ea typeface="Calibri"/>
                <a:cs typeface="Times New Roman" panose="02020603050405020304" pitchFamily="18" charset="0"/>
              </a:rPr>
              <a:t>bắt nạt quen rồi</a:t>
            </a:r>
          </a:p>
          <a:p>
            <a:pPr>
              <a:lnSpc>
                <a:spcPct val="107000"/>
              </a:lnSpc>
              <a:spcAft>
                <a:spcPts val="0"/>
              </a:spcAft>
              <a:tabLst>
                <a:tab pos="723900" algn="l"/>
              </a:tabLst>
            </a:pPr>
            <a:r>
              <a:rPr lang="pt-BR" sz="2800" b="1" i="1" dirty="0" smtClean="0">
                <a:solidFill>
                  <a:srgbClr val="0070C0"/>
                </a:solidFill>
                <a:latin typeface="Times New Roman" panose="02020603050405020304" pitchFamily="18" charset="0"/>
                <a:ea typeface="Calibri"/>
                <a:cs typeface="Times New Roman" panose="02020603050405020304" pitchFamily="18" charset="0"/>
              </a:rPr>
              <a:t> Vẫn </a:t>
            </a:r>
            <a:r>
              <a:rPr lang="pt-BR" sz="2800" b="1" i="1" dirty="0">
                <a:solidFill>
                  <a:srgbClr val="0070C0"/>
                </a:solidFill>
                <a:latin typeface="Times New Roman" panose="02020603050405020304" pitchFamily="18" charset="0"/>
                <a:ea typeface="Calibri"/>
                <a:cs typeface="Times New Roman" panose="02020603050405020304" pitchFamily="18" charset="0"/>
              </a:rPr>
              <a:t>không thích bắt nạt.</a:t>
            </a:r>
          </a:p>
          <a:p>
            <a:pPr>
              <a:lnSpc>
                <a:spcPct val="107000"/>
              </a:lnSpc>
              <a:spcAft>
                <a:spcPts val="0"/>
              </a:spcAft>
              <a:tabLst>
                <a:tab pos="723900" algn="l"/>
              </a:tabLst>
            </a:pPr>
            <a:r>
              <a:rPr lang="pt-BR" sz="2800" b="1" i="1" dirty="0" smtClean="0">
                <a:solidFill>
                  <a:srgbClr val="0070C0"/>
                </a:solidFill>
                <a:latin typeface="Times New Roman" panose="02020603050405020304" pitchFamily="18" charset="0"/>
                <a:ea typeface="Calibri"/>
                <a:cs typeface="Times New Roman" panose="02020603050405020304" pitchFamily="18" charset="0"/>
              </a:rPr>
              <a:t> Vì </a:t>
            </a:r>
            <a:r>
              <a:rPr lang="pt-BR" sz="2800" b="1" i="1" dirty="0">
                <a:solidFill>
                  <a:srgbClr val="0070C0"/>
                </a:solidFill>
                <a:latin typeface="Times New Roman" panose="02020603050405020304" pitchFamily="18" charset="0"/>
                <a:ea typeface="Calibri"/>
                <a:cs typeface="Times New Roman" panose="02020603050405020304" pitchFamily="18" charset="0"/>
              </a:rPr>
              <a:t>bắt nạt rất hôi</a:t>
            </a:r>
            <a:r>
              <a:rPr lang="pt-BR" sz="2800" b="1" i="1" dirty="0" smtClean="0">
                <a:solidFill>
                  <a:srgbClr val="0070C0"/>
                </a:solidFill>
                <a:latin typeface="Times New Roman" panose="02020603050405020304" pitchFamily="18" charset="0"/>
                <a:ea typeface="Calibri"/>
                <a:cs typeface="Times New Roman" panose="02020603050405020304" pitchFamily="18" charset="0"/>
              </a:rPr>
              <a:t>!”</a:t>
            </a:r>
            <a:endParaRPr lang="en-US" sz="2800" b="1" i="1" dirty="0">
              <a:solidFill>
                <a:srgbClr val="0070C0"/>
              </a:solidFill>
              <a:latin typeface="Times New Roman" panose="02020603050405020304" pitchFamily="18" charset="0"/>
              <a:ea typeface="Calibri"/>
              <a:cs typeface="Times New Roman" panose="02020603050405020304" pitchFamily="18" charset="0"/>
            </a:endParaRPr>
          </a:p>
        </p:txBody>
      </p:sp>
      <p:pic>
        <p:nvPicPr>
          <p:cNvPr id="7" name="Picture 6" descr="22858PICdbgea5Gz679dY_PIC2018.png">
            <a:extLst>
              <a:ext uri="{FF2B5EF4-FFF2-40B4-BE49-F238E27FC236}">
                <a16:creationId xmlns:a16="http://schemas.microsoft.com/office/drawing/2014/main" id="{DCD2A499-A283-A24F-BAE9-0978E7252386}"/>
              </a:ext>
            </a:extLst>
          </p:cNvPr>
          <p:cNvPicPr>
            <a:picLocks noChangeAspect="1"/>
          </p:cNvPicPr>
          <p:nvPr/>
        </p:nvPicPr>
        <p:blipFill>
          <a:blip r:embed="rId3" cstate="print"/>
          <a:stretch>
            <a:fillRect/>
          </a:stretch>
        </p:blipFill>
        <p:spPr>
          <a:xfrm>
            <a:off x="8267776" y="2123605"/>
            <a:ext cx="4762969" cy="4762969"/>
          </a:xfrm>
          <a:prstGeom prst="rect">
            <a:avLst/>
          </a:prstGeom>
        </p:spPr>
      </p:pic>
      <p:sp>
        <p:nvSpPr>
          <p:cNvPr id="8" name="Cloud Callout 7"/>
          <p:cNvSpPr/>
          <p:nvPr/>
        </p:nvSpPr>
        <p:spPr>
          <a:xfrm>
            <a:off x="767523" y="1333936"/>
            <a:ext cx="7219912" cy="4174330"/>
          </a:xfrm>
          <a:prstGeom prst="cloudCallout">
            <a:avLst>
              <a:gd name="adj1" fmla="val 68309"/>
              <a:gd name="adj2" fmla="val 1840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500" b="1" i="1" dirty="0" err="1" smtClean="0">
                <a:solidFill>
                  <a:schemeClr val="bg1"/>
                </a:solidFill>
                <a:latin typeface="Times New Roman" panose="02020603050405020304" pitchFamily="18" charset="0"/>
                <a:cs typeface="Times New Roman" panose="02020603050405020304" pitchFamily="18" charset="0"/>
              </a:rPr>
              <a:t>Trong</a:t>
            </a:r>
            <a:r>
              <a:rPr lang="fr-FR" sz="3500" b="1" i="1" dirty="0" smtClean="0">
                <a:solidFill>
                  <a:schemeClr val="bg1"/>
                </a:solidFill>
                <a:latin typeface="Times New Roman" panose="02020603050405020304" pitchFamily="18" charset="0"/>
                <a:cs typeface="Times New Roman" panose="02020603050405020304" pitchFamily="18" charset="0"/>
              </a:rPr>
              <a:t> 2 </a:t>
            </a:r>
            <a:r>
              <a:rPr lang="fr-FR" sz="3500" b="1" i="1" dirty="0" err="1" smtClean="0">
                <a:solidFill>
                  <a:schemeClr val="bg1"/>
                </a:solidFill>
                <a:latin typeface="Times New Roman" panose="02020603050405020304" pitchFamily="18" charset="0"/>
                <a:cs typeface="Times New Roman" panose="02020603050405020304" pitchFamily="18" charset="0"/>
              </a:rPr>
              <a:t>khổ</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thơ</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cuối</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tác</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giả</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đã</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đưa</a:t>
            </a:r>
            <a:r>
              <a:rPr lang="fr-FR" sz="3500" b="1" i="1" dirty="0" smtClean="0">
                <a:solidFill>
                  <a:schemeClr val="bg1"/>
                </a:solidFill>
                <a:latin typeface="Times New Roman" panose="02020603050405020304" pitchFamily="18" charset="0"/>
                <a:cs typeface="Times New Roman" panose="02020603050405020304" pitchFamily="18" charset="0"/>
              </a:rPr>
              <a:t> ra </a:t>
            </a:r>
            <a:r>
              <a:rPr lang="fr-FR" sz="3500" b="1" i="1" dirty="0" err="1" smtClean="0">
                <a:solidFill>
                  <a:schemeClr val="bg1"/>
                </a:solidFill>
                <a:latin typeface="Times New Roman" panose="02020603050405020304" pitchFamily="18" charset="0"/>
                <a:cs typeface="Times New Roman" panose="02020603050405020304" pitchFamily="18" charset="0"/>
              </a:rPr>
              <a:t>lời</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khẳng</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định</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và</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đề</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nghị</a:t>
            </a:r>
            <a:r>
              <a:rPr lang="fr-FR" sz="3500" b="1" i="1" dirty="0" smtClean="0">
                <a:solidFill>
                  <a:schemeClr val="bg1"/>
                </a:solidFill>
                <a:latin typeface="Times New Roman" panose="02020603050405020304" pitchFamily="18" charset="0"/>
                <a:cs typeface="Times New Roman" panose="02020603050405020304" pitchFamily="18" charset="0"/>
              </a:rPr>
              <a:t> </a:t>
            </a:r>
            <a:r>
              <a:rPr lang="fr-FR" sz="3500" b="1" i="1" dirty="0" err="1" smtClean="0">
                <a:solidFill>
                  <a:schemeClr val="bg1"/>
                </a:solidFill>
                <a:latin typeface="Times New Roman" panose="02020603050405020304" pitchFamily="18" charset="0"/>
                <a:cs typeface="Times New Roman" panose="02020603050405020304" pitchFamily="18" charset="0"/>
              </a:rPr>
              <a:t>nào</a:t>
            </a:r>
            <a:r>
              <a:rPr lang="fr-FR" sz="3500" b="1" i="1" dirty="0" smtClean="0">
                <a:solidFill>
                  <a:schemeClr val="bg1"/>
                </a:solidFill>
                <a:latin typeface="Times New Roman" panose="02020603050405020304" pitchFamily="18" charset="0"/>
                <a:cs typeface="Times New Roman" panose="02020603050405020304" pitchFamily="18" charset="0"/>
              </a:rPr>
              <a:t>? </a:t>
            </a:r>
            <a:endParaRPr lang="en-US" sz="3500" b="1" i="1" dirty="0">
              <a:solidFill>
                <a:schemeClr val="bg1"/>
              </a:solidFill>
            </a:endParaRPr>
          </a:p>
        </p:txBody>
      </p:sp>
    </p:spTree>
    <p:extLst>
      <p:ext uri="{BB962C8B-B14F-4D97-AF65-F5344CB8AC3E}">
        <p14:creationId xmlns:p14="http://schemas.microsoft.com/office/powerpoint/2010/main" val="298701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8"/>
                                        </p:tgtEl>
                                        <p:attrNameLst>
                                          <p:attrName>ppt_x</p:attrName>
                                        </p:attrNameLst>
                                      </p:cBhvr>
                                      <p:tavLst>
                                        <p:tav tm="0">
                                          <p:val>
                                            <p:strVal val="ppt_x"/>
                                          </p:val>
                                        </p:tav>
                                        <p:tav tm="100000">
                                          <p:val>
                                            <p:strVal val="ppt_x"/>
                                          </p:val>
                                        </p:tav>
                                      </p:tavLst>
                                    </p:anim>
                                    <p:anim calcmode="lin" valueType="num">
                                      <p:cBhvr additive="base">
                                        <p:cTn id="23" dur="500"/>
                                        <p:tgtEl>
                                          <p:spTgt spid="8"/>
                                        </p:tgtEl>
                                        <p:attrNameLst>
                                          <p:attrName>ppt_y</p:attrName>
                                        </p:attrNameLst>
                                      </p:cBhvr>
                                      <p:tavLst>
                                        <p:tav tm="0">
                                          <p:val>
                                            <p:strVal val="ppt_y"/>
                                          </p:val>
                                        </p:tav>
                                        <p:tav tm="100000">
                                          <p:val>
                                            <p:strVal val="1+ppt_h/2"/>
                                          </p:val>
                                        </p:tav>
                                      </p:tavLst>
                                    </p:anim>
                                    <p:set>
                                      <p:cBhvr>
                                        <p:cTn id="2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2"/>
          <a:stretch>
            <a:fillRect/>
          </a:stretch>
        </p:blipFill>
        <p:spPr>
          <a:xfrm rot="16200000">
            <a:off x="2666728" y="-2667272"/>
            <a:ext cx="6858000" cy="12192544"/>
          </a:xfrm>
          <a:prstGeom prst="rect">
            <a:avLst/>
          </a:prstGeom>
        </p:spPr>
      </p:pic>
      <p:sp>
        <p:nvSpPr>
          <p:cNvPr id="5" name="Rectangle 4"/>
          <p:cNvSpPr/>
          <p:nvPr/>
        </p:nvSpPr>
        <p:spPr>
          <a:xfrm>
            <a:off x="2630862" y="394254"/>
            <a:ext cx="5647764" cy="75033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smtClean="0">
                <a:solidFill>
                  <a:schemeClr val="bg1"/>
                </a:solidFill>
                <a:latin typeface="Times New Roman" panose="02020603050405020304" pitchFamily="18" charset="0"/>
                <a:cs typeface="Times New Roman" panose="02020603050405020304" pitchFamily="18" charset="0"/>
              </a:rPr>
              <a:t>3.Cứ </a:t>
            </a:r>
            <a:r>
              <a:rPr lang="en-US" sz="3200" b="1" dirty="0" err="1">
                <a:solidFill>
                  <a:schemeClr val="bg1"/>
                </a:solidFill>
                <a:latin typeface="Times New Roman" panose="02020603050405020304" pitchFamily="18" charset="0"/>
                <a:cs typeface="Times New Roman" panose="02020603050405020304" pitchFamily="18" charset="0"/>
              </a:rPr>
              <a:t>đến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bắt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nạt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tớ</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693375" y="1564495"/>
            <a:ext cx="8919301" cy="522259"/>
          </a:xfrm>
          <a:prstGeom prst="rect">
            <a:avLst/>
          </a:prstGeom>
        </p:spPr>
        <p:txBody>
          <a:bodyPr wrap="none">
            <a:spAutoFit/>
          </a:bodyPr>
          <a:lstStyle/>
          <a:p>
            <a:pPr algn="just">
              <a:lnSpc>
                <a:spcPct val="107000"/>
              </a:lnSpc>
              <a:spcAft>
                <a:spcPts val="0"/>
              </a:spcAft>
            </a:pPr>
            <a:r>
              <a:rPr lang="fr-FR" sz="2800" dirty="0" smtClean="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smtClean="0">
                <a:solidFill>
                  <a:srgbClr val="000000"/>
                </a:solidFill>
                <a:latin typeface="Times New Roman" panose="02020603050405020304" pitchFamily="18" charset="0"/>
                <a:ea typeface="Times New Roman"/>
                <a:cs typeface="Times New Roman" panose="02020603050405020304" pitchFamily="18" charset="0"/>
              </a:rPr>
              <a:t>Lời</a:t>
            </a:r>
            <a:r>
              <a:rPr lang="fr-FR" sz="2800" dirty="0" smtClean="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khẳng</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định</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Vẫn</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không</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thích</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bắt</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nạt</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Vì</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bắt</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nạt</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rất</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hôi</a:t>
            </a:r>
            <a:r>
              <a:rPr lang="fr-FR" sz="2800" dirty="0">
                <a:solidFill>
                  <a:srgbClr val="000000"/>
                </a:solidFill>
                <a:latin typeface="Times New Roman" panose="02020603050405020304" pitchFamily="18" charset="0"/>
                <a:ea typeface="Times New Roman"/>
                <a:cs typeface="Times New Roman" panose="02020603050405020304" pitchFamily="18" charset="0"/>
              </a:rPr>
              <a:t>.</a:t>
            </a:r>
            <a:endParaRPr lang="en-US" sz="2800" dirty="0">
              <a:latin typeface="Times New Roman" panose="02020603050405020304" pitchFamily="18" charset="0"/>
              <a:ea typeface="Calibri"/>
              <a:cs typeface="Times New Roman" panose="02020603050405020304" pitchFamily="18" charset="0"/>
            </a:endParaRPr>
          </a:p>
        </p:txBody>
      </p:sp>
      <p:sp>
        <p:nvSpPr>
          <p:cNvPr id="7" name="Rectangle 6"/>
          <p:cNvSpPr/>
          <p:nvPr/>
        </p:nvSpPr>
        <p:spPr>
          <a:xfrm>
            <a:off x="693375" y="2220848"/>
            <a:ext cx="7714676" cy="553357"/>
          </a:xfrm>
          <a:prstGeom prst="rect">
            <a:avLst/>
          </a:prstGeom>
        </p:spPr>
        <p:txBody>
          <a:bodyPr wrap="none">
            <a:spAutoFit/>
          </a:bodyPr>
          <a:lstStyle/>
          <a:p>
            <a:pPr algn="just">
              <a:lnSpc>
                <a:spcPct val="107000"/>
              </a:lnSpc>
              <a:spcAft>
                <a:spcPts val="0"/>
              </a:spcAft>
            </a:pPr>
            <a:r>
              <a:rPr lang="fr-FR" sz="2800" dirty="0" smtClean="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smtClean="0">
                <a:solidFill>
                  <a:srgbClr val="000000"/>
                </a:solidFill>
                <a:latin typeface="Times New Roman" panose="02020603050405020304" pitchFamily="18" charset="0"/>
                <a:ea typeface="Times New Roman"/>
                <a:cs typeface="Times New Roman" panose="02020603050405020304" pitchFamily="18" charset="0"/>
              </a:rPr>
              <a:t>Lời</a:t>
            </a:r>
            <a:r>
              <a:rPr lang="fr-FR" sz="2800" dirty="0" smtClean="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đề</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nghị</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Cứ</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đưa</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bài</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thơ</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này</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Cứ</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đến</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bắt</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nạt</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tớ</a:t>
            </a:r>
            <a:r>
              <a:rPr lang="fr-FR" sz="2800" dirty="0">
                <a:solidFill>
                  <a:srgbClr val="000000"/>
                </a:solidFill>
                <a:latin typeface="Times New Roman" panose="02020603050405020304" pitchFamily="18" charset="0"/>
                <a:ea typeface="Times New Roman"/>
                <a:cs typeface="Times New Roman" panose="02020603050405020304" pitchFamily="18" charset="0"/>
              </a:rPr>
              <a:t>.</a:t>
            </a:r>
            <a:endParaRPr lang="en-US" sz="2800" dirty="0">
              <a:latin typeface="Times New Roman" panose="02020603050405020304" pitchFamily="18" charset="0"/>
              <a:ea typeface="Calibri"/>
              <a:cs typeface="Times New Roman" panose="02020603050405020304" pitchFamily="18" charset="0"/>
            </a:endParaRPr>
          </a:p>
        </p:txBody>
      </p:sp>
      <p:sp>
        <p:nvSpPr>
          <p:cNvPr id="8" name="Rectangle 7"/>
          <p:cNvSpPr/>
          <p:nvPr/>
        </p:nvSpPr>
        <p:spPr>
          <a:xfrm>
            <a:off x="1435194" y="3033080"/>
            <a:ext cx="8039100" cy="1936428"/>
          </a:xfrm>
          <a:prstGeom prst="rect">
            <a:avLst/>
          </a:prstGeom>
        </p:spPr>
        <p:txBody>
          <a:bodyPr wrap="square">
            <a:spAutoFit/>
          </a:bodyPr>
          <a:lstStyle/>
          <a:p>
            <a:pPr algn="just">
              <a:lnSpc>
                <a:spcPct val="107000"/>
              </a:lnSpc>
              <a:spcAft>
                <a:spcPts val="0"/>
              </a:spcAft>
            </a:pPr>
            <a:r>
              <a:rPr lang="fr-FR" sz="2800" dirty="0" err="1">
                <a:solidFill>
                  <a:srgbClr val="000000"/>
                </a:solidFill>
                <a:latin typeface="Times New Roman" panose="02020603050405020304" pitchFamily="18" charset="0"/>
                <a:ea typeface="Times New Roman"/>
                <a:cs typeface="Times New Roman" panose="02020603050405020304" pitchFamily="18" charset="0"/>
              </a:rPr>
              <a:t>Vì</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tớ</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sẽ</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dùng</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lí</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lẽ</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lời</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nói</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để</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thuyết</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phục</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bạn</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bắt</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nạt</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hiểu</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sự</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vô</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lí</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vô</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ích</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xấu</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xí</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của</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hành</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động</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bắt</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nạt</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Vì</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tớ</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đã</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có</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kinh</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nghiệm</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về</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việc</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bị</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bắt</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nạt</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sẽ</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biến</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cách</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xử</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lí</a:t>
            </a:r>
            <a:r>
              <a:rPr lang="fr-FR" sz="2800" dirty="0">
                <a:solidFill>
                  <a:srgbClr val="000000"/>
                </a:solidFill>
                <a:latin typeface="Times New Roman" panose="02020603050405020304" pitchFamily="18" charset="0"/>
                <a:ea typeface="Times New Roman"/>
                <a:cs typeface="Times New Roman" panose="02020603050405020304" pitchFamily="18" charset="0"/>
              </a:rPr>
              <a:t>» khi </a:t>
            </a:r>
            <a:r>
              <a:rPr lang="fr-FR" sz="2800" dirty="0" err="1">
                <a:solidFill>
                  <a:srgbClr val="000000"/>
                </a:solidFill>
                <a:latin typeface="Times New Roman" panose="02020603050405020304" pitchFamily="18" charset="0"/>
                <a:ea typeface="Times New Roman"/>
                <a:cs typeface="Times New Roman" panose="02020603050405020304" pitchFamily="18" charset="0"/>
              </a:rPr>
              <a:t>gặp</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tình</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huống</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tương</a:t>
            </a:r>
            <a:r>
              <a:rPr lang="fr-FR" sz="2800" dirty="0">
                <a:solidFill>
                  <a:srgbClr val="000000"/>
                </a:solidFill>
                <a:latin typeface="Times New Roman" panose="02020603050405020304" pitchFamily="18" charset="0"/>
                <a:ea typeface="Times New Roman"/>
                <a:cs typeface="Times New Roman" panose="02020603050405020304" pitchFamily="18" charset="0"/>
              </a:rPr>
              <a:t> </a:t>
            </a:r>
            <a:r>
              <a:rPr lang="fr-FR" sz="2800" dirty="0" err="1">
                <a:solidFill>
                  <a:srgbClr val="000000"/>
                </a:solidFill>
                <a:latin typeface="Times New Roman" panose="02020603050405020304" pitchFamily="18" charset="0"/>
                <a:ea typeface="Times New Roman"/>
                <a:cs typeface="Times New Roman" panose="02020603050405020304" pitchFamily="18" charset="0"/>
              </a:rPr>
              <a:t>tự</a:t>
            </a:r>
            <a:r>
              <a:rPr lang="fr-FR" sz="2800" dirty="0">
                <a:solidFill>
                  <a:srgbClr val="000000"/>
                </a:solidFill>
                <a:latin typeface="Times New Roman" panose="02020603050405020304" pitchFamily="18" charset="0"/>
                <a:ea typeface="Times New Roman"/>
                <a:cs typeface="Times New Roman" panose="02020603050405020304" pitchFamily="18" charset="0"/>
              </a:rPr>
              <a:t>.</a:t>
            </a:r>
            <a:endParaRPr lang="en-US" sz="2800" dirty="0">
              <a:latin typeface="Times New Roman" panose="02020603050405020304" pitchFamily="18" charset="0"/>
              <a:ea typeface="Calibri"/>
              <a:cs typeface="Times New Roman" panose="02020603050405020304" pitchFamily="18" charset="0"/>
            </a:endParaRPr>
          </a:p>
        </p:txBody>
      </p:sp>
      <p:sp>
        <p:nvSpPr>
          <p:cNvPr id="9" name="Right Arrow 8"/>
          <p:cNvSpPr/>
          <p:nvPr/>
        </p:nvSpPr>
        <p:spPr>
          <a:xfrm>
            <a:off x="247650" y="3428999"/>
            <a:ext cx="981075" cy="57229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435194" y="4985413"/>
            <a:ext cx="8915400" cy="1475404"/>
          </a:xfrm>
          <a:prstGeom prst="rect">
            <a:avLst/>
          </a:prstGeom>
        </p:spPr>
        <p:txBody>
          <a:bodyPr wrap="square">
            <a:spAutoFit/>
          </a:bodyPr>
          <a:lstStyle/>
          <a:p>
            <a:pPr algn="just">
              <a:lnSpc>
                <a:spcPct val="107000"/>
              </a:lnSpc>
              <a:spcAft>
                <a:spcPts val="0"/>
              </a:spcAft>
            </a:pPr>
            <a:r>
              <a:rPr lang="fr-FR" sz="2800" b="1" i="1" dirty="0" err="1">
                <a:solidFill>
                  <a:srgbClr val="C00000"/>
                </a:solidFill>
                <a:latin typeface="Times New Roman" panose="02020603050405020304" pitchFamily="18" charset="0"/>
                <a:ea typeface="Times New Roman"/>
                <a:cs typeface="Times New Roman" panose="02020603050405020304" pitchFamily="18" charset="0"/>
              </a:rPr>
              <a:t>Cách</a:t>
            </a:r>
            <a:r>
              <a:rPr lang="fr-FR" sz="2800" b="1" i="1" dirty="0">
                <a:solidFill>
                  <a:srgbClr val="C0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C00000"/>
                </a:solidFill>
                <a:latin typeface="Times New Roman" panose="02020603050405020304" pitchFamily="18" charset="0"/>
                <a:ea typeface="Times New Roman"/>
                <a:cs typeface="Times New Roman" panose="02020603050405020304" pitchFamily="18" charset="0"/>
              </a:rPr>
              <a:t>nói</a:t>
            </a:r>
            <a:r>
              <a:rPr lang="fr-FR" sz="2800" b="1" i="1" dirty="0">
                <a:solidFill>
                  <a:srgbClr val="C0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C00000"/>
                </a:solidFill>
                <a:latin typeface="Times New Roman" panose="02020603050405020304" pitchFamily="18" charset="0"/>
                <a:ea typeface="Times New Roman"/>
                <a:cs typeface="Times New Roman" panose="02020603050405020304" pitchFamily="18" charset="0"/>
              </a:rPr>
              <a:t>sống</a:t>
            </a:r>
            <a:r>
              <a:rPr lang="fr-FR" sz="2800" b="1" i="1" dirty="0">
                <a:solidFill>
                  <a:srgbClr val="C0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C00000"/>
                </a:solidFill>
                <a:latin typeface="Times New Roman" panose="02020603050405020304" pitchFamily="18" charset="0"/>
                <a:ea typeface="Times New Roman"/>
                <a:cs typeface="Times New Roman" panose="02020603050405020304" pitchFamily="18" charset="0"/>
              </a:rPr>
              <a:t>động</a:t>
            </a:r>
            <a:r>
              <a:rPr lang="fr-FR" sz="2800" b="1" i="1" dirty="0">
                <a:solidFill>
                  <a:srgbClr val="C0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C00000"/>
                </a:solidFill>
                <a:latin typeface="Times New Roman" panose="02020603050405020304" pitchFamily="18" charset="0"/>
                <a:ea typeface="Times New Roman"/>
                <a:cs typeface="Times New Roman" panose="02020603050405020304" pitchFamily="18" charset="0"/>
              </a:rPr>
              <a:t>trực</a:t>
            </a:r>
            <a:r>
              <a:rPr lang="fr-FR" sz="2800" b="1" i="1" dirty="0">
                <a:solidFill>
                  <a:srgbClr val="C0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C00000"/>
                </a:solidFill>
                <a:latin typeface="Times New Roman" panose="02020603050405020304" pitchFamily="18" charset="0"/>
                <a:ea typeface="Times New Roman"/>
                <a:cs typeface="Times New Roman" panose="02020603050405020304" pitchFamily="18" charset="0"/>
              </a:rPr>
              <a:t>quan</a:t>
            </a:r>
            <a:r>
              <a:rPr lang="fr-FR" sz="2800" b="1" i="1" dirty="0">
                <a:solidFill>
                  <a:srgbClr val="C0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C00000"/>
                </a:solidFill>
                <a:latin typeface="Times New Roman" panose="02020603050405020304" pitchFamily="18" charset="0"/>
                <a:ea typeface="Times New Roman"/>
                <a:cs typeface="Times New Roman" panose="02020603050405020304" pitchFamily="18" charset="0"/>
              </a:rPr>
              <a:t>cũng</a:t>
            </a:r>
            <a:r>
              <a:rPr lang="fr-FR" sz="2800" b="1" i="1" dirty="0">
                <a:solidFill>
                  <a:srgbClr val="C0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C00000"/>
                </a:solidFill>
                <a:latin typeface="Times New Roman" panose="02020603050405020304" pitchFamily="18" charset="0"/>
                <a:ea typeface="Times New Roman"/>
                <a:cs typeface="Times New Roman" panose="02020603050405020304" pitchFamily="18" charset="0"/>
              </a:rPr>
              <a:t>rất</a:t>
            </a:r>
            <a:r>
              <a:rPr lang="fr-FR" sz="2800" b="1" i="1" dirty="0">
                <a:solidFill>
                  <a:srgbClr val="C0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C00000"/>
                </a:solidFill>
                <a:latin typeface="Times New Roman" panose="02020603050405020304" pitchFamily="18" charset="0"/>
                <a:ea typeface="Times New Roman"/>
                <a:cs typeface="Times New Roman" panose="02020603050405020304" pitchFamily="18" charset="0"/>
              </a:rPr>
              <a:t>hồn</a:t>
            </a:r>
            <a:r>
              <a:rPr lang="fr-FR" sz="2800" b="1" i="1" dirty="0">
                <a:solidFill>
                  <a:srgbClr val="C0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C00000"/>
                </a:solidFill>
                <a:latin typeface="Times New Roman" panose="02020603050405020304" pitchFamily="18" charset="0"/>
                <a:ea typeface="Times New Roman"/>
                <a:cs typeface="Times New Roman" panose="02020603050405020304" pitchFamily="18" charset="0"/>
              </a:rPr>
              <a:t>nhiên</a:t>
            </a:r>
            <a:r>
              <a:rPr lang="fr-FR" sz="2800" b="1" i="1" dirty="0">
                <a:solidFill>
                  <a:srgbClr val="C0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C00000"/>
                </a:solidFill>
                <a:latin typeface="Times New Roman" panose="02020603050405020304" pitchFamily="18" charset="0"/>
                <a:ea typeface="Times New Roman"/>
                <a:cs typeface="Times New Roman" panose="02020603050405020304" pitchFamily="18" charset="0"/>
              </a:rPr>
              <a:t>bắt</a:t>
            </a:r>
            <a:r>
              <a:rPr lang="fr-FR" sz="2800" b="1" i="1" dirty="0">
                <a:solidFill>
                  <a:srgbClr val="C0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C00000"/>
                </a:solidFill>
                <a:latin typeface="Times New Roman" panose="02020603050405020304" pitchFamily="18" charset="0"/>
                <a:ea typeface="Times New Roman"/>
                <a:cs typeface="Times New Roman" panose="02020603050405020304" pitchFamily="18" charset="0"/>
              </a:rPr>
              <a:t>nạt</a:t>
            </a:r>
            <a:r>
              <a:rPr lang="fr-FR" sz="2800" b="1" i="1" dirty="0">
                <a:solidFill>
                  <a:srgbClr val="C0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C00000"/>
                </a:solidFill>
                <a:latin typeface="Times New Roman" panose="02020603050405020304" pitchFamily="18" charset="0"/>
                <a:ea typeface="Times New Roman"/>
                <a:cs typeface="Times New Roman" panose="02020603050405020304" pitchFamily="18" charset="0"/>
              </a:rPr>
              <a:t>vừa</a:t>
            </a:r>
            <a:r>
              <a:rPr lang="fr-FR" sz="2800" b="1" i="1" dirty="0">
                <a:solidFill>
                  <a:srgbClr val="C0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C00000"/>
                </a:solidFill>
                <a:latin typeface="Times New Roman" panose="02020603050405020304" pitchFamily="18" charset="0"/>
                <a:ea typeface="Times New Roman"/>
                <a:cs typeface="Times New Roman" panose="02020603050405020304" pitchFamily="18" charset="0"/>
              </a:rPr>
              <a:t>xấu</a:t>
            </a:r>
            <a:r>
              <a:rPr lang="fr-FR" sz="2800" b="1" i="1" dirty="0">
                <a:solidFill>
                  <a:srgbClr val="C0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C00000"/>
                </a:solidFill>
                <a:latin typeface="Times New Roman" panose="02020603050405020304" pitchFamily="18" charset="0"/>
                <a:ea typeface="Times New Roman"/>
                <a:cs typeface="Times New Roman" panose="02020603050405020304" pitchFamily="18" charset="0"/>
              </a:rPr>
              <a:t>lại</a:t>
            </a:r>
            <a:r>
              <a:rPr lang="fr-FR" sz="2800" b="1" i="1" dirty="0">
                <a:solidFill>
                  <a:srgbClr val="C0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C00000"/>
                </a:solidFill>
                <a:latin typeface="Times New Roman" panose="02020603050405020304" pitchFamily="18" charset="0"/>
                <a:ea typeface="Times New Roman"/>
                <a:cs typeface="Times New Roman" panose="02020603050405020304" pitchFamily="18" charset="0"/>
              </a:rPr>
              <a:t>vừa</a:t>
            </a:r>
            <a:r>
              <a:rPr lang="fr-FR" sz="2800" b="1" i="1" dirty="0">
                <a:solidFill>
                  <a:srgbClr val="C0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C00000"/>
                </a:solidFill>
                <a:latin typeface="Times New Roman" panose="02020603050405020304" pitchFamily="18" charset="0"/>
                <a:ea typeface="Times New Roman"/>
                <a:cs typeface="Times New Roman" panose="02020603050405020304" pitchFamily="18" charset="0"/>
              </a:rPr>
              <a:t>hôi</a:t>
            </a:r>
            <a:r>
              <a:rPr lang="fr-FR" sz="2800" b="1" i="1" dirty="0">
                <a:solidFill>
                  <a:srgbClr val="C0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C00000"/>
                </a:solidFill>
                <a:latin typeface="Times New Roman" panose="02020603050405020304" pitchFamily="18" charset="0"/>
                <a:ea typeface="Times New Roman"/>
                <a:cs typeface="Times New Roman" panose="02020603050405020304" pitchFamily="18" charset="0"/>
              </a:rPr>
              <a:t>nên</a:t>
            </a:r>
            <a:r>
              <a:rPr lang="fr-FR" sz="2800" b="1" i="1" dirty="0">
                <a:solidFill>
                  <a:srgbClr val="C0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C00000"/>
                </a:solidFill>
                <a:latin typeface="Times New Roman" panose="02020603050405020304" pitchFamily="18" charset="0"/>
                <a:ea typeface="Times New Roman"/>
                <a:cs typeface="Times New Roman" panose="02020603050405020304" pitchFamily="18" charset="0"/>
              </a:rPr>
              <a:t>không</a:t>
            </a:r>
            <a:r>
              <a:rPr lang="fr-FR" sz="2800" b="1" i="1" dirty="0">
                <a:solidFill>
                  <a:srgbClr val="C00000"/>
                </a:solidFill>
                <a:latin typeface="Times New Roman" panose="02020603050405020304" pitchFamily="18" charset="0"/>
                <a:ea typeface="Times New Roman"/>
                <a:cs typeface="Times New Roman" panose="02020603050405020304" pitchFamily="18" charset="0"/>
              </a:rPr>
              <a:t> ai </a:t>
            </a:r>
            <a:r>
              <a:rPr lang="fr-FR" sz="2800" b="1" i="1" dirty="0" err="1">
                <a:solidFill>
                  <a:srgbClr val="C00000"/>
                </a:solidFill>
                <a:latin typeface="Times New Roman" panose="02020603050405020304" pitchFamily="18" charset="0"/>
                <a:ea typeface="Times New Roman"/>
                <a:cs typeface="Times New Roman" panose="02020603050405020304" pitchFamily="18" charset="0"/>
              </a:rPr>
              <a:t>thích</a:t>
            </a:r>
            <a:r>
              <a:rPr lang="fr-FR" sz="2800" b="1" i="1" dirty="0">
                <a:solidFill>
                  <a:srgbClr val="C0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C00000"/>
                </a:solidFill>
                <a:latin typeface="Times New Roman" panose="02020603050405020304" pitchFamily="18" charset="0"/>
                <a:ea typeface="Times New Roman"/>
                <a:cs typeface="Times New Roman" panose="02020603050405020304" pitchFamily="18" charset="0"/>
              </a:rPr>
              <a:t>cả</a:t>
            </a:r>
            <a:r>
              <a:rPr lang="fr-FR" sz="2800" b="1" i="1" dirty="0">
                <a:solidFill>
                  <a:srgbClr val="C00000"/>
                </a:solidFill>
                <a:latin typeface="Times New Roman" panose="02020603050405020304" pitchFamily="18" charset="0"/>
                <a:ea typeface="Times New Roman"/>
                <a:cs typeface="Times New Roman" panose="02020603050405020304" pitchFamily="18" charset="0"/>
              </a:rPr>
              <a:t>, ai </a:t>
            </a:r>
            <a:r>
              <a:rPr lang="fr-FR" sz="2800" b="1" i="1" dirty="0" err="1">
                <a:solidFill>
                  <a:srgbClr val="C00000"/>
                </a:solidFill>
                <a:latin typeface="Times New Roman" panose="02020603050405020304" pitchFamily="18" charset="0"/>
                <a:ea typeface="Times New Roman"/>
                <a:cs typeface="Times New Roman" panose="02020603050405020304" pitchFamily="18" charset="0"/>
              </a:rPr>
              <a:t>cũng</a:t>
            </a:r>
            <a:r>
              <a:rPr lang="fr-FR" sz="2800" b="1" i="1" dirty="0">
                <a:solidFill>
                  <a:srgbClr val="C0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C00000"/>
                </a:solidFill>
                <a:latin typeface="Times New Roman" panose="02020603050405020304" pitchFamily="18" charset="0"/>
                <a:ea typeface="Times New Roman"/>
                <a:cs typeface="Times New Roman" panose="02020603050405020304" pitchFamily="18" charset="0"/>
              </a:rPr>
              <a:t>cần</a:t>
            </a:r>
            <a:r>
              <a:rPr lang="fr-FR" sz="2800" b="1" i="1" dirty="0">
                <a:solidFill>
                  <a:srgbClr val="C0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C00000"/>
                </a:solidFill>
                <a:latin typeface="Times New Roman" panose="02020603050405020304" pitchFamily="18" charset="0"/>
                <a:ea typeface="Times New Roman"/>
                <a:cs typeface="Times New Roman" panose="02020603050405020304" pitchFamily="18" charset="0"/>
              </a:rPr>
              <a:t>tránh</a:t>
            </a:r>
            <a:r>
              <a:rPr lang="fr-FR" sz="2800" b="1" i="1" dirty="0">
                <a:solidFill>
                  <a:srgbClr val="C00000"/>
                </a:solidFill>
                <a:latin typeface="Times New Roman" panose="02020603050405020304" pitchFamily="18" charset="0"/>
                <a:ea typeface="Times New Roman"/>
                <a:cs typeface="Times New Roman" panose="02020603050405020304" pitchFamily="18" charset="0"/>
              </a:rPr>
              <a:t> </a:t>
            </a:r>
            <a:r>
              <a:rPr lang="fr-FR" sz="2800" b="1" i="1" dirty="0" err="1">
                <a:solidFill>
                  <a:srgbClr val="C00000"/>
                </a:solidFill>
                <a:latin typeface="Times New Roman" panose="02020603050405020304" pitchFamily="18" charset="0"/>
                <a:ea typeface="Times New Roman"/>
                <a:cs typeface="Times New Roman" panose="02020603050405020304" pitchFamily="18" charset="0"/>
              </a:rPr>
              <a:t>xa</a:t>
            </a:r>
            <a:r>
              <a:rPr lang="fr-FR" sz="2800" b="1" i="1" dirty="0">
                <a:solidFill>
                  <a:srgbClr val="C00000"/>
                </a:solidFill>
                <a:latin typeface="Times New Roman" panose="02020603050405020304" pitchFamily="18" charset="0"/>
                <a:ea typeface="Times New Roman"/>
                <a:cs typeface="Times New Roman" panose="02020603050405020304" pitchFamily="18" charset="0"/>
              </a:rPr>
              <a:t>.</a:t>
            </a:r>
            <a:endParaRPr lang="en-US" sz="2800" b="1" i="1" dirty="0">
              <a:solidFill>
                <a:srgbClr val="C00000"/>
              </a:solidFill>
              <a:latin typeface="Times New Roman" panose="02020603050405020304" pitchFamily="18" charset="0"/>
              <a:ea typeface="Calibri"/>
              <a:cs typeface="Times New Roman" panose="02020603050405020304" pitchFamily="18" charset="0"/>
            </a:endParaRPr>
          </a:p>
        </p:txBody>
      </p:sp>
      <p:sp>
        <p:nvSpPr>
          <p:cNvPr id="11" name="Right Arrow 10"/>
          <p:cNvSpPr/>
          <p:nvPr/>
        </p:nvSpPr>
        <p:spPr>
          <a:xfrm>
            <a:off x="247649" y="5343539"/>
            <a:ext cx="981075" cy="57229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8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animBg="1"/>
      <p:bldP spid="10"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2"/>
          <a:stretch>
            <a:fillRect/>
          </a:stretch>
        </p:blipFill>
        <p:spPr>
          <a:xfrm rot="16200000">
            <a:off x="2666728" y="-2667272"/>
            <a:ext cx="6858000" cy="12192544"/>
          </a:xfrm>
          <a:prstGeom prst="rect">
            <a:avLst/>
          </a:prstGeom>
        </p:spPr>
      </p:pic>
      <p:sp>
        <p:nvSpPr>
          <p:cNvPr id="5" name="Rectangle 4"/>
          <p:cNvSpPr/>
          <p:nvPr/>
        </p:nvSpPr>
        <p:spPr>
          <a:xfrm>
            <a:off x="1133475" y="1238161"/>
            <a:ext cx="8001000" cy="2246769"/>
          </a:xfrm>
          <a:prstGeom prst="rect">
            <a:avLst/>
          </a:prstGeom>
        </p:spPr>
        <p:txBody>
          <a:bodyPr wrap="square">
            <a:spAutoFit/>
          </a:bodyPr>
          <a:lstStyle/>
          <a:p>
            <a:pPr marL="457200" lvl="0" indent="-457200">
              <a:buFontTx/>
              <a:buChar char="-"/>
            </a:pPr>
            <a:r>
              <a:rPr lang="en-US" sz="2800" dirty="0" err="1" smtClean="0">
                <a:latin typeface="Times New Roman" panose="02020603050405020304" pitchFamily="18" charset="0"/>
                <a:cs typeface="Times New Roman" pitchFamily="18" charset="0"/>
              </a:rPr>
              <a:t>Bài</a:t>
            </a:r>
            <a:r>
              <a:rPr lang="en-US" sz="2800" dirty="0" smtClean="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thơ</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kết</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thúc</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bằng</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lời</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đề</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nghị</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của</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tớ</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tớ</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sẽ</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bảo</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vệ</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những</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nạn</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nhân</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của</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hành</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động</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bắt</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nạt</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bằng</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những</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lí</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lẽ</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đầy</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thuyết</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phục</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như</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trong</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bài</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thơ</a:t>
            </a:r>
            <a:r>
              <a:rPr lang="en-US" sz="2800" dirty="0" smtClean="0">
                <a:latin typeface="Times New Roman" panose="02020603050405020304" pitchFamily="18" charset="0"/>
                <a:cs typeface="Times New Roman" pitchFamily="18" charset="0"/>
              </a:rPr>
              <a:t>.</a:t>
            </a:r>
          </a:p>
          <a:p>
            <a:pPr marL="457200" lvl="0" indent="-457200">
              <a:buFontTx/>
              <a:buChar char="-"/>
            </a:pPr>
            <a:r>
              <a:rPr lang="en-US" sz="2800" dirty="0" smtClean="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Giọng</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thơ</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mạnh</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mẽ</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đáng</a:t>
            </a:r>
            <a:r>
              <a:rPr lang="en-US" sz="2800" dirty="0">
                <a:latin typeface="Times New Roman" panose="02020603050405020304" pitchFamily="18" charset="0"/>
                <a:cs typeface="Times New Roman" pitchFamily="18" charset="0"/>
              </a:rPr>
              <a:t> tin </a:t>
            </a:r>
            <a:r>
              <a:rPr lang="en-US" sz="2800" dirty="0" err="1">
                <a:latin typeface="Times New Roman" panose="02020603050405020304" pitchFamily="18" charset="0"/>
                <a:cs typeface="Times New Roman" pitchFamily="18" charset="0"/>
              </a:rPr>
              <a:t>cậy</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pha</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lẫn</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sự</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hài</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hước</a:t>
            </a:r>
            <a:r>
              <a:rPr lang="en-US" sz="2800" dirty="0">
                <a:latin typeface="Times New Roman" panose="02020603050405020304" pitchFamily="18" charset="0"/>
                <a:cs typeface="Times New Roman" pitchFamily="18" charset="0"/>
              </a:rPr>
              <a:t>.</a:t>
            </a:r>
            <a:endParaRPr lang="en-US" sz="2800" dirty="0">
              <a:latin typeface="Times New Roman" pitchFamily="18" charset="0"/>
              <a:cs typeface="Times New Roman" pitchFamily="18" charset="0"/>
            </a:endParaRPr>
          </a:p>
        </p:txBody>
      </p:sp>
      <p:sp>
        <p:nvSpPr>
          <p:cNvPr id="6" name="Rectangle 5"/>
          <p:cNvSpPr/>
          <p:nvPr/>
        </p:nvSpPr>
        <p:spPr>
          <a:xfrm>
            <a:off x="2630862" y="394254"/>
            <a:ext cx="5647764" cy="75033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smtClean="0">
                <a:solidFill>
                  <a:schemeClr val="bg1"/>
                </a:solidFill>
                <a:latin typeface="Times New Roman" panose="02020603050405020304" pitchFamily="18" charset="0"/>
                <a:cs typeface="Times New Roman" panose="02020603050405020304" pitchFamily="18" charset="0"/>
              </a:rPr>
              <a:t>3.Cứ </a:t>
            </a:r>
            <a:r>
              <a:rPr lang="en-US" sz="3200" b="1" dirty="0" err="1">
                <a:solidFill>
                  <a:schemeClr val="bg1"/>
                </a:solidFill>
                <a:latin typeface="Times New Roman" panose="02020603050405020304" pitchFamily="18" charset="0"/>
                <a:cs typeface="Times New Roman" panose="02020603050405020304" pitchFamily="18" charset="0"/>
              </a:rPr>
              <a:t>đến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bắt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nạt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tớ</a:t>
            </a:r>
            <a:endParaRPr lang="en-US"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905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dolls&#10;&#10;Description automatically generated with low confidence">
            <a:extLst>
              <a:ext uri="{FF2B5EF4-FFF2-40B4-BE49-F238E27FC236}">
                <a16:creationId xmlns:a16="http://schemas.microsoft.com/office/drawing/2014/main" id="{8D112466-317F-4843-AD62-F858CF2397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0923" y="-542674"/>
            <a:ext cx="3068356" cy="3068356"/>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图片 56" descr="未标题-2.png">
            <a:extLst>
              <a:ext uri="{FF2B5EF4-FFF2-40B4-BE49-F238E27FC236}">
                <a16:creationId xmlns:a16="http://schemas.microsoft.com/office/drawing/2014/main" id="{ACAB3461-91A4-C345-8EBC-570516D6745B}"/>
              </a:ext>
            </a:extLst>
          </p:cNvPr>
          <p:cNvPicPr>
            <a:picLocks noChangeAspect="1"/>
          </p:cNvPicPr>
          <p:nvPr/>
        </p:nvPicPr>
        <p:blipFill>
          <a:blip r:embed="rId3" cstate="print"/>
          <a:srcRect l="5938" t="5882"/>
          <a:stretch>
            <a:fillRect/>
          </a:stretch>
        </p:blipFill>
        <p:spPr>
          <a:xfrm>
            <a:off x="158194" y="2048751"/>
            <a:ext cx="6195454" cy="4575105"/>
          </a:xfrm>
          <a:prstGeom prst="rect">
            <a:avLst/>
          </a:prstGeom>
        </p:spPr>
      </p:pic>
      <p:pic>
        <p:nvPicPr>
          <p:cNvPr id="15" name="图片 56" descr="未标题-2.png">
            <a:extLst>
              <a:ext uri="{FF2B5EF4-FFF2-40B4-BE49-F238E27FC236}">
                <a16:creationId xmlns:a16="http://schemas.microsoft.com/office/drawing/2014/main" id="{EEBE6C38-551F-A045-8508-0C402C51A968}"/>
              </a:ext>
            </a:extLst>
          </p:cNvPr>
          <p:cNvPicPr>
            <a:picLocks noChangeAspect="1"/>
          </p:cNvPicPr>
          <p:nvPr/>
        </p:nvPicPr>
        <p:blipFill>
          <a:blip r:embed="rId3" cstate="print"/>
          <a:srcRect l="5938" t="5882"/>
          <a:stretch>
            <a:fillRect/>
          </a:stretch>
        </p:blipFill>
        <p:spPr>
          <a:xfrm>
            <a:off x="5892954" y="1993596"/>
            <a:ext cx="6195454" cy="4575105"/>
          </a:xfrm>
          <a:prstGeom prst="rect">
            <a:avLst/>
          </a:prstGeom>
        </p:spPr>
      </p:pic>
      <p:sp>
        <p:nvSpPr>
          <p:cNvPr id="17" name="TextBox 16">
            <a:extLst>
              <a:ext uri="{FF2B5EF4-FFF2-40B4-BE49-F238E27FC236}">
                <a16:creationId xmlns:a16="http://schemas.microsoft.com/office/drawing/2014/main" id="{5D15FD8C-A840-AD4D-92B0-883B2D1C8ECD}"/>
              </a:ext>
            </a:extLst>
          </p:cNvPr>
          <p:cNvSpPr txBox="1"/>
          <p:nvPr/>
        </p:nvSpPr>
        <p:spPr>
          <a:xfrm>
            <a:off x="747565" y="3715585"/>
            <a:ext cx="4256798" cy="1815882"/>
          </a:xfrm>
          <a:prstGeom prst="rect">
            <a:avLst/>
          </a:prstGeom>
          <a:noFill/>
        </p:spPr>
        <p:txBody>
          <a:bodyPr wrap="square" rtlCol="0">
            <a:spAutoFit/>
          </a:bodyPr>
          <a:lstStyle/>
          <a:p>
            <a:pPr algn="ctr"/>
            <a:r>
              <a:rPr lang="en-VN" sz="2800" i="1" dirty="0">
                <a:latin typeface="Times New Roman" panose="02020603050405020304" pitchFamily="18" charset="0"/>
                <a:cs typeface="Times New Roman" panose="02020603050405020304" pitchFamily="18" charset="0"/>
              </a:rPr>
              <a:t>Bắt nạt người khác là hành vi như thế nào? Với những người có hành vi đó, ta cần thể hiện thái độ ra sao ?</a:t>
            </a:r>
          </a:p>
        </p:txBody>
      </p:sp>
      <p:sp>
        <p:nvSpPr>
          <p:cNvPr id="19" name="TextBox 18">
            <a:extLst>
              <a:ext uri="{FF2B5EF4-FFF2-40B4-BE49-F238E27FC236}">
                <a16:creationId xmlns:a16="http://schemas.microsoft.com/office/drawing/2014/main" id="{CD560055-555A-674A-A29B-FFEF06EB7D41}"/>
              </a:ext>
            </a:extLst>
          </p:cNvPr>
          <p:cNvSpPr txBox="1"/>
          <p:nvPr/>
        </p:nvSpPr>
        <p:spPr>
          <a:xfrm>
            <a:off x="6522813" y="3414081"/>
            <a:ext cx="4401574" cy="2492990"/>
          </a:xfrm>
          <a:prstGeom prst="rect">
            <a:avLst/>
          </a:prstGeom>
          <a:noFill/>
        </p:spPr>
        <p:txBody>
          <a:bodyPr wrap="square" rtlCol="0">
            <a:spAutoFit/>
          </a:bodyPr>
          <a:lstStyle/>
          <a:p>
            <a:pPr algn="ctr"/>
            <a:r>
              <a:rPr lang="en-VN" sz="2600" i="1" dirty="0">
                <a:latin typeface="Times New Roman" panose="02020603050405020304" pitchFamily="18" charset="0"/>
                <a:cs typeface="Times New Roman" panose="02020603050405020304" pitchFamily="18" charset="0"/>
              </a:rPr>
              <a:t>Bài thơ bắt nạt ngoài thể hiện thái độ như em vừa nói thì còn thái độ, cảm xúc gì khác? Em hãy tìm những câu thơ thể hiện điều đó? Em hãy lí giải tại sao tác giả lại có thái độ như vậy?</a:t>
            </a:r>
          </a:p>
        </p:txBody>
      </p:sp>
      <p:sp>
        <p:nvSpPr>
          <p:cNvPr id="6" name="Rounded Rectangle 5">
            <a:extLst>
              <a:ext uri="{FF2B5EF4-FFF2-40B4-BE49-F238E27FC236}">
                <a16:creationId xmlns:a16="http://schemas.microsoft.com/office/drawing/2014/main" id="{3D61415A-B291-4942-B61A-D09004B61A6C}"/>
              </a:ext>
            </a:extLst>
          </p:cNvPr>
          <p:cNvSpPr/>
          <p:nvPr/>
        </p:nvSpPr>
        <p:spPr>
          <a:xfrm>
            <a:off x="6143624" y="703415"/>
            <a:ext cx="4994031" cy="82741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r>
              <a:rPr lang="en-US" sz="4000" b="1" dirty="0" err="1" smtClean="0">
                <a:latin typeface="Times New Roman" panose="02020603050405020304" pitchFamily="18" charset="0"/>
                <a:cs typeface="Times New Roman" panose="02020603050405020304" pitchFamily="18" charset="0"/>
              </a:rPr>
              <a:t>Phiếu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học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tập</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số</a:t>
            </a:r>
            <a:r>
              <a:rPr lang="en-US" sz="4000" b="1" dirty="0" smtClean="0">
                <a:latin typeface="Times New Roman" panose="02020603050405020304" pitchFamily="18" charset="0"/>
                <a:cs typeface="Times New Roman" panose="02020603050405020304" pitchFamily="18" charset="0"/>
              </a:rPr>
              <a:t> 2</a:t>
            </a:r>
            <a:endParaRPr lang="en-VN"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616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97508F-E7DF-DD41-AA8F-F6C2ACB29319}"/>
              </a:ext>
            </a:extLst>
          </p:cNvPr>
          <p:cNvSpPr txBox="1"/>
          <p:nvPr/>
        </p:nvSpPr>
        <p:spPr>
          <a:xfrm>
            <a:off x="2520461" y="389303"/>
            <a:ext cx="7151077" cy="707886"/>
          </a:xfrm>
          <a:prstGeom prst="rect">
            <a:avLst/>
          </a:prstGeom>
          <a:solidFill>
            <a:schemeClr val="accent2">
              <a:lumMod val="20000"/>
              <a:lumOff val="80000"/>
            </a:schemeClr>
          </a:solidFill>
        </p:spPr>
        <p:txBody>
          <a:bodyPr wrap="square" rtlCol="0">
            <a:spAutoFit/>
          </a:bodyPr>
          <a:lstStyle/>
          <a:p>
            <a:pPr algn="ctr"/>
            <a:r>
              <a:rPr lang="en-VN" sz="4000" b="1" dirty="0">
                <a:solidFill>
                  <a:srgbClr val="FF0000"/>
                </a:solidFill>
                <a:latin typeface="Times New Roman" panose="02020603050405020304" pitchFamily="18" charset="0"/>
                <a:cs typeface="Times New Roman" panose="02020603050405020304" pitchFamily="18" charset="0"/>
              </a:rPr>
              <a:t>THINK – PAIR - SHARE</a:t>
            </a:r>
          </a:p>
        </p:txBody>
      </p:sp>
      <p:sp>
        <p:nvSpPr>
          <p:cNvPr id="5" name="Cloud 4">
            <a:extLst>
              <a:ext uri="{FF2B5EF4-FFF2-40B4-BE49-F238E27FC236}">
                <a16:creationId xmlns:a16="http://schemas.microsoft.com/office/drawing/2014/main" id="{1CB9634C-909F-A645-A550-43E718A2E270}"/>
              </a:ext>
            </a:extLst>
          </p:cNvPr>
          <p:cNvSpPr/>
          <p:nvPr/>
        </p:nvSpPr>
        <p:spPr>
          <a:xfrm>
            <a:off x="449067" y="1828800"/>
            <a:ext cx="6584779" cy="4475774"/>
          </a:xfrm>
          <a:prstGeom prst="cloud">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SG" sz="3500" dirty="0" err="1">
                <a:highlight>
                  <a:srgbClr val="FFFF00"/>
                </a:highlight>
                <a:latin typeface="Times New Roman" panose="02020603050405020304" pitchFamily="18" charset="0"/>
                <a:cs typeface="Times New Roman" panose="02020603050405020304" pitchFamily="18" charset="0"/>
              </a:rPr>
              <a:t>Tình</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huống</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bị</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bắt</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nạt</a:t>
            </a:r>
            <a:r>
              <a:rPr lang="en-SG" sz="3500" dirty="0">
                <a:highlight>
                  <a:srgbClr val="FFFF00"/>
                </a:highlight>
                <a:latin typeface="Times New Roman" panose="02020603050405020304" pitchFamily="18" charset="0"/>
                <a:cs typeface="Times New Roman" panose="02020603050405020304" pitchFamily="18" charset="0"/>
              </a:rPr>
              <a:t>:</a:t>
            </a:r>
          </a:p>
          <a:p>
            <a:pPr algn="ctr"/>
            <a:r>
              <a:rPr lang="en-US" sz="3500" i="1" dirty="0" err="1">
                <a:latin typeface="Times New Roman" panose="02020603050405020304" pitchFamily="18" charset="0"/>
                <a:cs typeface="Times New Roman" panose="02020603050405020304" pitchFamily="18" charset="0"/>
              </a:rPr>
              <a:t>Em</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im</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lặng</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chịu</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đựng</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chống</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lại</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kẻ</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bắt</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nạt</a:t>
            </a:r>
            <a:r>
              <a:rPr lang="en-US" sz="3500" i="1" dirty="0">
                <a:latin typeface="Times New Roman" panose="02020603050405020304" pitchFamily="18" charset="0"/>
                <a:cs typeface="Times New Roman" panose="02020603050405020304" pitchFamily="18" charset="0"/>
              </a:rPr>
              <a:t> hay chia </a:t>
            </a:r>
            <a:r>
              <a:rPr lang="en-US" sz="3500" i="1" dirty="0" err="1">
                <a:latin typeface="Times New Roman" panose="02020603050405020304" pitchFamily="18" charset="0"/>
                <a:cs typeface="Times New Roman" panose="02020603050405020304" pitchFamily="18" charset="0"/>
              </a:rPr>
              <a:t>sẻ</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và</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tìm</a:t>
            </a:r>
            <a:r>
              <a:rPr lang="en-US" sz="3500" i="1" dirty="0">
                <a:latin typeface="Times New Roman" panose="02020603050405020304" pitchFamily="18" charset="0"/>
                <a:cs typeface="Times New Roman" panose="02020603050405020304" pitchFamily="18" charset="0"/>
              </a:rPr>
              <a:t> tr</a:t>
            </a:r>
            <a:r>
              <a:rPr lang="vi-VN" sz="3500" i="1" dirty="0">
                <a:latin typeface="Times New Roman" panose="02020603050405020304" pitchFamily="18" charset="0"/>
                <a:cs typeface="Times New Roman" panose="02020603050405020304" pitchFamily="18" charset="0"/>
              </a:rPr>
              <a:t>ợ </a:t>
            </a:r>
            <a:r>
              <a:rPr lang="en-US" sz="3500" i="1" dirty="0" err="1">
                <a:latin typeface="Times New Roman" panose="02020603050405020304" pitchFamily="18" charset="0"/>
                <a:cs typeface="Times New Roman" panose="02020603050405020304" pitchFamily="18" charset="0"/>
              </a:rPr>
              <a:t>giúp</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từ</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bạn</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bè</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thầy</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cô</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gia</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đình</a:t>
            </a:r>
            <a:r>
              <a:rPr lang="en-US" sz="3500" i="1" dirty="0">
                <a:latin typeface="Times New Roman" panose="02020603050405020304" pitchFamily="18" charset="0"/>
                <a:cs typeface="Times New Roman" panose="02020603050405020304" pitchFamily="18" charset="0"/>
              </a:rPr>
              <a:t>?</a:t>
            </a:r>
            <a:endParaRPr lang="en-VN" sz="3500" dirty="0">
              <a:latin typeface="Times New Roman" panose="02020603050405020304" pitchFamily="18" charset="0"/>
              <a:cs typeface="Times New Roman" panose="02020603050405020304" pitchFamily="18" charset="0"/>
            </a:endParaRPr>
          </a:p>
        </p:txBody>
      </p:sp>
      <p:pic>
        <p:nvPicPr>
          <p:cNvPr id="7" name="图片 4109" descr="封面2">
            <a:extLst>
              <a:ext uri="{FF2B5EF4-FFF2-40B4-BE49-F238E27FC236}">
                <a16:creationId xmlns:a16="http://schemas.microsoft.com/office/drawing/2014/main" id="{88DF4DB1-734A-504F-BFB1-43CFE74583A3}"/>
              </a:ext>
            </a:extLst>
          </p:cNvPr>
          <p:cNvPicPr>
            <a:picLocks noChangeAspect="1"/>
          </p:cNvPicPr>
          <p:nvPr/>
        </p:nvPicPr>
        <p:blipFill>
          <a:blip r:embed="rId2"/>
          <a:stretch>
            <a:fillRect/>
          </a:stretch>
        </p:blipFill>
        <p:spPr>
          <a:xfrm>
            <a:off x="7739026" y="3747965"/>
            <a:ext cx="4582587" cy="3110035"/>
          </a:xfrm>
          <a:prstGeom prst="rect">
            <a:avLst/>
          </a:prstGeom>
          <a:noFill/>
          <a:ln w="9525">
            <a:noFill/>
          </a:ln>
        </p:spPr>
      </p:pic>
    </p:spTree>
    <p:extLst>
      <p:ext uri="{BB962C8B-B14F-4D97-AF65-F5344CB8AC3E}">
        <p14:creationId xmlns:p14="http://schemas.microsoft.com/office/powerpoint/2010/main" val="341218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97508F-E7DF-DD41-AA8F-F6C2ACB29319}"/>
              </a:ext>
            </a:extLst>
          </p:cNvPr>
          <p:cNvSpPr txBox="1"/>
          <p:nvPr/>
        </p:nvSpPr>
        <p:spPr>
          <a:xfrm>
            <a:off x="2520461" y="389303"/>
            <a:ext cx="7151077" cy="707886"/>
          </a:xfrm>
          <a:prstGeom prst="rect">
            <a:avLst/>
          </a:prstGeom>
          <a:solidFill>
            <a:schemeClr val="accent2">
              <a:lumMod val="20000"/>
              <a:lumOff val="80000"/>
            </a:schemeClr>
          </a:solidFill>
        </p:spPr>
        <p:txBody>
          <a:bodyPr wrap="square" rtlCol="0">
            <a:spAutoFit/>
          </a:bodyPr>
          <a:lstStyle/>
          <a:p>
            <a:pPr algn="ctr"/>
            <a:r>
              <a:rPr lang="en-VN" sz="4000" b="1" dirty="0">
                <a:solidFill>
                  <a:srgbClr val="FF0000"/>
                </a:solidFill>
                <a:latin typeface="Times New Roman" panose="02020603050405020304" pitchFamily="18" charset="0"/>
                <a:cs typeface="Times New Roman" panose="02020603050405020304" pitchFamily="18" charset="0"/>
              </a:rPr>
              <a:t>THINK – PAIR - SHARE</a:t>
            </a:r>
          </a:p>
        </p:txBody>
      </p:sp>
      <p:sp>
        <p:nvSpPr>
          <p:cNvPr id="5" name="Cloud 4">
            <a:extLst>
              <a:ext uri="{FF2B5EF4-FFF2-40B4-BE49-F238E27FC236}">
                <a16:creationId xmlns:a16="http://schemas.microsoft.com/office/drawing/2014/main" id="{1CB9634C-909F-A645-A550-43E718A2E270}"/>
              </a:ext>
            </a:extLst>
          </p:cNvPr>
          <p:cNvSpPr/>
          <p:nvPr/>
        </p:nvSpPr>
        <p:spPr>
          <a:xfrm>
            <a:off x="449067" y="1828800"/>
            <a:ext cx="6584779" cy="4475774"/>
          </a:xfrm>
          <a:prstGeom prst="cloud">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SG" sz="3500" dirty="0" err="1">
                <a:highlight>
                  <a:srgbClr val="FFFF00"/>
                </a:highlight>
                <a:latin typeface="Times New Roman" panose="02020603050405020304" pitchFamily="18" charset="0"/>
                <a:cs typeface="Times New Roman" panose="02020603050405020304" pitchFamily="18" charset="0"/>
              </a:rPr>
              <a:t>Tình</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huống</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chứng</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kiến</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chuyện</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bắt</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nạt</a:t>
            </a:r>
            <a:r>
              <a:rPr lang="en-SG" sz="3500" dirty="0">
                <a:highlight>
                  <a:srgbClr val="FFFF00"/>
                </a:highlight>
                <a:latin typeface="Times New Roman" panose="02020603050405020304" pitchFamily="18" charset="0"/>
                <a:cs typeface="Times New Roman" panose="02020603050405020304" pitchFamily="18" charset="0"/>
              </a:rPr>
              <a:t>:</a:t>
            </a:r>
          </a:p>
          <a:p>
            <a:pPr algn="ctr"/>
            <a:r>
              <a:rPr lang="en-US" sz="3500" i="1" dirty="0" err="1">
                <a:latin typeface="Times New Roman" panose="02020603050405020304" pitchFamily="18" charset="0"/>
                <a:cs typeface="Times New Roman" panose="02020603050405020304" pitchFamily="18" charset="0"/>
              </a:rPr>
              <a:t>Em</a:t>
            </a:r>
            <a:r>
              <a:rPr lang="en-US" sz="3500" i="1" dirty="0">
                <a:latin typeface="Times New Roman" panose="02020603050405020304" pitchFamily="18" charset="0"/>
                <a:cs typeface="Times New Roman" panose="02020603050405020304" pitchFamily="18" charset="0"/>
              </a:rPr>
              <a:t> </a:t>
            </a:r>
            <a:r>
              <a:rPr lang="vi-VN" sz="3500" i="1" dirty="0">
                <a:latin typeface="Times New Roman" panose="02020603050405020304" pitchFamily="18" charset="0"/>
                <a:cs typeface="Times New Roman" panose="02020603050405020304" pitchFamily="18" charset="0"/>
              </a:rPr>
              <a:t>thờ ơ, không quan tâm, “vào hùa” cổ vũ hay can ngăn kẻ bắt nạt và bênh vực nạn nhân bị bắt nạt?</a:t>
            </a:r>
            <a:endParaRPr lang="en-VN" sz="3500" dirty="0">
              <a:latin typeface="Times New Roman" panose="02020603050405020304" pitchFamily="18" charset="0"/>
              <a:cs typeface="Times New Roman" panose="02020603050405020304" pitchFamily="18" charset="0"/>
            </a:endParaRPr>
          </a:p>
        </p:txBody>
      </p:sp>
      <p:pic>
        <p:nvPicPr>
          <p:cNvPr id="7" name="图片 4109" descr="封面2">
            <a:extLst>
              <a:ext uri="{FF2B5EF4-FFF2-40B4-BE49-F238E27FC236}">
                <a16:creationId xmlns:a16="http://schemas.microsoft.com/office/drawing/2014/main" id="{88DF4DB1-734A-504F-BFB1-43CFE74583A3}"/>
              </a:ext>
            </a:extLst>
          </p:cNvPr>
          <p:cNvPicPr>
            <a:picLocks noChangeAspect="1"/>
          </p:cNvPicPr>
          <p:nvPr/>
        </p:nvPicPr>
        <p:blipFill>
          <a:blip r:embed="rId2"/>
          <a:stretch>
            <a:fillRect/>
          </a:stretch>
        </p:blipFill>
        <p:spPr>
          <a:xfrm>
            <a:off x="7739026" y="3747965"/>
            <a:ext cx="4582587" cy="3110035"/>
          </a:xfrm>
          <a:prstGeom prst="rect">
            <a:avLst/>
          </a:prstGeom>
          <a:noFill/>
          <a:ln w="9525">
            <a:noFill/>
          </a:ln>
        </p:spPr>
      </p:pic>
    </p:spTree>
    <p:extLst>
      <p:ext uri="{BB962C8B-B14F-4D97-AF65-F5344CB8AC3E}">
        <p14:creationId xmlns:p14="http://schemas.microsoft.com/office/powerpoint/2010/main" val="137279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97508F-E7DF-DD41-AA8F-F6C2ACB29319}"/>
              </a:ext>
            </a:extLst>
          </p:cNvPr>
          <p:cNvSpPr txBox="1"/>
          <p:nvPr/>
        </p:nvSpPr>
        <p:spPr>
          <a:xfrm>
            <a:off x="2520461" y="389303"/>
            <a:ext cx="7151077" cy="707886"/>
          </a:xfrm>
          <a:prstGeom prst="rect">
            <a:avLst/>
          </a:prstGeom>
          <a:solidFill>
            <a:schemeClr val="accent2">
              <a:lumMod val="20000"/>
              <a:lumOff val="80000"/>
            </a:schemeClr>
          </a:solidFill>
        </p:spPr>
        <p:txBody>
          <a:bodyPr wrap="square" rtlCol="0">
            <a:spAutoFit/>
          </a:bodyPr>
          <a:lstStyle/>
          <a:p>
            <a:pPr algn="ctr"/>
            <a:r>
              <a:rPr lang="en-VN" sz="4000" b="1" dirty="0">
                <a:solidFill>
                  <a:srgbClr val="FF0000"/>
                </a:solidFill>
                <a:latin typeface="Times New Roman" panose="02020603050405020304" pitchFamily="18" charset="0"/>
                <a:cs typeface="Times New Roman" panose="02020603050405020304" pitchFamily="18" charset="0"/>
              </a:rPr>
              <a:t>THINK – PAIR - SHARE</a:t>
            </a:r>
          </a:p>
        </p:txBody>
      </p:sp>
      <p:sp>
        <p:nvSpPr>
          <p:cNvPr id="5" name="Cloud 4">
            <a:extLst>
              <a:ext uri="{FF2B5EF4-FFF2-40B4-BE49-F238E27FC236}">
                <a16:creationId xmlns:a16="http://schemas.microsoft.com/office/drawing/2014/main" id="{1CB9634C-909F-A645-A550-43E718A2E270}"/>
              </a:ext>
            </a:extLst>
          </p:cNvPr>
          <p:cNvSpPr/>
          <p:nvPr/>
        </p:nvSpPr>
        <p:spPr>
          <a:xfrm>
            <a:off x="449067" y="1828800"/>
            <a:ext cx="7289959" cy="4475774"/>
          </a:xfrm>
          <a:prstGeom prst="cloud">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SG" sz="2800" dirty="0" err="1">
                <a:highlight>
                  <a:srgbClr val="FFFF00"/>
                </a:highlight>
                <a:latin typeface="Times New Roman" panose="02020603050405020304" pitchFamily="18" charset="0"/>
                <a:cs typeface="Times New Roman" panose="02020603050405020304" pitchFamily="18" charset="0"/>
              </a:rPr>
              <a:t>Tình</a:t>
            </a:r>
            <a:r>
              <a:rPr lang="en-SG" sz="2800" dirty="0">
                <a:highlight>
                  <a:srgbClr val="FFFF00"/>
                </a:highlight>
                <a:latin typeface="Times New Roman" panose="02020603050405020304" pitchFamily="18" charset="0"/>
                <a:cs typeface="Times New Roman" panose="02020603050405020304" pitchFamily="18" charset="0"/>
              </a:rPr>
              <a:t> </a:t>
            </a:r>
            <a:r>
              <a:rPr lang="en-SG" sz="2800" dirty="0" err="1">
                <a:highlight>
                  <a:srgbClr val="FFFF00"/>
                </a:highlight>
                <a:latin typeface="Times New Roman" panose="02020603050405020304" pitchFamily="18" charset="0"/>
                <a:cs typeface="Times New Roman" panose="02020603050405020304" pitchFamily="18" charset="0"/>
              </a:rPr>
              <a:t>huống</a:t>
            </a:r>
            <a:r>
              <a:rPr lang="en-SG" sz="2800" dirty="0">
                <a:highlight>
                  <a:srgbClr val="FFFF00"/>
                </a:highlight>
                <a:latin typeface="Times New Roman" panose="02020603050405020304" pitchFamily="18" charset="0"/>
                <a:cs typeface="Times New Roman" panose="02020603050405020304" pitchFamily="18" charset="0"/>
              </a:rPr>
              <a:t> </a:t>
            </a:r>
            <a:r>
              <a:rPr lang="en-SG" sz="2800" dirty="0" err="1">
                <a:highlight>
                  <a:srgbClr val="FFFF00"/>
                </a:highlight>
                <a:latin typeface="Times New Roman" panose="02020603050405020304" pitchFamily="18" charset="0"/>
                <a:cs typeface="Times New Roman" panose="02020603050405020304" pitchFamily="18" charset="0"/>
              </a:rPr>
              <a:t>mình</a:t>
            </a:r>
            <a:r>
              <a:rPr lang="en-SG" sz="2800" dirty="0">
                <a:highlight>
                  <a:srgbClr val="FFFF00"/>
                </a:highlight>
                <a:latin typeface="Times New Roman" panose="02020603050405020304" pitchFamily="18" charset="0"/>
                <a:cs typeface="Times New Roman" panose="02020603050405020304" pitchFamily="18" charset="0"/>
              </a:rPr>
              <a:t> </a:t>
            </a:r>
            <a:r>
              <a:rPr lang="en-SG" sz="2800" dirty="0" err="1">
                <a:highlight>
                  <a:srgbClr val="FFFF00"/>
                </a:highlight>
                <a:latin typeface="Times New Roman" panose="02020603050405020304" pitchFamily="18" charset="0"/>
                <a:cs typeface="Times New Roman" panose="02020603050405020304" pitchFamily="18" charset="0"/>
              </a:rPr>
              <a:t>là</a:t>
            </a:r>
            <a:r>
              <a:rPr lang="en-SG" sz="2800" dirty="0">
                <a:highlight>
                  <a:srgbClr val="FFFF00"/>
                </a:highlight>
                <a:latin typeface="Times New Roman" panose="02020603050405020304" pitchFamily="18" charset="0"/>
                <a:cs typeface="Times New Roman" panose="02020603050405020304" pitchFamily="18" charset="0"/>
              </a:rPr>
              <a:t> </a:t>
            </a:r>
            <a:r>
              <a:rPr lang="en-SG" sz="2800" dirty="0" err="1">
                <a:highlight>
                  <a:srgbClr val="FFFF00"/>
                </a:highlight>
                <a:latin typeface="Times New Roman" panose="02020603050405020304" pitchFamily="18" charset="0"/>
                <a:cs typeface="Times New Roman" panose="02020603050405020304" pitchFamily="18" charset="0"/>
              </a:rPr>
              <a:t>kẻ</a:t>
            </a:r>
            <a:r>
              <a:rPr lang="en-SG" sz="2800" dirty="0">
                <a:highlight>
                  <a:srgbClr val="FFFF00"/>
                </a:highlight>
                <a:latin typeface="Times New Roman" panose="02020603050405020304" pitchFamily="18" charset="0"/>
                <a:cs typeface="Times New Roman" panose="02020603050405020304" pitchFamily="18" charset="0"/>
              </a:rPr>
              <a:t> </a:t>
            </a:r>
            <a:r>
              <a:rPr lang="en-SG" sz="2800" dirty="0" err="1">
                <a:highlight>
                  <a:srgbClr val="FFFF00"/>
                </a:highlight>
                <a:latin typeface="Times New Roman" panose="02020603050405020304" pitchFamily="18" charset="0"/>
                <a:cs typeface="Times New Roman" panose="02020603050405020304" pitchFamily="18" charset="0"/>
              </a:rPr>
              <a:t>bắt</a:t>
            </a:r>
            <a:r>
              <a:rPr lang="en-SG" sz="2800" dirty="0">
                <a:highlight>
                  <a:srgbClr val="FFFF00"/>
                </a:highlight>
                <a:latin typeface="Times New Roman" panose="02020603050405020304" pitchFamily="18" charset="0"/>
                <a:cs typeface="Times New Roman" panose="02020603050405020304" pitchFamily="18" charset="0"/>
              </a:rPr>
              <a:t> </a:t>
            </a:r>
            <a:r>
              <a:rPr lang="en-SG" sz="2800" dirty="0" err="1">
                <a:highlight>
                  <a:srgbClr val="FFFF00"/>
                </a:highlight>
                <a:latin typeface="Times New Roman" panose="02020603050405020304" pitchFamily="18" charset="0"/>
                <a:cs typeface="Times New Roman" panose="02020603050405020304" pitchFamily="18" charset="0"/>
              </a:rPr>
              <a:t>nạt</a:t>
            </a:r>
            <a:r>
              <a:rPr lang="en-SG" sz="2800" dirty="0">
                <a:highlight>
                  <a:srgbClr val="FFFF00"/>
                </a:highlight>
                <a:latin typeface="Times New Roman" panose="02020603050405020304" pitchFamily="18" charset="0"/>
                <a:cs typeface="Times New Roman" panose="02020603050405020304" pitchFamily="18" charset="0"/>
              </a:rPr>
              <a:t>:</a:t>
            </a:r>
          </a:p>
          <a:p>
            <a:pPr algn="ctr"/>
            <a:r>
              <a:rPr lang="vi-VN" sz="2800" i="1" dirty="0">
                <a:latin typeface="Times New Roman" panose="02020603050405020304" pitchFamily="18" charset="0"/>
                <a:cs typeface="Times New Roman" panose="02020603050405020304" pitchFamily="18" charset="0"/>
              </a:rPr>
              <a:t>Em coi đó là chuyện bình thường, thậm chí là một cách khẳng định bản thân hay nhận ra đó là hành vi xấu cần từ bỏ, cảm thấy ân hận và xin lỗi người mà mình đã bắt nạt?</a:t>
            </a:r>
            <a:endParaRPr lang="en-VN" sz="2800" dirty="0">
              <a:latin typeface="Times New Roman" panose="02020603050405020304" pitchFamily="18" charset="0"/>
              <a:cs typeface="Times New Roman" panose="02020603050405020304" pitchFamily="18" charset="0"/>
            </a:endParaRPr>
          </a:p>
        </p:txBody>
      </p:sp>
      <p:pic>
        <p:nvPicPr>
          <p:cNvPr id="7" name="图片 4109" descr="封面2">
            <a:extLst>
              <a:ext uri="{FF2B5EF4-FFF2-40B4-BE49-F238E27FC236}">
                <a16:creationId xmlns:a16="http://schemas.microsoft.com/office/drawing/2014/main" id="{88DF4DB1-734A-504F-BFB1-43CFE74583A3}"/>
              </a:ext>
            </a:extLst>
          </p:cNvPr>
          <p:cNvPicPr>
            <a:picLocks noChangeAspect="1"/>
          </p:cNvPicPr>
          <p:nvPr/>
        </p:nvPicPr>
        <p:blipFill>
          <a:blip r:embed="rId2"/>
          <a:stretch>
            <a:fillRect/>
          </a:stretch>
        </p:blipFill>
        <p:spPr>
          <a:xfrm>
            <a:off x="7739026" y="3747965"/>
            <a:ext cx="4582587" cy="3110035"/>
          </a:xfrm>
          <a:prstGeom prst="rect">
            <a:avLst/>
          </a:prstGeom>
          <a:noFill/>
          <a:ln w="9525">
            <a:noFill/>
          </a:ln>
        </p:spPr>
      </p:pic>
    </p:spTree>
    <p:extLst>
      <p:ext uri="{BB962C8B-B14F-4D97-AF65-F5344CB8AC3E}">
        <p14:creationId xmlns:p14="http://schemas.microsoft.com/office/powerpoint/2010/main" val="239309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89B2D8-CC05-6945-B049-42BFAD7009F2}"/>
              </a:ext>
            </a:extLst>
          </p:cNvPr>
          <p:cNvSpPr txBox="1"/>
          <p:nvPr/>
        </p:nvSpPr>
        <p:spPr>
          <a:xfrm>
            <a:off x="2790092" y="241300"/>
            <a:ext cx="6420583" cy="707886"/>
          </a:xfrm>
          <a:prstGeom prst="rect">
            <a:avLst/>
          </a:prstGeom>
          <a:solidFill>
            <a:schemeClr val="accent6">
              <a:lumMod val="20000"/>
              <a:lumOff val="80000"/>
            </a:schemeClr>
          </a:solidFill>
        </p:spPr>
        <p:txBody>
          <a:bodyPr wrap="square" rtlCol="0">
            <a:sp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4. </a:t>
            </a:r>
            <a:r>
              <a:rPr lang="en-US" sz="4000" b="1" dirty="0" err="1" smtClean="0">
                <a:solidFill>
                  <a:srgbClr val="FF0000"/>
                </a:solidFill>
                <a:latin typeface="Times New Roman" panose="02020603050405020304" pitchFamily="18" charset="0"/>
                <a:cs typeface="Times New Roman" panose="02020603050405020304" pitchFamily="18" charset="0"/>
              </a:rPr>
              <a:t>Bài</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học</a:t>
            </a:r>
            <a:endParaRPr lang="en-VN" sz="40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28625" y="1227278"/>
            <a:ext cx="10839450" cy="461665"/>
          </a:xfrm>
          <a:prstGeom prst="rect">
            <a:avLst/>
          </a:prstGeom>
          <a:noFill/>
        </p:spPr>
        <p:txBody>
          <a:bodyPr wrap="square" rtlCol="0">
            <a:spAutoFit/>
          </a:bodyPr>
          <a:lstStyle/>
          <a:p>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Các</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tình</a:t>
            </a:r>
            <a:r>
              <a:rPr lang="en-US" sz="2400" b="1" u="sng" dirty="0" smtClean="0">
                <a:latin typeface="Times New Roman" panose="02020603050405020304" pitchFamily="18" charset="0"/>
                <a:cs typeface="Times New Roman" panose="02020603050405020304" pitchFamily="18" charset="0"/>
              </a:rPr>
              <a:t> </a:t>
            </a:r>
            <a:r>
              <a:rPr lang="en-US" sz="2400" b="1" u="sng" dirty="0" err="1" smtClean="0">
                <a:latin typeface="Times New Roman" panose="02020603050405020304" pitchFamily="18" charset="0"/>
                <a:cs typeface="Times New Roman" panose="02020603050405020304" pitchFamily="18" charset="0"/>
              </a:rPr>
              <a:t>huống</a:t>
            </a:r>
            <a:r>
              <a:rPr lang="en-US" sz="2400" b="1" u="sng" dirty="0" smtClean="0">
                <a:latin typeface="Times New Roman" panose="02020603050405020304" pitchFamily="18" charset="0"/>
                <a:cs typeface="Times New Roman" panose="02020603050405020304" pitchFamily="18" charset="0"/>
              </a:rPr>
              <a:t>:</a:t>
            </a:r>
            <a:endParaRPr lang="en-US" sz="2400" u="sng"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1543052" y="2228850"/>
            <a:ext cx="2047875" cy="8763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000" b="1" dirty="0" err="1" smtClean="0">
                <a:solidFill>
                  <a:srgbClr val="FF0000"/>
                </a:solidFill>
                <a:latin typeface="Times New Roman" panose="02020603050405020304" pitchFamily="18" charset="0"/>
                <a:cs typeface="Times New Roman" panose="02020603050405020304" pitchFamily="18" charset="0"/>
              </a:rPr>
              <a:t>Bị</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bắt</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nạt</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9210675" y="2198529"/>
            <a:ext cx="2209800" cy="8763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000" b="1" dirty="0" err="1" smtClean="0">
                <a:solidFill>
                  <a:srgbClr val="FF0000"/>
                </a:solidFill>
                <a:latin typeface="Times New Roman" panose="02020603050405020304" pitchFamily="18" charset="0"/>
                <a:cs typeface="Times New Roman" panose="02020603050405020304" pitchFamily="18" charset="0"/>
              </a:rPr>
              <a:t>Bắt</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nạt</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người</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khác</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5124451" y="2228850"/>
            <a:ext cx="2552700" cy="8763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000" b="1" dirty="0" err="1" smtClean="0">
                <a:solidFill>
                  <a:srgbClr val="FF0000"/>
                </a:solidFill>
                <a:latin typeface="Times New Roman" panose="02020603050405020304" pitchFamily="18" charset="0"/>
                <a:cs typeface="Times New Roman" panose="02020603050405020304" pitchFamily="18" charset="0"/>
              </a:rPr>
              <a:t>Chứng</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kiến</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cảnh</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bắt</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nạt</a:t>
            </a:r>
            <a:endParaRPr lang="en-US" sz="3000" b="1" dirty="0">
              <a:solidFill>
                <a:srgbClr val="FF0000"/>
              </a:solidFill>
              <a:latin typeface="Times New Roman" panose="02020603050405020304" pitchFamily="18" charset="0"/>
              <a:cs typeface="Times New Roman" panose="02020603050405020304" pitchFamily="18" charset="0"/>
            </a:endParaRPr>
          </a:p>
        </p:txBody>
      </p:sp>
      <p:cxnSp>
        <p:nvCxnSpPr>
          <p:cNvPr id="10" name="Straight Arrow Connector 9"/>
          <p:cNvCxnSpPr>
            <a:stCxn id="6" idx="2"/>
          </p:cNvCxnSpPr>
          <p:nvPr/>
        </p:nvCxnSpPr>
        <p:spPr>
          <a:xfrm flipH="1">
            <a:off x="2566989" y="3105150"/>
            <a:ext cx="1" cy="8763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3" name="Hexagon 12"/>
          <p:cNvSpPr/>
          <p:nvPr/>
        </p:nvSpPr>
        <p:spPr>
          <a:xfrm>
            <a:off x="1862139" y="3981450"/>
            <a:ext cx="1514476" cy="1095375"/>
          </a:xfrm>
          <a:prstGeom prst="hexagon">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000" b="1" dirty="0" err="1" smtClean="0">
                <a:latin typeface="Times New Roman" panose="02020603050405020304" pitchFamily="18" charset="0"/>
                <a:cs typeface="Times New Roman" panose="02020603050405020304" pitchFamily="18" charset="0"/>
              </a:rPr>
              <a:t>Lên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tiếng</a:t>
            </a:r>
            <a:endParaRPr lang="en-US" sz="3000" b="1" dirty="0">
              <a:latin typeface="Times New Roman" panose="02020603050405020304" pitchFamily="18" charset="0"/>
              <a:cs typeface="Times New Roman" panose="02020603050405020304" pitchFamily="18" charset="0"/>
            </a:endParaRPr>
          </a:p>
        </p:txBody>
      </p:sp>
      <p:cxnSp>
        <p:nvCxnSpPr>
          <p:cNvPr id="37" name="Straight Arrow Connector 36"/>
          <p:cNvCxnSpPr/>
          <p:nvPr/>
        </p:nvCxnSpPr>
        <p:spPr>
          <a:xfrm flipH="1">
            <a:off x="6374608" y="3074829"/>
            <a:ext cx="30958" cy="90662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40" name="Hexagon 39"/>
          <p:cNvSpPr/>
          <p:nvPr/>
        </p:nvSpPr>
        <p:spPr>
          <a:xfrm>
            <a:off x="5617370" y="3981449"/>
            <a:ext cx="1514476" cy="1095375"/>
          </a:xfrm>
          <a:prstGeom prst="hexagon">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000" b="1" dirty="0" err="1" smtClean="0">
                <a:latin typeface="Times New Roman" panose="02020603050405020304" pitchFamily="18" charset="0"/>
                <a:cs typeface="Times New Roman" panose="02020603050405020304" pitchFamily="18" charset="0"/>
              </a:rPr>
              <a:t>Bênh</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vực</a:t>
            </a:r>
            <a:endParaRPr lang="en-US" sz="3000" b="1" dirty="0">
              <a:latin typeface="Times New Roman" panose="02020603050405020304" pitchFamily="18" charset="0"/>
              <a:cs typeface="Times New Roman" panose="02020603050405020304" pitchFamily="18" charset="0"/>
            </a:endParaRPr>
          </a:p>
        </p:txBody>
      </p:sp>
      <p:cxnSp>
        <p:nvCxnSpPr>
          <p:cNvPr id="41" name="Straight Arrow Connector 40"/>
          <p:cNvCxnSpPr/>
          <p:nvPr/>
        </p:nvCxnSpPr>
        <p:spPr>
          <a:xfrm flipH="1">
            <a:off x="10315575" y="3074828"/>
            <a:ext cx="30958" cy="90662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42" name="Hexagon 41"/>
          <p:cNvSpPr/>
          <p:nvPr/>
        </p:nvSpPr>
        <p:spPr>
          <a:xfrm>
            <a:off x="9589295" y="3981448"/>
            <a:ext cx="1514476" cy="1095375"/>
          </a:xfrm>
          <a:prstGeom prst="hexagon">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000" b="1" dirty="0" err="1" smtClean="0">
                <a:latin typeface="Times New Roman" panose="02020603050405020304" pitchFamily="18" charset="0"/>
                <a:cs typeface="Times New Roman" panose="02020603050405020304" pitchFamily="18" charset="0"/>
              </a:rPr>
              <a:t>Từ</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bỏ</a:t>
            </a:r>
            <a:endParaRPr lang="en-U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97954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2"/>
          <a:stretch>
            <a:fillRect/>
          </a:stretch>
        </p:blipFill>
        <p:spPr>
          <a:xfrm rot="16200000">
            <a:off x="2667273" y="-2667272"/>
            <a:ext cx="6858000" cy="12192544"/>
          </a:xfrm>
          <a:prstGeom prst="rect">
            <a:avLst/>
          </a:prstGeom>
        </p:spPr>
      </p:pic>
      <p:pic>
        <p:nvPicPr>
          <p:cNvPr id="5" name="Picture 4">
            <a:extLst>
              <a:ext uri="{FF2B5EF4-FFF2-40B4-BE49-F238E27FC236}">
                <a16:creationId xmlns:a16="http://schemas.microsoft.com/office/drawing/2014/main" id="{95EB9D60-5E01-1240-96B2-2E1D3CE5254C}"/>
              </a:ext>
            </a:extLst>
          </p:cNvPr>
          <p:cNvPicPr>
            <a:picLocks noChangeAspect="1"/>
          </p:cNvPicPr>
          <p:nvPr/>
        </p:nvPicPr>
        <p:blipFill>
          <a:blip r:embed="rId3"/>
          <a:stretch>
            <a:fillRect/>
          </a:stretch>
        </p:blipFill>
        <p:spPr>
          <a:xfrm>
            <a:off x="4877371" y="492369"/>
            <a:ext cx="2437257" cy="3416788"/>
          </a:xfrm>
          <a:prstGeom prst="rect">
            <a:avLst/>
          </a:prstGeom>
        </p:spPr>
      </p:pic>
      <p:sp>
        <p:nvSpPr>
          <p:cNvPr id="6" name="TextBox 5">
            <a:extLst>
              <a:ext uri="{FF2B5EF4-FFF2-40B4-BE49-F238E27FC236}">
                <a16:creationId xmlns:a16="http://schemas.microsoft.com/office/drawing/2014/main" id="{DECD9236-349F-DB42-8ED0-23E14B4CA514}"/>
              </a:ext>
            </a:extLst>
          </p:cNvPr>
          <p:cNvSpPr txBox="1"/>
          <p:nvPr/>
        </p:nvSpPr>
        <p:spPr>
          <a:xfrm>
            <a:off x="5335512" y="1448995"/>
            <a:ext cx="1520973" cy="1446550"/>
          </a:xfrm>
          <a:prstGeom prst="rect">
            <a:avLst/>
          </a:prstGeom>
          <a:noFill/>
        </p:spPr>
        <p:txBody>
          <a:bodyPr wrap="square" rtlCol="0">
            <a:spAutoFit/>
          </a:bodyPr>
          <a:lstStyle/>
          <a:p>
            <a:pPr algn="ctr"/>
            <a:r>
              <a:rPr lang="en-US" sz="8800" b="1" dirty="0" smtClean="0">
                <a:solidFill>
                  <a:srgbClr val="FF0000"/>
                </a:solidFill>
                <a:latin typeface="Times New Roman" panose="02020603050405020304" pitchFamily="18" charset="0"/>
                <a:cs typeface="Times New Roman" panose="02020603050405020304" pitchFamily="18" charset="0"/>
              </a:rPr>
              <a:t>IV</a:t>
            </a:r>
            <a:endParaRPr lang="en-VN" sz="88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B7FBB8E-29FD-A644-A6AC-1F4910216727}"/>
              </a:ext>
            </a:extLst>
          </p:cNvPr>
          <p:cNvSpPr txBox="1"/>
          <p:nvPr/>
        </p:nvSpPr>
        <p:spPr>
          <a:xfrm>
            <a:off x="1289538" y="3804519"/>
            <a:ext cx="9941170" cy="1446550"/>
          </a:xfrm>
          <a:prstGeom prst="rect">
            <a:avLst/>
          </a:prstGeom>
          <a:noFill/>
        </p:spPr>
        <p:txBody>
          <a:bodyPr wrap="square" rtlCol="0">
            <a:spAutoFit/>
          </a:bodyPr>
          <a:lstStyle/>
          <a:p>
            <a:pPr algn="ctr"/>
            <a:r>
              <a:rPr lang="en-VN" sz="8800" b="1" dirty="0">
                <a:solidFill>
                  <a:srgbClr val="FF0000"/>
                </a:solidFill>
                <a:latin typeface="Times New Roman" panose="02020603050405020304" pitchFamily="18" charset="0"/>
                <a:cs typeface="Times New Roman" panose="02020603050405020304" pitchFamily="18" charset="0"/>
              </a:rPr>
              <a:t>Tổng kết</a:t>
            </a:r>
          </a:p>
        </p:txBody>
      </p:sp>
    </p:spTree>
    <p:extLst>
      <p:ext uri="{BB962C8B-B14F-4D97-AF65-F5344CB8AC3E}">
        <p14:creationId xmlns:p14="http://schemas.microsoft.com/office/powerpoint/2010/main" val="36628303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id="{0E6F829F-7EA2-AA4C-B4D3-EA0FE8B397CE}"/>
              </a:ext>
            </a:extLst>
          </p:cNvPr>
          <p:cNvGrpSpPr/>
          <p:nvPr/>
        </p:nvGrpSpPr>
        <p:grpSpPr>
          <a:xfrm>
            <a:off x="1884147" y="-183896"/>
            <a:ext cx="1947554" cy="2223281"/>
            <a:chOff x="558140" y="3951888"/>
            <a:chExt cx="1947554" cy="1620000"/>
          </a:xfrm>
        </p:grpSpPr>
        <p:pic>
          <p:nvPicPr>
            <p:cNvPr id="5" name="图片 28">
              <a:extLst>
                <a:ext uri="{FF2B5EF4-FFF2-40B4-BE49-F238E27FC236}">
                  <a16:creationId xmlns:a16="http://schemas.microsoft.com/office/drawing/2014/main" id="{0239A658-6329-F044-A0F2-5BBEABEAB6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350" r="50141"/>
            <a:stretch/>
          </p:blipFill>
          <p:spPr>
            <a:xfrm>
              <a:off x="558140" y="3951888"/>
              <a:ext cx="1947554" cy="1620000"/>
            </a:xfrm>
            <a:prstGeom prst="rect">
              <a:avLst/>
            </a:prstGeom>
          </p:spPr>
        </p:pic>
        <p:sp>
          <p:nvSpPr>
            <p:cNvPr id="6" name="文本框 34">
              <a:extLst>
                <a:ext uri="{FF2B5EF4-FFF2-40B4-BE49-F238E27FC236}">
                  <a16:creationId xmlns:a16="http://schemas.microsoft.com/office/drawing/2014/main" id="{BAFDCD52-D227-584B-86BA-DFBD9AB60AFA}"/>
                </a:ext>
              </a:extLst>
            </p:cNvPr>
            <p:cNvSpPr txBox="1"/>
            <p:nvPr/>
          </p:nvSpPr>
          <p:spPr>
            <a:xfrm>
              <a:off x="793600" y="4392770"/>
              <a:ext cx="1508165" cy="784918"/>
            </a:xfrm>
            <a:prstGeom prst="rect">
              <a:avLst/>
            </a:prstGeom>
            <a:noFill/>
          </p:spPr>
          <p:txBody>
            <a:bodyPr wrap="square" rtlCol="0">
              <a:spAutoFit/>
            </a:bodyPr>
            <a:lstStyle/>
            <a:p>
              <a:pPr algn="ctr"/>
              <a:r>
                <a:rPr lang="en-US" altLang="zh-CN" sz="3200" b="1" dirty="0" err="1">
                  <a:latin typeface="方正卡通简体" panose="03000509000000000000" pitchFamily="65" charset="-122"/>
                  <a:ea typeface="方正卡通简体" panose="03000509000000000000" pitchFamily="65" charset="-122"/>
                </a:rPr>
                <a:t>Nội</a:t>
              </a:r>
              <a:r>
                <a:rPr lang="en-US" altLang="zh-CN" sz="3200" b="1" dirty="0">
                  <a:latin typeface="方正卡通简体" panose="03000509000000000000" pitchFamily="65" charset="-122"/>
                  <a:ea typeface="方正卡通简体" panose="03000509000000000000" pitchFamily="65" charset="-122"/>
                </a:rPr>
                <a:t> dung</a:t>
              </a:r>
              <a:endParaRPr lang="zh-CN" altLang="en-US" sz="3200" b="1" dirty="0">
                <a:latin typeface="方正卡通简体" panose="03000509000000000000" pitchFamily="65" charset="-122"/>
                <a:ea typeface="方正卡通简体" panose="03000509000000000000" pitchFamily="65" charset="-122"/>
              </a:endParaRPr>
            </a:p>
          </p:txBody>
        </p:sp>
      </p:grpSp>
      <p:pic>
        <p:nvPicPr>
          <p:cNvPr id="7" name="图片 29">
            <a:extLst>
              <a:ext uri="{FF2B5EF4-FFF2-40B4-BE49-F238E27FC236}">
                <a16:creationId xmlns:a16="http://schemas.microsoft.com/office/drawing/2014/main" id="{4FE7D58F-CFF3-B34E-B16F-BCB565E20A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898"/>
          <a:stretch/>
        </p:blipFill>
        <p:spPr>
          <a:xfrm>
            <a:off x="7671800" y="-79401"/>
            <a:ext cx="1923803" cy="2023450"/>
          </a:xfrm>
          <a:prstGeom prst="rect">
            <a:avLst/>
          </a:prstGeom>
        </p:spPr>
      </p:pic>
      <p:grpSp>
        <p:nvGrpSpPr>
          <p:cNvPr id="8" name="组合 17">
            <a:extLst>
              <a:ext uri="{FF2B5EF4-FFF2-40B4-BE49-F238E27FC236}">
                <a16:creationId xmlns:a16="http://schemas.microsoft.com/office/drawing/2014/main" id="{613D3F1F-7C83-C04F-8AE4-8D8A60CA26C1}"/>
              </a:ext>
            </a:extLst>
          </p:cNvPr>
          <p:cNvGrpSpPr/>
          <p:nvPr/>
        </p:nvGrpSpPr>
        <p:grpSpPr>
          <a:xfrm>
            <a:off x="299554" y="-832271"/>
            <a:ext cx="5218386" cy="7185790"/>
            <a:chOff x="775510" y="1945301"/>
            <a:chExt cx="2537706" cy="4912699"/>
          </a:xfrm>
        </p:grpSpPr>
        <p:pic>
          <p:nvPicPr>
            <p:cNvPr id="9" name="图片 2">
              <a:extLst>
                <a:ext uri="{FF2B5EF4-FFF2-40B4-BE49-F238E27FC236}">
                  <a16:creationId xmlns:a16="http://schemas.microsoft.com/office/drawing/2014/main" id="{61D96456-3042-DA41-BD3F-D4B0C21B3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510" y="3741724"/>
              <a:ext cx="2537706" cy="3116276"/>
            </a:xfrm>
            <a:prstGeom prst="rect">
              <a:avLst/>
            </a:prstGeom>
          </p:spPr>
        </p:pic>
        <p:sp>
          <p:nvSpPr>
            <p:cNvPr id="10" name="文本框 13">
              <a:extLst>
                <a:ext uri="{FF2B5EF4-FFF2-40B4-BE49-F238E27FC236}">
                  <a16:creationId xmlns:a16="http://schemas.microsoft.com/office/drawing/2014/main" id="{A68918AD-BC2A-B94D-99CF-D4340D538AFF}"/>
                </a:ext>
              </a:extLst>
            </p:cNvPr>
            <p:cNvSpPr txBox="1"/>
            <p:nvPr/>
          </p:nvSpPr>
          <p:spPr>
            <a:xfrm>
              <a:off x="1317812" y="1945301"/>
              <a:ext cx="1594143" cy="523220"/>
            </a:xfrm>
            <a:prstGeom prst="rect">
              <a:avLst/>
            </a:prstGeom>
            <a:noFill/>
          </p:spPr>
          <p:txBody>
            <a:bodyPr wrap="square" rtlCol="0">
              <a:spAutoFit/>
            </a:bodyPr>
            <a:lstStyle/>
            <a:p>
              <a:pPr algn="ctr"/>
              <a:endParaRPr lang="zh-CN" altLang="en-US" sz="2800" dirty="0">
                <a:solidFill>
                  <a:srgbClr val="ED7D31"/>
                </a:solidFill>
                <a:latin typeface="方正兰亭中黑_GBK" panose="02000000000000000000" pitchFamily="2" charset="-122"/>
                <a:ea typeface="方正兰亭中黑_GBK" panose="02000000000000000000" pitchFamily="2" charset="-122"/>
              </a:endParaRPr>
            </a:p>
          </p:txBody>
        </p:sp>
      </p:grpSp>
      <p:pic>
        <p:nvPicPr>
          <p:cNvPr id="11" name="图片 5">
            <a:extLst>
              <a:ext uri="{FF2B5EF4-FFF2-40B4-BE49-F238E27FC236}">
                <a16:creationId xmlns:a16="http://schemas.microsoft.com/office/drawing/2014/main" id="{FD20F023-E4E6-D541-84F4-01CD4E11F4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737" y="198476"/>
            <a:ext cx="2220017" cy="1745573"/>
          </a:xfrm>
          <a:prstGeom prst="rect">
            <a:avLst/>
          </a:prstGeom>
        </p:spPr>
      </p:pic>
      <p:sp>
        <p:nvSpPr>
          <p:cNvPr id="12" name="Rectangle 11">
            <a:extLst>
              <a:ext uri="{FF2B5EF4-FFF2-40B4-BE49-F238E27FC236}">
                <a16:creationId xmlns:a16="http://schemas.microsoft.com/office/drawing/2014/main" id="{AC2CFDD9-9EAD-5146-8D2A-30ECF504DCD3}"/>
              </a:ext>
            </a:extLst>
          </p:cNvPr>
          <p:cNvSpPr/>
          <p:nvPr/>
        </p:nvSpPr>
        <p:spPr>
          <a:xfrm>
            <a:off x="622204" y="2662724"/>
            <a:ext cx="4471440" cy="3108543"/>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nạt</a:t>
            </a:r>
            <a:r>
              <a:rPr lang="en-US" sz="2800" dirty="0">
                <a:latin typeface="Times New Roman" panose="02020603050405020304" pitchFamily="18" charset="0"/>
                <a:cs typeface="Times New Roman" panose="02020603050405020304" pitchFamily="18" charset="0"/>
              </a:rPr>
              <a:t> – 1 </a:t>
            </a:r>
            <a:r>
              <a:rPr lang="en-US" sz="2800" dirty="0" err="1">
                <a:latin typeface="Times New Roman" panose="02020603050405020304" pitchFamily="18" charset="0"/>
                <a:cs typeface="Times New Roman" panose="02020603050405020304" pitchFamily="18" charset="0"/>
              </a:rPr>
              <a:t>thói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endParaRPr lang="en-US" sz="2800" dirty="0">
              <a:latin typeface="Times New Roman" panose="02020603050405020304" pitchFamily="18" charset="0"/>
              <a:cs typeface="Times New Roman" panose="02020603050405020304" pitchFamily="18" charset="0"/>
            </a:endParaRPr>
          </a:p>
        </p:txBody>
      </p:sp>
      <p:sp>
        <p:nvSpPr>
          <p:cNvPr id="13" name="文本框 34">
            <a:extLst>
              <a:ext uri="{FF2B5EF4-FFF2-40B4-BE49-F238E27FC236}">
                <a16:creationId xmlns:a16="http://schemas.microsoft.com/office/drawing/2014/main" id="{0BD8CA06-ADA0-DA46-92ED-8AF6E997F4F9}"/>
              </a:ext>
            </a:extLst>
          </p:cNvPr>
          <p:cNvSpPr txBox="1"/>
          <p:nvPr/>
        </p:nvSpPr>
        <p:spPr>
          <a:xfrm>
            <a:off x="7942682" y="388848"/>
            <a:ext cx="1508165" cy="1077218"/>
          </a:xfrm>
          <a:prstGeom prst="rect">
            <a:avLst/>
          </a:prstGeom>
          <a:noFill/>
        </p:spPr>
        <p:txBody>
          <a:bodyPr wrap="square" rtlCol="0">
            <a:spAutoFit/>
          </a:bodyPr>
          <a:lstStyle/>
          <a:p>
            <a:pPr algn="ctr"/>
            <a:r>
              <a:rPr lang="en-US" altLang="zh-CN" sz="3200" b="1" dirty="0" err="1">
                <a:latin typeface="方正卡通简体" panose="03000509000000000000" pitchFamily="65" charset="-122"/>
                <a:ea typeface="方正卡通简体" panose="03000509000000000000" pitchFamily="65" charset="-122"/>
              </a:rPr>
              <a:t>Nghệ</a:t>
            </a:r>
            <a:r>
              <a:rPr lang="en-US" altLang="zh-CN" sz="3200" b="1" dirty="0">
                <a:latin typeface="方正卡通简体" panose="03000509000000000000" pitchFamily="65" charset="-122"/>
                <a:ea typeface="方正卡通简体" panose="03000509000000000000" pitchFamily="65" charset="-122"/>
              </a:rPr>
              <a:t> </a:t>
            </a:r>
            <a:r>
              <a:rPr lang="en-US" altLang="zh-CN" sz="3200" b="1" dirty="0" err="1">
                <a:latin typeface="方正卡通简体" panose="03000509000000000000" pitchFamily="65" charset="-122"/>
                <a:ea typeface="方正卡通简体" panose="03000509000000000000" pitchFamily="65" charset="-122"/>
              </a:rPr>
              <a:t>thuật</a:t>
            </a:r>
            <a:endParaRPr lang="zh-CN" altLang="en-US" sz="3200" b="1" dirty="0">
              <a:latin typeface="方正卡通简体" panose="03000509000000000000" pitchFamily="65" charset="-122"/>
              <a:ea typeface="方正卡通简体" panose="03000509000000000000" pitchFamily="65" charset="-122"/>
            </a:endParaRPr>
          </a:p>
        </p:txBody>
      </p:sp>
      <p:grpSp>
        <p:nvGrpSpPr>
          <p:cNvPr id="14" name="组合 17">
            <a:extLst>
              <a:ext uri="{FF2B5EF4-FFF2-40B4-BE49-F238E27FC236}">
                <a16:creationId xmlns:a16="http://schemas.microsoft.com/office/drawing/2014/main" id="{7351E8C4-21C6-414B-8699-85C62B232532}"/>
              </a:ext>
            </a:extLst>
          </p:cNvPr>
          <p:cNvGrpSpPr/>
          <p:nvPr/>
        </p:nvGrpSpPr>
        <p:grpSpPr>
          <a:xfrm>
            <a:off x="5927834" y="-844713"/>
            <a:ext cx="5765949" cy="7185790"/>
            <a:chOff x="775510" y="1945301"/>
            <a:chExt cx="2537706" cy="4912699"/>
          </a:xfrm>
        </p:grpSpPr>
        <p:pic>
          <p:nvPicPr>
            <p:cNvPr id="15" name="图片 2">
              <a:extLst>
                <a:ext uri="{FF2B5EF4-FFF2-40B4-BE49-F238E27FC236}">
                  <a16:creationId xmlns:a16="http://schemas.microsoft.com/office/drawing/2014/main" id="{ADB2A638-9F7C-FF40-8C30-F0A8C61F3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510" y="3741724"/>
              <a:ext cx="2537706" cy="3116276"/>
            </a:xfrm>
            <a:prstGeom prst="rect">
              <a:avLst/>
            </a:prstGeom>
          </p:spPr>
        </p:pic>
        <p:sp>
          <p:nvSpPr>
            <p:cNvPr id="16" name="文本框 13">
              <a:extLst>
                <a:ext uri="{FF2B5EF4-FFF2-40B4-BE49-F238E27FC236}">
                  <a16:creationId xmlns:a16="http://schemas.microsoft.com/office/drawing/2014/main" id="{866655C4-F3F5-AB4F-A871-1155351A4B4A}"/>
                </a:ext>
              </a:extLst>
            </p:cNvPr>
            <p:cNvSpPr txBox="1"/>
            <p:nvPr/>
          </p:nvSpPr>
          <p:spPr>
            <a:xfrm>
              <a:off x="1317812" y="1945301"/>
              <a:ext cx="1594143" cy="523220"/>
            </a:xfrm>
            <a:prstGeom prst="rect">
              <a:avLst/>
            </a:prstGeom>
            <a:noFill/>
          </p:spPr>
          <p:txBody>
            <a:bodyPr wrap="square" rtlCol="0">
              <a:spAutoFit/>
            </a:bodyPr>
            <a:lstStyle/>
            <a:p>
              <a:pPr algn="ctr"/>
              <a:endParaRPr lang="zh-CN" altLang="en-US" sz="2800" dirty="0">
                <a:solidFill>
                  <a:srgbClr val="ED7D31"/>
                </a:solidFill>
                <a:latin typeface="方正兰亭中黑_GBK" panose="02000000000000000000" pitchFamily="2" charset="-122"/>
                <a:ea typeface="方正兰亭中黑_GBK" panose="02000000000000000000" pitchFamily="2" charset="-122"/>
              </a:endParaRPr>
            </a:p>
          </p:txBody>
        </p:sp>
      </p:grpSp>
      <p:pic>
        <p:nvPicPr>
          <p:cNvPr id="18" name="Picture 17" descr="22858PICdbgea5Gz679dY_PIC2018.png">
            <a:extLst>
              <a:ext uri="{FF2B5EF4-FFF2-40B4-BE49-F238E27FC236}">
                <a16:creationId xmlns:a16="http://schemas.microsoft.com/office/drawing/2014/main" id="{77CCAAEE-9F56-CB4C-92C1-0C7EF92E08C3}"/>
              </a:ext>
            </a:extLst>
          </p:cNvPr>
          <p:cNvPicPr>
            <a:picLocks noChangeAspect="1"/>
          </p:cNvPicPr>
          <p:nvPr/>
        </p:nvPicPr>
        <p:blipFill>
          <a:blip r:embed="rId5" cstate="print"/>
          <a:stretch>
            <a:fillRect/>
          </a:stretch>
        </p:blipFill>
        <p:spPr>
          <a:xfrm>
            <a:off x="9690640" y="3657600"/>
            <a:ext cx="3200400" cy="3200400"/>
          </a:xfrm>
          <a:prstGeom prst="rect">
            <a:avLst/>
          </a:prstGeom>
        </p:spPr>
      </p:pic>
      <p:sp>
        <p:nvSpPr>
          <p:cNvPr id="19" name="Rectangle 18">
            <a:extLst>
              <a:ext uri="{FF2B5EF4-FFF2-40B4-BE49-F238E27FC236}">
                <a16:creationId xmlns:a16="http://schemas.microsoft.com/office/drawing/2014/main" id="{E564160A-DFA1-324C-9AE0-8C26A1E603AB}"/>
              </a:ext>
            </a:extLst>
          </p:cNvPr>
          <p:cNvSpPr/>
          <p:nvPr/>
        </p:nvSpPr>
        <p:spPr>
          <a:xfrm>
            <a:off x="6310633" y="2662724"/>
            <a:ext cx="4471440" cy="2677656"/>
          </a:xfrm>
          <a:prstGeom prst="rect">
            <a:avLst/>
          </a:prstGeom>
        </p:spPr>
        <p:txBody>
          <a:bodyPr wrap="square">
            <a:spAutoFit/>
          </a:bodyPr>
          <a:lstStyle/>
          <a:p>
            <a:pPr marL="457200" indent="-457200" algn="just">
              <a:buFontTx/>
              <a:buChar char="-"/>
            </a:pP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chữ</a:t>
            </a:r>
            <a:endParaRPr lang="en-US" sz="2800" dirty="0">
              <a:latin typeface="Times New Roman" panose="02020603050405020304" pitchFamily="18" charset="0"/>
              <a:cs typeface="Times New Roman" panose="02020603050405020304" pitchFamily="18" charset="0"/>
            </a:endParaRPr>
          </a:p>
          <a:p>
            <a:pPr marL="457200" indent="-457200" algn="just">
              <a:buFontTx/>
              <a:buChar char="-"/>
            </a:pPr>
            <a:r>
              <a:rPr lang="en-US" sz="2800" dirty="0" err="1">
                <a:latin typeface="Times New Roman" panose="02020603050405020304" pitchFamily="18" charset="0"/>
                <a:cs typeface="Times New Roman" panose="02020603050405020304" pitchFamily="18" charset="0"/>
              </a:rPr>
              <a:t>Giọng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dỏm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bao dung.</a:t>
            </a:r>
          </a:p>
        </p:txBody>
      </p:sp>
    </p:spTree>
    <p:extLst>
      <p:ext uri="{BB962C8B-B14F-4D97-AF65-F5344CB8AC3E}">
        <p14:creationId xmlns:p14="http://schemas.microsoft.com/office/powerpoint/2010/main" val="126328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par>
                                <p:cTn id="11" presetID="22"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par>
                                <p:cTn id="22" presetID="22" presetClass="entr" presetSubtype="1"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16B067B1-F4E5-4FDF-813D-C9E872E800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ign&#10;&#10;Description automatically generated">
            <a:extLst>
              <a:ext uri="{FF2B5EF4-FFF2-40B4-BE49-F238E27FC236}">
                <a16:creationId xmlns:a16="http://schemas.microsoft.com/office/drawing/2014/main" id="{88ED14EA-EB07-9A41-8D9E-5D074385BB05}"/>
              </a:ext>
            </a:extLst>
          </p:cNvPr>
          <p:cNvPicPr>
            <a:picLocks noChangeAspect="1"/>
          </p:cNvPicPr>
          <p:nvPr/>
        </p:nvPicPr>
        <p:blipFill rotWithShape="1">
          <a:blip r:embed="rId2"/>
          <a:srcRect t="8036" b="11782"/>
          <a:stretch/>
        </p:blipFill>
        <p:spPr>
          <a:xfrm>
            <a:off x="307775" y="261437"/>
            <a:ext cx="11576450" cy="6335126"/>
          </a:xfrm>
          <a:prstGeom prst="rect">
            <a:avLst/>
          </a:prstGeom>
        </p:spPr>
      </p:pic>
    </p:spTree>
    <p:extLst>
      <p:ext uri="{BB962C8B-B14F-4D97-AF65-F5344CB8AC3E}">
        <p14:creationId xmlns:p14="http://schemas.microsoft.com/office/powerpoint/2010/main" val="259741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2"/>
          <a:stretch>
            <a:fillRect/>
          </a:stretch>
        </p:blipFill>
        <p:spPr>
          <a:xfrm rot="16200000">
            <a:off x="2667273" y="-2667272"/>
            <a:ext cx="6858000" cy="12192544"/>
          </a:xfrm>
          <a:prstGeom prst="rect">
            <a:avLst/>
          </a:prstGeom>
        </p:spPr>
      </p:pic>
      <p:pic>
        <p:nvPicPr>
          <p:cNvPr id="5" name="Picture 4">
            <a:extLst>
              <a:ext uri="{FF2B5EF4-FFF2-40B4-BE49-F238E27FC236}">
                <a16:creationId xmlns:a16="http://schemas.microsoft.com/office/drawing/2014/main" id="{95EB9D60-5E01-1240-96B2-2E1D3CE5254C}"/>
              </a:ext>
            </a:extLst>
          </p:cNvPr>
          <p:cNvPicPr>
            <a:picLocks noChangeAspect="1"/>
          </p:cNvPicPr>
          <p:nvPr/>
        </p:nvPicPr>
        <p:blipFill>
          <a:blip r:embed="rId3"/>
          <a:stretch>
            <a:fillRect/>
          </a:stretch>
        </p:blipFill>
        <p:spPr>
          <a:xfrm>
            <a:off x="4877371" y="492369"/>
            <a:ext cx="2437257" cy="3416788"/>
          </a:xfrm>
          <a:prstGeom prst="rect">
            <a:avLst/>
          </a:prstGeom>
        </p:spPr>
      </p:pic>
      <p:sp>
        <p:nvSpPr>
          <p:cNvPr id="6" name="TextBox 5">
            <a:extLst>
              <a:ext uri="{FF2B5EF4-FFF2-40B4-BE49-F238E27FC236}">
                <a16:creationId xmlns:a16="http://schemas.microsoft.com/office/drawing/2014/main" id="{DECD9236-349F-DB42-8ED0-23E14B4CA514}"/>
              </a:ext>
            </a:extLst>
          </p:cNvPr>
          <p:cNvSpPr txBox="1"/>
          <p:nvPr/>
        </p:nvSpPr>
        <p:spPr>
          <a:xfrm>
            <a:off x="5335512" y="1448995"/>
            <a:ext cx="1520973" cy="1446550"/>
          </a:xfrm>
          <a:prstGeom prst="rect">
            <a:avLst/>
          </a:prstGeom>
          <a:noFill/>
        </p:spPr>
        <p:txBody>
          <a:bodyPr wrap="square" rtlCol="0">
            <a:spAutoFit/>
          </a:bodyPr>
          <a:lstStyle/>
          <a:p>
            <a:pPr algn="ctr"/>
            <a:r>
              <a:rPr lang="en-US" sz="8800" b="1" dirty="0" smtClean="0">
                <a:solidFill>
                  <a:srgbClr val="FF0000"/>
                </a:solidFill>
                <a:latin typeface="Times New Roman" panose="02020603050405020304" pitchFamily="18" charset="0"/>
                <a:cs typeface="Times New Roman" panose="02020603050405020304" pitchFamily="18" charset="0"/>
              </a:rPr>
              <a:t>V</a:t>
            </a:r>
            <a:endParaRPr lang="en-VN" sz="88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B7FBB8E-29FD-A644-A6AC-1F4910216727}"/>
              </a:ext>
            </a:extLst>
          </p:cNvPr>
          <p:cNvSpPr txBox="1"/>
          <p:nvPr/>
        </p:nvSpPr>
        <p:spPr>
          <a:xfrm>
            <a:off x="1289538" y="3804519"/>
            <a:ext cx="9941170" cy="1446550"/>
          </a:xfrm>
          <a:prstGeom prst="rect">
            <a:avLst/>
          </a:prstGeom>
          <a:noFill/>
        </p:spPr>
        <p:txBody>
          <a:bodyPr wrap="square" rtlCol="0">
            <a:spAutoFit/>
          </a:bodyPr>
          <a:lstStyle/>
          <a:p>
            <a:pPr algn="ctr"/>
            <a:r>
              <a:rPr lang="en-US" sz="8800" b="1" dirty="0" err="1" smtClean="0">
                <a:solidFill>
                  <a:srgbClr val="FF0000"/>
                </a:solidFill>
                <a:latin typeface="Times New Roman" panose="02020603050405020304" pitchFamily="18" charset="0"/>
                <a:cs typeface="Times New Roman" panose="02020603050405020304" pitchFamily="18" charset="0"/>
              </a:rPr>
              <a:t>Bài</a:t>
            </a:r>
            <a:r>
              <a:rPr lang="en-US" sz="8800" b="1" dirty="0" smtClean="0">
                <a:solidFill>
                  <a:srgbClr val="FF0000"/>
                </a:solidFill>
                <a:latin typeface="Times New Roman" panose="02020603050405020304" pitchFamily="18" charset="0"/>
                <a:cs typeface="Times New Roman" panose="02020603050405020304" pitchFamily="18" charset="0"/>
              </a:rPr>
              <a:t> </a:t>
            </a:r>
            <a:r>
              <a:rPr lang="en-US" sz="8800" b="1" dirty="0" err="1" smtClean="0">
                <a:solidFill>
                  <a:srgbClr val="FF0000"/>
                </a:solidFill>
                <a:latin typeface="Times New Roman" panose="02020603050405020304" pitchFamily="18" charset="0"/>
                <a:cs typeface="Times New Roman" panose="02020603050405020304" pitchFamily="18" charset="0"/>
              </a:rPr>
              <a:t>tập</a:t>
            </a:r>
            <a:r>
              <a:rPr lang="en-US" sz="8800" b="1" dirty="0" smtClean="0">
                <a:solidFill>
                  <a:srgbClr val="FF0000"/>
                </a:solidFill>
                <a:latin typeface="Times New Roman" panose="02020603050405020304" pitchFamily="18" charset="0"/>
                <a:cs typeface="Times New Roman" panose="02020603050405020304" pitchFamily="18" charset="0"/>
              </a:rPr>
              <a:t> </a:t>
            </a:r>
            <a:r>
              <a:rPr lang="en-US" sz="8800" b="1" dirty="0" err="1" smtClean="0">
                <a:solidFill>
                  <a:srgbClr val="FF0000"/>
                </a:solidFill>
                <a:latin typeface="Times New Roman" panose="02020603050405020304" pitchFamily="18" charset="0"/>
                <a:cs typeface="Times New Roman" panose="02020603050405020304" pitchFamily="18" charset="0"/>
              </a:rPr>
              <a:t>vận</a:t>
            </a:r>
            <a:r>
              <a:rPr lang="en-US" sz="8800" b="1" dirty="0" smtClean="0">
                <a:solidFill>
                  <a:srgbClr val="FF0000"/>
                </a:solidFill>
                <a:latin typeface="Times New Roman" panose="02020603050405020304" pitchFamily="18" charset="0"/>
                <a:cs typeface="Times New Roman" panose="02020603050405020304" pitchFamily="18" charset="0"/>
              </a:rPr>
              <a:t> </a:t>
            </a:r>
            <a:r>
              <a:rPr lang="en-US" sz="8800" b="1" dirty="0" err="1" smtClean="0">
                <a:solidFill>
                  <a:srgbClr val="FF0000"/>
                </a:solidFill>
                <a:latin typeface="Times New Roman" panose="02020603050405020304" pitchFamily="18" charset="0"/>
                <a:cs typeface="Times New Roman" panose="02020603050405020304" pitchFamily="18" charset="0"/>
              </a:rPr>
              <a:t>dụng</a:t>
            </a:r>
            <a:endParaRPr lang="en-VN" sz="8800" b="1" dirty="0">
              <a:solidFill>
                <a:srgbClr val="FF0000"/>
              </a:solidFill>
              <a:latin typeface="Times New Roman" panose="02020603050405020304" pitchFamily="18" charset="0"/>
              <a:cs typeface="Times New Roman" panose="02020603050405020304" pitchFamily="18" charset="0"/>
            </a:endParaRPr>
          </a:p>
        </p:txBody>
      </p:sp>
      <p:pic>
        <p:nvPicPr>
          <p:cNvPr id="9" name="Picture 8"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2"/>
          <a:stretch>
            <a:fillRect/>
          </a:stretch>
        </p:blipFill>
        <p:spPr>
          <a:xfrm rot="16200000">
            <a:off x="2666728" y="-2667272"/>
            <a:ext cx="6858000" cy="12192544"/>
          </a:xfrm>
          <a:prstGeom prst="rect">
            <a:avLst/>
          </a:prstGeom>
        </p:spPr>
      </p:pic>
      <p:sp>
        <p:nvSpPr>
          <p:cNvPr id="2" name="Rectangle 1"/>
          <p:cNvSpPr/>
          <p:nvPr/>
        </p:nvSpPr>
        <p:spPr>
          <a:xfrm>
            <a:off x="304800" y="107083"/>
            <a:ext cx="7848600" cy="954107"/>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vấn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553519644"/>
              </p:ext>
            </p:extLst>
          </p:nvPr>
        </p:nvGraphicFramePr>
        <p:xfrm>
          <a:off x="1382712" y="1839382"/>
          <a:ext cx="9217026" cy="3749040"/>
        </p:xfrm>
        <a:graphic>
          <a:graphicData uri="http://schemas.openxmlformats.org/drawingml/2006/table">
            <a:tbl>
              <a:tblPr firstRow="1" bandRow="1">
                <a:tableStyleId>{16D9F66E-5EB9-4882-86FB-DCBF35E3C3E4}</a:tableStyleId>
              </a:tblPr>
              <a:tblGrid>
                <a:gridCol w="4608513">
                  <a:extLst>
                    <a:ext uri="{9D8B030D-6E8A-4147-A177-3AD203B41FA5}">
                      <a16:colId xmlns:a16="http://schemas.microsoft.com/office/drawing/2014/main" val="4230172073"/>
                    </a:ext>
                  </a:extLst>
                </a:gridCol>
                <a:gridCol w="4608513">
                  <a:extLst>
                    <a:ext uri="{9D8B030D-6E8A-4147-A177-3AD203B41FA5}">
                      <a16:colId xmlns:a16="http://schemas.microsoft.com/office/drawing/2014/main" val="1150660021"/>
                    </a:ext>
                  </a:extLst>
                </a:gridCol>
              </a:tblGrid>
              <a:tr h="370840">
                <a:tc>
                  <a:txBody>
                    <a:bodyPr/>
                    <a:lstStyle/>
                    <a:p>
                      <a:r>
                        <a:rPr lang="en-US" sz="2400" dirty="0" err="1" smtClean="0">
                          <a:latin typeface="Times New Roman" panose="02020603050405020304" pitchFamily="18" charset="0"/>
                          <a:cs typeface="Times New Roman" panose="02020603050405020304" pitchFamily="18" charset="0"/>
                        </a:rPr>
                        <a:t>Vấn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được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cập</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smtClean="0">
                          <a:latin typeface="Times New Roman" panose="02020603050405020304" pitchFamily="18" charset="0"/>
                          <a:cs typeface="Times New Roman" panose="02020603050405020304" pitchFamily="18" charset="0"/>
                        </a:rPr>
                        <a:t>Câu</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thơ</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Khổ</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thơ</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73833191"/>
                  </a:ext>
                </a:extLst>
              </a:tr>
              <a:tr h="370840">
                <a:tc>
                  <a:txBody>
                    <a:bodyPr/>
                    <a:lstStyle/>
                    <a:p>
                      <a:r>
                        <a:rPr lang="en-US" sz="2400" dirty="0" err="1" smtClean="0">
                          <a:latin typeface="Times New Roman" panose="02020603050405020304" pitchFamily="18" charset="0"/>
                          <a:cs typeface="Times New Roman" panose="02020603050405020304" pitchFamily="18" charset="0"/>
                        </a:rPr>
                        <a:t>Bạo</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lực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học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đường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giữa</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các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học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sinh</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69949287"/>
                  </a:ext>
                </a:extLst>
              </a:tr>
              <a:tr h="370840">
                <a:tc>
                  <a:txBody>
                    <a:bodyPr/>
                    <a:lstStyle/>
                    <a:p>
                      <a:r>
                        <a:rPr lang="en-US" sz="2400" dirty="0" err="1" smtClean="0">
                          <a:latin typeface="Times New Roman" panose="02020603050405020304" pitchFamily="18" charset="0"/>
                          <a:cs typeface="Times New Roman" panose="02020603050405020304" pitchFamily="18" charset="0"/>
                        </a:rPr>
                        <a:t>Chiến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tranh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giữa</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các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quốc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gia</a:t>
                      </a:r>
                      <a:endParaRPr lang="en-US" sz="2400" baseline="0" dirty="0" smtClean="0">
                        <a:latin typeface="Times New Roman" panose="02020603050405020304" pitchFamily="18" charset="0"/>
                        <a:cs typeface="Times New Roman" panose="02020603050405020304" pitchFamily="18" charset="0"/>
                      </a:endParaRPr>
                    </a:p>
                    <a:p>
                      <a:endParaRPr lang="en-US" sz="2400" baseline="0" dirty="0" smtClean="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08012758"/>
                  </a:ext>
                </a:extLst>
              </a:tr>
              <a:tr h="370840">
                <a:tc>
                  <a:txBody>
                    <a:bodyPr/>
                    <a:lstStyle/>
                    <a:p>
                      <a:r>
                        <a:rPr lang="en-US" sz="2400" dirty="0" err="1" smtClean="0">
                          <a:latin typeface="Times New Roman" panose="02020603050405020304" pitchFamily="18" charset="0"/>
                          <a:cs typeface="Times New Roman" panose="02020603050405020304" pitchFamily="18" charset="0"/>
                        </a:rPr>
                        <a:t>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xử</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giữa</a:t>
                      </a:r>
                      <a:r>
                        <a:rPr lang="en-US" sz="2400" baseline="0" dirty="0" smtClean="0">
                          <a:latin typeface="Times New Roman" panose="02020603050405020304" pitchFamily="18" charset="0"/>
                          <a:cs typeface="Times New Roman" panose="02020603050405020304" pitchFamily="18" charset="0"/>
                        </a:rPr>
                        <a:t> con </a:t>
                      </a:r>
                      <a:r>
                        <a:rPr lang="en-US" sz="2400" baseline="0" dirty="0" err="1" smtClean="0">
                          <a:latin typeface="Times New Roman" panose="02020603050405020304" pitchFamily="18" charset="0"/>
                          <a:cs typeface="Times New Roman" panose="02020603050405020304" pitchFamily="18" charset="0"/>
                        </a:rPr>
                        <a:t>người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với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nhau</a:t>
                      </a:r>
                      <a:endParaRPr lang="en-US" sz="2400" baseline="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71757401"/>
                  </a:ext>
                </a:extLst>
              </a:tr>
              <a:tr h="370840">
                <a:tc>
                  <a:txBody>
                    <a:bodyPr/>
                    <a:lstStyle/>
                    <a:p>
                      <a:r>
                        <a:rPr lang="en-US" sz="2400" dirty="0" err="1" smtClean="0">
                          <a:latin typeface="Times New Roman" panose="02020603050405020304" pitchFamily="18" charset="0"/>
                          <a:cs typeface="Times New Roman" panose="02020603050405020304" pitchFamily="18" charset="0"/>
                        </a:rPr>
                        <a:t>Ứng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xử</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của</a:t>
                      </a:r>
                      <a:r>
                        <a:rPr lang="en-US" sz="2400" baseline="0" dirty="0" smtClean="0">
                          <a:latin typeface="Times New Roman" panose="02020603050405020304" pitchFamily="18" charset="0"/>
                          <a:cs typeface="Times New Roman" panose="02020603050405020304" pitchFamily="18" charset="0"/>
                        </a:rPr>
                        <a:t> con </a:t>
                      </a:r>
                      <a:r>
                        <a:rPr lang="en-US" sz="2400" baseline="0" dirty="0" err="1" smtClean="0">
                          <a:latin typeface="Times New Roman" panose="02020603050405020304" pitchFamily="18" charset="0"/>
                          <a:cs typeface="Times New Roman" panose="02020603050405020304" pitchFamily="18" charset="0"/>
                        </a:rPr>
                        <a:t>người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với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thế</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giới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xung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quanh</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2309474"/>
                  </a:ext>
                </a:extLst>
              </a:tr>
            </a:tbl>
          </a:graphicData>
        </a:graphic>
      </p:graphicFrame>
      <p:sp>
        <p:nvSpPr>
          <p:cNvPr id="11" name="TextBox 10"/>
          <p:cNvSpPr txBox="1"/>
          <p:nvPr/>
        </p:nvSpPr>
        <p:spPr>
          <a:xfrm>
            <a:off x="6067425" y="2447925"/>
            <a:ext cx="4076700" cy="461665"/>
          </a:xfrm>
          <a:prstGeom prst="rect">
            <a:avLst/>
          </a:prstGeom>
          <a:noFill/>
        </p:spPr>
        <p:txBody>
          <a:bodyPr wrap="square" rtlCol="0">
            <a:spAutoFit/>
          </a:bodyPr>
          <a:lstStyle/>
          <a:p>
            <a:r>
              <a:rPr lang="en-US" sz="2400" b="1" i="1" dirty="0" err="1" smtClean="0">
                <a:latin typeface="Times New Roman" panose="02020603050405020304" pitchFamily="18" charset="0"/>
                <a:cs typeface="Times New Roman" panose="02020603050405020304" pitchFamily="18" charset="0"/>
              </a:rPr>
              <a:t>Khổ</a:t>
            </a:r>
            <a:r>
              <a:rPr lang="en-US" sz="2400" b="1" i="1" dirty="0" smtClean="0">
                <a:latin typeface="Times New Roman" panose="02020603050405020304" pitchFamily="18" charset="0"/>
                <a:cs typeface="Times New Roman" panose="02020603050405020304" pitchFamily="18" charset="0"/>
              </a:rPr>
              <a:t> 1,2,3,4</a:t>
            </a:r>
            <a:endParaRPr lang="en-US" sz="2400" b="1" i="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067425" y="3102634"/>
            <a:ext cx="3857625" cy="830997"/>
          </a:xfrm>
          <a:prstGeom prst="rect">
            <a:avLst/>
          </a:prstGeom>
          <a:noFill/>
        </p:spPr>
        <p:txBody>
          <a:bodyPr wrap="square" rtlCol="0">
            <a:spAutoFit/>
          </a:bodyPr>
          <a:lstStyle/>
          <a:p>
            <a:r>
              <a:rPr lang="en-US" sz="2400" b="1" i="1" dirty="0" err="1" smtClean="0">
                <a:latin typeface="Times New Roman" panose="02020603050405020304" pitchFamily="18" charset="0"/>
                <a:cs typeface="Times New Roman" panose="02020603050405020304" pitchFamily="18" charset="0"/>
              </a:rPr>
              <a:t>Đừng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bắt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nạt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nước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khác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Trên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khắp</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trái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đất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tròn</a:t>
            </a:r>
            <a:endParaRPr lang="en-US" sz="2400" b="1" i="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067425" y="4000500"/>
            <a:ext cx="4076700" cy="830997"/>
          </a:xfrm>
          <a:prstGeom prst="rect">
            <a:avLst/>
          </a:prstGeom>
          <a:noFill/>
        </p:spPr>
        <p:txBody>
          <a:bodyPr wrap="square" rtlCol="0">
            <a:spAutoFit/>
          </a:bodyPr>
          <a:lstStyle/>
          <a:p>
            <a:r>
              <a:rPr lang="en-US" sz="2400" b="1" i="1" dirty="0" err="1" smtClean="0">
                <a:latin typeface="Times New Roman" panose="02020603050405020304" pitchFamily="18" charset="0"/>
                <a:cs typeface="Times New Roman" panose="02020603050405020304" pitchFamily="18" charset="0"/>
              </a:rPr>
              <a:t>Đừng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bắt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nạt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người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lớn</a:t>
            </a:r>
            <a:endParaRPr lang="en-US" sz="2400" b="1" i="1" dirty="0" smtClean="0">
              <a:latin typeface="Times New Roman" panose="02020603050405020304" pitchFamily="18" charset="0"/>
              <a:cs typeface="Times New Roman" panose="02020603050405020304" pitchFamily="18" charset="0"/>
            </a:endParaRPr>
          </a:p>
          <a:p>
            <a:r>
              <a:rPr lang="en-US" sz="2400" b="1" i="1" dirty="0" err="1" smtClean="0">
                <a:latin typeface="Times New Roman" panose="02020603050405020304" pitchFamily="18" charset="0"/>
                <a:cs typeface="Times New Roman" panose="02020603050405020304" pitchFamily="18" charset="0"/>
              </a:rPr>
              <a:t>Đừng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bắt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nạt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trẻ</a:t>
            </a:r>
            <a:r>
              <a:rPr lang="en-US" sz="2400" b="1" i="1" dirty="0" smtClean="0">
                <a:latin typeface="Times New Roman" panose="02020603050405020304" pitchFamily="18" charset="0"/>
                <a:cs typeface="Times New Roman" panose="02020603050405020304" pitchFamily="18" charset="0"/>
              </a:rPr>
              <a:t> con</a:t>
            </a:r>
            <a:endParaRPr lang="en-US" sz="2400" b="1" i="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6067425" y="4891163"/>
            <a:ext cx="3238500" cy="461665"/>
          </a:xfrm>
          <a:prstGeom prst="rect">
            <a:avLst/>
          </a:prstGeom>
          <a:noFill/>
        </p:spPr>
        <p:txBody>
          <a:bodyPr wrap="square" rtlCol="0">
            <a:spAutoFit/>
          </a:bodyPr>
          <a:lstStyle/>
          <a:p>
            <a:r>
              <a:rPr lang="en-US" sz="2400" b="1" i="1" dirty="0" err="1" smtClean="0">
                <a:latin typeface="Times New Roman" panose="02020603050405020304" pitchFamily="18" charset="0"/>
                <a:cs typeface="Times New Roman" panose="02020603050405020304" pitchFamily="18" charset="0"/>
              </a:rPr>
              <a:t>Khổ</a:t>
            </a:r>
            <a:r>
              <a:rPr lang="en-US" sz="2400" b="1" i="1" dirty="0" smtClean="0">
                <a:latin typeface="Times New Roman" panose="02020603050405020304" pitchFamily="18" charset="0"/>
                <a:cs typeface="Times New Roman" panose="02020603050405020304" pitchFamily="18" charset="0"/>
              </a:rPr>
              <a:t> 6</a:t>
            </a:r>
            <a:endParaRPr lang="en-US" sz="2400" b="1" i="1" dirty="0">
              <a:latin typeface="Times New Roman" panose="02020603050405020304" pitchFamily="18" charset="0"/>
              <a:cs typeface="Times New Roman" panose="02020603050405020304" pitchFamily="18" charset="0"/>
            </a:endParaRPr>
          </a:p>
        </p:txBody>
      </p:sp>
      <p:sp>
        <p:nvSpPr>
          <p:cNvPr id="15" name="Cloud 14"/>
          <p:cNvSpPr/>
          <p:nvPr/>
        </p:nvSpPr>
        <p:spPr>
          <a:xfrm>
            <a:off x="2640807" y="2025627"/>
            <a:ext cx="6372225" cy="3816007"/>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i="1" dirty="0" err="1" smtClean="0">
                <a:solidFill>
                  <a:srgbClr val="FF0000"/>
                </a:solidFill>
                <a:latin typeface="Times New Roman" panose="02020603050405020304" pitchFamily="18" charset="0"/>
                <a:cs typeface="Times New Roman" panose="02020603050405020304" pitchFamily="18" charset="0"/>
              </a:rPr>
              <a:t>Sau</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hàng</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loạt</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vấn</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đề</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được</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đề</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cập</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tác</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giả</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bài</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thơ</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khuyên</a:t>
            </a:r>
            <a:r>
              <a:rPr lang="en-US" sz="3200" b="1" i="1" dirty="0" smtClean="0">
                <a:solidFill>
                  <a:srgbClr val="FF0000"/>
                </a:solidFill>
                <a:latin typeface="Times New Roman" panose="02020603050405020304" pitchFamily="18" charset="0"/>
                <a:cs typeface="Times New Roman" panose="02020603050405020304" pitchFamily="18" charset="0"/>
              </a:rPr>
              <a:t> con </a:t>
            </a:r>
            <a:r>
              <a:rPr lang="en-US" sz="3200" b="1" i="1" dirty="0" err="1" smtClean="0">
                <a:solidFill>
                  <a:srgbClr val="FF0000"/>
                </a:solidFill>
                <a:latin typeface="Times New Roman" panose="02020603050405020304" pitchFamily="18" charset="0"/>
                <a:cs typeface="Times New Roman" panose="02020603050405020304" pitchFamily="18" charset="0"/>
              </a:rPr>
              <a:t>người</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nên</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ứng</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xử</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thế</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nào</a:t>
            </a:r>
            <a:r>
              <a:rPr lang="en-US" sz="3200" b="1" i="1" dirty="0" smtClean="0">
                <a:solidFill>
                  <a:srgbClr val="FF0000"/>
                </a:solidFill>
                <a:latin typeface="Times New Roman" panose="02020603050405020304" pitchFamily="18" charset="0"/>
                <a:cs typeface="Times New Roman" panose="02020603050405020304" pitchFamily="18" charset="0"/>
              </a:rPr>
              <a:t>?</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16" name="Right Arrow 15"/>
          <p:cNvSpPr/>
          <p:nvPr/>
        </p:nvSpPr>
        <p:spPr>
          <a:xfrm>
            <a:off x="609600" y="5857874"/>
            <a:ext cx="1143000" cy="838201"/>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7" name="TextBox 16"/>
          <p:cNvSpPr txBox="1"/>
          <p:nvPr/>
        </p:nvSpPr>
        <p:spPr>
          <a:xfrm>
            <a:off x="2066925" y="5708017"/>
            <a:ext cx="8286750" cy="1015663"/>
          </a:xfrm>
          <a:prstGeom prst="rect">
            <a:avLst/>
          </a:prstGeom>
          <a:noFill/>
        </p:spPr>
        <p:txBody>
          <a:bodyPr wrap="square" rtlCol="0">
            <a:spAutoFit/>
          </a:bodyPr>
          <a:lstStyle/>
          <a:p>
            <a:r>
              <a:rPr lang="en-US" sz="3000" b="1" i="1" dirty="0" err="1" smtClean="0">
                <a:solidFill>
                  <a:srgbClr val="C00000"/>
                </a:solidFill>
                <a:latin typeface="Times New Roman" panose="02020603050405020304" pitchFamily="18" charset="0"/>
                <a:cs typeface="Times New Roman" panose="02020603050405020304" pitchFamily="18" charset="0"/>
              </a:rPr>
              <a:t>Tác</a:t>
            </a:r>
            <a:r>
              <a:rPr lang="en-US" sz="3000" b="1" i="1" dirty="0" smtClean="0">
                <a:solidFill>
                  <a:srgbClr val="C00000"/>
                </a:solidFill>
                <a:latin typeface="Times New Roman" panose="02020603050405020304" pitchFamily="18" charset="0"/>
                <a:cs typeface="Times New Roman" panose="02020603050405020304" pitchFamily="18" charset="0"/>
              </a:rPr>
              <a:t> </a:t>
            </a:r>
            <a:r>
              <a:rPr lang="en-US" sz="3000" b="1" i="1" dirty="0" err="1" smtClean="0">
                <a:solidFill>
                  <a:srgbClr val="C00000"/>
                </a:solidFill>
                <a:latin typeface="Times New Roman" panose="02020603050405020304" pitchFamily="18" charset="0"/>
                <a:cs typeface="Times New Roman" panose="02020603050405020304" pitchFamily="18" charset="0"/>
              </a:rPr>
              <a:t>giả</a:t>
            </a:r>
            <a:r>
              <a:rPr lang="en-US" sz="3000" b="1" i="1" dirty="0" smtClean="0">
                <a:solidFill>
                  <a:srgbClr val="C00000"/>
                </a:solidFill>
                <a:latin typeface="Times New Roman" panose="02020603050405020304" pitchFamily="18" charset="0"/>
                <a:cs typeface="Times New Roman" panose="02020603050405020304" pitchFamily="18" charset="0"/>
              </a:rPr>
              <a:t> </a:t>
            </a:r>
            <a:r>
              <a:rPr lang="en-US" sz="3000" b="1" i="1" dirty="0" err="1" smtClean="0">
                <a:solidFill>
                  <a:srgbClr val="C00000"/>
                </a:solidFill>
                <a:latin typeface="Times New Roman" panose="02020603050405020304" pitchFamily="18" charset="0"/>
                <a:cs typeface="Times New Roman" panose="02020603050405020304" pitchFamily="18" charset="0"/>
              </a:rPr>
              <a:t>bài</a:t>
            </a:r>
            <a:r>
              <a:rPr lang="en-US" sz="3000" b="1" i="1" dirty="0" smtClean="0">
                <a:solidFill>
                  <a:srgbClr val="C00000"/>
                </a:solidFill>
                <a:latin typeface="Times New Roman" panose="02020603050405020304" pitchFamily="18" charset="0"/>
                <a:cs typeface="Times New Roman" panose="02020603050405020304" pitchFamily="18" charset="0"/>
              </a:rPr>
              <a:t> </a:t>
            </a:r>
            <a:r>
              <a:rPr lang="en-US" sz="3000" b="1" i="1" dirty="0" err="1" smtClean="0">
                <a:solidFill>
                  <a:srgbClr val="C00000"/>
                </a:solidFill>
                <a:latin typeface="Times New Roman" panose="02020603050405020304" pitchFamily="18" charset="0"/>
                <a:cs typeface="Times New Roman" panose="02020603050405020304" pitchFamily="18" charset="0"/>
              </a:rPr>
              <a:t>thơ</a:t>
            </a:r>
            <a:r>
              <a:rPr lang="en-US" sz="3000" b="1" i="1" dirty="0" smtClean="0">
                <a:solidFill>
                  <a:srgbClr val="C00000"/>
                </a:solidFill>
                <a:latin typeface="Times New Roman" panose="02020603050405020304" pitchFamily="18" charset="0"/>
                <a:cs typeface="Times New Roman" panose="02020603050405020304" pitchFamily="18" charset="0"/>
              </a:rPr>
              <a:t> </a:t>
            </a:r>
            <a:r>
              <a:rPr lang="en-US" sz="3000" b="1" i="1" dirty="0" err="1" smtClean="0">
                <a:solidFill>
                  <a:srgbClr val="C00000"/>
                </a:solidFill>
                <a:latin typeface="Times New Roman" panose="02020603050405020304" pitchFamily="18" charset="0"/>
                <a:cs typeface="Times New Roman" panose="02020603050405020304" pitchFamily="18" charset="0"/>
              </a:rPr>
              <a:t>khuyên</a:t>
            </a:r>
            <a:r>
              <a:rPr lang="en-US" sz="3000" b="1" i="1" dirty="0" smtClean="0">
                <a:solidFill>
                  <a:srgbClr val="C00000"/>
                </a:solidFill>
                <a:latin typeface="Times New Roman" panose="02020603050405020304" pitchFamily="18" charset="0"/>
                <a:cs typeface="Times New Roman" panose="02020603050405020304" pitchFamily="18" charset="0"/>
              </a:rPr>
              <a:t> con </a:t>
            </a:r>
            <a:r>
              <a:rPr lang="en-US" sz="3000" b="1" i="1" dirty="0" err="1" smtClean="0">
                <a:solidFill>
                  <a:srgbClr val="C00000"/>
                </a:solidFill>
                <a:latin typeface="Times New Roman" panose="02020603050405020304" pitchFamily="18" charset="0"/>
                <a:cs typeface="Times New Roman" panose="02020603050405020304" pitchFamily="18" charset="0"/>
              </a:rPr>
              <a:t>người</a:t>
            </a:r>
            <a:r>
              <a:rPr lang="en-US" sz="3000" b="1" i="1" dirty="0" smtClean="0">
                <a:solidFill>
                  <a:srgbClr val="C00000"/>
                </a:solidFill>
                <a:latin typeface="Times New Roman" panose="02020603050405020304" pitchFamily="18" charset="0"/>
                <a:cs typeface="Times New Roman" panose="02020603050405020304" pitchFamily="18" charset="0"/>
              </a:rPr>
              <a:t> </a:t>
            </a:r>
            <a:r>
              <a:rPr lang="en-US" sz="3000" b="1" i="1" dirty="0" err="1" smtClean="0">
                <a:solidFill>
                  <a:srgbClr val="C00000"/>
                </a:solidFill>
                <a:latin typeface="Times New Roman" panose="02020603050405020304" pitchFamily="18" charset="0"/>
                <a:cs typeface="Times New Roman" panose="02020603050405020304" pitchFamily="18" charset="0"/>
              </a:rPr>
              <a:t>nên</a:t>
            </a:r>
            <a:r>
              <a:rPr lang="en-US" sz="3000" b="1" i="1" dirty="0" smtClean="0">
                <a:solidFill>
                  <a:srgbClr val="C00000"/>
                </a:solidFill>
                <a:latin typeface="Times New Roman" panose="02020603050405020304" pitchFamily="18" charset="0"/>
                <a:cs typeface="Times New Roman" panose="02020603050405020304" pitchFamily="18" charset="0"/>
              </a:rPr>
              <a:t> </a:t>
            </a:r>
            <a:r>
              <a:rPr lang="en-US" sz="3000" b="1" i="1" dirty="0" err="1" smtClean="0">
                <a:solidFill>
                  <a:srgbClr val="C00000"/>
                </a:solidFill>
                <a:latin typeface="Times New Roman" panose="02020603050405020304" pitchFamily="18" charset="0"/>
                <a:cs typeface="Times New Roman" panose="02020603050405020304" pitchFamily="18" charset="0"/>
              </a:rPr>
              <a:t>ứng</a:t>
            </a:r>
            <a:r>
              <a:rPr lang="en-US" sz="3000" b="1" i="1" dirty="0" smtClean="0">
                <a:solidFill>
                  <a:srgbClr val="C00000"/>
                </a:solidFill>
                <a:latin typeface="Times New Roman" panose="02020603050405020304" pitchFamily="18" charset="0"/>
                <a:cs typeface="Times New Roman" panose="02020603050405020304" pitchFamily="18" charset="0"/>
              </a:rPr>
              <a:t> </a:t>
            </a:r>
            <a:r>
              <a:rPr lang="en-US" sz="3000" b="1" i="1" dirty="0" err="1" smtClean="0">
                <a:solidFill>
                  <a:srgbClr val="C00000"/>
                </a:solidFill>
                <a:latin typeface="Times New Roman" panose="02020603050405020304" pitchFamily="18" charset="0"/>
                <a:cs typeface="Times New Roman" panose="02020603050405020304" pitchFamily="18" charset="0"/>
              </a:rPr>
              <a:t>xử</a:t>
            </a:r>
            <a:r>
              <a:rPr lang="en-US" sz="3000" b="1" i="1" dirty="0" smtClean="0">
                <a:solidFill>
                  <a:srgbClr val="C00000"/>
                </a:solidFill>
                <a:latin typeface="Times New Roman" panose="02020603050405020304" pitchFamily="18" charset="0"/>
                <a:cs typeface="Times New Roman" panose="02020603050405020304" pitchFamily="18" charset="0"/>
              </a:rPr>
              <a:t> </a:t>
            </a:r>
            <a:r>
              <a:rPr lang="en-US" sz="3000" b="1" i="1" dirty="0" err="1" smtClean="0">
                <a:solidFill>
                  <a:srgbClr val="C00000"/>
                </a:solidFill>
                <a:latin typeface="Times New Roman" panose="02020603050405020304" pitchFamily="18" charset="0"/>
                <a:cs typeface="Times New Roman" panose="02020603050405020304" pitchFamily="18" charset="0"/>
              </a:rPr>
              <a:t>thân</a:t>
            </a:r>
            <a:r>
              <a:rPr lang="en-US" sz="3000" b="1" i="1" dirty="0" smtClean="0">
                <a:solidFill>
                  <a:srgbClr val="C00000"/>
                </a:solidFill>
                <a:latin typeface="Times New Roman" panose="02020603050405020304" pitchFamily="18" charset="0"/>
                <a:cs typeface="Times New Roman" panose="02020603050405020304" pitchFamily="18" charset="0"/>
              </a:rPr>
              <a:t> </a:t>
            </a:r>
            <a:r>
              <a:rPr lang="en-US" sz="3000" b="1" i="1" dirty="0" err="1" smtClean="0">
                <a:solidFill>
                  <a:srgbClr val="C00000"/>
                </a:solidFill>
                <a:latin typeface="Times New Roman" panose="02020603050405020304" pitchFamily="18" charset="0"/>
                <a:cs typeface="Times New Roman" panose="02020603050405020304" pitchFamily="18" charset="0"/>
              </a:rPr>
              <a:t>ái</a:t>
            </a:r>
            <a:r>
              <a:rPr lang="en-US" sz="3000" b="1" i="1" dirty="0" smtClean="0">
                <a:solidFill>
                  <a:srgbClr val="C00000"/>
                </a:solidFill>
                <a:latin typeface="Times New Roman" panose="02020603050405020304" pitchFamily="18" charset="0"/>
                <a:cs typeface="Times New Roman" panose="02020603050405020304" pitchFamily="18" charset="0"/>
              </a:rPr>
              <a:t>, </a:t>
            </a:r>
            <a:r>
              <a:rPr lang="en-US" sz="3000" b="1" i="1" dirty="0" err="1" smtClean="0">
                <a:solidFill>
                  <a:srgbClr val="C00000"/>
                </a:solidFill>
                <a:latin typeface="Times New Roman" panose="02020603050405020304" pitchFamily="18" charset="0"/>
                <a:cs typeface="Times New Roman" panose="02020603050405020304" pitchFamily="18" charset="0"/>
              </a:rPr>
              <a:t>đoàn</a:t>
            </a:r>
            <a:r>
              <a:rPr lang="en-US" sz="3000" b="1" i="1" dirty="0" smtClean="0">
                <a:solidFill>
                  <a:srgbClr val="C00000"/>
                </a:solidFill>
                <a:latin typeface="Times New Roman" panose="02020603050405020304" pitchFamily="18" charset="0"/>
                <a:cs typeface="Times New Roman" panose="02020603050405020304" pitchFamily="18" charset="0"/>
              </a:rPr>
              <a:t> </a:t>
            </a:r>
            <a:r>
              <a:rPr lang="en-US" sz="3000" b="1" i="1" dirty="0" err="1" smtClean="0">
                <a:solidFill>
                  <a:srgbClr val="C00000"/>
                </a:solidFill>
                <a:latin typeface="Times New Roman" panose="02020603050405020304" pitchFamily="18" charset="0"/>
                <a:cs typeface="Times New Roman" panose="02020603050405020304" pitchFamily="18" charset="0"/>
              </a:rPr>
              <a:t>kết</a:t>
            </a:r>
            <a:r>
              <a:rPr lang="en-US" sz="3000" b="1" i="1" dirty="0" smtClean="0">
                <a:solidFill>
                  <a:srgbClr val="C00000"/>
                </a:solidFill>
                <a:latin typeface="Times New Roman" panose="02020603050405020304" pitchFamily="18" charset="0"/>
                <a:cs typeface="Times New Roman" panose="02020603050405020304" pitchFamily="18" charset="0"/>
              </a:rPr>
              <a:t>, </a:t>
            </a:r>
            <a:r>
              <a:rPr lang="en-US" sz="3000" b="1" i="1" dirty="0" err="1" smtClean="0">
                <a:solidFill>
                  <a:srgbClr val="C00000"/>
                </a:solidFill>
                <a:latin typeface="Times New Roman" panose="02020603050405020304" pitchFamily="18" charset="0"/>
                <a:cs typeface="Times New Roman" panose="02020603050405020304" pitchFamily="18" charset="0"/>
              </a:rPr>
              <a:t>không</a:t>
            </a:r>
            <a:r>
              <a:rPr lang="en-US" sz="3000" b="1" i="1" dirty="0" smtClean="0">
                <a:solidFill>
                  <a:srgbClr val="C00000"/>
                </a:solidFill>
                <a:latin typeface="Times New Roman" panose="02020603050405020304" pitchFamily="18" charset="0"/>
                <a:cs typeface="Times New Roman" panose="02020603050405020304" pitchFamily="18" charset="0"/>
              </a:rPr>
              <a:t> </a:t>
            </a:r>
            <a:r>
              <a:rPr lang="en-US" sz="3000" b="1" i="1" dirty="0" err="1" smtClean="0">
                <a:solidFill>
                  <a:srgbClr val="C00000"/>
                </a:solidFill>
                <a:latin typeface="Times New Roman" panose="02020603050405020304" pitchFamily="18" charset="0"/>
                <a:cs typeface="Times New Roman" panose="02020603050405020304" pitchFamily="18" charset="0"/>
              </a:rPr>
              <a:t>áp</a:t>
            </a:r>
            <a:r>
              <a:rPr lang="en-US" sz="3000" b="1" i="1" dirty="0" smtClean="0">
                <a:solidFill>
                  <a:srgbClr val="C00000"/>
                </a:solidFill>
                <a:latin typeface="Times New Roman" panose="02020603050405020304" pitchFamily="18" charset="0"/>
                <a:cs typeface="Times New Roman" panose="02020603050405020304" pitchFamily="18" charset="0"/>
              </a:rPr>
              <a:t> </a:t>
            </a:r>
            <a:r>
              <a:rPr lang="en-US" sz="3000" b="1" i="1" dirty="0" err="1" smtClean="0">
                <a:solidFill>
                  <a:srgbClr val="C00000"/>
                </a:solidFill>
                <a:latin typeface="Times New Roman" panose="02020603050405020304" pitchFamily="18" charset="0"/>
                <a:cs typeface="Times New Roman" panose="02020603050405020304" pitchFamily="18" charset="0"/>
              </a:rPr>
              <a:t>bức</a:t>
            </a:r>
            <a:r>
              <a:rPr lang="en-US" sz="3000" b="1" i="1" dirty="0" smtClean="0">
                <a:solidFill>
                  <a:srgbClr val="C00000"/>
                </a:solidFill>
                <a:latin typeface="Times New Roman" panose="02020603050405020304" pitchFamily="18" charset="0"/>
                <a:cs typeface="Times New Roman" panose="02020603050405020304" pitchFamily="18" charset="0"/>
              </a:rPr>
              <a:t>, </a:t>
            </a:r>
            <a:r>
              <a:rPr lang="en-US" sz="3000" b="1" i="1" dirty="0" err="1" smtClean="0">
                <a:solidFill>
                  <a:srgbClr val="C00000"/>
                </a:solidFill>
                <a:latin typeface="Times New Roman" panose="02020603050405020304" pitchFamily="18" charset="0"/>
                <a:cs typeface="Times New Roman" panose="02020603050405020304" pitchFamily="18" charset="0"/>
              </a:rPr>
              <a:t>gây</a:t>
            </a:r>
            <a:r>
              <a:rPr lang="en-US" sz="3000" b="1" i="1" dirty="0" smtClean="0">
                <a:solidFill>
                  <a:srgbClr val="C00000"/>
                </a:solidFill>
                <a:latin typeface="Times New Roman" panose="02020603050405020304" pitchFamily="18" charset="0"/>
                <a:cs typeface="Times New Roman" panose="02020603050405020304" pitchFamily="18" charset="0"/>
              </a:rPr>
              <a:t> </a:t>
            </a:r>
            <a:r>
              <a:rPr lang="en-US" sz="3000" b="1" i="1" dirty="0" err="1" smtClean="0">
                <a:solidFill>
                  <a:srgbClr val="C00000"/>
                </a:solidFill>
                <a:latin typeface="Times New Roman" panose="02020603050405020304" pitchFamily="18" charset="0"/>
                <a:cs typeface="Times New Roman" panose="02020603050405020304" pitchFamily="18" charset="0"/>
              </a:rPr>
              <a:t>tổn</a:t>
            </a:r>
            <a:r>
              <a:rPr lang="en-US" sz="3000" b="1" i="1" dirty="0" smtClean="0">
                <a:solidFill>
                  <a:srgbClr val="C00000"/>
                </a:solidFill>
                <a:latin typeface="Times New Roman" panose="02020603050405020304" pitchFamily="18" charset="0"/>
                <a:cs typeface="Times New Roman" panose="02020603050405020304" pitchFamily="18" charset="0"/>
              </a:rPr>
              <a:t> </a:t>
            </a:r>
            <a:r>
              <a:rPr lang="en-US" sz="3000" b="1" i="1" dirty="0" err="1" smtClean="0">
                <a:solidFill>
                  <a:srgbClr val="C00000"/>
                </a:solidFill>
                <a:latin typeface="Times New Roman" panose="02020603050405020304" pitchFamily="18" charset="0"/>
                <a:cs typeface="Times New Roman" panose="02020603050405020304" pitchFamily="18" charset="0"/>
              </a:rPr>
              <a:t>thương</a:t>
            </a:r>
            <a:r>
              <a:rPr lang="en-US" sz="3000" b="1" i="1" dirty="0" smtClean="0">
                <a:solidFill>
                  <a:srgbClr val="C00000"/>
                </a:solidFill>
                <a:latin typeface="Times New Roman" panose="02020603050405020304" pitchFamily="18" charset="0"/>
                <a:cs typeface="Times New Roman" panose="02020603050405020304" pitchFamily="18" charset="0"/>
              </a:rPr>
              <a:t> </a:t>
            </a:r>
            <a:r>
              <a:rPr lang="en-US" sz="3000" b="1" i="1" dirty="0" err="1" smtClean="0">
                <a:solidFill>
                  <a:srgbClr val="C00000"/>
                </a:solidFill>
                <a:latin typeface="Times New Roman" panose="02020603050405020304" pitchFamily="18" charset="0"/>
                <a:cs typeface="Times New Roman" panose="02020603050405020304" pitchFamily="18" charset="0"/>
              </a:rPr>
              <a:t>nhau</a:t>
            </a:r>
            <a:r>
              <a:rPr lang="en-US" sz="3000" b="1" i="1" dirty="0" smtClean="0">
                <a:solidFill>
                  <a:srgbClr val="C00000"/>
                </a:solidFill>
                <a:latin typeface="Times New Roman" panose="02020603050405020304" pitchFamily="18" charset="0"/>
                <a:cs typeface="Times New Roman" panose="02020603050405020304" pitchFamily="18" charset="0"/>
              </a:rPr>
              <a:t>.</a:t>
            </a:r>
            <a:endParaRPr lang="en-US" sz="30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100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grpId="1" nodeType="clickEffect">
                                  <p:stCondLst>
                                    <p:cond delay="0"/>
                                  </p:stCondLst>
                                  <p:childTnLst>
                                    <p:animRot by="21600000">
                                      <p:cBhvr>
                                        <p:cTn id="31" dur="2000" fill="hold"/>
                                        <p:tgtEl>
                                          <p:spTgt spid="15"/>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32" presetClass="emph" presetSubtype="0" fill="hold" grpId="2" nodeType="clickEffect">
                                  <p:stCondLst>
                                    <p:cond delay="0"/>
                                  </p:stCondLst>
                                  <p:childTnLst>
                                    <p:animRot by="120000">
                                      <p:cBhvr>
                                        <p:cTn id="35" dur="100" fill="hold">
                                          <p:stCondLst>
                                            <p:cond delay="0"/>
                                          </p:stCondLst>
                                        </p:cTn>
                                        <p:tgtEl>
                                          <p:spTgt spid="15"/>
                                        </p:tgtEl>
                                        <p:attrNameLst>
                                          <p:attrName>r</p:attrName>
                                        </p:attrNameLst>
                                      </p:cBhvr>
                                    </p:animRot>
                                    <p:animRot by="-240000">
                                      <p:cBhvr>
                                        <p:cTn id="36" dur="200" fill="hold">
                                          <p:stCondLst>
                                            <p:cond delay="200"/>
                                          </p:stCondLst>
                                        </p:cTn>
                                        <p:tgtEl>
                                          <p:spTgt spid="15"/>
                                        </p:tgtEl>
                                        <p:attrNameLst>
                                          <p:attrName>r</p:attrName>
                                        </p:attrNameLst>
                                      </p:cBhvr>
                                    </p:animRot>
                                    <p:animRot by="240000">
                                      <p:cBhvr>
                                        <p:cTn id="37" dur="200" fill="hold">
                                          <p:stCondLst>
                                            <p:cond delay="400"/>
                                          </p:stCondLst>
                                        </p:cTn>
                                        <p:tgtEl>
                                          <p:spTgt spid="15"/>
                                        </p:tgtEl>
                                        <p:attrNameLst>
                                          <p:attrName>r</p:attrName>
                                        </p:attrNameLst>
                                      </p:cBhvr>
                                    </p:animRot>
                                    <p:animRot by="-240000">
                                      <p:cBhvr>
                                        <p:cTn id="38" dur="200" fill="hold">
                                          <p:stCondLst>
                                            <p:cond delay="600"/>
                                          </p:stCondLst>
                                        </p:cTn>
                                        <p:tgtEl>
                                          <p:spTgt spid="15"/>
                                        </p:tgtEl>
                                        <p:attrNameLst>
                                          <p:attrName>r</p:attrName>
                                        </p:attrNameLst>
                                      </p:cBhvr>
                                    </p:animRot>
                                    <p:animRot by="120000">
                                      <p:cBhvr>
                                        <p:cTn id="39" dur="200" fill="hold">
                                          <p:stCondLst>
                                            <p:cond delay="800"/>
                                          </p:stCondLst>
                                        </p:cTn>
                                        <p:tgtEl>
                                          <p:spTgt spid="15"/>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16" presetClass="exit" presetSubtype="21" fill="hold" grpId="3" nodeType="clickEffect">
                                  <p:stCondLst>
                                    <p:cond delay="0"/>
                                  </p:stCondLst>
                                  <p:childTnLst>
                                    <p:animEffect transition="out" filter="barn(inVertical)">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circle(in)">
                                      <p:cBhvr>
                                        <p:cTn id="49" dur="2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animBg="1"/>
      <p:bldP spid="15" grpId="1" animBg="1"/>
      <p:bldP spid="15" grpId="2" animBg="1"/>
      <p:bldP spid="15" grpId="3"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2"/>
          <a:stretch>
            <a:fillRect/>
          </a:stretch>
        </p:blipFill>
        <p:spPr>
          <a:xfrm rot="16200000">
            <a:off x="2666728" y="-2667272"/>
            <a:ext cx="6858000" cy="12192544"/>
          </a:xfrm>
          <a:prstGeom prst="rect">
            <a:avLst/>
          </a:prstGeom>
        </p:spPr>
      </p:pic>
      <p:sp>
        <p:nvSpPr>
          <p:cNvPr id="5" name="TextBox 4"/>
          <p:cNvSpPr txBox="1"/>
          <p:nvPr/>
        </p:nvSpPr>
        <p:spPr>
          <a:xfrm>
            <a:off x="152400" y="254020"/>
            <a:ext cx="8048625" cy="954107"/>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Bài</a:t>
            </a:r>
            <a:r>
              <a:rPr lang="en-US" sz="2800" b="1" dirty="0" smtClean="0">
                <a:latin typeface="Times New Roman" panose="02020603050405020304" pitchFamily="18" charset="0"/>
                <a:cs typeface="Times New Roman" panose="02020603050405020304" pitchFamily="18" charset="0"/>
              </a:rPr>
              <a:t> 2: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hãy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đoạn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suy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tượng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bắt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nạt</a:t>
            </a:r>
            <a:r>
              <a:rPr lang="en-US" sz="2800" dirty="0" smtClean="0">
                <a:latin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cs typeface="Times New Roman" panose="02020603050405020304" pitchFamily="18" charset="0"/>
              </a:rPr>
              <a:t>trường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9225" y="1462148"/>
            <a:ext cx="7895627" cy="4651474"/>
          </a:xfrm>
          <a:prstGeom prst="rect">
            <a:avLst/>
          </a:prstGeom>
        </p:spPr>
      </p:pic>
      <p:sp>
        <p:nvSpPr>
          <p:cNvPr id="8" name="TextBox 7"/>
          <p:cNvSpPr txBox="1"/>
          <p:nvPr/>
        </p:nvSpPr>
        <p:spPr>
          <a:xfrm>
            <a:off x="3009900" y="2389646"/>
            <a:ext cx="5657850" cy="3139321"/>
          </a:xfrm>
          <a:prstGeom prst="rect">
            <a:avLst/>
          </a:prstGeom>
          <a:noFill/>
        </p:spPr>
        <p:txBody>
          <a:bodyPr wrap="square" rtlCol="0">
            <a:spAutoFit/>
          </a:bodyPr>
          <a:lstStyle/>
          <a:p>
            <a:pPr algn="ctr"/>
            <a:r>
              <a:rPr lang="en-US" sz="3000" b="1" dirty="0" err="1" smtClean="0">
                <a:solidFill>
                  <a:srgbClr val="C00000"/>
                </a:solidFill>
                <a:latin typeface="Times New Roman" panose="02020603050405020304" pitchFamily="18" charset="0"/>
                <a:cs typeface="Times New Roman" panose="02020603050405020304" pitchFamily="18" charset="0"/>
              </a:rPr>
              <a:t>Gợi</a:t>
            </a:r>
            <a:r>
              <a:rPr lang="en-US" sz="3000" b="1" dirty="0" smtClean="0">
                <a:solidFill>
                  <a:srgbClr val="C00000"/>
                </a:solidFill>
                <a:latin typeface="Times New Roman" panose="02020603050405020304" pitchFamily="18" charset="0"/>
                <a:cs typeface="Times New Roman" panose="02020603050405020304" pitchFamily="18" charset="0"/>
              </a:rPr>
              <a:t> ý:</a:t>
            </a:r>
          </a:p>
          <a:p>
            <a:pPr marL="285750" indent="-285750">
              <a:buFontTx/>
              <a:buChar char="-"/>
            </a:pPr>
            <a:r>
              <a:rPr lang="en-US" sz="2400" b="1" dirty="0" err="1" smtClean="0">
                <a:latin typeface="Times New Roman" panose="02020603050405020304" pitchFamily="18" charset="0"/>
                <a:cs typeface="Times New Roman" panose="02020603050405020304" pitchFamily="18" charset="0"/>
              </a:rPr>
              <a:t>Hình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thức</a:t>
            </a:r>
            <a:r>
              <a:rPr lang="en-US" sz="2400" b="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endParaRPr lang="en-US" sz="2400" dirty="0" smtClean="0">
              <a:latin typeface="Times New Roman" panose="02020603050405020304" pitchFamily="18" charset="0"/>
              <a:cs typeface="Times New Roman" panose="02020603050405020304" pitchFamily="18" charset="0"/>
            </a:endParaRPr>
          </a:p>
          <a:p>
            <a:pPr marL="285750" indent="-285750">
              <a:buFontTx/>
              <a:buChar char="-"/>
            </a:pPr>
            <a:r>
              <a:rPr lang="en-US" sz="2400" b="1" dirty="0" err="1" smtClean="0">
                <a:latin typeface="Times New Roman" panose="02020603050405020304" pitchFamily="18" charset="0"/>
                <a:cs typeface="Times New Roman" panose="02020603050405020304" pitchFamily="18" charset="0"/>
              </a:rPr>
              <a:t>Nội</a:t>
            </a:r>
            <a:r>
              <a:rPr lang="en-US" sz="2400" b="1"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suy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bắt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nạt</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trường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Hậu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muốn</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khuyên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6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b="20491"/>
          <a:stretch/>
        </p:blipFill>
        <p:spPr>
          <a:xfrm>
            <a:off x="0" y="279400"/>
            <a:ext cx="12192000" cy="6578600"/>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2111" y="949700"/>
            <a:ext cx="1066346" cy="637425"/>
          </a:xfrm>
          <a:prstGeom prst="rect">
            <a:avLst/>
          </a:prstGeom>
        </p:spPr>
      </p:pic>
      <p:grpSp>
        <p:nvGrpSpPr>
          <p:cNvPr id="12" name="组合 11"/>
          <p:cNvGrpSpPr/>
          <p:nvPr/>
        </p:nvGrpSpPr>
        <p:grpSpPr>
          <a:xfrm>
            <a:off x="3268987" y="464456"/>
            <a:ext cx="7034085" cy="5296449"/>
            <a:chOff x="-558688" y="0"/>
            <a:chExt cx="9107943" cy="6858000"/>
          </a:xfrm>
        </p:grpSpPr>
        <p:pic>
          <p:nvPicPr>
            <p:cNvPr id="11" name="图片 10"/>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pic>
        <p:nvPicPr>
          <p:cNvPr id="15" name="图片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76448" y="4353070"/>
            <a:ext cx="4826266" cy="2413134"/>
          </a:xfrm>
          <a:prstGeom prst="rect">
            <a:avLst/>
          </a:prstGeom>
        </p:spPr>
      </p:pic>
      <p:sp>
        <p:nvSpPr>
          <p:cNvPr id="16" name="文本框 15"/>
          <p:cNvSpPr txBox="1"/>
          <p:nvPr/>
        </p:nvSpPr>
        <p:spPr>
          <a:xfrm>
            <a:off x="4125467" y="1591699"/>
            <a:ext cx="5255015" cy="2800767"/>
          </a:xfrm>
          <a:prstGeom prst="rect">
            <a:avLst/>
          </a:prstGeom>
          <a:noFill/>
        </p:spPr>
        <p:txBody>
          <a:bodyPr wrap="square" rtlCol="0">
            <a:spAutoFit/>
          </a:bodyPr>
          <a:lstStyle/>
          <a:p>
            <a:pPr algn="ctr"/>
            <a:r>
              <a:rPr lang="en-US" altLang="zh-CN" sz="8800" dirty="0" err="1" smtClean="0">
                <a:solidFill>
                  <a:srgbClr val="5F91B0"/>
                </a:solidFill>
                <a:latin typeface="Times New Roman" pitchFamily="18" charset="0"/>
                <a:ea typeface="华康海报体W12" panose="040B0C09000000000000" pitchFamily="81" charset="-122"/>
                <a:cs typeface="Times New Roman" pitchFamily="18" charset="0"/>
              </a:rPr>
              <a:t>Tạm</a:t>
            </a:r>
            <a:r>
              <a:rPr lang="en-US" altLang="zh-CN" sz="8800" dirty="0" smtClean="0">
                <a:solidFill>
                  <a:srgbClr val="5F91B0"/>
                </a:solidFill>
                <a:latin typeface="Times New Roman" pitchFamily="18" charset="0"/>
                <a:ea typeface="华康海报体W12" panose="040B0C09000000000000" pitchFamily="81" charset="-122"/>
                <a:cs typeface="Times New Roman" pitchFamily="18" charset="0"/>
              </a:rPr>
              <a:t> </a:t>
            </a:r>
            <a:r>
              <a:rPr lang="en-US" altLang="zh-CN" sz="8800" dirty="0" err="1" smtClean="0">
                <a:solidFill>
                  <a:srgbClr val="5F91B0"/>
                </a:solidFill>
                <a:latin typeface="Times New Roman" pitchFamily="18" charset="0"/>
                <a:ea typeface="华康海报体W12" panose="040B0C09000000000000" pitchFamily="81" charset="-122"/>
                <a:cs typeface="Times New Roman" pitchFamily="18" charset="0"/>
              </a:rPr>
              <a:t>biệt</a:t>
            </a:r>
            <a:r>
              <a:rPr lang="en-US" altLang="zh-CN" sz="8800" dirty="0" smtClean="0">
                <a:solidFill>
                  <a:srgbClr val="5F91B0"/>
                </a:solidFill>
                <a:latin typeface="Times New Roman" pitchFamily="18" charset="0"/>
                <a:ea typeface="华康海报体W12" panose="040B0C09000000000000" pitchFamily="81" charset="-122"/>
                <a:cs typeface="Times New Roman" pitchFamily="18" charset="0"/>
              </a:rPr>
              <a:t> </a:t>
            </a:r>
            <a:r>
              <a:rPr lang="en-US" altLang="zh-CN" sz="8800" dirty="0" err="1" smtClean="0">
                <a:solidFill>
                  <a:srgbClr val="5F91B0"/>
                </a:solidFill>
                <a:latin typeface="Times New Roman" pitchFamily="18" charset="0"/>
                <a:ea typeface="华康海报体W12" panose="040B0C09000000000000" pitchFamily="81" charset="-122"/>
                <a:cs typeface="Times New Roman" pitchFamily="18" charset="0"/>
              </a:rPr>
              <a:t>các</a:t>
            </a:r>
            <a:r>
              <a:rPr lang="en-US" altLang="zh-CN" sz="8800" dirty="0" smtClean="0">
                <a:solidFill>
                  <a:srgbClr val="5F91B0"/>
                </a:solidFill>
                <a:latin typeface="Times New Roman" pitchFamily="18" charset="0"/>
                <a:ea typeface="华康海报体W12" panose="040B0C09000000000000" pitchFamily="81" charset="-122"/>
                <a:cs typeface="Times New Roman" pitchFamily="18" charset="0"/>
              </a:rPr>
              <a:t> </a:t>
            </a:r>
            <a:r>
              <a:rPr lang="en-US" altLang="zh-CN" sz="8800" dirty="0" err="1" smtClean="0">
                <a:solidFill>
                  <a:srgbClr val="5F91B0"/>
                </a:solidFill>
                <a:latin typeface="Times New Roman" pitchFamily="18" charset="0"/>
                <a:ea typeface="华康海报体W12" panose="040B0C09000000000000" pitchFamily="81" charset="-122"/>
                <a:cs typeface="Times New Roman" pitchFamily="18" charset="0"/>
              </a:rPr>
              <a:t>em</a:t>
            </a:r>
            <a:r>
              <a:rPr lang="en-US" altLang="zh-CN" sz="8800" dirty="0" smtClean="0">
                <a:solidFill>
                  <a:srgbClr val="5F91B0"/>
                </a:solidFill>
                <a:latin typeface="Times New Roman" pitchFamily="18" charset="0"/>
                <a:ea typeface="华康海报体W12" panose="040B0C09000000000000" pitchFamily="81" charset="-122"/>
                <a:cs typeface="Times New Roman" pitchFamily="18" charset="0"/>
              </a:rPr>
              <a:t>!</a:t>
            </a:r>
            <a:endParaRPr lang="zh-CN" altLang="en-US" sz="8800" dirty="0">
              <a:solidFill>
                <a:srgbClr val="5F91B0"/>
              </a:solidFill>
              <a:latin typeface="Times New Roman" pitchFamily="18" charset="0"/>
              <a:ea typeface="华康海报体W12" panose="040B0C09000000000000" pitchFamily="81" charset="-122"/>
              <a:cs typeface="Times New Roman" pitchFamily="18" charset="0"/>
            </a:endParaRPr>
          </a:p>
        </p:txBody>
      </p:sp>
      <p:pic>
        <p:nvPicPr>
          <p:cNvPr id="8" name="图片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3338781">
            <a:off x="9958539" y="590753"/>
            <a:ext cx="1063853" cy="1355319"/>
          </a:xfrm>
          <a:prstGeom prst="rect">
            <a:avLst/>
          </a:prstGeom>
        </p:spPr>
      </p:pic>
    </p:spTree>
    <p:extLst>
      <p:ext uri="{BB962C8B-B14F-4D97-AF65-F5344CB8AC3E}">
        <p14:creationId xmlns:p14="http://schemas.microsoft.com/office/powerpoint/2010/main" val="391877474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750"/>
                                        <p:tgtEl>
                                          <p:spTgt spid="8"/>
                                        </p:tgtEl>
                                      </p:cBhvr>
                                    </p:animEffect>
                                  </p:childTnLst>
                                </p:cTn>
                              </p:par>
                              <p:par>
                                <p:cTn id="21" presetID="42" presetClass="path" presetSubtype="0" fill="hold" nodeType="withEffect">
                                  <p:stCondLst>
                                    <p:cond delay="0"/>
                                  </p:stCondLst>
                                  <p:childTnLst>
                                    <p:animMotion origin="layout" path="M -0.05091 0.1875 L 3.33333E-6 -3.7037E-6 " pathEditMode="relative" rAng="0" ptsTypes="AA">
                                      <p:cBhvr>
                                        <p:cTn id="22" dur="750" fill="hold"/>
                                        <p:tgtEl>
                                          <p:spTgt spid="8"/>
                                        </p:tgtEl>
                                        <p:attrNameLst>
                                          <p:attrName>ppt_x</p:attrName>
                                          <p:attrName>ppt_y</p:attrName>
                                        </p:attrNameLst>
                                      </p:cBhvr>
                                      <p:rCtr x="2539" y="-9375"/>
                                    </p:animMotion>
                                  </p:childTnLst>
                                </p:cTn>
                              </p:par>
                            </p:childTnLst>
                          </p:cTn>
                        </p:par>
                        <p:par>
                          <p:cTn id="23" fill="hold">
                            <p:stCondLst>
                              <p:cond delay="2750"/>
                            </p:stCondLst>
                            <p:childTnLst>
                              <p:par>
                                <p:cTn id="24" presetID="45" presetClass="entr" presetSubtype="0" fill="hold" grpId="0" nodeType="afterEffect">
                                  <p:stCondLst>
                                    <p:cond delay="0"/>
                                  </p:stCondLst>
                                  <p:iterate type="lt">
                                    <p:tmPct val="10000"/>
                                  </p:iterate>
                                  <p:childTnLst>
                                    <p:set>
                                      <p:cBhvr>
                                        <p:cTn id="25" dur="1" fill="hold">
                                          <p:stCondLst>
                                            <p:cond delay="0"/>
                                          </p:stCondLst>
                                        </p:cTn>
                                        <p:tgtEl>
                                          <p:spTgt spid="16"/>
                                        </p:tgtEl>
                                        <p:attrNameLst>
                                          <p:attrName>style.visibility</p:attrName>
                                        </p:attrNameLst>
                                      </p:cBhvr>
                                      <p:to>
                                        <p:strVal val="visible"/>
                                      </p:to>
                                    </p:set>
                                    <p:animEffect transition="in" filter="fade">
                                      <p:cBhvr>
                                        <p:cTn id="26" dur="750"/>
                                        <p:tgtEl>
                                          <p:spTgt spid="16"/>
                                        </p:tgtEl>
                                      </p:cBhvr>
                                    </p:animEffect>
                                    <p:anim calcmode="lin" valueType="num">
                                      <p:cBhvr>
                                        <p:cTn id="27" dur="750" fill="hold"/>
                                        <p:tgtEl>
                                          <p:spTgt spid="16"/>
                                        </p:tgtEl>
                                        <p:attrNameLst>
                                          <p:attrName>ppt_w</p:attrName>
                                        </p:attrNameLst>
                                      </p:cBhvr>
                                      <p:tavLst>
                                        <p:tav tm="0" fmla="#ppt_w*sin(2.5*pi*$)">
                                          <p:val>
                                            <p:fltVal val="0"/>
                                          </p:val>
                                        </p:tav>
                                        <p:tav tm="100000">
                                          <p:val>
                                            <p:fltVal val="1"/>
                                          </p:val>
                                        </p:tav>
                                      </p:tavLst>
                                    </p:anim>
                                    <p:anim calcmode="lin" valueType="num">
                                      <p:cBhvr>
                                        <p:cTn id="28" dur="750" fill="hold"/>
                                        <p:tgtEl>
                                          <p:spTgt spid="16"/>
                                        </p:tgtEl>
                                        <p:attrNameLst>
                                          <p:attrName>ppt_h</p:attrName>
                                        </p:attrNameLst>
                                      </p:cBhvr>
                                      <p:tavLst>
                                        <p:tav tm="0">
                                          <p:val>
                                            <p:strVal val="#ppt_h"/>
                                          </p:val>
                                        </p:tav>
                                        <p:tav tm="100000">
                                          <p:val>
                                            <p:strVal val="#ppt_h"/>
                                          </p:val>
                                        </p:tav>
                                      </p:tavLst>
                                    </p:anim>
                                  </p:childTnLst>
                                </p:cTn>
                              </p:par>
                              <p:par>
                                <p:cTn id="29" presetID="6" presetClass="emph" presetSubtype="0" fill="hold" grpId="1" nodeType="withEffect">
                                  <p:stCondLst>
                                    <p:cond delay="0"/>
                                  </p:stCondLst>
                                  <p:iterate type="lt">
                                    <p:tmPct val="10000"/>
                                  </p:iterate>
                                  <p:childTnLst>
                                    <p:animScale>
                                      <p:cBhvr>
                                        <p:cTn id="30" dur="300" fill="hold"/>
                                        <p:tgtEl>
                                          <p:spTgt spid="16"/>
                                        </p:tgtEl>
                                      </p:cBhvr>
                                      <p:by x="500000" y="500000"/>
                                    </p:animScale>
                                  </p:childTnLst>
                                </p:cTn>
                              </p:par>
                              <p:par>
                                <p:cTn id="31" presetID="6" presetClass="emph" presetSubtype="0" fill="hold" grpId="2" nodeType="withEffect">
                                  <p:stCondLst>
                                    <p:cond delay="0"/>
                                  </p:stCondLst>
                                  <p:iterate type="lt">
                                    <p:tmPct val="10000"/>
                                  </p:iterate>
                                  <p:childTnLst>
                                    <p:animScale>
                                      <p:cBhvr>
                                        <p:cTn id="32" dur="750" fill="hold"/>
                                        <p:tgtEl>
                                          <p:spTgt spid="16"/>
                                        </p:tgtEl>
                                      </p:cBhvr>
                                      <p:by x="20000" y="20000"/>
                                    </p:animScale>
                                  </p:childTnLst>
                                </p:cTn>
                              </p:par>
                            </p:childTnLst>
                          </p:cTn>
                        </p:par>
                        <p:par>
                          <p:cTn id="33" fill="hold">
                            <p:stCondLst>
                              <p:cond delay="4400"/>
                            </p:stCondLst>
                            <p:childTnLst>
                              <p:par>
                                <p:cTn id="34" presetID="37"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900" decel="100000" fill="hold"/>
                                        <p:tgtEl>
                                          <p:spTgt spid="15"/>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6"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ext, letter&#10;&#10;Description automatically generated">
            <a:extLst>
              <a:ext uri="{FF2B5EF4-FFF2-40B4-BE49-F238E27FC236}">
                <a16:creationId xmlns:a16="http://schemas.microsoft.com/office/drawing/2014/main" id="{77F5E160-B909-6543-84D2-E27077CCF3BE}"/>
              </a:ext>
            </a:extLst>
          </p:cNvPr>
          <p:cNvPicPr>
            <a:picLocks noChangeAspect="1"/>
          </p:cNvPicPr>
          <p:nvPr/>
        </p:nvPicPr>
        <p:blipFill>
          <a:blip r:embed="rId2"/>
          <a:stretch>
            <a:fillRect/>
          </a:stretch>
        </p:blipFill>
        <p:spPr>
          <a:xfrm rot="16200000">
            <a:off x="2648256" y="-2667272"/>
            <a:ext cx="6858000" cy="12192544"/>
          </a:xfrm>
          <a:prstGeom prst="rect">
            <a:avLst/>
          </a:prstGeom>
        </p:spPr>
      </p:pic>
      <p:sp>
        <p:nvSpPr>
          <p:cNvPr id="5" name="TextBox 4"/>
          <p:cNvSpPr txBox="1"/>
          <p:nvPr/>
        </p:nvSpPr>
        <p:spPr>
          <a:xfrm>
            <a:off x="433895" y="2094635"/>
            <a:ext cx="10243342" cy="1938992"/>
          </a:xfrm>
          <a:prstGeom prst="rect">
            <a:avLst/>
          </a:prstGeom>
          <a:noFill/>
        </p:spPr>
        <p:txBody>
          <a:bodyPr wrap="square" rtlCol="0">
            <a:spAutoFit/>
          </a:bodyPr>
          <a:lstStyle/>
          <a:p>
            <a:pPr algn="ctr"/>
            <a:r>
              <a:rPr lang="en-US" sz="8000" b="1" dirty="0" err="1" smtClean="0">
                <a:solidFill>
                  <a:srgbClr val="FF0000"/>
                </a:solidFill>
                <a:latin typeface="Times New Roman" panose="02020603050405020304" pitchFamily="18" charset="0"/>
                <a:cs typeface="Times New Roman" panose="02020603050405020304" pitchFamily="18" charset="0"/>
              </a:rPr>
              <a:t>Tiết</a:t>
            </a:r>
            <a:r>
              <a:rPr lang="en-US" sz="8000" b="1" dirty="0" smtClean="0">
                <a:solidFill>
                  <a:srgbClr val="FF0000"/>
                </a:solidFill>
                <a:latin typeface="Times New Roman" panose="02020603050405020304" pitchFamily="18" charset="0"/>
                <a:cs typeface="Times New Roman" panose="02020603050405020304" pitchFamily="18" charset="0"/>
              </a:rPr>
              <a:t> 9+10: BẮT NẠT</a:t>
            </a:r>
          </a:p>
          <a:p>
            <a:pPr algn="r"/>
            <a:r>
              <a:rPr lang="en-US" sz="4000" b="1" i="1" dirty="0" err="1" smtClean="0">
                <a:latin typeface="Times New Roman" panose="02020603050405020304" pitchFamily="18" charset="0"/>
                <a:cs typeface="Times New Roman" panose="02020603050405020304" pitchFamily="18" charset="0"/>
              </a:rPr>
              <a:t>Nguyễn</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Thế</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Hoàng</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Linh</a:t>
            </a:r>
            <a:endParaRPr lang="en-US" sz="4000" b="1" i="1" dirty="0">
              <a:latin typeface="Times New Roman" panose="02020603050405020304" pitchFamily="18" charset="0"/>
              <a:cs typeface="Times New Roman" panose="02020603050405020304" pitchFamily="18" charset="0"/>
            </a:endParaRPr>
          </a:p>
        </p:txBody>
      </p:sp>
      <p:pic>
        <p:nvPicPr>
          <p:cNvPr id="6"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9621" y="4167187"/>
            <a:ext cx="6473907" cy="2647445"/>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659" y="171558"/>
            <a:ext cx="1711325" cy="1519130"/>
          </a:xfrm>
          <a:prstGeom prst="rect">
            <a:avLst/>
          </a:prstGeom>
        </p:spPr>
      </p:pic>
    </p:spTree>
    <p:extLst>
      <p:ext uri="{BB962C8B-B14F-4D97-AF65-F5344CB8AC3E}">
        <p14:creationId xmlns:p14="http://schemas.microsoft.com/office/powerpoint/2010/main" val="185804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letter&#10;&#10;Description automatically generated">
            <a:extLst>
              <a:ext uri="{FF2B5EF4-FFF2-40B4-BE49-F238E27FC236}">
                <a16:creationId xmlns:a16="http://schemas.microsoft.com/office/drawing/2014/main" id="{77F5E160-B909-6543-84D2-E27077CCF3BE}"/>
              </a:ext>
            </a:extLst>
          </p:cNvPr>
          <p:cNvPicPr>
            <a:picLocks noChangeAspect="1"/>
          </p:cNvPicPr>
          <p:nvPr/>
        </p:nvPicPr>
        <p:blipFill>
          <a:blip r:embed="rId2"/>
          <a:stretch>
            <a:fillRect/>
          </a:stretch>
        </p:blipFill>
        <p:spPr>
          <a:xfrm rot="16200000">
            <a:off x="2667273" y="-2667272"/>
            <a:ext cx="6858000" cy="12192544"/>
          </a:xfrm>
          <a:prstGeom prst="rect">
            <a:avLst/>
          </a:prstGeom>
        </p:spPr>
      </p:pic>
      <p:pic>
        <p:nvPicPr>
          <p:cNvPr id="5" name="Picture 4">
            <a:extLst>
              <a:ext uri="{FF2B5EF4-FFF2-40B4-BE49-F238E27FC236}">
                <a16:creationId xmlns:a16="http://schemas.microsoft.com/office/drawing/2014/main" id="{95EB9D60-5E01-1240-96B2-2E1D3CE5254C}"/>
              </a:ext>
            </a:extLst>
          </p:cNvPr>
          <p:cNvPicPr>
            <a:picLocks noChangeAspect="1"/>
          </p:cNvPicPr>
          <p:nvPr/>
        </p:nvPicPr>
        <p:blipFill>
          <a:blip r:embed="rId3"/>
          <a:stretch>
            <a:fillRect/>
          </a:stretch>
        </p:blipFill>
        <p:spPr>
          <a:xfrm>
            <a:off x="4900817" y="679939"/>
            <a:ext cx="2437257" cy="3416788"/>
          </a:xfrm>
          <a:prstGeom prst="rect">
            <a:avLst/>
          </a:prstGeom>
        </p:spPr>
      </p:pic>
      <p:sp>
        <p:nvSpPr>
          <p:cNvPr id="6" name="TextBox 5">
            <a:extLst>
              <a:ext uri="{FF2B5EF4-FFF2-40B4-BE49-F238E27FC236}">
                <a16:creationId xmlns:a16="http://schemas.microsoft.com/office/drawing/2014/main" id="{DECD9236-349F-DB42-8ED0-23E14B4CA514}"/>
              </a:ext>
            </a:extLst>
          </p:cNvPr>
          <p:cNvSpPr txBox="1"/>
          <p:nvPr/>
        </p:nvSpPr>
        <p:spPr>
          <a:xfrm>
            <a:off x="5536319" y="1665058"/>
            <a:ext cx="1166251" cy="1446550"/>
          </a:xfrm>
          <a:prstGeom prst="rect">
            <a:avLst/>
          </a:prstGeom>
          <a:noFill/>
        </p:spPr>
        <p:txBody>
          <a:bodyPr wrap="square" rtlCol="0">
            <a:spAutoFit/>
          </a:bodyPr>
          <a:lstStyle/>
          <a:p>
            <a:pPr algn="ctr"/>
            <a:r>
              <a:rPr lang="en-VN" sz="8800" b="1" dirty="0">
                <a:solidFill>
                  <a:srgbClr val="FF0000"/>
                </a:solidFill>
                <a:latin typeface="Times New Roman" panose="02020603050405020304" pitchFamily="18" charset="0"/>
                <a:cs typeface="Times New Roman" panose="02020603050405020304" pitchFamily="18" charset="0"/>
              </a:rPr>
              <a:t>I</a:t>
            </a:r>
          </a:p>
        </p:txBody>
      </p:sp>
      <p:sp>
        <p:nvSpPr>
          <p:cNvPr id="7" name="TextBox 6">
            <a:extLst>
              <a:ext uri="{FF2B5EF4-FFF2-40B4-BE49-F238E27FC236}">
                <a16:creationId xmlns:a16="http://schemas.microsoft.com/office/drawing/2014/main" id="{6B7FBB8E-29FD-A644-A6AC-1F4910216727}"/>
              </a:ext>
            </a:extLst>
          </p:cNvPr>
          <p:cNvSpPr txBox="1"/>
          <p:nvPr/>
        </p:nvSpPr>
        <p:spPr>
          <a:xfrm>
            <a:off x="1312984" y="3992089"/>
            <a:ext cx="9941170" cy="1446550"/>
          </a:xfrm>
          <a:prstGeom prst="rect">
            <a:avLst/>
          </a:prstGeom>
          <a:noFill/>
        </p:spPr>
        <p:txBody>
          <a:bodyPr wrap="square" rtlCol="0">
            <a:spAutoFit/>
          </a:bodyPr>
          <a:lstStyle/>
          <a:p>
            <a:pPr algn="ctr"/>
            <a:r>
              <a:rPr lang="en-US" sz="8800" b="1" dirty="0" err="1" smtClean="0">
                <a:solidFill>
                  <a:srgbClr val="FF0000"/>
                </a:solidFill>
                <a:latin typeface="Times New Roman" panose="02020603050405020304" pitchFamily="18" charset="0"/>
                <a:cs typeface="Times New Roman" panose="02020603050405020304" pitchFamily="18" charset="0"/>
              </a:rPr>
              <a:t>Khởi</a:t>
            </a:r>
            <a:r>
              <a:rPr lang="en-US" sz="8800" b="1" dirty="0" smtClean="0">
                <a:solidFill>
                  <a:srgbClr val="FF0000"/>
                </a:solidFill>
                <a:latin typeface="Times New Roman" panose="02020603050405020304" pitchFamily="18" charset="0"/>
                <a:cs typeface="Times New Roman" panose="02020603050405020304" pitchFamily="18" charset="0"/>
              </a:rPr>
              <a:t> </a:t>
            </a:r>
            <a:r>
              <a:rPr lang="en-US" sz="8800" b="1" dirty="0" err="1" smtClean="0">
                <a:solidFill>
                  <a:srgbClr val="FF0000"/>
                </a:solidFill>
                <a:latin typeface="Times New Roman" panose="02020603050405020304" pitchFamily="18" charset="0"/>
                <a:cs typeface="Times New Roman" panose="02020603050405020304" pitchFamily="18" charset="0"/>
              </a:rPr>
              <a:t>động</a:t>
            </a:r>
            <a:endParaRPr lang="en-VN" sz="8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6408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ext, letter&#10;&#10;Description automatically generated">
            <a:extLst>
              <a:ext uri="{FF2B5EF4-FFF2-40B4-BE49-F238E27FC236}">
                <a16:creationId xmlns:a16="http://schemas.microsoft.com/office/drawing/2014/main" id="{77F5E160-B909-6543-84D2-E27077CCF3BE}"/>
              </a:ext>
            </a:extLst>
          </p:cNvPr>
          <p:cNvPicPr>
            <a:picLocks noChangeAspect="1"/>
          </p:cNvPicPr>
          <p:nvPr/>
        </p:nvPicPr>
        <p:blipFill>
          <a:blip r:embed="rId2"/>
          <a:stretch>
            <a:fillRect/>
          </a:stretch>
        </p:blipFill>
        <p:spPr>
          <a:xfrm rot="16200000">
            <a:off x="2667273" y="-2667272"/>
            <a:ext cx="6858000" cy="12192544"/>
          </a:xfrm>
          <a:prstGeom prst="rect">
            <a:avLst/>
          </a:prstGeom>
        </p:spPr>
      </p:pic>
      <p:sp>
        <p:nvSpPr>
          <p:cNvPr id="5" name="Rounded Rectangle 4"/>
          <p:cNvSpPr/>
          <p:nvPr/>
        </p:nvSpPr>
        <p:spPr>
          <a:xfrm>
            <a:off x="3860800" y="1148557"/>
            <a:ext cx="3306618" cy="6096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000" b="1" dirty="0" err="1" smtClean="0">
                <a:solidFill>
                  <a:schemeClr val="tx1"/>
                </a:solidFill>
                <a:latin typeface="Times New Roman" panose="02020603050405020304" pitchFamily="18" charset="0"/>
                <a:cs typeface="Times New Roman" panose="02020603050405020304" pitchFamily="18" charset="0"/>
              </a:rPr>
              <a:t>Phiếu</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học</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tập</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số</a:t>
            </a:r>
            <a:r>
              <a:rPr lang="en-US" sz="3000" b="1" dirty="0" smtClean="0">
                <a:solidFill>
                  <a:schemeClr val="tx1"/>
                </a:solidFill>
                <a:latin typeface="Times New Roman" panose="02020603050405020304" pitchFamily="18" charset="0"/>
                <a:cs typeface="Times New Roman" panose="02020603050405020304" pitchFamily="18" charset="0"/>
              </a:rPr>
              <a:t> 1</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6" name="Rounded Rectangular Callout 5"/>
          <p:cNvSpPr/>
          <p:nvPr/>
        </p:nvSpPr>
        <p:spPr>
          <a:xfrm>
            <a:off x="1209963" y="1893094"/>
            <a:ext cx="4036291" cy="2272505"/>
          </a:xfrm>
          <a:prstGeom prst="wedgeRoundRectCallout">
            <a:avLst>
              <a:gd name="adj1" fmla="val -21062"/>
              <a:gd name="adj2" fmla="val 71176"/>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giờ</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bắt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nat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diễn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miêu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p>
        </p:txBody>
      </p:sp>
      <p:sp>
        <p:nvSpPr>
          <p:cNvPr id="7" name="Rounded Rectangular Callout 6"/>
          <p:cNvSpPr/>
          <p:nvPr/>
        </p:nvSpPr>
        <p:spPr>
          <a:xfrm>
            <a:off x="6767945" y="1893094"/>
            <a:ext cx="2884055" cy="2272505"/>
          </a:xfrm>
          <a:prstGeom prst="wedgeRoundRectCallout">
            <a:avLst>
              <a:gd name="adj1" fmla="val -21062"/>
              <a:gd name="adj2" fmla="val 71176"/>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Nếu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bắt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gì</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1209962" y="4718555"/>
            <a:ext cx="4036291" cy="165330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a:t>
            </a:r>
            <a:endParaRPr lang="en-US" dirty="0"/>
          </a:p>
        </p:txBody>
      </p:sp>
      <p:sp>
        <p:nvSpPr>
          <p:cNvPr id="9" name="Rounded Rectangle 8"/>
          <p:cNvSpPr/>
          <p:nvPr/>
        </p:nvSpPr>
        <p:spPr>
          <a:xfrm>
            <a:off x="6908796" y="4718555"/>
            <a:ext cx="2950747" cy="165330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a:t>
            </a:r>
            <a:endParaRPr lang="en-US" dirty="0"/>
          </a:p>
        </p:txBody>
      </p:sp>
    </p:spTree>
    <p:extLst>
      <p:ext uri="{BB962C8B-B14F-4D97-AF65-F5344CB8AC3E}">
        <p14:creationId xmlns:p14="http://schemas.microsoft.com/office/powerpoint/2010/main" val="527782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2"/>
          <a:stretch>
            <a:fillRect/>
          </a:stretch>
        </p:blipFill>
        <p:spPr>
          <a:xfrm rot="16200000">
            <a:off x="2667273" y="-2667272"/>
            <a:ext cx="6858000" cy="12192544"/>
          </a:xfrm>
          <a:prstGeom prst="rect">
            <a:avLst/>
          </a:prstGeom>
        </p:spPr>
      </p:pic>
      <p:pic>
        <p:nvPicPr>
          <p:cNvPr id="5" name="Picture 4">
            <a:extLst>
              <a:ext uri="{FF2B5EF4-FFF2-40B4-BE49-F238E27FC236}">
                <a16:creationId xmlns:a16="http://schemas.microsoft.com/office/drawing/2014/main" id="{95EB9D60-5E01-1240-96B2-2E1D3CE5254C}"/>
              </a:ext>
            </a:extLst>
          </p:cNvPr>
          <p:cNvPicPr>
            <a:picLocks noChangeAspect="1"/>
          </p:cNvPicPr>
          <p:nvPr/>
        </p:nvPicPr>
        <p:blipFill>
          <a:blip r:embed="rId3"/>
          <a:stretch>
            <a:fillRect/>
          </a:stretch>
        </p:blipFill>
        <p:spPr>
          <a:xfrm>
            <a:off x="4877371" y="492369"/>
            <a:ext cx="2437257" cy="3416788"/>
          </a:xfrm>
          <a:prstGeom prst="rect">
            <a:avLst/>
          </a:prstGeom>
        </p:spPr>
      </p:pic>
      <p:sp>
        <p:nvSpPr>
          <p:cNvPr id="6" name="TextBox 5">
            <a:extLst>
              <a:ext uri="{FF2B5EF4-FFF2-40B4-BE49-F238E27FC236}">
                <a16:creationId xmlns:a16="http://schemas.microsoft.com/office/drawing/2014/main" id="{DECD9236-349F-DB42-8ED0-23E14B4CA514}"/>
              </a:ext>
            </a:extLst>
          </p:cNvPr>
          <p:cNvSpPr txBox="1"/>
          <p:nvPr/>
        </p:nvSpPr>
        <p:spPr>
          <a:xfrm>
            <a:off x="5512873" y="1477488"/>
            <a:ext cx="1166251" cy="1446550"/>
          </a:xfrm>
          <a:prstGeom prst="rect">
            <a:avLst/>
          </a:prstGeom>
          <a:noFill/>
        </p:spPr>
        <p:txBody>
          <a:bodyPr wrap="square" rtlCol="0">
            <a:spAutoFit/>
          </a:bodyPr>
          <a:lstStyle/>
          <a:p>
            <a:pPr algn="ctr"/>
            <a:r>
              <a:rPr lang="en-VN" sz="8800" b="1" dirty="0">
                <a:solidFill>
                  <a:srgbClr val="FF0000"/>
                </a:solidFill>
                <a:latin typeface="Times New Roman" panose="02020603050405020304" pitchFamily="18" charset="0"/>
                <a:cs typeface="Times New Roman" panose="02020603050405020304" pitchFamily="18" charset="0"/>
              </a:rPr>
              <a:t>II</a:t>
            </a:r>
          </a:p>
        </p:txBody>
      </p:sp>
      <p:sp>
        <p:nvSpPr>
          <p:cNvPr id="7" name="TextBox 6">
            <a:extLst>
              <a:ext uri="{FF2B5EF4-FFF2-40B4-BE49-F238E27FC236}">
                <a16:creationId xmlns:a16="http://schemas.microsoft.com/office/drawing/2014/main" id="{6B7FBB8E-29FD-A644-A6AC-1F4910216727}"/>
              </a:ext>
            </a:extLst>
          </p:cNvPr>
          <p:cNvSpPr txBox="1"/>
          <p:nvPr/>
        </p:nvSpPr>
        <p:spPr>
          <a:xfrm>
            <a:off x="785444" y="3909157"/>
            <a:ext cx="10621108" cy="1323439"/>
          </a:xfrm>
          <a:prstGeom prst="rect">
            <a:avLst/>
          </a:prstGeom>
          <a:noFill/>
        </p:spPr>
        <p:txBody>
          <a:bodyPr wrap="square" rtlCol="0">
            <a:spAutoFit/>
          </a:bodyPr>
          <a:lstStyle/>
          <a:p>
            <a:pPr algn="ctr"/>
            <a:r>
              <a:rPr lang="en-US" sz="8000" b="1" dirty="0" err="1" smtClean="0">
                <a:solidFill>
                  <a:srgbClr val="FF0000"/>
                </a:solidFill>
                <a:latin typeface="Times New Roman" panose="02020603050405020304" pitchFamily="18" charset="0"/>
                <a:cs typeface="Times New Roman" panose="02020603050405020304" pitchFamily="18" charset="0"/>
              </a:rPr>
              <a:t>Đọc</a:t>
            </a:r>
            <a:r>
              <a:rPr lang="en-US" sz="8000" b="1" dirty="0" smtClean="0">
                <a:solidFill>
                  <a:srgbClr val="FF0000"/>
                </a:solidFill>
                <a:latin typeface="Times New Roman" panose="02020603050405020304" pitchFamily="18" charset="0"/>
                <a:cs typeface="Times New Roman" panose="02020603050405020304" pitchFamily="18" charset="0"/>
              </a:rPr>
              <a:t> </a:t>
            </a:r>
            <a:r>
              <a:rPr lang="en-US" sz="8000" b="1" dirty="0" err="1" smtClean="0">
                <a:solidFill>
                  <a:srgbClr val="FF0000"/>
                </a:solidFill>
                <a:latin typeface="Times New Roman" panose="02020603050405020304" pitchFamily="18" charset="0"/>
                <a:cs typeface="Times New Roman" panose="02020603050405020304" pitchFamily="18" charset="0"/>
              </a:rPr>
              <a:t>và</a:t>
            </a:r>
            <a:r>
              <a:rPr lang="en-US" sz="8000" b="1" dirty="0" smtClean="0">
                <a:solidFill>
                  <a:srgbClr val="FF0000"/>
                </a:solidFill>
                <a:latin typeface="Times New Roman" panose="02020603050405020304" pitchFamily="18" charset="0"/>
                <a:cs typeface="Times New Roman" panose="02020603050405020304" pitchFamily="18" charset="0"/>
              </a:rPr>
              <a:t> </a:t>
            </a:r>
            <a:r>
              <a:rPr lang="en-US" sz="8000" b="1" dirty="0" err="1" smtClean="0">
                <a:solidFill>
                  <a:srgbClr val="FF0000"/>
                </a:solidFill>
                <a:latin typeface="Times New Roman" panose="02020603050405020304" pitchFamily="18" charset="0"/>
                <a:cs typeface="Times New Roman" panose="02020603050405020304" pitchFamily="18" charset="0"/>
              </a:rPr>
              <a:t>tìm</a:t>
            </a:r>
            <a:r>
              <a:rPr lang="en-US" sz="8000" b="1" dirty="0" smtClean="0">
                <a:solidFill>
                  <a:srgbClr val="FF0000"/>
                </a:solidFill>
                <a:latin typeface="Times New Roman" panose="02020603050405020304" pitchFamily="18" charset="0"/>
                <a:cs typeface="Times New Roman" panose="02020603050405020304" pitchFamily="18" charset="0"/>
              </a:rPr>
              <a:t> </a:t>
            </a:r>
            <a:r>
              <a:rPr lang="en-US" sz="8000" b="1" dirty="0" err="1" smtClean="0">
                <a:solidFill>
                  <a:srgbClr val="FF0000"/>
                </a:solidFill>
                <a:latin typeface="Times New Roman" panose="02020603050405020304" pitchFamily="18" charset="0"/>
                <a:cs typeface="Times New Roman" panose="02020603050405020304" pitchFamily="18" charset="0"/>
              </a:rPr>
              <a:t>hiểu</a:t>
            </a:r>
            <a:r>
              <a:rPr lang="en-US" sz="8000" b="1" dirty="0" smtClean="0">
                <a:solidFill>
                  <a:srgbClr val="FF0000"/>
                </a:solidFill>
                <a:latin typeface="Times New Roman" panose="02020603050405020304" pitchFamily="18" charset="0"/>
                <a:cs typeface="Times New Roman" panose="02020603050405020304" pitchFamily="18" charset="0"/>
              </a:rPr>
              <a:t> </a:t>
            </a:r>
            <a:r>
              <a:rPr lang="en-US" sz="8000" b="1" dirty="0" err="1" smtClean="0">
                <a:solidFill>
                  <a:srgbClr val="FF0000"/>
                </a:solidFill>
                <a:latin typeface="Times New Roman" panose="02020603050405020304" pitchFamily="18" charset="0"/>
                <a:cs typeface="Times New Roman" panose="02020603050405020304" pitchFamily="18" charset="0"/>
              </a:rPr>
              <a:t>chung</a:t>
            </a:r>
            <a:endParaRPr lang="en-VN" sz="8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5524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ext, letter&#10;&#10;Description automatically generated">
            <a:extLst>
              <a:ext uri="{FF2B5EF4-FFF2-40B4-BE49-F238E27FC236}">
                <a16:creationId xmlns:a16="http://schemas.microsoft.com/office/drawing/2014/main" id="{8A5AB242-57CB-F44F-9E6C-575945A9F710}"/>
              </a:ext>
            </a:extLst>
          </p:cNvPr>
          <p:cNvPicPr>
            <a:picLocks noChangeAspect="1"/>
          </p:cNvPicPr>
          <p:nvPr/>
        </p:nvPicPr>
        <p:blipFill>
          <a:blip r:embed="rId2"/>
          <a:stretch>
            <a:fillRect/>
          </a:stretch>
        </p:blipFill>
        <p:spPr>
          <a:xfrm rot="16200000">
            <a:off x="2667273" y="-2667272"/>
            <a:ext cx="6858000" cy="12192544"/>
          </a:xfrm>
          <a:prstGeom prst="rect">
            <a:avLst/>
          </a:prstGeom>
        </p:spPr>
      </p:pic>
      <p:sp>
        <p:nvSpPr>
          <p:cNvPr id="5" name="Rounded Rectangle 4"/>
          <p:cNvSpPr/>
          <p:nvPr/>
        </p:nvSpPr>
        <p:spPr>
          <a:xfrm>
            <a:off x="323273" y="166255"/>
            <a:ext cx="3325091" cy="52647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1. </a:t>
            </a:r>
            <a:r>
              <a:rPr lang="en-US" sz="2800" b="1" dirty="0" err="1" smtClean="0">
                <a:latin typeface="Times New Roman" panose="02020603050405020304" pitchFamily="18" charset="0"/>
                <a:cs typeface="Times New Roman" panose="02020603050405020304" pitchFamily="18" charset="0"/>
              </a:rPr>
              <a:t>Đọc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văn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bản</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554182" y="1126836"/>
            <a:ext cx="3980873" cy="369454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600" b="1" dirty="0" err="1" smtClean="0">
                <a:solidFill>
                  <a:srgbClr val="FF0000"/>
                </a:solidFill>
                <a:latin typeface="Times New Roman" panose="02020603050405020304" pitchFamily="18" charset="0"/>
                <a:cs typeface="Times New Roman" panose="02020603050405020304" pitchFamily="18" charset="0"/>
              </a:rPr>
              <a:t>Yêu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cầu</a:t>
            </a:r>
            <a:r>
              <a:rPr lang="en-US" sz="2600" b="1" dirty="0" smtClean="0">
                <a:solidFill>
                  <a:srgbClr val="FF0000"/>
                </a:solidFill>
                <a:latin typeface="Times New Roman" panose="02020603050405020304" pitchFamily="18" charset="0"/>
                <a:cs typeface="Times New Roman" panose="02020603050405020304" pitchFamily="18" charset="0"/>
              </a:rPr>
              <a:t>:</a:t>
            </a:r>
          </a:p>
          <a:p>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Đọc</a:t>
            </a:r>
            <a:r>
              <a:rPr lang="en-US" sz="2600" dirty="0" smtClean="0">
                <a:latin typeface="Times New Roman" panose="02020603050405020304" pitchFamily="18" charset="0"/>
                <a:cs typeface="Times New Roman" panose="02020603050405020304" pitchFamily="18" charset="0"/>
              </a:rPr>
              <a:t> to, </a:t>
            </a:r>
            <a:r>
              <a:rPr lang="en-US" sz="2600" dirty="0" err="1" smtClean="0">
                <a:latin typeface="Times New Roman" panose="02020603050405020304" pitchFamily="18" charset="0"/>
                <a:cs typeface="Times New Roman" panose="02020603050405020304" pitchFamily="18" charset="0"/>
              </a:rPr>
              <a:t>rõ</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rành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mạch</a:t>
            </a:r>
            <a:endParaRPr lang="en-US" sz="2600" dirty="0" smtClean="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Chú</a:t>
            </a:r>
            <a:r>
              <a:rPr lang="en-US" sz="2600" dirty="0" smtClean="0">
                <a:latin typeface="Times New Roman" panose="02020603050405020304" pitchFamily="18" charset="0"/>
                <a:cs typeface="Times New Roman" panose="02020603050405020304" pitchFamily="18" charset="0"/>
              </a:rPr>
              <a:t> ý </a:t>
            </a:r>
            <a:r>
              <a:rPr lang="en-US" sz="2600" dirty="0" err="1" smtClean="0">
                <a:latin typeface="Times New Roman" panose="02020603050405020304" pitchFamily="18" charset="0"/>
                <a:cs typeface="Times New Roman" panose="02020603050405020304" pitchFamily="18" charset="0"/>
              </a:rPr>
              <a:t>đọc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với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giọng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vui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tươi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hài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hước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nhưng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dứt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khoát</a:t>
            </a:r>
            <a:r>
              <a:rPr lang="en-US" sz="2600" dirty="0" smtClean="0">
                <a:latin typeface="Times New Roman" panose="02020603050405020304" pitchFamily="18" charset="0"/>
                <a:cs typeface="Times New Roman" panose="02020603050405020304" pitchFamily="18" charset="0"/>
              </a:rPr>
              <a:t> ở </a:t>
            </a:r>
            <a:r>
              <a:rPr lang="en-US" sz="2600" dirty="0" err="1" smtClean="0">
                <a:latin typeface="Times New Roman" panose="02020603050405020304" pitchFamily="18" charset="0"/>
                <a:cs typeface="Times New Roman" panose="02020603050405020304" pitchFamily="18" charset="0"/>
              </a:rPr>
              <a:t>những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câu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hiện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thái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độ</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của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tác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giả</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với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hành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động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bắt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nạt</a:t>
            </a:r>
            <a:r>
              <a:rPr lang="en-US" sz="2600" dirty="0" smtClean="0">
                <a:latin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p:txBody>
      </p:sp>
      <p:pic>
        <p:nvPicPr>
          <p:cNvPr id="7"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0933" y="2238834"/>
            <a:ext cx="3100388" cy="4272148"/>
          </a:xfrm>
          <a:prstGeom prst="rect">
            <a:avLst/>
          </a:prstGeom>
        </p:spPr>
      </p:pic>
      <p:pic>
        <p:nvPicPr>
          <p:cNvPr id="8"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 y="6137963"/>
            <a:ext cx="12192000" cy="707037"/>
          </a:xfrm>
          <a:prstGeom prst="rect">
            <a:avLst/>
          </a:prstGeom>
        </p:spPr>
      </p:pic>
      <p:pic>
        <p:nvPicPr>
          <p:cNvPr id="9"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8803" y="5316745"/>
            <a:ext cx="1455737" cy="1291541"/>
          </a:xfrm>
          <a:prstGeom prst="rect">
            <a:avLst/>
          </a:prstGeom>
        </p:spPr>
      </p:pic>
      <p:pic>
        <p:nvPicPr>
          <p:cNvPr id="10"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78105" y="5243460"/>
            <a:ext cx="1711325" cy="1519130"/>
          </a:xfrm>
          <a:prstGeom prst="rect">
            <a:avLst/>
          </a:prstGeom>
        </p:spPr>
      </p:pic>
      <p:pic>
        <p:nvPicPr>
          <p:cNvPr id="11"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74540" y="5965002"/>
            <a:ext cx="3181350" cy="674237"/>
          </a:xfrm>
          <a:prstGeom prst="rect">
            <a:avLst/>
          </a:prstGeom>
        </p:spPr>
      </p:pic>
    </p:spTree>
    <p:extLst>
      <p:ext uri="{BB962C8B-B14F-4D97-AF65-F5344CB8AC3E}">
        <p14:creationId xmlns:p14="http://schemas.microsoft.com/office/powerpoint/2010/main" val="127686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42"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DAC5B6-20CE-447F-8BA1-F2274AC7AE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1D22B31-BF8F-446B-9009-8A251FB177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Picture 3" descr="A person taking a selfie&#10;&#10;Description automatically generated">
            <a:extLst>
              <a:ext uri="{FF2B5EF4-FFF2-40B4-BE49-F238E27FC236}">
                <a16:creationId xmlns:a16="http://schemas.microsoft.com/office/drawing/2014/main" id="{8BF6792F-D7ED-4045-A4D5-156B56C6F55D}"/>
              </a:ext>
            </a:extLst>
          </p:cNvPr>
          <p:cNvPicPr>
            <a:picLocks noChangeAspect="1"/>
          </p:cNvPicPr>
          <p:nvPr/>
        </p:nvPicPr>
        <p:blipFill rotWithShape="1">
          <a:blip r:embed="rId2"/>
          <a:srcRect t="6364" b="6364"/>
          <a:stretch/>
        </p:blipFill>
        <p:spPr>
          <a:xfrm>
            <a:off x="0" y="1269241"/>
            <a:ext cx="4303902" cy="4319518"/>
          </a:xfrm>
          <a:prstGeom prst="ellipse">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grpSp>
        <p:nvGrpSpPr>
          <p:cNvPr id="7" name="组合 16">
            <a:extLst>
              <a:ext uri="{FF2B5EF4-FFF2-40B4-BE49-F238E27FC236}">
                <a16:creationId xmlns:a16="http://schemas.microsoft.com/office/drawing/2014/main" id="{ECC844A0-6356-3545-B468-DFEAD1013BB9}"/>
              </a:ext>
            </a:extLst>
          </p:cNvPr>
          <p:cNvGrpSpPr/>
          <p:nvPr/>
        </p:nvGrpSpPr>
        <p:grpSpPr>
          <a:xfrm flipH="1">
            <a:off x="-304800" y="885594"/>
            <a:ext cx="5159896" cy="5086812"/>
            <a:chOff x="4761793" y="1193377"/>
            <a:chExt cx="5086812" cy="5086812"/>
          </a:xfrm>
          <a:solidFill>
            <a:srgbClr val="088EFB"/>
          </a:solidFill>
        </p:grpSpPr>
        <p:sp>
          <p:nvSpPr>
            <p:cNvPr id="8" name="空心弧 17">
              <a:extLst>
                <a:ext uri="{FF2B5EF4-FFF2-40B4-BE49-F238E27FC236}">
                  <a16:creationId xmlns:a16="http://schemas.microsoft.com/office/drawing/2014/main" id="{F044AC0E-94DB-2A49-B777-994C711FC85D}"/>
                </a:ext>
              </a:extLst>
            </p:cNvPr>
            <p:cNvSpPr/>
            <p:nvPr/>
          </p:nvSpPr>
          <p:spPr>
            <a:xfrm rot="18932598">
              <a:off x="4761793" y="1193377"/>
              <a:ext cx="5086812" cy="5086812"/>
            </a:xfrm>
            <a:prstGeom prst="blockArc">
              <a:avLst>
                <a:gd name="adj1" fmla="val 5631562"/>
                <a:gd name="adj2" fmla="val 21573093"/>
                <a:gd name="adj3" fmla="val 142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sp>
          <p:nvSpPr>
            <p:cNvPr id="10" name="等腰三角形 18">
              <a:extLst>
                <a:ext uri="{FF2B5EF4-FFF2-40B4-BE49-F238E27FC236}">
                  <a16:creationId xmlns:a16="http://schemas.microsoft.com/office/drawing/2014/main" id="{068CFE4D-10A2-6B4D-B241-335939090738}"/>
                </a:ext>
              </a:extLst>
            </p:cNvPr>
            <p:cNvSpPr/>
            <p:nvPr/>
          </p:nvSpPr>
          <p:spPr>
            <a:xfrm rot="7800137">
              <a:off x="8984404" y="1884169"/>
              <a:ext cx="269694" cy="23249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grpSp>
        <p:nvGrpSpPr>
          <p:cNvPr id="12" name="组合 5">
            <a:extLst>
              <a:ext uri="{FF2B5EF4-FFF2-40B4-BE49-F238E27FC236}">
                <a16:creationId xmlns:a16="http://schemas.microsoft.com/office/drawing/2014/main" id="{0C6D08E3-999C-AD4B-A5A1-D68E308F8DC9}"/>
              </a:ext>
            </a:extLst>
          </p:cNvPr>
          <p:cNvGrpSpPr/>
          <p:nvPr/>
        </p:nvGrpSpPr>
        <p:grpSpPr>
          <a:xfrm>
            <a:off x="3325088" y="708025"/>
            <a:ext cx="1220099" cy="1048138"/>
            <a:chOff x="7871929" y="1471321"/>
            <a:chExt cx="1576183" cy="1358900"/>
          </a:xfrm>
        </p:grpSpPr>
        <p:sp>
          <p:nvSpPr>
            <p:cNvPr id="13" name="六边形 12">
              <a:extLst>
                <a:ext uri="{FF2B5EF4-FFF2-40B4-BE49-F238E27FC236}">
                  <a16:creationId xmlns:a16="http://schemas.microsoft.com/office/drawing/2014/main" id="{5D4D8E08-2291-A441-8D62-3AE29D4D6364}"/>
                </a:ext>
              </a:extLst>
            </p:cNvPr>
            <p:cNvSpPr/>
            <p:nvPr/>
          </p:nvSpPr>
          <p:spPr bwMode="auto">
            <a:xfrm>
              <a:off x="7871929" y="1471321"/>
              <a:ext cx="1576183" cy="1358900"/>
            </a:xfrm>
            <a:prstGeom prst="hexagon">
              <a:avLst/>
            </a:prstGeom>
            <a:solidFill>
              <a:srgbClr val="4F81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3600" dirty="0">
                <a:latin typeface="#9Slide03 Arima Madurai Black" panose="00000A00000000000000" pitchFamily="2" charset="0"/>
                <a:cs typeface="#9Slide03 Arima Madurai Black" panose="00000A00000000000000" pitchFamily="2" charset="0"/>
              </a:endParaRPr>
            </a:p>
          </p:txBody>
        </p:sp>
        <p:sp>
          <p:nvSpPr>
            <p:cNvPr id="14" name="文本框 20">
              <a:extLst>
                <a:ext uri="{FF2B5EF4-FFF2-40B4-BE49-F238E27FC236}">
                  <a16:creationId xmlns:a16="http://schemas.microsoft.com/office/drawing/2014/main" id="{5D9A63CD-B913-B647-BF83-FE07E307CC02}"/>
                </a:ext>
              </a:extLst>
            </p:cNvPr>
            <p:cNvSpPr txBox="1">
              <a:spLocks noChangeArrowheads="1"/>
            </p:cNvSpPr>
            <p:nvPr/>
          </p:nvSpPr>
          <p:spPr bwMode="auto">
            <a:xfrm>
              <a:off x="8226410" y="1776841"/>
              <a:ext cx="8857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SG" altLang="zh-CN" sz="3600" b="1" dirty="0">
                  <a:solidFill>
                    <a:schemeClr val="bg1"/>
                  </a:solidFill>
                  <a:latin typeface="#9Slide03 Arima Madurai Black" panose="00000A00000000000000" pitchFamily="2" charset="0"/>
                  <a:cs typeface="#9Slide03 Arima Madurai Black" panose="00000A00000000000000" pitchFamily="2" charset="0"/>
                </a:rPr>
                <a:t>A</a:t>
              </a:r>
              <a:endParaRPr lang="zh-CN" altLang="en-US" sz="3600" b="1" dirty="0">
                <a:solidFill>
                  <a:schemeClr val="bg1"/>
                </a:solidFill>
                <a:latin typeface="#9Slide03 Arima Madurai Black" panose="00000A00000000000000" pitchFamily="2" charset="0"/>
                <a:cs typeface="#9Slide03 Arima Madurai Black" panose="00000A00000000000000" pitchFamily="2" charset="0"/>
              </a:endParaRPr>
            </a:p>
          </p:txBody>
        </p:sp>
      </p:grpSp>
      <p:grpSp>
        <p:nvGrpSpPr>
          <p:cNvPr id="15" name="组合 4">
            <a:extLst>
              <a:ext uri="{FF2B5EF4-FFF2-40B4-BE49-F238E27FC236}">
                <a16:creationId xmlns:a16="http://schemas.microsoft.com/office/drawing/2014/main" id="{303ADE1A-1BCE-794C-8663-4308A06D8824}"/>
              </a:ext>
            </a:extLst>
          </p:cNvPr>
          <p:cNvGrpSpPr/>
          <p:nvPr/>
        </p:nvGrpSpPr>
        <p:grpSpPr>
          <a:xfrm>
            <a:off x="4191880" y="2171772"/>
            <a:ext cx="1354218" cy="1161995"/>
            <a:chOff x="6197851" y="2522098"/>
            <a:chExt cx="1576183" cy="1357312"/>
          </a:xfrm>
        </p:grpSpPr>
        <p:sp>
          <p:nvSpPr>
            <p:cNvPr id="16" name="六边形 13">
              <a:extLst>
                <a:ext uri="{FF2B5EF4-FFF2-40B4-BE49-F238E27FC236}">
                  <a16:creationId xmlns:a16="http://schemas.microsoft.com/office/drawing/2014/main" id="{910D9410-AE26-AD41-ADFE-EB8B61D9FD7C}"/>
                </a:ext>
              </a:extLst>
            </p:cNvPr>
            <p:cNvSpPr/>
            <p:nvPr/>
          </p:nvSpPr>
          <p:spPr bwMode="auto">
            <a:xfrm>
              <a:off x="6197851" y="2522098"/>
              <a:ext cx="1576183" cy="1357312"/>
            </a:xfrm>
            <a:prstGeom prst="hexagon">
              <a:avLst/>
            </a:prstGeom>
            <a:solidFill>
              <a:srgbClr val="9BBB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3600" dirty="0">
                <a:latin typeface="#9Slide03 Arima Madurai Black" panose="00000A00000000000000" pitchFamily="2" charset="0"/>
                <a:cs typeface="#9Slide03 Arima Madurai Black" panose="00000A00000000000000" pitchFamily="2" charset="0"/>
              </a:endParaRPr>
            </a:p>
          </p:txBody>
        </p:sp>
        <p:sp>
          <p:nvSpPr>
            <p:cNvPr id="17" name="文本框 21">
              <a:extLst>
                <a:ext uri="{FF2B5EF4-FFF2-40B4-BE49-F238E27FC236}">
                  <a16:creationId xmlns:a16="http://schemas.microsoft.com/office/drawing/2014/main" id="{1A60298D-C742-DE40-962E-ABE39A09D389}"/>
                </a:ext>
              </a:extLst>
            </p:cNvPr>
            <p:cNvSpPr txBox="1">
              <a:spLocks noChangeArrowheads="1"/>
            </p:cNvSpPr>
            <p:nvPr/>
          </p:nvSpPr>
          <p:spPr bwMode="auto">
            <a:xfrm>
              <a:off x="6570866" y="2925789"/>
              <a:ext cx="8872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SG" altLang="zh-CN" sz="3600" b="1" dirty="0">
                  <a:solidFill>
                    <a:schemeClr val="bg1"/>
                  </a:solidFill>
                  <a:latin typeface="#9Slide03 Arima Madurai Black" panose="00000A00000000000000" pitchFamily="2" charset="0"/>
                  <a:cs typeface="#9Slide03 Arima Madurai Black" panose="00000A00000000000000" pitchFamily="2" charset="0"/>
                </a:rPr>
                <a:t>B</a:t>
              </a:r>
              <a:endParaRPr lang="zh-CN" altLang="en-US" sz="3600" b="1" dirty="0">
                <a:solidFill>
                  <a:schemeClr val="bg1"/>
                </a:solidFill>
                <a:latin typeface="#9Slide03 Arima Madurai Black" panose="00000A00000000000000" pitchFamily="2" charset="0"/>
                <a:cs typeface="#9Slide03 Arima Madurai Black" panose="00000A00000000000000" pitchFamily="2" charset="0"/>
              </a:endParaRPr>
            </a:p>
          </p:txBody>
        </p:sp>
      </p:grpSp>
      <p:grpSp>
        <p:nvGrpSpPr>
          <p:cNvPr id="18" name="组合 3">
            <a:extLst>
              <a:ext uri="{FF2B5EF4-FFF2-40B4-BE49-F238E27FC236}">
                <a16:creationId xmlns:a16="http://schemas.microsoft.com/office/drawing/2014/main" id="{EF179D80-48DD-3F4F-89C5-B7EADD5D782A}"/>
              </a:ext>
            </a:extLst>
          </p:cNvPr>
          <p:cNvGrpSpPr/>
          <p:nvPr/>
        </p:nvGrpSpPr>
        <p:grpSpPr>
          <a:xfrm>
            <a:off x="2952947" y="5347036"/>
            <a:ext cx="1354218" cy="1161996"/>
            <a:chOff x="6197851" y="3911160"/>
            <a:chExt cx="1576183" cy="1357313"/>
          </a:xfrm>
        </p:grpSpPr>
        <p:sp>
          <p:nvSpPr>
            <p:cNvPr id="19" name="六边形 14">
              <a:extLst>
                <a:ext uri="{FF2B5EF4-FFF2-40B4-BE49-F238E27FC236}">
                  <a16:creationId xmlns:a16="http://schemas.microsoft.com/office/drawing/2014/main" id="{130514D4-C016-754A-953E-E561EF51B480}"/>
                </a:ext>
              </a:extLst>
            </p:cNvPr>
            <p:cNvSpPr/>
            <p:nvPr/>
          </p:nvSpPr>
          <p:spPr bwMode="auto">
            <a:xfrm>
              <a:off x="6197851" y="3911160"/>
              <a:ext cx="1576183" cy="1357313"/>
            </a:xfrm>
            <a:prstGeom prst="hexagon">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3600">
                <a:latin typeface="#9Slide03 Arima Madurai Black" panose="00000A00000000000000" pitchFamily="2" charset="0"/>
                <a:cs typeface="#9Slide03 Arima Madurai Black" panose="00000A00000000000000" pitchFamily="2" charset="0"/>
              </a:endParaRPr>
            </a:p>
          </p:txBody>
        </p:sp>
        <p:sp>
          <p:nvSpPr>
            <p:cNvPr id="20" name="文本框 22">
              <a:extLst>
                <a:ext uri="{FF2B5EF4-FFF2-40B4-BE49-F238E27FC236}">
                  <a16:creationId xmlns:a16="http://schemas.microsoft.com/office/drawing/2014/main" id="{17D69E17-EAA1-854D-B8AD-55CB2E1BCD2A}"/>
                </a:ext>
              </a:extLst>
            </p:cNvPr>
            <p:cNvSpPr txBox="1">
              <a:spLocks noChangeArrowheads="1"/>
            </p:cNvSpPr>
            <p:nvPr/>
          </p:nvSpPr>
          <p:spPr bwMode="auto">
            <a:xfrm>
              <a:off x="6542294" y="4316805"/>
              <a:ext cx="887296" cy="75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SG" altLang="zh-CN" sz="3600" b="1" dirty="0">
                  <a:solidFill>
                    <a:schemeClr val="bg1"/>
                  </a:solidFill>
                  <a:latin typeface="#9Slide03 Arima Madurai Black" panose="00000A00000000000000" pitchFamily="2" charset="0"/>
                  <a:cs typeface="#9Slide03 Arima Madurai Black" panose="00000A00000000000000" pitchFamily="2" charset="0"/>
                </a:rPr>
                <a:t>D</a:t>
              </a:r>
              <a:endParaRPr lang="zh-CN" altLang="en-US" sz="3600" b="1" dirty="0">
                <a:solidFill>
                  <a:schemeClr val="bg1"/>
                </a:solidFill>
                <a:latin typeface="#9Slide03 Arima Madurai Black" panose="00000A00000000000000" pitchFamily="2" charset="0"/>
                <a:cs typeface="#9Slide03 Arima Madurai Black" panose="00000A00000000000000" pitchFamily="2" charset="0"/>
              </a:endParaRPr>
            </a:p>
          </p:txBody>
        </p:sp>
      </p:grpSp>
      <p:sp>
        <p:nvSpPr>
          <p:cNvPr id="21" name="TextBox 20">
            <a:extLst>
              <a:ext uri="{FF2B5EF4-FFF2-40B4-BE49-F238E27FC236}">
                <a16:creationId xmlns:a16="http://schemas.microsoft.com/office/drawing/2014/main" id="{65068A9A-D67F-B24E-8257-A3AA574322A8}"/>
              </a:ext>
            </a:extLst>
          </p:cNvPr>
          <p:cNvSpPr txBox="1"/>
          <p:nvPr/>
        </p:nvSpPr>
        <p:spPr>
          <a:xfrm>
            <a:off x="4476778" y="1070900"/>
            <a:ext cx="7457199" cy="707886"/>
          </a:xfrm>
          <a:prstGeom prst="rect">
            <a:avLst/>
          </a:prstGeom>
          <a:noFill/>
        </p:spPr>
        <p:txBody>
          <a:bodyPr wrap="square" rtlCol="0">
            <a:spAutoFit/>
          </a:bodyPr>
          <a:lstStyle/>
          <a:p>
            <a:pPr algn="just"/>
            <a:r>
              <a:rPr lang="en-VN" sz="4000" dirty="0">
                <a:latin typeface="Times New Roman" panose="02020603050405020304" pitchFamily="18" charset="0"/>
                <a:cs typeface="Times New Roman" panose="02020603050405020304" pitchFamily="18" charset="0"/>
              </a:rPr>
              <a:t>Nguyễn Thế Hoàng Linh (1982)</a:t>
            </a:r>
          </a:p>
        </p:txBody>
      </p:sp>
      <p:sp>
        <p:nvSpPr>
          <p:cNvPr id="22" name="TextBox 21">
            <a:extLst>
              <a:ext uri="{FF2B5EF4-FFF2-40B4-BE49-F238E27FC236}">
                <a16:creationId xmlns:a16="http://schemas.microsoft.com/office/drawing/2014/main" id="{6CC57F75-731C-174A-B227-0C5ED32FEA95}"/>
              </a:ext>
            </a:extLst>
          </p:cNvPr>
          <p:cNvSpPr txBox="1"/>
          <p:nvPr/>
        </p:nvSpPr>
        <p:spPr>
          <a:xfrm>
            <a:off x="5754561" y="2362810"/>
            <a:ext cx="7457199" cy="707886"/>
          </a:xfrm>
          <a:prstGeom prst="rect">
            <a:avLst/>
          </a:prstGeom>
          <a:noFill/>
        </p:spPr>
        <p:txBody>
          <a:bodyPr wrap="square" rtlCol="0">
            <a:spAutoFit/>
          </a:bodyPr>
          <a:lstStyle/>
          <a:p>
            <a:pPr algn="just"/>
            <a:r>
              <a:rPr lang="en-VN" sz="4000" dirty="0">
                <a:latin typeface="Times New Roman" panose="02020603050405020304" pitchFamily="18" charset="0"/>
                <a:cs typeface="Times New Roman" panose="02020603050405020304" pitchFamily="18" charset="0"/>
              </a:rPr>
              <a:t>Quê quán: Hà Nội</a:t>
            </a:r>
          </a:p>
        </p:txBody>
      </p:sp>
      <p:sp>
        <p:nvSpPr>
          <p:cNvPr id="23" name="TextBox 22">
            <a:extLst>
              <a:ext uri="{FF2B5EF4-FFF2-40B4-BE49-F238E27FC236}">
                <a16:creationId xmlns:a16="http://schemas.microsoft.com/office/drawing/2014/main" id="{990D4E52-D5DA-D845-9BCA-511A5B4604F7}"/>
              </a:ext>
            </a:extLst>
          </p:cNvPr>
          <p:cNvSpPr txBox="1"/>
          <p:nvPr/>
        </p:nvSpPr>
        <p:spPr>
          <a:xfrm>
            <a:off x="4476777" y="5347036"/>
            <a:ext cx="7457199" cy="1323439"/>
          </a:xfrm>
          <a:prstGeom prst="rect">
            <a:avLst/>
          </a:prstGeom>
          <a:noFill/>
        </p:spPr>
        <p:txBody>
          <a:bodyPr wrap="square" rtlCol="0">
            <a:spAutoFit/>
          </a:bodyPr>
          <a:lstStyle/>
          <a:p>
            <a:pPr algn="just"/>
            <a:r>
              <a:rPr lang="en-VN" sz="4000" dirty="0">
                <a:latin typeface="Times New Roman" panose="02020603050405020304" pitchFamily="18" charset="0"/>
                <a:cs typeface="Times New Roman" panose="02020603050405020304" pitchFamily="18" charset="0"/>
              </a:rPr>
              <a:t>Thơ viết cho trẻ em rất hồn nhiên, ngộ nghĩnh, trong trẻo, tươi vui.</a:t>
            </a:r>
          </a:p>
        </p:txBody>
      </p:sp>
      <p:sp>
        <p:nvSpPr>
          <p:cNvPr id="2" name="TextBox 1"/>
          <p:cNvSpPr txBox="1"/>
          <p:nvPr/>
        </p:nvSpPr>
        <p:spPr>
          <a:xfrm>
            <a:off x="142875" y="-14298"/>
            <a:ext cx="3196525" cy="954107"/>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2. </a:t>
            </a:r>
            <a:r>
              <a:rPr lang="en-US" sz="2800" b="1" dirty="0" err="1" smtClean="0">
                <a:solidFill>
                  <a:srgbClr val="FF0000"/>
                </a:solidFill>
                <a:latin typeface="Times New Roman" panose="02020603050405020304" pitchFamily="18" charset="0"/>
                <a:cs typeface="Times New Roman" panose="02020603050405020304" pitchFamily="18" charset="0"/>
              </a:rPr>
              <a:t>Tìm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hiểu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chung</a:t>
            </a:r>
            <a:endParaRPr lang="en-US" sz="2800" b="1" dirty="0" smtClean="0">
              <a:solidFill>
                <a:srgbClr val="FF0000"/>
              </a:solidFill>
              <a:latin typeface="Times New Roman" panose="02020603050405020304" pitchFamily="18" charset="0"/>
              <a:cs typeface="Times New Roman" panose="02020603050405020304" pitchFamily="18" charset="0"/>
            </a:endParaRPr>
          </a:p>
          <a:p>
            <a:r>
              <a:rPr lang="en-US" sz="2800" b="1" dirty="0" smtClean="0">
                <a:solidFill>
                  <a:srgbClr val="FF0000"/>
                </a:solidFill>
                <a:latin typeface="Times New Roman" panose="02020603050405020304" pitchFamily="18" charset="0"/>
                <a:cs typeface="Times New Roman" panose="02020603050405020304" pitchFamily="18" charset="0"/>
              </a:rPr>
              <a:t>a. </a:t>
            </a:r>
            <a:r>
              <a:rPr lang="en-US" sz="2800" b="1" dirty="0" err="1" smtClean="0">
                <a:solidFill>
                  <a:srgbClr val="FF0000"/>
                </a:solidFill>
                <a:latin typeface="Times New Roman" panose="02020603050405020304" pitchFamily="18" charset="0"/>
                <a:cs typeface="Times New Roman" panose="02020603050405020304" pitchFamily="18" charset="0"/>
              </a:rPr>
              <a:t>Tác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giả</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grpSp>
        <p:nvGrpSpPr>
          <p:cNvPr id="24" name="组合 4">
            <a:extLst>
              <a:ext uri="{FF2B5EF4-FFF2-40B4-BE49-F238E27FC236}">
                <a16:creationId xmlns:a16="http://schemas.microsoft.com/office/drawing/2014/main" id="{303ADE1A-1BCE-794C-8663-4308A06D8824}"/>
              </a:ext>
            </a:extLst>
          </p:cNvPr>
          <p:cNvGrpSpPr/>
          <p:nvPr/>
        </p:nvGrpSpPr>
        <p:grpSpPr>
          <a:xfrm>
            <a:off x="4136673" y="3679367"/>
            <a:ext cx="1354218" cy="1161995"/>
            <a:chOff x="6197851" y="2522098"/>
            <a:chExt cx="1576183" cy="1357312"/>
          </a:xfrm>
        </p:grpSpPr>
        <p:sp>
          <p:nvSpPr>
            <p:cNvPr id="25" name="六边形 13">
              <a:extLst>
                <a:ext uri="{FF2B5EF4-FFF2-40B4-BE49-F238E27FC236}">
                  <a16:creationId xmlns:a16="http://schemas.microsoft.com/office/drawing/2014/main" id="{910D9410-AE26-AD41-ADFE-EB8B61D9FD7C}"/>
                </a:ext>
              </a:extLst>
            </p:cNvPr>
            <p:cNvSpPr/>
            <p:nvPr/>
          </p:nvSpPr>
          <p:spPr bwMode="auto">
            <a:xfrm>
              <a:off x="6197851" y="2522098"/>
              <a:ext cx="1576183" cy="1357312"/>
            </a:xfrm>
            <a:prstGeom prst="hexagon">
              <a:avLst/>
            </a:prstGeom>
            <a:ln/>
          </p:spPr>
          <p:style>
            <a:lnRef idx="3">
              <a:schemeClr val="lt1"/>
            </a:lnRef>
            <a:fillRef idx="1">
              <a:schemeClr val="accent4"/>
            </a:fillRef>
            <a:effectRef idx="1">
              <a:schemeClr val="accent4"/>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3600" dirty="0">
                <a:latin typeface="#9Slide03 Arima Madurai Black" panose="00000A00000000000000" pitchFamily="2" charset="0"/>
                <a:cs typeface="#9Slide03 Arima Madurai Black" panose="00000A00000000000000" pitchFamily="2" charset="0"/>
              </a:endParaRPr>
            </a:p>
          </p:txBody>
        </p:sp>
        <p:sp>
          <p:nvSpPr>
            <p:cNvPr id="26" name="文本框 21">
              <a:extLst>
                <a:ext uri="{FF2B5EF4-FFF2-40B4-BE49-F238E27FC236}">
                  <a16:creationId xmlns:a16="http://schemas.microsoft.com/office/drawing/2014/main" id="{1A60298D-C742-DE40-962E-ABE39A09D389}"/>
                </a:ext>
              </a:extLst>
            </p:cNvPr>
            <p:cNvSpPr txBox="1">
              <a:spLocks noChangeArrowheads="1"/>
            </p:cNvSpPr>
            <p:nvPr/>
          </p:nvSpPr>
          <p:spPr bwMode="auto">
            <a:xfrm>
              <a:off x="6570866" y="2795156"/>
              <a:ext cx="887296" cy="75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SG" altLang="zh-CN" sz="3600" b="1" dirty="0">
                  <a:solidFill>
                    <a:schemeClr val="bg1"/>
                  </a:solidFill>
                  <a:latin typeface="#9Slide03 Arima Madurai Black" panose="00000A00000000000000" pitchFamily="2" charset="0"/>
                  <a:cs typeface="#9Slide03 Arima Madurai Black" panose="00000A00000000000000" pitchFamily="2" charset="0"/>
                </a:rPr>
                <a:t>C</a:t>
              </a:r>
              <a:endParaRPr lang="zh-CN" altLang="en-US" sz="3600" b="1" dirty="0">
                <a:solidFill>
                  <a:schemeClr val="bg1"/>
                </a:solidFill>
                <a:latin typeface="#9Slide03 Arima Madurai Black" panose="00000A00000000000000" pitchFamily="2" charset="0"/>
                <a:cs typeface="#9Slide03 Arima Madurai Black" panose="00000A00000000000000" pitchFamily="2" charset="0"/>
              </a:endParaRPr>
            </a:p>
          </p:txBody>
        </p:sp>
      </p:grpSp>
      <p:sp>
        <p:nvSpPr>
          <p:cNvPr id="3" name="TextBox 2"/>
          <p:cNvSpPr txBox="1"/>
          <p:nvPr/>
        </p:nvSpPr>
        <p:spPr>
          <a:xfrm>
            <a:off x="5611574" y="3624090"/>
            <a:ext cx="6179415" cy="1169551"/>
          </a:xfrm>
          <a:prstGeom prst="rect">
            <a:avLst/>
          </a:prstGeom>
          <a:noFill/>
        </p:spPr>
        <p:txBody>
          <a:bodyPr wrap="square" rtlCol="0">
            <a:spAutoFit/>
          </a:bodyPr>
          <a:lstStyle/>
          <a:p>
            <a:r>
              <a:rPr lang="en-US" sz="3500" dirty="0" err="1" smtClean="0">
                <a:latin typeface="Times New Roman" panose="02020603050405020304" pitchFamily="18" charset="0"/>
                <a:cs typeface="Times New Roman" panose="02020603050405020304" pitchFamily="18" charset="0"/>
              </a:rPr>
              <a:t>Sáng</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tác</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thơ</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từ</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năm</a:t>
            </a:r>
            <a:r>
              <a:rPr lang="en-US" sz="3500" dirty="0" smtClean="0">
                <a:latin typeface="Times New Roman" panose="02020603050405020304" pitchFamily="18" charset="0"/>
                <a:cs typeface="Times New Roman" panose="02020603050405020304" pitchFamily="18" charset="0"/>
              </a:rPr>
              <a:t> 12 </a:t>
            </a:r>
            <a:r>
              <a:rPr lang="en-US" sz="3500" dirty="0" err="1" smtClean="0">
                <a:latin typeface="Times New Roman" panose="02020603050405020304" pitchFamily="18" charset="0"/>
                <a:cs typeface="Times New Roman" panose="02020603050405020304" pitchFamily="18" charset="0"/>
              </a:rPr>
              <a:t>tuổi</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hiện</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có</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gia</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tài</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là</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hàng</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ngàn</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bài</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thơ</a:t>
            </a:r>
            <a:endParaRPr lang="en-US"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402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1000" fill="hold"/>
                                        <p:tgtEl>
                                          <p:spTgt spid="24"/>
                                        </p:tgtEl>
                                        <p:attrNameLst>
                                          <p:attrName>ppt_w</p:attrName>
                                        </p:attrNameLst>
                                      </p:cBhvr>
                                      <p:tavLst>
                                        <p:tav tm="0">
                                          <p:val>
                                            <p:fltVal val="0"/>
                                          </p:val>
                                        </p:tav>
                                        <p:tav tm="100000">
                                          <p:val>
                                            <p:strVal val="#ppt_w"/>
                                          </p:val>
                                        </p:tav>
                                      </p:tavLst>
                                    </p:anim>
                                    <p:anim calcmode="lin" valueType="num">
                                      <p:cBhvr>
                                        <p:cTn id="21" dur="1000" fill="hold"/>
                                        <p:tgtEl>
                                          <p:spTgt spid="24"/>
                                        </p:tgtEl>
                                        <p:attrNameLst>
                                          <p:attrName>ppt_h</p:attrName>
                                        </p:attrNameLst>
                                      </p:cBhvr>
                                      <p:tavLst>
                                        <p:tav tm="0">
                                          <p:val>
                                            <p:fltVal val="0"/>
                                          </p:val>
                                        </p:tav>
                                        <p:tav tm="100000">
                                          <p:val>
                                            <p:strVal val="#ppt_h"/>
                                          </p:val>
                                        </p:tav>
                                      </p:tavLst>
                                    </p:anim>
                                    <p:anim calcmode="lin" valueType="num">
                                      <p:cBhvr>
                                        <p:cTn id="22" dur="1000" fill="hold"/>
                                        <p:tgtEl>
                                          <p:spTgt spid="24"/>
                                        </p:tgtEl>
                                        <p:attrNameLst>
                                          <p:attrName>style.rotation</p:attrName>
                                        </p:attrNameLst>
                                      </p:cBhvr>
                                      <p:tavLst>
                                        <p:tav tm="0">
                                          <p:val>
                                            <p:fltVal val="90"/>
                                          </p:val>
                                        </p:tav>
                                        <p:tav tm="100000">
                                          <p:val>
                                            <p:fltVal val="0"/>
                                          </p:val>
                                        </p:tav>
                                      </p:tavLst>
                                    </p:anim>
                                    <p:animEffect transition="in" filter="fade">
                                      <p:cBhvr>
                                        <p:cTn id="23" dur="1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ppt_w</p:attrName>
                                        </p:attrNameLst>
                                      </p:cBhvr>
                                      <p:tavLst>
                                        <p:tav tm="0">
                                          <p:val>
                                            <p:fltVal val="0"/>
                                          </p:val>
                                        </p:tav>
                                        <p:tav tm="100000">
                                          <p:val>
                                            <p:strVal val="#ppt_w"/>
                                          </p:val>
                                        </p:tav>
                                      </p:tavLst>
                                    </p:anim>
                                    <p:anim calcmode="lin" valueType="num">
                                      <p:cBhvr>
                                        <p:cTn id="29" dur="1000" fill="hold"/>
                                        <p:tgtEl>
                                          <p:spTgt spid="18"/>
                                        </p:tgtEl>
                                        <p:attrNameLst>
                                          <p:attrName>ppt_h</p:attrName>
                                        </p:attrNameLst>
                                      </p:cBhvr>
                                      <p:tavLst>
                                        <p:tav tm="0">
                                          <p:val>
                                            <p:fltVal val="0"/>
                                          </p:val>
                                        </p:tav>
                                        <p:tav tm="100000">
                                          <p:val>
                                            <p:strVal val="#ppt_h"/>
                                          </p:val>
                                        </p:tav>
                                      </p:tavLst>
                                    </p:anim>
                                    <p:anim calcmode="lin" valueType="num">
                                      <p:cBhvr>
                                        <p:cTn id="30" dur="1000" fill="hold"/>
                                        <p:tgtEl>
                                          <p:spTgt spid="18"/>
                                        </p:tgtEl>
                                        <p:attrNameLst>
                                          <p:attrName>style.rotation</p:attrName>
                                        </p:attrNameLst>
                                      </p:cBhvr>
                                      <p:tavLst>
                                        <p:tav tm="0">
                                          <p:val>
                                            <p:fltVal val="90"/>
                                          </p:val>
                                        </p:tav>
                                        <p:tav tm="100000">
                                          <p:val>
                                            <p:fltVal val="0"/>
                                          </p:val>
                                        </p:tav>
                                      </p:tavLst>
                                    </p:anim>
                                    <p:animEffect transition="in" filter="fade">
                                      <p:cBhvr>
                                        <p:cTn id="3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1973</Words>
  <Application>Microsoft Office PowerPoint</Application>
  <PresentationFormat>Widescreen</PresentationFormat>
  <Paragraphs>187</Paragraphs>
  <Slides>32</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#9Slide03 Arima Madurai Black</vt:lpstr>
      <vt:lpstr>Arial</vt:lpstr>
      <vt:lpstr>Calibri</vt:lpstr>
      <vt:lpstr>Calibri Light</vt:lpstr>
      <vt:lpstr>等线</vt:lpstr>
      <vt:lpstr>Times New Roman</vt:lpstr>
      <vt:lpstr>华康海报体W12</vt:lpstr>
      <vt:lpstr>方正兰亭中黑_GBK</vt:lpstr>
      <vt:lpstr>方正卡通简体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office014</dc:creator>
  <cp:lastModifiedBy>Admin</cp:lastModifiedBy>
  <cp:revision>40</cp:revision>
  <dcterms:created xsi:type="dcterms:W3CDTF">2021-06-17T00:17:01Z</dcterms:created>
  <dcterms:modified xsi:type="dcterms:W3CDTF">2021-09-19T15:03:07Z</dcterms:modified>
</cp:coreProperties>
</file>