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2" r:id="rId3"/>
    <p:sldId id="296" r:id="rId4"/>
    <p:sldId id="258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  <p:sldId id="291" r:id="rId21"/>
    <p:sldId id="293" r:id="rId22"/>
  </p:sldIdLst>
  <p:sldSz cx="9144000" cy="5143500" type="screen16x9"/>
  <p:notesSz cx="6858000" cy="9144000"/>
  <p:embeddedFontLs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matic SC" panose="020B0604020202020204" charset="-79"/>
      <p:regular r:id="rId32"/>
      <p:bold r:id="rId33"/>
    </p:embeddedFont>
    <p:embeddedFont>
      <p:font typeface="Nunito SemiBold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10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F5B199-3A0C-C84F-9BBC-EF8FAAAEA62B}"/>
              </a:ext>
            </a:extLst>
          </p:cNvPr>
          <p:cNvSpPr txBox="1"/>
          <p:nvPr/>
        </p:nvSpPr>
        <p:spPr>
          <a:xfrm>
            <a:off x="1015999" y="3481586"/>
            <a:ext cx="2964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KĨ THUẬT</a:t>
            </a:r>
          </a:p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KHĂN TRẢI BÀN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Nhìn ra ngoài sân</a:t>
                      </a:r>
                    </a:p>
                    <a:p>
                      <a:pPr algn="just"/>
                      <a:r>
                        <a:rPr lang="en-VN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Nhìn</a:t>
                      </a:r>
                    </a:p>
                    <a:p>
                      <a:pPr algn="ctr"/>
                      <a:r>
                        <a:rPr lang="en-VN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Hướng, địa điểm của hành động</a:t>
                      </a:r>
                      <a:r>
                        <a:rPr lang="en-VN" sz="2200" i="1" dirty="0"/>
                        <a:t> nhìn</a:t>
                      </a:r>
                    </a:p>
                    <a:p>
                      <a:pPr algn="just"/>
                      <a:r>
                        <a:rPr lang="en-VN" sz="2200" i="0" dirty="0"/>
                        <a:t>- Đối tượng của hành động </a:t>
                      </a:r>
                      <a:r>
                        <a:rPr lang="en-VN" sz="2200" i="1" dirty="0"/>
                        <a:t>thấy.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Lật cái vỉ buồm</a:t>
                      </a:r>
                    </a:p>
                    <a:p>
                      <a:pPr algn="just"/>
                      <a:r>
                        <a:rPr lang="en-VN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Lật</a:t>
                      </a:r>
                    </a:p>
                    <a:p>
                      <a:pPr algn="ctr"/>
                      <a:r>
                        <a:rPr lang="en-VN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Đối tượng của hành động</a:t>
                      </a:r>
                      <a:r>
                        <a:rPr lang="en-VN" sz="2200" i="1" dirty="0"/>
                        <a:t> lật, lục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en-VN" sz="2200" dirty="0"/>
                        <a:t>ách thức, hướng, địa điểm, mục đích của hành động</a:t>
                      </a:r>
                      <a:r>
                        <a:rPr lang="en-VN" sz="2200" i="1" dirty="0"/>
                        <a:t> chạy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28"/>
              </p:ext>
            </p:extLst>
          </p:nvPr>
        </p:nvGraphicFramePr>
        <p:xfrm>
          <a:off x="738670" y="655413"/>
          <a:ext cx="7666659" cy="360826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Cụm 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ĐT 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Có 6 hình ảnh tương ứng với 6 động từ và tính từ, HS ghi tên động từ và tính từ vào cột giữa của PHT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4" name="Google Shape;1274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647</Words>
  <Application>Microsoft Office PowerPoint</Application>
  <PresentationFormat>On-screen Show (16:9)</PresentationFormat>
  <Paragraphs>114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Nunito</vt:lpstr>
      <vt:lpstr>Arial</vt:lpstr>
      <vt:lpstr>Times New Roman</vt:lpstr>
      <vt:lpstr>Calibri</vt:lpstr>
      <vt:lpstr>Amatic SC</vt:lpstr>
      <vt:lpstr>Nunito SemiBold</vt:lpstr>
      <vt:lpstr>Curio template</vt:lpstr>
      <vt:lpstr>THỰC HÀNH TIẾNG VIỆT</vt:lpstr>
      <vt:lpstr>ĐUỔI HÌNH BẮT ĐỘNG TỪ, TÍNH TỪ</vt:lpstr>
      <vt:lpstr>PHIẾU HỌC TẬP SỐ 1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Admin</cp:lastModifiedBy>
  <cp:revision>13</cp:revision>
  <dcterms:modified xsi:type="dcterms:W3CDTF">2021-08-26T08:19:57Z</dcterms:modified>
</cp:coreProperties>
</file>