
<file path=[Content_Types].xml><?xml version="1.0" encoding="utf-8"?>
<Types xmlns="http://schemas.openxmlformats.org/package/2006/content-types">
  <Override PartName="/ppt/embeddings/oleObject12.bin" ContentType="application/vnd.openxmlformats-officedocument.oleObject"/>
  <Override PartName="/ppt/embeddings/oleObject30.bin" ContentType="application/vnd.openxmlformats-officedocument.oleObject"/>
  <Override PartName="/ppt/notesSlides/notesSlide2.xml" ContentType="application/vnd.openxmlformats-officedocument.presentationml.notesSlide+xml"/>
  <Override PartName="/ppt/embeddings/oleObject41.bin" ContentType="application/vnd.openxmlformats-officedocument.oleObject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embeddings/oleObject8.bin" ContentType="application/vnd.openxmlformats-officedocument.oleObjec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embeddings/oleObject6.bin" ContentType="application/vnd.openxmlformats-officedocument.oleObject"/>
  <Override PartName="/ppt/embeddings/oleObject39.bin" ContentType="application/vnd.openxmlformats-officedocument.oleObject"/>
  <Override PartName="/ppt/embeddings/oleObject4.bin" ContentType="application/vnd.openxmlformats-officedocument.oleObject"/>
  <Override PartName="/ppt/embeddings/oleObject19.bin" ContentType="application/vnd.openxmlformats-officedocument.oleObject"/>
  <Override PartName="/ppt/embeddings/oleObject28.bin" ContentType="application/vnd.openxmlformats-officedocument.oleObject"/>
  <Override PartName="/ppt/embeddings/oleObject37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embeddings/oleObject26.bin" ContentType="application/vnd.openxmlformats-officedocument.oleObject"/>
  <Override PartName="/ppt/embeddings/oleObject35.bin" ContentType="application/vnd.openxmlformats-officedocument.oleObjec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embeddings/oleObject15.bin" ContentType="application/vnd.openxmlformats-officedocument.oleObject"/>
  <Override PartName="/ppt/embeddings/oleObject24.bin" ContentType="application/vnd.openxmlformats-officedocument.oleObject"/>
  <Override PartName="/ppt/embeddings/oleObject33.bin" ContentType="application/vnd.openxmlformats-officedocument.oleObject"/>
  <Override PartName="/ppt/embeddings/oleObject42.bin" ContentType="application/vnd.openxmlformats-officedocument.oleObject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ms-powerpoint.smartTags"/>
  <Override PartName="/ppt/slideLayouts/slideLayout7.xml" ContentType="application/vnd.openxmlformats-officedocument.presentationml.slideLayout+xml"/>
  <Override PartName="/ppt/embeddings/oleObject11.bin" ContentType="application/vnd.openxmlformats-officedocument.oleObject"/>
  <Override PartName="/ppt/embeddings/oleObject13.bin" ContentType="application/vnd.openxmlformats-officedocument.oleObject"/>
  <Override PartName="/ppt/embeddings/oleObject22.bin" ContentType="application/vnd.openxmlformats-officedocument.oleObject"/>
  <Override PartName="/ppt/embeddings/oleObject31.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embeddings/oleObject40.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embeddings/oleObject20.bin" ContentType="application/vnd.openxmlformats-officedocument.oleObject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embeddings/oleObject9.bin" ContentType="application/vnd.openxmlformats-officedocument.oleObject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embeddings/oleObject7.bin" ContentType="application/vnd.openxmlformats-officedocument.oleObject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embeddings/oleObject5.bin" ContentType="application/vnd.openxmlformats-officedocument.oleObject"/>
  <Override PartName="/ppt/embeddings/oleObject29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18.bin" ContentType="application/vnd.openxmlformats-officedocument.oleObject"/>
  <Default Extension="gif" ContentType="image/gif"/>
  <Override PartName="/ppt/embeddings/oleObject27.bin" ContentType="application/vnd.openxmlformats-officedocument.oleObject"/>
  <Override PartName="/ppt/embeddings/oleObject38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Override PartName="/ppt/embeddings/oleObject25.bin" ContentType="application/vnd.openxmlformats-officedocument.oleObject"/>
  <Override PartName="/ppt/embeddings/oleObject34.bin" ContentType="application/vnd.openxmlformats-officedocument.oleObject"/>
  <Override PartName="/ppt/embeddings/oleObject36.bin" ContentType="application/vnd.openxmlformats-officedocument.oleObject"/>
  <Override PartName="/ppt/slides/slide8.xml" ContentType="application/vnd.openxmlformats-officedocument.presentationml.slide+xml"/>
  <Override PartName="/ppt/embeddings/oleObject14.bin" ContentType="application/vnd.openxmlformats-officedocument.oleObject"/>
  <Override PartName="/ppt/embeddings/oleObject23.bin" ContentType="application/vnd.openxmlformats-officedocument.oleObject"/>
  <Override PartName="/ppt/embeddings/oleObject32.bin" ContentType="application/vnd.openxmlformats-officedocument.oleObject"/>
  <Override PartName="/ppt/embeddings/oleObject43.bin" ContentType="application/vnd.openxmlformats-officedocument.oleObject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embeddings/oleObject21.bin" ContentType="application/vnd.openxmlformats-officedocument.oleObject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embeddings/oleObject10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22"/>
  </p:notesMasterIdLst>
  <p:sldIdLst>
    <p:sldId id="257" r:id="rId3"/>
    <p:sldId id="278" r:id="rId4"/>
    <p:sldId id="277" r:id="rId5"/>
    <p:sldId id="281" r:id="rId6"/>
    <p:sldId id="261" r:id="rId7"/>
    <p:sldId id="260" r:id="rId8"/>
    <p:sldId id="262" r:id="rId9"/>
    <p:sldId id="266" r:id="rId10"/>
    <p:sldId id="263" r:id="rId11"/>
    <p:sldId id="272" r:id="rId12"/>
    <p:sldId id="280" r:id="rId13"/>
    <p:sldId id="268" r:id="rId14"/>
    <p:sldId id="269" r:id="rId15"/>
    <p:sldId id="270" r:id="rId16"/>
    <p:sldId id="274" r:id="rId17"/>
    <p:sldId id="275" r:id="rId18"/>
    <p:sldId id="276" r:id="rId19"/>
    <p:sldId id="267" r:id="rId20"/>
    <p:sldId id="264" r:id="rId21"/>
  </p:sldIdLst>
  <p:sldSz cx="9144000" cy="6858000" type="screen4x3"/>
  <p:notesSz cx="6858000" cy="9144000"/>
  <p:smartTags r:id="rId2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00"/>
    <a:srgbClr val="A5A55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4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06/relationships/smartTags" Target="smartTags.bin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0E49E-6C5B-49C4-BC2E-1B7D66550E18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0D97D-A8B4-4634-AF4F-B8310DE2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CA31E9-47A2-4611-81B7-ECB307E1BAC8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0D97D-A8B4-4634-AF4F-B8310DE216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790392-9D25-4CF4-9BB0-70A94077CEE5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D379CBA-81AE-4AD4-AA6F-94E6E60D1E20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C8996B-F108-48D2-8804-77F2873B2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2.xml"/><Relationship Id="rId7" Type="http://schemas.openxmlformats.org/officeDocument/2006/relationships/slide" Target="slide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audio" Target="file:///C:\WINDOWS\MEDIA\TADA.WAV" TargetMode="External"/><Relationship Id="rId7" Type="http://schemas.openxmlformats.org/officeDocument/2006/relationships/image" Target="../media/image36.jpeg"/><Relationship Id="rId2" Type="http://schemas.openxmlformats.org/officeDocument/2006/relationships/audio" Target="../media/audio4.wav"/><Relationship Id="rId1" Type="http://schemas.openxmlformats.org/officeDocument/2006/relationships/vmlDrawing" Target="../drawings/vmlDrawing6.vml"/><Relationship Id="rId6" Type="http://schemas.openxmlformats.org/officeDocument/2006/relationships/slide" Target="slide10.xml"/><Relationship Id="rId5" Type="http://schemas.openxmlformats.org/officeDocument/2006/relationships/image" Target="../media/image35.png"/><Relationship Id="rId4" Type="http://schemas.openxmlformats.org/officeDocument/2006/relationships/slideLayout" Target="../slideLayouts/slideLayout2.xml"/><Relationship Id="rId9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WINDOWS\MEDIA\TADA.WAV" TargetMode="External"/><Relationship Id="rId1" Type="http://schemas.openxmlformats.org/officeDocument/2006/relationships/audio" Target="../media/audio4.wav"/><Relationship Id="rId5" Type="http://schemas.openxmlformats.org/officeDocument/2006/relationships/slide" Target="slide10.xml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6.jpeg"/><Relationship Id="rId2" Type="http://schemas.openxmlformats.org/officeDocument/2006/relationships/audio" Target="file:///C:\WINDOWS\MEDIA\TADA.WAV" TargetMode="External"/><Relationship Id="rId1" Type="http://schemas.openxmlformats.org/officeDocument/2006/relationships/audio" Target="../media/audio4.wav"/><Relationship Id="rId6" Type="http://schemas.openxmlformats.org/officeDocument/2006/relationships/slide" Target="slide10.xml"/><Relationship Id="rId5" Type="http://schemas.openxmlformats.org/officeDocument/2006/relationships/image" Target="../media/image35.png"/><Relationship Id="rId4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8.gif"/><Relationship Id="rId2" Type="http://schemas.openxmlformats.org/officeDocument/2006/relationships/audio" Target="file:///C:\WINDOWS\MEDIA\TADA.WAV" TargetMode="External"/><Relationship Id="rId1" Type="http://schemas.openxmlformats.org/officeDocument/2006/relationships/audio" Target="../media/audio4.wav"/><Relationship Id="rId6" Type="http://schemas.openxmlformats.org/officeDocument/2006/relationships/image" Target="../media/image37.jpeg"/><Relationship Id="rId5" Type="http://schemas.openxmlformats.org/officeDocument/2006/relationships/slide" Target="slide10.xml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gif"/><Relationship Id="rId3" Type="http://schemas.openxmlformats.org/officeDocument/2006/relationships/audio" Target="file:///C:\WINDOWS\MEDIA\TADA.WAV" TargetMode="External"/><Relationship Id="rId7" Type="http://schemas.openxmlformats.org/officeDocument/2006/relationships/image" Target="../media/image37.jpeg"/><Relationship Id="rId2" Type="http://schemas.openxmlformats.org/officeDocument/2006/relationships/audio" Target="../media/audio4.wav"/><Relationship Id="rId1" Type="http://schemas.openxmlformats.org/officeDocument/2006/relationships/vmlDrawing" Target="../drawings/vmlDrawing7.vml"/><Relationship Id="rId6" Type="http://schemas.openxmlformats.org/officeDocument/2006/relationships/slide" Target="slide10.xml"/><Relationship Id="rId11" Type="http://schemas.openxmlformats.org/officeDocument/2006/relationships/oleObject" Target="../embeddings/oleObject39.bin"/><Relationship Id="rId5" Type="http://schemas.openxmlformats.org/officeDocument/2006/relationships/image" Target="../media/image35.png"/><Relationship Id="rId10" Type="http://schemas.openxmlformats.org/officeDocument/2006/relationships/oleObject" Target="../embeddings/oleObject38.bin"/><Relationship Id="rId4" Type="http://schemas.openxmlformats.org/officeDocument/2006/relationships/slideLayout" Target="../slideLayouts/slideLayout2.xml"/><Relationship Id="rId9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7.jpeg"/><Relationship Id="rId2" Type="http://schemas.openxmlformats.org/officeDocument/2006/relationships/audio" Target="file:///C:\WINDOWS\MEDIA\TADA.WAV" TargetMode="External"/><Relationship Id="rId1" Type="http://schemas.openxmlformats.org/officeDocument/2006/relationships/audio" Target="../media/audio4.wav"/><Relationship Id="rId6" Type="http://schemas.openxmlformats.org/officeDocument/2006/relationships/image" Target="../media/image35.png"/><Relationship Id="rId5" Type="http://schemas.openxmlformats.org/officeDocument/2006/relationships/slide" Target="slide10.xml"/><Relationship Id="rId4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audio" Target="../media/audio1.wav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hyperlink" Target="dongho.exe" TargetMode="Externa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KIỂM </a:t>
            </a:r>
            <a:r>
              <a:rPr lang="en-US" sz="3200" dirty="0" smtId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BÀI CŨ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1/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TL: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2/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" y="2667000"/>
          <a:ext cx="1324656" cy="685800"/>
        </p:xfrm>
        <a:graphic>
          <a:graphicData uri="http://schemas.openxmlformats.org/presentationml/2006/ole">
            <p:oleObj spid="_x0000_s3074" name="Equation" r:id="rId3" imgW="44424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33600" y="2514600"/>
          <a:ext cx="1295400" cy="990600"/>
        </p:xfrm>
        <a:graphic>
          <a:graphicData uri="http://schemas.openxmlformats.org/presentationml/2006/ole">
            <p:oleObj spid="_x0000_s3075" name="Equation" r:id="rId4" imgW="54576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733800" y="2514600"/>
          <a:ext cx="1143000" cy="1031631"/>
        </p:xfrm>
        <a:graphic>
          <a:graphicData uri="http://schemas.openxmlformats.org/presentationml/2006/ole">
            <p:oleObj spid="_x0000_s3076" name="Equation" r:id="rId5" imgW="482400" imgH="39348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43612" y="2684596"/>
          <a:ext cx="1042988" cy="592004"/>
        </p:xfrm>
        <a:graphic>
          <a:graphicData uri="http://schemas.openxmlformats.org/presentationml/2006/ole">
            <p:oleObj spid="_x0000_s3078" name="Equation" r:id="rId6" imgW="431640" imgH="22860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794250" y="1914525"/>
          <a:ext cx="114300" cy="177800"/>
        </p:xfrm>
        <a:graphic>
          <a:graphicData uri="http://schemas.openxmlformats.org/presentationml/2006/ole">
            <p:oleObj spid="_x0000_s3080" name="Equation" r:id="rId7" imgW="114120" imgH="17748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7200" y="3657600"/>
          <a:ext cx="1143000" cy="685800"/>
        </p:xfrm>
        <a:graphic>
          <a:graphicData uri="http://schemas.openxmlformats.org/presentationml/2006/ole">
            <p:oleObj spid="_x0000_s3081" name="Equation" r:id="rId8" imgW="380880" imgH="22860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819275" y="3686175"/>
          <a:ext cx="1314450" cy="657225"/>
        </p:xfrm>
        <a:graphic>
          <a:graphicData uri="http://schemas.openxmlformats.org/presentationml/2006/ole">
            <p:oleObj spid="_x0000_s3082" name="Equation" r:id="rId9" imgW="291960" imgH="22860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352800" y="3733800"/>
          <a:ext cx="1219200" cy="609600"/>
        </p:xfrm>
        <a:graphic>
          <a:graphicData uri="http://schemas.openxmlformats.org/presentationml/2006/ole">
            <p:oleObj spid="_x0000_s3083" name="Equation" r:id="rId10" imgW="393480" imgH="22860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772400" y="2743200"/>
          <a:ext cx="381000" cy="508000"/>
        </p:xfrm>
        <a:graphic>
          <a:graphicData uri="http://schemas.openxmlformats.org/presentationml/2006/ole">
            <p:oleObj spid="_x0000_s3084" name="Equation" r:id="rId11" imgW="152280" imgH="203040" progId="Equation.DSMT4">
              <p:embed/>
            </p:oleObj>
          </a:graphicData>
        </a:graphic>
      </p:graphicFrame>
      <p:sp>
        <p:nvSpPr>
          <p:cNvPr id="17" name="Title 1"/>
          <p:cNvSpPr txBox="1">
            <a:spLocks/>
          </p:cNvSpPr>
          <p:nvPr/>
        </p:nvSpPr>
        <p:spPr>
          <a:xfrm>
            <a:off x="228600" y="396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TL: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428625" y="5105400"/>
          <a:ext cx="1323975" cy="685800"/>
        </p:xfrm>
        <a:graphic>
          <a:graphicData uri="http://schemas.openxmlformats.org/presentationml/2006/ole">
            <p:oleObj spid="_x0000_s3085" name="Equation" r:id="rId12" imgW="444240" imgH="228600" progId="Equation.DSMT4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2057400" y="4953000"/>
          <a:ext cx="1143000" cy="1031875"/>
        </p:xfrm>
        <a:graphic>
          <a:graphicData uri="http://schemas.openxmlformats.org/presentationml/2006/ole">
            <p:oleObj spid="_x0000_s3086" name="Equation" r:id="rId13" imgW="482400" imgH="393480" progId="Equation.DSMT4">
              <p:embed/>
            </p:oleObj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3733800" y="5181600"/>
          <a:ext cx="457200" cy="609600"/>
        </p:xfrm>
        <a:graphic>
          <a:graphicData uri="http://schemas.openxmlformats.org/presentationml/2006/ole">
            <p:oleObj spid="_x0000_s3088" name="Equation" r:id="rId14" imgW="152280" imgH="203040" progId="Equation.DSMT4">
              <p:embed/>
            </p:oleObj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4800600" y="5105400"/>
          <a:ext cx="1143000" cy="685800"/>
        </p:xfrm>
        <a:graphic>
          <a:graphicData uri="http://schemas.openxmlformats.org/presentationml/2006/ole">
            <p:oleObj spid="_x0000_s3089" name="Equation" r:id="rId15" imgW="380880" imgH="228600" progId="Equation.DSMT4">
              <p:embed/>
            </p:oleObj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6324600" y="5029200"/>
          <a:ext cx="1161774" cy="809625"/>
        </p:xfrm>
        <a:graphic>
          <a:graphicData uri="http://schemas.openxmlformats.org/presentationml/2006/ole">
            <p:oleObj spid="_x0000_s3090" name="Equation" r:id="rId16" imgW="291960" imgH="228600" progId="Equation.DSMT4">
              <p:embed/>
            </p:oleObj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7543800" y="5181600"/>
          <a:ext cx="1219200" cy="609600"/>
        </p:xfrm>
        <a:graphic>
          <a:graphicData uri="http://schemas.openxmlformats.org/presentationml/2006/ole">
            <p:oleObj spid="_x0000_s3091" name="Equation" r:id="rId17" imgW="393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7848600" y="1524000"/>
            <a:ext cx="457200" cy="381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vi-VN">
              <a:latin typeface="Tahoma" pitchFamily="34" charset="0"/>
            </a:endParaRPr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3733800" y="1066800"/>
            <a:ext cx="1066800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vi-VN">
              <a:latin typeface="Tahoma" pitchFamily="34" charset="0"/>
            </a:endParaRPr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685800" y="2133600"/>
            <a:ext cx="381000" cy="304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vi-VN">
              <a:latin typeface="Tahoma" pitchFamily="34" charset="0"/>
            </a:endParaRPr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>
            <a:off x="7848600" y="3657600"/>
            <a:ext cx="2286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vi-VN">
              <a:latin typeface="Tahoma" pitchFamily="34" charset="0"/>
            </a:endParaRPr>
          </a:p>
        </p:txBody>
      </p:sp>
      <p:sp>
        <p:nvSpPr>
          <p:cNvPr id="59404" name="AutoShape 12"/>
          <p:cNvSpPr>
            <a:spLocks noChangeArrowheads="1"/>
          </p:cNvSpPr>
          <p:nvPr/>
        </p:nvSpPr>
        <p:spPr bwMode="auto">
          <a:xfrm>
            <a:off x="4343400" y="4343400"/>
            <a:ext cx="2286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vi-VN">
              <a:latin typeface="Tahoma" pitchFamily="34" charset="0"/>
            </a:endParaRPr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1524000" y="6019800"/>
            <a:ext cx="2286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vi-VN">
              <a:latin typeface="Tahoma" pitchFamily="34" charset="0"/>
            </a:endParaRPr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2743200" y="4267200"/>
            <a:ext cx="609600" cy="533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vi-VN">
              <a:latin typeface="Tahoma" pitchFamily="34" charset="0"/>
            </a:endParaRPr>
          </a:p>
        </p:txBody>
      </p:sp>
      <p:sp>
        <p:nvSpPr>
          <p:cNvPr id="5939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14400" y="3124200"/>
            <a:ext cx="1371600" cy="1295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800" b="1" dirty="0">
                <a:solidFill>
                  <a:srgbClr val="FF0000"/>
                </a:solidFill>
                <a:latin typeface="Tahoma" pitchFamily="34" charset="0"/>
              </a:rPr>
              <a:t>1</a:t>
            </a:r>
            <a:endParaRPr lang="vi-VN" sz="48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59407" name="AutoShape 1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191000"/>
            <a:ext cx="1676400" cy="990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vi-VN" sz="3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59400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67600" y="2209800"/>
            <a:ext cx="1066800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rgbClr val="FF0000"/>
                </a:solidFill>
                <a:latin typeface="Tahoma" pitchFamily="34" charset="0"/>
              </a:rPr>
              <a:t>3</a:t>
            </a:r>
            <a:endParaRPr lang="vi-VN" sz="40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59397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514600" y="1905000"/>
            <a:ext cx="1371600" cy="1295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FF0000"/>
                </a:solidFill>
                <a:latin typeface="Tahoma" pitchFamily="34" charset="0"/>
              </a:rPr>
              <a:t>4</a:t>
            </a:r>
            <a:endParaRPr lang="vi-VN" sz="44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59396" name="AutoShape 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876800" y="2133600"/>
            <a:ext cx="1447800" cy="1295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FF0000"/>
                </a:solidFill>
                <a:latin typeface="Tahoma" pitchFamily="34" charset="0"/>
              </a:rPr>
              <a:t>5</a:t>
            </a:r>
            <a:endParaRPr lang="vi-VN" sz="3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59414" name="AutoShape 2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133600" y="5029200"/>
            <a:ext cx="1219200" cy="1143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rgbClr val="FF0000"/>
                </a:solidFill>
                <a:latin typeface="Tahoma" pitchFamily="34" charset="0"/>
              </a:rPr>
              <a:t>6</a:t>
            </a:r>
            <a:endParaRPr lang="vi-VN" sz="40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497" name="Text Box 28"/>
          <p:cNvSpPr txBox="1">
            <a:spLocks noChangeArrowheads="1"/>
          </p:cNvSpPr>
          <p:nvPr/>
        </p:nvSpPr>
        <p:spPr bwMode="auto">
          <a:xfrm>
            <a:off x="290513" y="2286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</a:rPr>
              <a:t>TRÒ CHƠI: NGÔI SAO TOÁN HỌC</a:t>
            </a:r>
          </a:p>
        </p:txBody>
      </p:sp>
      <p:sp>
        <p:nvSpPr>
          <p:cNvPr id="59442" name="AutoShape 50"/>
          <p:cNvSpPr>
            <a:spLocks noChangeArrowheads="1"/>
          </p:cNvSpPr>
          <p:nvPr/>
        </p:nvSpPr>
        <p:spPr bwMode="auto">
          <a:xfrm>
            <a:off x="6705600" y="3505200"/>
            <a:ext cx="609600" cy="533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vi-VN">
              <a:latin typeface="Tahoma" pitchFamily="34" charset="0"/>
            </a:endParaRPr>
          </a:p>
        </p:txBody>
      </p:sp>
      <p:sp>
        <p:nvSpPr>
          <p:cNvPr id="59443" name="AutoShape 51"/>
          <p:cNvSpPr>
            <a:spLocks noChangeArrowheads="1"/>
          </p:cNvSpPr>
          <p:nvPr/>
        </p:nvSpPr>
        <p:spPr bwMode="auto">
          <a:xfrm>
            <a:off x="8077200" y="5105400"/>
            <a:ext cx="609600" cy="533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vi-VN">
              <a:latin typeface="Tahoma" pitchFamily="34" charset="0"/>
            </a:endParaRPr>
          </a:p>
        </p:txBody>
      </p:sp>
      <p:sp>
        <p:nvSpPr>
          <p:cNvPr id="59444" name="AutoShape 52"/>
          <p:cNvSpPr>
            <a:spLocks noChangeArrowheads="1"/>
          </p:cNvSpPr>
          <p:nvPr/>
        </p:nvSpPr>
        <p:spPr bwMode="auto">
          <a:xfrm>
            <a:off x="609600" y="990600"/>
            <a:ext cx="609600" cy="533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vi-VN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9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93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9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07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94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0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9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9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14"/>
                  </p:tgtEl>
                </p:cond>
              </p:nextCondLst>
            </p:seq>
          </p:childTnLst>
        </p:cTn>
      </p:par>
    </p:tnLst>
    <p:bldLst>
      <p:bldP spid="59398" grpId="0" animBg="1"/>
      <p:bldP spid="59401" grpId="0" animBg="1"/>
      <p:bldP spid="59402" grpId="0" animBg="1"/>
      <p:bldP spid="59403" grpId="0" animBg="1"/>
      <p:bldP spid="59404" grpId="0" animBg="1"/>
      <p:bldP spid="59405" grpId="0" animBg="1"/>
      <p:bldP spid="59406" grpId="0" animBg="1"/>
      <p:bldP spid="59399" grpId="0" animBg="1"/>
      <p:bldP spid="59407" grpId="0" animBg="1"/>
      <p:bldP spid="59400" grpId="0" animBg="1"/>
      <p:bldP spid="59397" grpId="0" animBg="1"/>
      <p:bldP spid="59396" grpId="0" animBg="1"/>
      <p:bldP spid="59414" grpId="0" animBg="1"/>
      <p:bldP spid="59442" grpId="0" animBg="1"/>
      <p:bldP spid="59443" grpId="0" animBg="1"/>
      <p:bldP spid="594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8382000" cy="41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- </a:t>
            </a:r>
            <a:r>
              <a:rPr lang="en-US" sz="2800" dirty="0" err="1">
                <a:solidFill>
                  <a:schemeClr val="tx1"/>
                </a:solidFill>
              </a:rPr>
              <a:t>Lớp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được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chia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thành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đội</a:t>
            </a:r>
            <a:r>
              <a:rPr lang="en-US" sz="2800" dirty="0">
                <a:solidFill>
                  <a:schemeClr val="tx1"/>
                </a:solidFill>
              </a:rPr>
              <a:t> ( </a:t>
            </a:r>
            <a:r>
              <a:rPr lang="en-US" sz="2800" dirty="0" err="1">
                <a:solidFill>
                  <a:schemeClr val="tx1"/>
                </a:solidFill>
              </a:rPr>
              <a:t>Đội</a:t>
            </a:r>
            <a:r>
              <a:rPr lang="en-US" sz="2800" dirty="0">
                <a:solidFill>
                  <a:schemeClr val="tx1"/>
                </a:solidFill>
              </a:rPr>
              <a:t> A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 </a:t>
            </a:r>
            <a:r>
              <a:rPr lang="en-US" sz="2800" dirty="0" err="1">
                <a:solidFill>
                  <a:schemeClr val="tx1"/>
                </a:solidFill>
              </a:rPr>
              <a:t>Đội</a:t>
            </a:r>
            <a:r>
              <a:rPr lang="en-US" sz="2800" dirty="0">
                <a:solidFill>
                  <a:schemeClr val="tx1"/>
                </a:solidFill>
              </a:rPr>
              <a:t> B).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- </a:t>
            </a:r>
            <a:r>
              <a:rPr lang="en-US" sz="2800" dirty="0" err="1">
                <a:solidFill>
                  <a:schemeClr val="tx1"/>
                </a:solidFill>
              </a:rPr>
              <a:t>Mỗi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đội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lần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lượt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chọn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ngôi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trả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lời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câu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hỏi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trong</a:t>
            </a:r>
            <a:r>
              <a:rPr lang="en-US" sz="2800" dirty="0">
                <a:solidFill>
                  <a:schemeClr val="tx1"/>
                </a:solidFill>
              </a:rPr>
              <a:t> 10 </a:t>
            </a:r>
            <a:r>
              <a:rPr lang="en-US" sz="2800" dirty="0" err="1">
                <a:solidFill>
                  <a:schemeClr val="tx1"/>
                </a:solidFill>
              </a:rPr>
              <a:t>giây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- </a:t>
            </a:r>
            <a:r>
              <a:rPr lang="en-US" sz="2800" dirty="0" err="1">
                <a:solidFill>
                  <a:schemeClr val="tx1"/>
                </a:solidFill>
              </a:rPr>
              <a:t>Trả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lời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đúng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được</a:t>
            </a:r>
            <a:r>
              <a:rPr lang="en-US" sz="2800" dirty="0">
                <a:solidFill>
                  <a:schemeClr val="tx1"/>
                </a:solidFill>
              </a:rPr>
              <a:t> 10 </a:t>
            </a:r>
            <a:r>
              <a:rPr lang="en-US" sz="2800" dirty="0" err="1">
                <a:solidFill>
                  <a:schemeClr val="tx1"/>
                </a:solidFill>
              </a:rPr>
              <a:t>điểm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nếu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trả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lời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đội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bạn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được</a:t>
            </a:r>
            <a:r>
              <a:rPr lang="en-US" sz="2800" dirty="0">
                <a:solidFill>
                  <a:schemeClr val="tx1"/>
                </a:solidFill>
              </a:rPr>
              <a:t>  </a:t>
            </a:r>
            <a:r>
              <a:rPr lang="en-US" sz="2800" dirty="0" err="1">
                <a:solidFill>
                  <a:schemeClr val="tx1"/>
                </a:solidFill>
              </a:rPr>
              <a:t>quyền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trả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lời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nếu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đúng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cộng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được</a:t>
            </a:r>
            <a:r>
              <a:rPr lang="en-US" sz="2800" dirty="0">
                <a:solidFill>
                  <a:schemeClr val="tx1"/>
                </a:solidFill>
              </a:rPr>
              <a:t> 5 </a:t>
            </a:r>
            <a:r>
              <a:rPr lang="en-US" sz="2800" dirty="0" err="1">
                <a:solidFill>
                  <a:schemeClr val="tx1"/>
                </a:solidFill>
              </a:rPr>
              <a:t>điểm</a:t>
            </a:r>
            <a:r>
              <a:rPr lang="en-US" sz="2800" dirty="0">
                <a:solidFill>
                  <a:schemeClr val="tx1"/>
                </a:solidFill>
              </a:rPr>
              <a:t> ( </a:t>
            </a:r>
            <a:r>
              <a:rPr lang="en-US" sz="2800" dirty="0" err="1">
                <a:solidFill>
                  <a:schemeClr val="tx1"/>
                </a:solidFill>
              </a:rPr>
              <a:t>nếu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thì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không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bị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trừ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điểm</a:t>
            </a:r>
            <a:r>
              <a:rPr lang="en-US" sz="2800" dirty="0">
                <a:solidFill>
                  <a:schemeClr val="tx1"/>
                </a:solidFill>
              </a:rPr>
              <a:t>).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- </a:t>
            </a:r>
            <a:r>
              <a:rPr lang="en-US" sz="2800" dirty="0" err="1">
                <a:solidFill>
                  <a:schemeClr val="tx1"/>
                </a:solidFill>
              </a:rPr>
              <a:t>Kết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thúc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trò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chơi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đội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nào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nhiều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điểm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hơn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sẽ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dành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được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chiến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thắng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685800" y="639762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TRÒ CHƠI: NGÔI SAO TOÁN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3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DING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9200" y="6577013"/>
            <a:ext cx="304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44" name="TADA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9200" y="6577013"/>
            <a:ext cx="304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6" name="AutoShape 6"/>
          <p:cNvSpPr>
            <a:spLocks noChangeArrowheads="1"/>
          </p:cNvSpPr>
          <p:nvPr/>
        </p:nvSpPr>
        <p:spPr bwMode="auto">
          <a:xfrm>
            <a:off x="6705600" y="76200"/>
            <a:ext cx="2209800" cy="175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571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0</a:t>
            </a:r>
          </a:p>
        </p:txBody>
      </p:sp>
      <p:sp>
        <p:nvSpPr>
          <p:cNvPr id="138248" name="Oval 8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38249" name="Oval 9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38250" name="Oval 10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38251" name="Oval 11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38252" name="Oval 12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138253" name="Oval 13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138254" name="Oval 14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7</a:t>
            </a:r>
          </a:p>
        </p:txBody>
      </p:sp>
      <p:sp>
        <p:nvSpPr>
          <p:cNvPr id="138255" name="Oval 15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138256" name="Oval 16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138257" name="Oval 17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10</a:t>
            </a:r>
          </a:p>
        </p:txBody>
      </p:sp>
      <p:sp>
        <p:nvSpPr>
          <p:cNvPr id="138258" name="Oval 18"/>
          <p:cNvSpPr>
            <a:spLocks noChangeArrowheads="1"/>
          </p:cNvSpPr>
          <p:nvPr/>
        </p:nvSpPr>
        <p:spPr bwMode="auto">
          <a:xfrm>
            <a:off x="7180263" y="650875"/>
            <a:ext cx="304800" cy="209550"/>
          </a:xfrm>
          <a:prstGeom prst="ellipse">
            <a:avLst/>
          </a:prstGeom>
          <a:gradFill rotWithShape="1">
            <a:gsLst>
              <a:gs pos="0">
                <a:srgbClr val="3333CC"/>
              </a:gs>
              <a:gs pos="50000">
                <a:srgbClr val="FF66CC"/>
              </a:gs>
              <a:gs pos="100000">
                <a:srgbClr val="3333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59" name="Oval 19"/>
          <p:cNvSpPr>
            <a:spLocks noChangeArrowheads="1"/>
          </p:cNvSpPr>
          <p:nvPr/>
        </p:nvSpPr>
        <p:spPr bwMode="auto">
          <a:xfrm>
            <a:off x="8018463" y="650875"/>
            <a:ext cx="304800" cy="209550"/>
          </a:xfrm>
          <a:prstGeom prst="ellipse">
            <a:avLst/>
          </a:prstGeom>
          <a:gradFill rotWithShape="1">
            <a:gsLst>
              <a:gs pos="0">
                <a:srgbClr val="3333CC"/>
              </a:gs>
              <a:gs pos="50000">
                <a:srgbClr val="FF66CC"/>
              </a:gs>
              <a:gs pos="100000">
                <a:srgbClr val="3333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60" name="AutoShape 20"/>
          <p:cNvSpPr>
            <a:spLocks noChangeArrowheads="1"/>
          </p:cNvSpPr>
          <p:nvPr/>
        </p:nvSpPr>
        <p:spPr bwMode="auto">
          <a:xfrm rot="5400000">
            <a:off x="7151688" y="146050"/>
            <a:ext cx="209550" cy="609600"/>
          </a:xfrm>
          <a:prstGeom prst="moon">
            <a:avLst>
              <a:gd name="adj" fmla="val 50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61" name="AutoShape 21"/>
          <p:cNvSpPr>
            <a:spLocks noChangeArrowheads="1"/>
          </p:cNvSpPr>
          <p:nvPr/>
        </p:nvSpPr>
        <p:spPr bwMode="auto">
          <a:xfrm rot="5400000">
            <a:off x="8066088" y="222250"/>
            <a:ext cx="209550" cy="609600"/>
          </a:xfrm>
          <a:prstGeom prst="moon">
            <a:avLst>
              <a:gd name="adj" fmla="val 50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62" name="WordArt 22"/>
          <p:cNvSpPr>
            <a:spLocks noChangeArrowheads="1" noChangeShapeType="1" noTextEdit="1"/>
          </p:cNvSpPr>
          <p:nvPr/>
        </p:nvSpPr>
        <p:spPr bwMode="auto">
          <a:xfrm>
            <a:off x="6781800" y="685800"/>
            <a:ext cx="1905000" cy="4921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.VnTimeH"/>
              </a:rPr>
              <a:t>hÕt giê</a:t>
            </a:r>
          </a:p>
        </p:txBody>
      </p:sp>
      <p:sp>
        <p:nvSpPr>
          <p:cNvPr id="6170" name="AutoShape 2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7620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5" name="Picture 10" descr="Bai_tap_56_Da_thuc_mot_bien_co_mot_nghiem_bang_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71600" y="2286000"/>
            <a:ext cx="5638800" cy="382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304800" y="2209800"/>
            <a:ext cx="2514600" cy="1143000"/>
          </a:xfrm>
          <a:prstGeom prst="cloudCallout">
            <a:avLst>
              <a:gd name="adj1" fmla="val 31060"/>
              <a:gd name="adj2" fmla="val 69861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err="1">
                <a:solidFill>
                  <a:srgbClr val="FF3300"/>
                </a:solidFill>
              </a:rPr>
              <a:t>Đúng</a:t>
            </a:r>
            <a:r>
              <a:rPr lang="en-US" sz="2400" b="1" dirty="0">
                <a:solidFill>
                  <a:srgbClr val="FF3300"/>
                </a:solidFill>
              </a:rPr>
              <a:t> </a:t>
            </a:r>
            <a:r>
              <a:rPr lang="en-US" sz="2400" b="1" dirty="0"/>
              <a:t>hay</a:t>
            </a:r>
            <a:r>
              <a:rPr lang="en-US" sz="2400" b="1" dirty="0">
                <a:solidFill>
                  <a:srgbClr val="FF3300"/>
                </a:solidFill>
              </a:rPr>
              <a:t> </a:t>
            </a:r>
            <a:r>
              <a:rPr lang="en-US" sz="2400" b="1" dirty="0" err="1">
                <a:solidFill>
                  <a:srgbClr val="FF3300"/>
                </a:solidFill>
              </a:rPr>
              <a:t>Sai</a:t>
            </a:r>
            <a:r>
              <a:rPr lang="en-US" sz="2400" b="1" dirty="0">
                <a:solidFill>
                  <a:srgbClr val="FF3300"/>
                </a:solidFill>
              </a:rPr>
              <a:t>?</a:t>
            </a:r>
            <a:endParaRPr lang="vi-VN" sz="2400" b="1" dirty="0">
              <a:solidFill>
                <a:srgbClr val="FF3300"/>
              </a:solidFill>
            </a:endParaRPr>
          </a:p>
        </p:txBody>
      </p:sp>
      <p:sp>
        <p:nvSpPr>
          <p:cNvPr id="37" name="AutoShape 14"/>
          <p:cNvSpPr>
            <a:spLocks noChangeArrowheads="1"/>
          </p:cNvSpPr>
          <p:nvPr/>
        </p:nvSpPr>
        <p:spPr bwMode="auto">
          <a:xfrm flipH="1">
            <a:off x="3200400" y="2057400"/>
            <a:ext cx="4724400" cy="1295400"/>
          </a:xfrm>
          <a:prstGeom prst="cloudCallout">
            <a:avLst>
              <a:gd name="adj1" fmla="val 27486"/>
              <a:gd name="adj2" fmla="val 64579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/>
          </a:p>
        </p:txBody>
      </p:sp>
      <p:grpSp>
        <p:nvGrpSpPr>
          <p:cNvPr id="38" name="Group 15"/>
          <p:cNvGrpSpPr>
            <a:grpSpLocks/>
          </p:cNvGrpSpPr>
          <p:nvPr/>
        </p:nvGrpSpPr>
        <p:grpSpPr bwMode="auto">
          <a:xfrm>
            <a:off x="457200" y="304800"/>
            <a:ext cx="6400800" cy="1219200"/>
            <a:chOff x="288" y="240"/>
            <a:chExt cx="4464" cy="768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9" name="AutoShape 16"/>
            <p:cNvSpPr>
              <a:spLocks noChangeArrowheads="1"/>
            </p:cNvSpPr>
            <p:nvPr/>
          </p:nvSpPr>
          <p:spPr bwMode="auto">
            <a:xfrm rot="10800000" flipV="1">
              <a:off x="288" y="240"/>
              <a:ext cx="4464" cy="768"/>
            </a:xfrm>
            <a:prstGeom prst="wedgeEllipseCallout">
              <a:avLst>
                <a:gd name="adj1" fmla="val 17426"/>
                <a:gd name="adj2" fmla="val 139060"/>
              </a:avLst>
            </a:prstGeom>
            <a:grp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vi-VN">
                <a:solidFill>
                  <a:srgbClr val="000099"/>
                </a:solidFill>
              </a:endParaRPr>
            </a:p>
          </p:txBody>
        </p:sp>
        <p:sp>
          <p:nvSpPr>
            <p:cNvPr id="40" name="Text Box 17"/>
            <p:cNvSpPr txBox="1">
              <a:spLocks noChangeArrowheads="1"/>
            </p:cNvSpPr>
            <p:nvPr/>
          </p:nvSpPr>
          <p:spPr bwMode="auto">
            <a:xfrm>
              <a:off x="1020" y="480"/>
              <a:ext cx="3573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err="1">
                  <a:solidFill>
                    <a:srgbClr val="000099"/>
                  </a:solidFill>
                </a:rPr>
                <a:t>Và</a:t>
              </a:r>
              <a:r>
                <a:rPr lang="en-US" sz="2400" b="1" dirty="0">
                  <a:solidFill>
                    <a:srgbClr val="000099"/>
                  </a:solidFill>
                </a:rPr>
                <a:t>                </a:t>
              </a:r>
              <a:r>
                <a:rPr lang="en-US" sz="2400" b="1" dirty="0" err="1">
                  <a:solidFill>
                    <a:srgbClr val="000099"/>
                  </a:solidFill>
                </a:rPr>
                <a:t>là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hai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đơn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thức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đồng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dạng</a:t>
              </a:r>
              <a:endParaRPr lang="vi-VN" sz="2400" b="1" dirty="0">
                <a:solidFill>
                  <a:srgbClr val="000099"/>
                </a:solidFill>
              </a:endParaRPr>
            </a:p>
          </p:txBody>
        </p:sp>
      </p:grp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29200" y="2362200"/>
            <a:ext cx="103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SAI</a:t>
            </a:r>
            <a:endParaRPr lang="vi-VN" sz="4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685800" y="609600"/>
          <a:ext cx="889000" cy="533400"/>
        </p:xfrm>
        <a:graphic>
          <a:graphicData uri="http://schemas.openxmlformats.org/presentationml/2006/ole">
            <p:oleObj spid="_x0000_s48130" name="Equation" r:id="rId8" imgW="380880" imgH="228600" progId="Equation.DSMT4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2057400" y="609600"/>
          <a:ext cx="889000" cy="533400"/>
        </p:xfrm>
        <a:graphic>
          <a:graphicData uri="http://schemas.openxmlformats.org/presentationml/2006/ole">
            <p:oleObj spid="_x0000_s48131" name="Equation" r:id="rId9" imgW="380880" imgH="228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" dur="916" fill="hold"/>
                                        <p:tgtEl>
                                          <p:spTgt spid="138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0" dur="10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10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10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00"/>
                            </p:stCondLst>
                            <p:childTnLst>
                              <p:par>
                                <p:cTn id="121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2" dur="10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10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500"/>
                            </p:stCondLst>
                            <p:childTnLst>
                              <p:par>
                                <p:cTn id="12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0" dur="10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3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4" dur="10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500"/>
                            </p:stCondLst>
                            <p:childTnLst>
                              <p:par>
                                <p:cTn id="137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8" dur="10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500"/>
                            </p:stCondLst>
                            <p:childTnLst>
                              <p:par>
                                <p:cTn id="141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10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5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6" dur="1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0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7" dur="1939" fill="hold"/>
                                        <p:tgtEl>
                                          <p:spTgt spid="1382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500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50" repeatCount="320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43"/>
                </p:tgtEl>
              </p:cMediaNode>
            </p:audio>
            <p:audio>
              <p:cMediaNode showWhenStopped="0"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44"/>
                </p:tgtEl>
              </p:cMediaNode>
            </p:audio>
          </p:childTnLst>
        </p:cTn>
      </p:par>
    </p:tnLst>
    <p:bldLst>
      <p:bldP spid="138246" grpId="0" animBg="1"/>
      <p:bldP spid="138246" grpId="1" animBg="1"/>
      <p:bldP spid="138247" grpId="0" animBg="1"/>
      <p:bldP spid="138247" grpId="1" animBg="1"/>
      <p:bldP spid="138248" grpId="0" animBg="1"/>
      <p:bldP spid="138249" grpId="0" animBg="1"/>
      <p:bldP spid="138250" grpId="0" animBg="1"/>
      <p:bldP spid="138251" grpId="0" animBg="1"/>
      <p:bldP spid="138252" grpId="0" animBg="1"/>
      <p:bldP spid="138253" grpId="0" animBg="1"/>
      <p:bldP spid="138254" grpId="0" animBg="1"/>
      <p:bldP spid="138255" grpId="0" animBg="1"/>
      <p:bldP spid="138256" grpId="0" animBg="1"/>
      <p:bldP spid="138257" grpId="0" animBg="1"/>
      <p:bldP spid="138258" grpId="0" animBg="1"/>
      <p:bldP spid="138258" grpId="1" animBg="1"/>
      <p:bldP spid="138258" grpId="2" animBg="1"/>
      <p:bldP spid="138259" grpId="0" animBg="1"/>
      <p:bldP spid="138259" grpId="1" animBg="1"/>
      <p:bldP spid="138259" grpId="2" animBg="1"/>
      <p:bldP spid="138260" grpId="0" animBg="1"/>
      <p:bldP spid="138260" grpId="1" animBg="1"/>
      <p:bldP spid="138260" grpId="2" animBg="1"/>
      <p:bldP spid="138261" grpId="0" animBg="1"/>
      <p:bldP spid="138261" grpId="1" animBg="1"/>
      <p:bldP spid="138261" grpId="2" animBg="1"/>
      <p:bldP spid="138262" grpId="0" animBg="1"/>
      <p:bldP spid="138262" grpId="1" animBg="1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3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NG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77013"/>
            <a:ext cx="304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44" name="TADA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77013"/>
            <a:ext cx="304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0" name="AutoShape 2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7620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>
            <a:off x="2743200" y="3124200"/>
            <a:ext cx="3352800" cy="2438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vi-VN" dirty="0">
              <a:latin typeface="Tahoma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0" y="533400"/>
            <a:ext cx="93071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Đây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là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ngôi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sao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may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mắn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Đội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của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bạn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được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cộng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10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điểm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6" fill="hold"/>
                                        <p:tgtEl>
                                          <p:spTgt spid="138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939" fill="hold"/>
                                        <p:tgtEl>
                                          <p:spTgt spid="1382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4" repeatCount="320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43"/>
                </p:tgtEl>
              </p:cMediaNode>
            </p:audio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44"/>
                </p:tgtEl>
              </p:cMediaNode>
            </p:audio>
          </p:childTnLst>
        </p:cTn>
      </p:par>
    </p:tnLst>
    <p:bldLst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3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NG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9200" y="6577013"/>
            <a:ext cx="304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44" name="TADA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9200" y="6577013"/>
            <a:ext cx="304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6" name="AutoShape 6"/>
          <p:cNvSpPr>
            <a:spLocks noChangeArrowheads="1"/>
          </p:cNvSpPr>
          <p:nvPr/>
        </p:nvSpPr>
        <p:spPr bwMode="auto">
          <a:xfrm>
            <a:off x="6705600" y="76200"/>
            <a:ext cx="2209800" cy="175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571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0</a:t>
            </a:r>
          </a:p>
        </p:txBody>
      </p:sp>
      <p:sp>
        <p:nvSpPr>
          <p:cNvPr id="138248" name="Oval 8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38249" name="Oval 9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38250" name="Oval 10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38251" name="Oval 11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38252" name="Oval 12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138253" name="Oval 13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138254" name="Oval 14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7</a:t>
            </a:r>
          </a:p>
        </p:txBody>
      </p:sp>
      <p:sp>
        <p:nvSpPr>
          <p:cNvPr id="138255" name="Oval 15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138256" name="Oval 16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138257" name="Oval 17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10</a:t>
            </a:r>
          </a:p>
        </p:txBody>
      </p:sp>
      <p:sp>
        <p:nvSpPr>
          <p:cNvPr id="138258" name="Oval 18"/>
          <p:cNvSpPr>
            <a:spLocks noChangeArrowheads="1"/>
          </p:cNvSpPr>
          <p:nvPr/>
        </p:nvSpPr>
        <p:spPr bwMode="auto">
          <a:xfrm>
            <a:off x="7180263" y="650875"/>
            <a:ext cx="304800" cy="209550"/>
          </a:xfrm>
          <a:prstGeom prst="ellipse">
            <a:avLst/>
          </a:prstGeom>
          <a:gradFill rotWithShape="1">
            <a:gsLst>
              <a:gs pos="0">
                <a:srgbClr val="3333CC"/>
              </a:gs>
              <a:gs pos="50000">
                <a:srgbClr val="FF66CC"/>
              </a:gs>
              <a:gs pos="100000">
                <a:srgbClr val="3333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59" name="Oval 19"/>
          <p:cNvSpPr>
            <a:spLocks noChangeArrowheads="1"/>
          </p:cNvSpPr>
          <p:nvPr/>
        </p:nvSpPr>
        <p:spPr bwMode="auto">
          <a:xfrm>
            <a:off x="8018463" y="650875"/>
            <a:ext cx="304800" cy="209550"/>
          </a:xfrm>
          <a:prstGeom prst="ellipse">
            <a:avLst/>
          </a:prstGeom>
          <a:gradFill rotWithShape="1">
            <a:gsLst>
              <a:gs pos="0">
                <a:srgbClr val="3333CC"/>
              </a:gs>
              <a:gs pos="50000">
                <a:srgbClr val="FF66CC"/>
              </a:gs>
              <a:gs pos="100000">
                <a:srgbClr val="3333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60" name="AutoShape 20"/>
          <p:cNvSpPr>
            <a:spLocks noChangeArrowheads="1"/>
          </p:cNvSpPr>
          <p:nvPr/>
        </p:nvSpPr>
        <p:spPr bwMode="auto">
          <a:xfrm rot="5400000">
            <a:off x="7151688" y="146050"/>
            <a:ext cx="209550" cy="609600"/>
          </a:xfrm>
          <a:prstGeom prst="moon">
            <a:avLst>
              <a:gd name="adj" fmla="val 50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61" name="AutoShape 21"/>
          <p:cNvSpPr>
            <a:spLocks noChangeArrowheads="1"/>
          </p:cNvSpPr>
          <p:nvPr/>
        </p:nvSpPr>
        <p:spPr bwMode="auto">
          <a:xfrm rot="5400000">
            <a:off x="8066088" y="222250"/>
            <a:ext cx="209550" cy="609600"/>
          </a:xfrm>
          <a:prstGeom prst="moon">
            <a:avLst>
              <a:gd name="adj" fmla="val 50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62" name="WordArt 22"/>
          <p:cNvSpPr>
            <a:spLocks noChangeArrowheads="1" noChangeShapeType="1" noTextEdit="1"/>
          </p:cNvSpPr>
          <p:nvPr/>
        </p:nvSpPr>
        <p:spPr bwMode="auto">
          <a:xfrm>
            <a:off x="6781800" y="685800"/>
            <a:ext cx="1905000" cy="4921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.VnTimeH"/>
              </a:rPr>
              <a:t>hÕt giê</a:t>
            </a:r>
          </a:p>
        </p:txBody>
      </p:sp>
      <p:sp>
        <p:nvSpPr>
          <p:cNvPr id="6170" name="AutoShape 2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7620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5" name="Picture 10" descr="Bai_tap_56_Da_thuc_mot_bien_co_mot_nghiem_bang_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5400" y="2209800"/>
            <a:ext cx="5638800" cy="382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228600" y="1905000"/>
            <a:ext cx="2514600" cy="1143000"/>
          </a:xfrm>
          <a:prstGeom prst="cloudCallout">
            <a:avLst>
              <a:gd name="adj1" fmla="val 32069"/>
              <a:gd name="adj2" fmla="val 841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err="1">
                <a:solidFill>
                  <a:srgbClr val="FF3300"/>
                </a:solidFill>
              </a:rPr>
              <a:t>Đúng</a:t>
            </a:r>
            <a:r>
              <a:rPr lang="en-US" sz="2400" b="1" dirty="0">
                <a:solidFill>
                  <a:srgbClr val="FF3300"/>
                </a:solidFill>
              </a:rPr>
              <a:t> </a:t>
            </a:r>
            <a:r>
              <a:rPr lang="en-US" sz="2400" b="1" dirty="0"/>
              <a:t>hay</a:t>
            </a:r>
            <a:r>
              <a:rPr lang="en-US" sz="2400" b="1" dirty="0">
                <a:solidFill>
                  <a:srgbClr val="FF3300"/>
                </a:solidFill>
              </a:rPr>
              <a:t> </a:t>
            </a:r>
            <a:r>
              <a:rPr lang="en-US" sz="2400" b="1" dirty="0" err="1">
                <a:solidFill>
                  <a:srgbClr val="FF3300"/>
                </a:solidFill>
              </a:rPr>
              <a:t>Sai</a:t>
            </a:r>
            <a:r>
              <a:rPr lang="en-US" sz="2400" b="1" dirty="0">
                <a:solidFill>
                  <a:srgbClr val="FF3300"/>
                </a:solidFill>
              </a:rPr>
              <a:t>?</a:t>
            </a:r>
            <a:endParaRPr lang="vi-VN" sz="2400" b="1" dirty="0">
              <a:solidFill>
                <a:srgbClr val="FF3300"/>
              </a:solidFill>
            </a:endParaRPr>
          </a:p>
        </p:txBody>
      </p:sp>
      <p:sp>
        <p:nvSpPr>
          <p:cNvPr id="37" name="AutoShape 14"/>
          <p:cNvSpPr>
            <a:spLocks noChangeArrowheads="1"/>
          </p:cNvSpPr>
          <p:nvPr/>
        </p:nvSpPr>
        <p:spPr bwMode="auto">
          <a:xfrm flipH="1">
            <a:off x="3124200" y="1981200"/>
            <a:ext cx="4724400" cy="1295400"/>
          </a:xfrm>
          <a:prstGeom prst="cloudCallout">
            <a:avLst>
              <a:gd name="adj1" fmla="val 27486"/>
              <a:gd name="adj2" fmla="val 6457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/>
          </a:p>
        </p:txBody>
      </p:sp>
      <p:grpSp>
        <p:nvGrpSpPr>
          <p:cNvPr id="38" name="Group 15"/>
          <p:cNvGrpSpPr>
            <a:grpSpLocks/>
          </p:cNvGrpSpPr>
          <p:nvPr/>
        </p:nvGrpSpPr>
        <p:grpSpPr bwMode="auto">
          <a:xfrm>
            <a:off x="0" y="228600"/>
            <a:ext cx="6781800" cy="1219200"/>
            <a:chOff x="288" y="240"/>
            <a:chExt cx="4464" cy="768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9" name="AutoShape 16"/>
            <p:cNvSpPr>
              <a:spLocks noChangeArrowheads="1"/>
            </p:cNvSpPr>
            <p:nvPr/>
          </p:nvSpPr>
          <p:spPr bwMode="auto">
            <a:xfrm rot="10800000" flipV="1">
              <a:off x="288" y="240"/>
              <a:ext cx="4464" cy="768"/>
            </a:xfrm>
            <a:prstGeom prst="wedgeEllipseCallout">
              <a:avLst>
                <a:gd name="adj1" fmla="val 17426"/>
                <a:gd name="adj2" fmla="val 139060"/>
              </a:avLst>
            </a:prstGeom>
            <a:grp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vi-VN">
                <a:solidFill>
                  <a:srgbClr val="000099"/>
                </a:solidFill>
              </a:endParaRPr>
            </a:p>
          </p:txBody>
        </p:sp>
        <p:sp>
          <p:nvSpPr>
            <p:cNvPr id="40" name="Text Box 17"/>
            <p:cNvSpPr txBox="1">
              <a:spLocks noChangeArrowheads="1"/>
            </p:cNvSpPr>
            <p:nvPr/>
          </p:nvSpPr>
          <p:spPr bwMode="auto">
            <a:xfrm>
              <a:off x="768" y="336"/>
              <a:ext cx="3783" cy="52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b="1" dirty="0" err="1">
                  <a:solidFill>
                    <a:srgbClr val="000099"/>
                  </a:solidFill>
                </a:rPr>
                <a:t>Tổng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hai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đơn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thức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đồng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dạng</a:t>
              </a:r>
              <a:r>
                <a:rPr lang="en-US" sz="2400" b="1" dirty="0">
                  <a:solidFill>
                    <a:srgbClr val="000099"/>
                  </a:solidFill>
                </a:rPr>
                <a:t>, </a:t>
              </a:r>
              <a:r>
                <a:rPr lang="en-US" sz="2400" b="1" dirty="0" err="1">
                  <a:solidFill>
                    <a:srgbClr val="000099"/>
                  </a:solidFill>
                </a:rPr>
                <a:t>là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đơn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thức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đồng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dạng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với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hai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đơn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thức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đã</a:t>
              </a:r>
              <a:r>
                <a:rPr lang="en-US" sz="2400" b="1" dirty="0">
                  <a:solidFill>
                    <a:srgbClr val="000099"/>
                  </a:solidFill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</a:rPr>
                <a:t>cho</a:t>
              </a:r>
              <a:r>
                <a:rPr lang="en-US" sz="2400" b="1" dirty="0">
                  <a:solidFill>
                    <a:srgbClr val="000099"/>
                  </a:solidFill>
                </a:rPr>
                <a:t>.</a:t>
              </a:r>
              <a:endParaRPr lang="vi-VN" sz="2400" b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42" name="Group 19"/>
          <p:cNvGrpSpPr>
            <a:grpSpLocks/>
          </p:cNvGrpSpPr>
          <p:nvPr/>
        </p:nvGrpSpPr>
        <p:grpSpPr bwMode="auto">
          <a:xfrm>
            <a:off x="5562599" y="3352800"/>
            <a:ext cx="3613232" cy="2819400"/>
            <a:chOff x="3869" y="2400"/>
            <a:chExt cx="1922" cy="1392"/>
          </a:xfrm>
        </p:grpSpPr>
        <p:sp>
          <p:nvSpPr>
            <p:cNvPr id="43" name="PubRRectCallout"/>
            <p:cNvSpPr>
              <a:spLocks noEditPoints="1" noChangeArrowheads="1"/>
            </p:cNvSpPr>
            <p:nvPr/>
          </p:nvSpPr>
          <p:spPr bwMode="auto">
            <a:xfrm flipH="1" flipV="1">
              <a:off x="3869" y="2400"/>
              <a:ext cx="1824" cy="1392"/>
            </a:xfrm>
            <a:custGeom>
              <a:avLst/>
              <a:gdLst>
                <a:gd name="G0" fmla="+- 0 0 0"/>
                <a:gd name="G1" fmla="+- 8607 0 0"/>
                <a:gd name="T0" fmla="*/ 10800 w 21600"/>
                <a:gd name="T1" fmla="*/ 0 h 21600"/>
                <a:gd name="T2" fmla="*/ 0 w 21600"/>
                <a:gd name="T3" fmla="*/ 8638 h 21600"/>
                <a:gd name="T4" fmla="*/ 8607 w 21600"/>
                <a:gd name="T5" fmla="*/ 21600 h 21600"/>
                <a:gd name="T6" fmla="*/ 10800 w 21600"/>
                <a:gd name="T7" fmla="*/ 17277 h 21600"/>
                <a:gd name="T8" fmla="*/ 21600 w 21600"/>
                <a:gd name="T9" fmla="*/ 8638 h 2160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145 w 21600"/>
                <a:gd name="T16" fmla="*/ 145 h 21600"/>
                <a:gd name="T17" fmla="*/ 21409 w 21600"/>
                <a:gd name="T18" fmla="*/ 17106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532" y="0"/>
                  </a:moveTo>
                  <a:cubicBezTo>
                    <a:pt x="238" y="0"/>
                    <a:pt x="0" y="238"/>
                    <a:pt x="0" y="532"/>
                  </a:cubicBezTo>
                  <a:lnTo>
                    <a:pt x="0" y="16745"/>
                  </a:lnTo>
                  <a:cubicBezTo>
                    <a:pt x="0" y="17039"/>
                    <a:pt x="238" y="17277"/>
                    <a:pt x="532" y="17277"/>
                  </a:cubicBezTo>
                  <a:lnTo>
                    <a:pt x="2623" y="17277"/>
                  </a:lnTo>
                  <a:lnTo>
                    <a:pt x="8607" y="21600"/>
                  </a:lnTo>
                  <a:lnTo>
                    <a:pt x="6515" y="17277"/>
                  </a:lnTo>
                  <a:lnTo>
                    <a:pt x="21016" y="17277"/>
                  </a:lnTo>
                  <a:cubicBezTo>
                    <a:pt x="21339" y="17277"/>
                    <a:pt x="21600" y="17039"/>
                    <a:pt x="21600" y="16745"/>
                  </a:cubicBezTo>
                  <a:lnTo>
                    <a:pt x="21600" y="532"/>
                  </a:lnTo>
                  <a:cubicBezTo>
                    <a:pt x="21600" y="238"/>
                    <a:pt x="21339" y="0"/>
                    <a:pt x="210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3917" y="2726"/>
              <a:ext cx="1874" cy="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err="1">
                  <a:solidFill>
                    <a:srgbClr val="000066"/>
                  </a:solidFill>
                </a:rPr>
                <a:t>Chẳng</a:t>
              </a:r>
              <a:r>
                <a:rPr lang="en-US" sz="2400" b="1" dirty="0">
                  <a:solidFill>
                    <a:srgbClr val="000066"/>
                  </a:solidFill>
                </a:rPr>
                <a:t> </a:t>
              </a:r>
              <a:r>
                <a:rPr lang="en-US" sz="2400" b="1" dirty="0" err="1">
                  <a:solidFill>
                    <a:srgbClr val="000066"/>
                  </a:solidFill>
                </a:rPr>
                <a:t>hạn</a:t>
              </a:r>
              <a:r>
                <a:rPr lang="en-US" sz="2400" b="1" dirty="0">
                  <a:solidFill>
                    <a:srgbClr val="000066"/>
                  </a:solidFill>
                </a:rPr>
                <a:t> : </a:t>
              </a:r>
            </a:p>
            <a:p>
              <a:r>
                <a:rPr lang="en-US" sz="2400" b="1" dirty="0" err="1">
                  <a:solidFill>
                    <a:srgbClr val="000066"/>
                  </a:solidFill>
                </a:rPr>
                <a:t>Tổng</a:t>
              </a:r>
              <a:r>
                <a:rPr lang="en-US" sz="2400" b="1" dirty="0">
                  <a:solidFill>
                    <a:srgbClr val="000066"/>
                  </a:solidFill>
                </a:rPr>
                <a:t> </a:t>
              </a:r>
              <a:r>
                <a:rPr lang="en-US" sz="2400" b="1" dirty="0" err="1">
                  <a:solidFill>
                    <a:srgbClr val="000066"/>
                  </a:solidFill>
                </a:rPr>
                <a:t>của</a:t>
              </a:r>
              <a:r>
                <a:rPr lang="en-US" sz="2400" b="1" dirty="0">
                  <a:solidFill>
                    <a:srgbClr val="000066"/>
                  </a:solidFill>
                </a:rPr>
                <a:t> 3x</a:t>
              </a:r>
              <a:r>
                <a:rPr lang="en-US" sz="2400" b="1" baseline="30000" dirty="0">
                  <a:solidFill>
                    <a:srgbClr val="000066"/>
                  </a:solidFill>
                </a:rPr>
                <a:t>2</a:t>
              </a:r>
              <a:r>
                <a:rPr lang="en-US" sz="2400" b="1" dirty="0">
                  <a:solidFill>
                    <a:srgbClr val="000066"/>
                  </a:solidFill>
                </a:rPr>
                <a:t>y </a:t>
              </a:r>
              <a:r>
                <a:rPr lang="en-US" sz="2400" b="1" dirty="0" err="1">
                  <a:solidFill>
                    <a:srgbClr val="000066"/>
                  </a:solidFill>
                </a:rPr>
                <a:t>và</a:t>
              </a:r>
              <a:r>
                <a:rPr lang="en-US" sz="2400" b="1" dirty="0">
                  <a:solidFill>
                    <a:srgbClr val="000066"/>
                  </a:solidFill>
                </a:rPr>
                <a:t> –3x</a:t>
              </a:r>
              <a:r>
                <a:rPr lang="en-US" sz="2400" b="1" baseline="30000" dirty="0">
                  <a:solidFill>
                    <a:srgbClr val="000066"/>
                  </a:solidFill>
                </a:rPr>
                <a:t>2</a:t>
              </a:r>
              <a:r>
                <a:rPr lang="en-US" sz="2400" b="1" dirty="0">
                  <a:solidFill>
                    <a:srgbClr val="000066"/>
                  </a:solidFill>
                </a:rPr>
                <a:t>y </a:t>
              </a:r>
            </a:p>
            <a:p>
              <a:r>
                <a:rPr lang="en-US" sz="2400" b="1" dirty="0">
                  <a:solidFill>
                    <a:srgbClr val="000066"/>
                  </a:solidFill>
                </a:rPr>
                <a:t>là:3 x</a:t>
              </a:r>
              <a:r>
                <a:rPr lang="en-US" sz="2400" b="1" baseline="30000" dirty="0">
                  <a:solidFill>
                    <a:srgbClr val="000066"/>
                  </a:solidFill>
                </a:rPr>
                <a:t>2</a:t>
              </a:r>
              <a:r>
                <a:rPr lang="en-US" sz="2400" b="1" dirty="0">
                  <a:solidFill>
                    <a:srgbClr val="000066"/>
                  </a:solidFill>
                </a:rPr>
                <a:t>y + (-3x</a:t>
              </a:r>
              <a:r>
                <a:rPr lang="en-US" sz="2400" b="1" baseline="30000" dirty="0">
                  <a:solidFill>
                    <a:srgbClr val="000066"/>
                  </a:solidFill>
                </a:rPr>
                <a:t>2</a:t>
              </a:r>
              <a:r>
                <a:rPr lang="en-US" sz="2400" b="1" dirty="0">
                  <a:solidFill>
                    <a:srgbClr val="000066"/>
                  </a:solidFill>
                </a:rPr>
                <a:t>y) = 0x</a:t>
              </a:r>
              <a:r>
                <a:rPr lang="en-US" sz="2400" b="1" baseline="30000" dirty="0">
                  <a:solidFill>
                    <a:srgbClr val="000066"/>
                  </a:solidFill>
                </a:rPr>
                <a:t>2</a:t>
              </a:r>
              <a:r>
                <a:rPr lang="en-US" sz="2400" b="1" dirty="0">
                  <a:solidFill>
                    <a:srgbClr val="000066"/>
                  </a:solidFill>
                </a:rPr>
                <a:t>y = 0</a:t>
              </a:r>
            </a:p>
            <a:p>
              <a:r>
                <a:rPr lang="en-US" sz="2400" b="1" dirty="0" err="1">
                  <a:solidFill>
                    <a:srgbClr val="000066"/>
                  </a:solidFill>
                </a:rPr>
                <a:t>không</a:t>
              </a:r>
              <a:r>
                <a:rPr lang="en-US" sz="2400" b="1" dirty="0">
                  <a:solidFill>
                    <a:srgbClr val="000066"/>
                  </a:solidFill>
                </a:rPr>
                <a:t> </a:t>
              </a:r>
              <a:r>
                <a:rPr lang="en-US" sz="2400" b="1" dirty="0" err="1">
                  <a:solidFill>
                    <a:srgbClr val="000066"/>
                  </a:solidFill>
                </a:rPr>
                <a:t>đồng</a:t>
              </a:r>
              <a:r>
                <a:rPr lang="en-US" sz="2400" b="1" dirty="0">
                  <a:solidFill>
                    <a:srgbClr val="000066"/>
                  </a:solidFill>
                </a:rPr>
                <a:t> </a:t>
              </a:r>
              <a:r>
                <a:rPr lang="en-US" sz="2400" b="1" dirty="0" err="1">
                  <a:solidFill>
                    <a:srgbClr val="000066"/>
                  </a:solidFill>
                </a:rPr>
                <a:t>dạng</a:t>
              </a:r>
              <a:r>
                <a:rPr lang="vi-VN" sz="2400" b="1" dirty="0">
                  <a:solidFill>
                    <a:srgbClr val="000066"/>
                  </a:solidFill>
                </a:rPr>
                <a:t> với </a:t>
              </a:r>
            </a:p>
            <a:p>
              <a:r>
                <a:rPr lang="vi-VN" sz="2400" b="1" dirty="0">
                  <a:solidFill>
                    <a:srgbClr val="000066"/>
                  </a:solidFill>
                </a:rPr>
                <a:t>2 đơn thức đã cho</a:t>
              </a:r>
            </a:p>
          </p:txBody>
        </p:sp>
      </p:grp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4953000" y="2286000"/>
            <a:ext cx="103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SAI</a:t>
            </a:r>
            <a:endParaRPr lang="vi-VN" sz="4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" dur="916" fill="hold"/>
                                        <p:tgtEl>
                                          <p:spTgt spid="138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0" dur="10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10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10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00"/>
                            </p:stCondLst>
                            <p:childTnLst>
                              <p:par>
                                <p:cTn id="121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2" dur="10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10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500"/>
                            </p:stCondLst>
                            <p:childTnLst>
                              <p:par>
                                <p:cTn id="12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0" dur="10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3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4" dur="10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500"/>
                            </p:stCondLst>
                            <p:childTnLst>
                              <p:par>
                                <p:cTn id="137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8" dur="10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500"/>
                            </p:stCondLst>
                            <p:childTnLst>
                              <p:par>
                                <p:cTn id="141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10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5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6" dur="1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0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7" dur="1939" fill="hold"/>
                                        <p:tgtEl>
                                          <p:spTgt spid="1382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500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55" repeatCount="320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43"/>
                </p:tgtEl>
              </p:cMediaNode>
            </p:audio>
            <p:audio>
              <p:cMediaNode showWhenStopped="0">
                <p:cTn id="2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44"/>
                </p:tgtEl>
              </p:cMediaNode>
            </p:audio>
          </p:childTnLst>
        </p:cTn>
      </p:par>
    </p:tnLst>
    <p:bldLst>
      <p:bldP spid="138246" grpId="0" animBg="1"/>
      <p:bldP spid="138246" grpId="1" animBg="1"/>
      <p:bldP spid="138247" grpId="0" animBg="1"/>
      <p:bldP spid="138247" grpId="1" animBg="1"/>
      <p:bldP spid="138248" grpId="0" animBg="1"/>
      <p:bldP spid="138249" grpId="0" animBg="1"/>
      <p:bldP spid="138250" grpId="0" animBg="1"/>
      <p:bldP spid="138251" grpId="0" animBg="1"/>
      <p:bldP spid="138252" grpId="0" animBg="1"/>
      <p:bldP spid="138253" grpId="0" animBg="1"/>
      <p:bldP spid="138254" grpId="0" animBg="1"/>
      <p:bldP spid="138255" grpId="0" animBg="1"/>
      <p:bldP spid="138256" grpId="0" animBg="1"/>
      <p:bldP spid="138257" grpId="0" animBg="1"/>
      <p:bldP spid="138258" grpId="0" animBg="1"/>
      <p:bldP spid="138258" grpId="1" animBg="1"/>
      <p:bldP spid="138258" grpId="2" animBg="1"/>
      <p:bldP spid="138259" grpId="0" animBg="1"/>
      <p:bldP spid="138259" grpId="1" animBg="1"/>
      <p:bldP spid="138259" grpId="2" animBg="1"/>
      <p:bldP spid="138260" grpId="0" animBg="1"/>
      <p:bldP spid="138260" grpId="1" animBg="1"/>
      <p:bldP spid="138260" grpId="2" animBg="1"/>
      <p:bldP spid="138261" grpId="0" animBg="1"/>
      <p:bldP spid="138261" grpId="1" animBg="1"/>
      <p:bldP spid="138261" grpId="2" animBg="1"/>
      <p:bldP spid="138262" grpId="0" animBg="1"/>
      <p:bldP spid="138262" grpId="1" animBg="1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3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NG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77013"/>
            <a:ext cx="304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44" name="TADA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77013"/>
            <a:ext cx="304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6" name="AutoShape 6"/>
          <p:cNvSpPr>
            <a:spLocks noChangeArrowheads="1"/>
          </p:cNvSpPr>
          <p:nvPr/>
        </p:nvSpPr>
        <p:spPr bwMode="auto">
          <a:xfrm>
            <a:off x="6629400" y="152400"/>
            <a:ext cx="2209800" cy="175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571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0</a:t>
            </a:r>
          </a:p>
        </p:txBody>
      </p:sp>
      <p:sp>
        <p:nvSpPr>
          <p:cNvPr id="138248" name="Oval 8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38249" name="Oval 9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38250" name="Oval 10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38251" name="Oval 11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38252" name="Oval 12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138253" name="Oval 13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138254" name="Oval 14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7</a:t>
            </a:r>
          </a:p>
        </p:txBody>
      </p:sp>
      <p:sp>
        <p:nvSpPr>
          <p:cNvPr id="138255" name="Oval 15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138256" name="Oval 16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138257" name="Oval 17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10</a:t>
            </a:r>
          </a:p>
        </p:txBody>
      </p:sp>
      <p:sp>
        <p:nvSpPr>
          <p:cNvPr id="138258" name="Oval 18"/>
          <p:cNvSpPr>
            <a:spLocks noChangeArrowheads="1"/>
          </p:cNvSpPr>
          <p:nvPr/>
        </p:nvSpPr>
        <p:spPr bwMode="auto">
          <a:xfrm>
            <a:off x="7180263" y="650875"/>
            <a:ext cx="304800" cy="209550"/>
          </a:xfrm>
          <a:prstGeom prst="ellipse">
            <a:avLst/>
          </a:prstGeom>
          <a:gradFill rotWithShape="1">
            <a:gsLst>
              <a:gs pos="0">
                <a:srgbClr val="3333CC"/>
              </a:gs>
              <a:gs pos="50000">
                <a:srgbClr val="FF66CC"/>
              </a:gs>
              <a:gs pos="100000">
                <a:srgbClr val="3333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59" name="Oval 19"/>
          <p:cNvSpPr>
            <a:spLocks noChangeArrowheads="1"/>
          </p:cNvSpPr>
          <p:nvPr/>
        </p:nvSpPr>
        <p:spPr bwMode="auto">
          <a:xfrm>
            <a:off x="8077200" y="650875"/>
            <a:ext cx="304800" cy="209550"/>
          </a:xfrm>
          <a:prstGeom prst="ellipse">
            <a:avLst/>
          </a:prstGeom>
          <a:gradFill rotWithShape="1">
            <a:gsLst>
              <a:gs pos="0">
                <a:srgbClr val="3333CC"/>
              </a:gs>
              <a:gs pos="50000">
                <a:srgbClr val="FF66CC"/>
              </a:gs>
              <a:gs pos="100000">
                <a:srgbClr val="3333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60" name="AutoShape 20"/>
          <p:cNvSpPr>
            <a:spLocks noChangeArrowheads="1"/>
          </p:cNvSpPr>
          <p:nvPr/>
        </p:nvSpPr>
        <p:spPr bwMode="auto">
          <a:xfrm rot="5400000">
            <a:off x="7151688" y="146050"/>
            <a:ext cx="209550" cy="609600"/>
          </a:xfrm>
          <a:prstGeom prst="moon">
            <a:avLst>
              <a:gd name="adj" fmla="val 50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61" name="AutoShape 21"/>
          <p:cNvSpPr>
            <a:spLocks noChangeArrowheads="1"/>
          </p:cNvSpPr>
          <p:nvPr/>
        </p:nvSpPr>
        <p:spPr bwMode="auto">
          <a:xfrm rot="5400000">
            <a:off x="8066088" y="222250"/>
            <a:ext cx="209550" cy="609600"/>
          </a:xfrm>
          <a:prstGeom prst="moon">
            <a:avLst>
              <a:gd name="adj" fmla="val 50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62" name="WordArt 22"/>
          <p:cNvSpPr>
            <a:spLocks noChangeArrowheads="1" noChangeShapeType="1" noTextEdit="1"/>
          </p:cNvSpPr>
          <p:nvPr/>
        </p:nvSpPr>
        <p:spPr bwMode="auto">
          <a:xfrm>
            <a:off x="6781800" y="838200"/>
            <a:ext cx="1905000" cy="4921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.VnTimeH"/>
              </a:rPr>
              <a:t>hÕt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.VnTimeH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.VnTimeH"/>
              </a:rPr>
              <a:t>giê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6170" name="AutoShape 2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7620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9601" y="228600"/>
            <a:ext cx="5562600" cy="1631781"/>
            <a:chOff x="288" y="240"/>
            <a:chExt cx="4464" cy="768"/>
          </a:xfrm>
        </p:grpSpPr>
        <p:sp>
          <p:nvSpPr>
            <p:cNvPr id="112" name="AutoShape 7"/>
            <p:cNvSpPr>
              <a:spLocks noChangeArrowheads="1"/>
            </p:cNvSpPr>
            <p:nvPr/>
          </p:nvSpPr>
          <p:spPr bwMode="auto">
            <a:xfrm rot="10800000" flipV="1">
              <a:off x="288" y="240"/>
              <a:ext cx="4464" cy="768"/>
            </a:xfrm>
            <a:prstGeom prst="wedgeEllipseCallout">
              <a:avLst>
                <a:gd name="adj1" fmla="val 17426"/>
                <a:gd name="adj2" fmla="val 139060"/>
              </a:avLst>
            </a:prstGeom>
            <a:solidFill>
              <a:srgbClr val="CCEC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vi-VN">
                <a:solidFill>
                  <a:srgbClr val="000099"/>
                </a:solidFill>
              </a:endParaRPr>
            </a:p>
          </p:txBody>
        </p:sp>
        <p:sp>
          <p:nvSpPr>
            <p:cNvPr id="113" name="Text Box 8"/>
            <p:cNvSpPr txBox="1">
              <a:spLocks noChangeArrowheads="1"/>
            </p:cNvSpPr>
            <p:nvPr/>
          </p:nvSpPr>
          <p:spPr bwMode="auto">
            <a:xfrm>
              <a:off x="768" y="336"/>
              <a:ext cx="3944" cy="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err="1">
                  <a:solidFill>
                    <a:srgbClr val="002060"/>
                  </a:solidFill>
                  <a:latin typeface=".VnTime" pitchFamily="34" charset="0"/>
                </a:rPr>
                <a:t>T×m</a:t>
              </a:r>
              <a:r>
                <a:rPr lang="en-US" sz="2800" b="1" dirty="0">
                  <a:solidFill>
                    <a:srgbClr val="002060"/>
                  </a:solidFill>
                  <a:latin typeface=".VnTime" pitchFamily="34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.VnTime" pitchFamily="34" charset="0"/>
                </a:rPr>
                <a:t>tæng</a:t>
              </a:r>
              <a:r>
                <a:rPr lang="en-US" sz="2800" b="1" dirty="0">
                  <a:solidFill>
                    <a:srgbClr val="002060"/>
                  </a:solidFill>
                  <a:latin typeface=".VnTime" pitchFamily="34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.VnTime" pitchFamily="34" charset="0"/>
                </a:rPr>
                <a:t>cña</a:t>
              </a:r>
              <a:r>
                <a:rPr lang="en-US" sz="2800" b="1" dirty="0">
                  <a:solidFill>
                    <a:srgbClr val="002060"/>
                  </a:solidFill>
                  <a:latin typeface=".VnTime" pitchFamily="34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.VnTime" pitchFamily="34" charset="0"/>
                </a:rPr>
                <a:t>ba</a:t>
              </a:r>
              <a:r>
                <a:rPr lang="en-US" sz="2800" b="1" dirty="0">
                  <a:solidFill>
                    <a:srgbClr val="002060"/>
                  </a:solidFill>
                  <a:latin typeface=".VnTime" pitchFamily="34" charset="0"/>
                </a:rPr>
                <a:t> ®¬n </a:t>
              </a:r>
              <a:r>
                <a:rPr lang="en-US" sz="2800" b="1" dirty="0" err="1">
                  <a:solidFill>
                    <a:srgbClr val="002060"/>
                  </a:solidFill>
                  <a:latin typeface=".VnTime" pitchFamily="34" charset="0"/>
                </a:rPr>
                <a:t>thøc</a:t>
              </a:r>
              <a:r>
                <a:rPr lang="en-US" sz="2800" b="1" dirty="0">
                  <a:solidFill>
                    <a:srgbClr val="002060"/>
                  </a:solidFill>
                  <a:latin typeface=".VnTime" pitchFamily="34" charset="0"/>
                </a:rPr>
                <a:t> : </a:t>
              </a:r>
            </a:p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002060"/>
                  </a:solidFill>
                  <a:latin typeface=".VnTime" pitchFamily="34" charset="0"/>
                </a:rPr>
                <a:t>         25xy</a:t>
              </a:r>
              <a:r>
                <a:rPr lang="en-US" sz="2800" b="1" baseline="30000" dirty="0">
                  <a:solidFill>
                    <a:srgbClr val="002060"/>
                  </a:solidFill>
                  <a:latin typeface=".VnTime" pitchFamily="34" charset="0"/>
                </a:rPr>
                <a:t>2</a:t>
              </a:r>
              <a:r>
                <a:rPr lang="en-US" sz="2800" b="1" dirty="0">
                  <a:solidFill>
                    <a:srgbClr val="002060"/>
                  </a:solidFill>
                  <a:latin typeface=".VnTime" pitchFamily="34" charset="0"/>
                </a:rPr>
                <a:t> ;  55xy</a:t>
              </a:r>
              <a:r>
                <a:rPr lang="en-US" sz="2800" b="1" baseline="30000" dirty="0">
                  <a:solidFill>
                    <a:srgbClr val="002060"/>
                  </a:solidFill>
                  <a:latin typeface=".VnTime" pitchFamily="34" charset="0"/>
                </a:rPr>
                <a:t>2 </a:t>
              </a:r>
              <a:r>
                <a:rPr lang="en-US" sz="2800" b="1" dirty="0">
                  <a:solidFill>
                    <a:srgbClr val="002060"/>
                  </a:solidFill>
                  <a:latin typeface=".VnTime" pitchFamily="34" charset="0"/>
                </a:rPr>
                <a:t>;  -70xy</a:t>
              </a:r>
              <a:r>
                <a:rPr lang="en-US" sz="2800" b="1" baseline="30000" dirty="0">
                  <a:solidFill>
                    <a:srgbClr val="002060"/>
                  </a:solidFill>
                  <a:latin typeface=".VnTime" pitchFamily="34" charset="0"/>
                </a:rPr>
                <a:t>2</a:t>
              </a:r>
              <a:r>
                <a:rPr lang="en-US" sz="2800" b="1" dirty="0">
                  <a:solidFill>
                    <a:srgbClr val="002060"/>
                  </a:solidFill>
                  <a:latin typeface=".VnTime" pitchFamily="34" charset="0"/>
                </a:rPr>
                <a:t>.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066800" y="2667000"/>
            <a:ext cx="5181600" cy="3810000"/>
            <a:chOff x="2784" y="3168"/>
            <a:chExt cx="1608" cy="1152"/>
          </a:xfrm>
        </p:grpSpPr>
        <p:pic>
          <p:nvPicPr>
            <p:cNvPr id="115" name="Picture 10" descr="Copy of Bai_tap_1_Viet_bieu_thuc_dai_so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784" y="3221"/>
              <a:ext cx="1488" cy="1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6" name="Rectangle 11"/>
            <p:cNvSpPr>
              <a:spLocks noChangeArrowheads="1"/>
            </p:cNvSpPr>
            <p:nvPr/>
          </p:nvSpPr>
          <p:spPr bwMode="auto">
            <a:xfrm>
              <a:off x="2832" y="3216"/>
              <a:ext cx="81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12"/>
            <p:cNvSpPr>
              <a:spLocks noChangeArrowheads="1"/>
            </p:cNvSpPr>
            <p:nvPr/>
          </p:nvSpPr>
          <p:spPr bwMode="auto">
            <a:xfrm>
              <a:off x="3440" y="3352"/>
              <a:ext cx="144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13"/>
            <p:cNvSpPr>
              <a:spLocks noChangeArrowheads="1"/>
            </p:cNvSpPr>
            <p:nvPr/>
          </p:nvSpPr>
          <p:spPr bwMode="auto">
            <a:xfrm>
              <a:off x="3744" y="3168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AutoShape 14"/>
            <p:cNvSpPr>
              <a:spLocks noChangeArrowheads="1"/>
            </p:cNvSpPr>
            <p:nvPr/>
          </p:nvSpPr>
          <p:spPr bwMode="auto">
            <a:xfrm>
              <a:off x="3864" y="3264"/>
              <a:ext cx="528" cy="336"/>
            </a:xfrm>
            <a:custGeom>
              <a:avLst/>
              <a:gdLst>
                <a:gd name="T0" fmla="*/ 462 w 21600"/>
                <a:gd name="T1" fmla="*/ 168 h 21600"/>
                <a:gd name="T2" fmla="*/ 264 w 21600"/>
                <a:gd name="T3" fmla="*/ 336 h 21600"/>
                <a:gd name="T4" fmla="*/ 66 w 21600"/>
                <a:gd name="T5" fmla="*/ 168 h 21600"/>
                <a:gd name="T6" fmla="*/ 26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" name="AutoShape 15"/>
          <p:cNvSpPr>
            <a:spLocks noChangeArrowheads="1"/>
          </p:cNvSpPr>
          <p:nvPr/>
        </p:nvSpPr>
        <p:spPr bwMode="auto">
          <a:xfrm>
            <a:off x="304800" y="2057400"/>
            <a:ext cx="2514600" cy="1143000"/>
          </a:xfrm>
          <a:prstGeom prst="cloudCallout">
            <a:avLst>
              <a:gd name="adj1" fmla="val 32069"/>
              <a:gd name="adj2" fmla="val 84167"/>
            </a:avLst>
          </a:prstGeom>
          <a:solidFill>
            <a:srgbClr val="CCECFF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 sz="4400" b="1">
              <a:solidFill>
                <a:srgbClr val="FF3300"/>
              </a:solidFill>
            </a:endParaRPr>
          </a:p>
        </p:txBody>
      </p:sp>
      <p:sp>
        <p:nvSpPr>
          <p:cNvPr id="121" name="AutoShape 16"/>
          <p:cNvSpPr>
            <a:spLocks noChangeArrowheads="1"/>
          </p:cNvSpPr>
          <p:nvPr/>
        </p:nvSpPr>
        <p:spPr bwMode="auto">
          <a:xfrm flipH="1">
            <a:off x="3200400" y="2057400"/>
            <a:ext cx="4724400" cy="1295400"/>
          </a:xfrm>
          <a:prstGeom prst="cloudCallout">
            <a:avLst>
              <a:gd name="adj1" fmla="val 27486"/>
              <a:gd name="adj2" fmla="val 64579"/>
            </a:avLst>
          </a:prstGeom>
          <a:solidFill>
            <a:srgbClr val="CCECFF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791200" y="4038600"/>
            <a:ext cx="3352800" cy="990600"/>
            <a:chOff x="3648" y="2640"/>
            <a:chExt cx="2112" cy="1056"/>
          </a:xfrm>
        </p:grpSpPr>
        <p:sp>
          <p:nvSpPr>
            <p:cNvPr id="123" name="AutoShape 19"/>
            <p:cNvSpPr>
              <a:spLocks noChangeArrowheads="1"/>
            </p:cNvSpPr>
            <p:nvPr/>
          </p:nvSpPr>
          <p:spPr bwMode="auto">
            <a:xfrm flipV="1">
              <a:off x="3648" y="2640"/>
              <a:ext cx="2016" cy="1056"/>
            </a:xfrm>
            <a:prstGeom prst="wedgeRoundRectCallout">
              <a:avLst>
                <a:gd name="adj1" fmla="val -71727"/>
                <a:gd name="adj2" fmla="val 58046"/>
                <a:gd name="adj3" fmla="val 16667"/>
              </a:avLst>
            </a:prstGeom>
            <a:solidFill>
              <a:srgbClr val="CCCC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algn="ctr"/>
              <a:endParaRPr lang="vi-VN"/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696" y="2640"/>
              <a:ext cx="2064" cy="556"/>
              <a:chOff x="3648" y="2640"/>
              <a:chExt cx="2064" cy="556"/>
            </a:xfrm>
          </p:grpSpPr>
          <p:sp>
            <p:nvSpPr>
              <p:cNvPr id="127" name="Text Box 23"/>
              <p:cNvSpPr txBox="1">
                <a:spLocks noChangeArrowheads="1"/>
              </p:cNvSpPr>
              <p:nvPr/>
            </p:nvSpPr>
            <p:spPr bwMode="auto">
              <a:xfrm>
                <a:off x="3936" y="2640"/>
                <a:ext cx="528" cy="233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b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29" name="Text Box 25"/>
              <p:cNvSpPr txBox="1">
                <a:spLocks noChangeArrowheads="1"/>
              </p:cNvSpPr>
              <p:nvPr/>
            </p:nvSpPr>
            <p:spPr bwMode="auto">
              <a:xfrm>
                <a:off x="3648" y="2802"/>
                <a:ext cx="2064" cy="3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.VnTime" pitchFamily="34" charset="0"/>
                  </a:rPr>
                  <a:t>25xy</a:t>
                </a:r>
                <a:r>
                  <a:rPr lang="en-US" b="1" baseline="30000" dirty="0">
                    <a:solidFill>
                      <a:srgbClr val="002060"/>
                    </a:solidFill>
                    <a:latin typeface=".VnTime" pitchFamily="34" charset="0"/>
                  </a:rPr>
                  <a:t>2</a:t>
                </a:r>
                <a:r>
                  <a:rPr lang="en-US" b="1" dirty="0">
                    <a:solidFill>
                      <a:srgbClr val="002060"/>
                    </a:solidFill>
                    <a:latin typeface=".VnTime" pitchFamily="34" charset="0"/>
                  </a:rPr>
                  <a:t> +55xy</a:t>
                </a:r>
                <a:r>
                  <a:rPr lang="en-US" b="1" baseline="30000" dirty="0">
                    <a:solidFill>
                      <a:srgbClr val="002060"/>
                    </a:solidFill>
                    <a:latin typeface=".VnTime" pitchFamily="34" charset="0"/>
                  </a:rPr>
                  <a:t>2 </a:t>
                </a:r>
                <a:r>
                  <a:rPr lang="en-US" b="1" dirty="0">
                    <a:solidFill>
                      <a:srgbClr val="002060"/>
                    </a:solidFill>
                    <a:latin typeface=".VnTime" pitchFamily="34" charset="0"/>
                  </a:rPr>
                  <a:t>+(-70xy</a:t>
                </a:r>
                <a:r>
                  <a:rPr lang="en-US" b="1" baseline="30000" dirty="0">
                    <a:solidFill>
                      <a:srgbClr val="002060"/>
                    </a:solidFill>
                    <a:latin typeface=".VnTime" pitchFamily="34" charset="0"/>
                  </a:rPr>
                  <a:t>2</a:t>
                </a:r>
                <a:r>
                  <a:rPr lang="en-US" b="1" dirty="0">
                    <a:solidFill>
                      <a:srgbClr val="002060"/>
                    </a:solidFill>
                    <a:latin typeface=".VnTime" pitchFamily="34" charset="0"/>
                  </a:rPr>
                  <a:t> )=10xy</a:t>
                </a:r>
                <a:r>
                  <a:rPr lang="en-US" b="1" baseline="30000" dirty="0">
                    <a:solidFill>
                      <a:srgbClr val="002060"/>
                    </a:solidFill>
                    <a:latin typeface=".VnTime" pitchFamily="34" charset="0"/>
                  </a:rPr>
                  <a:t>2</a:t>
                </a:r>
                <a:r>
                  <a:rPr lang="en-US" b="1" dirty="0">
                    <a:solidFill>
                      <a:srgbClr val="002060"/>
                    </a:solidFill>
                    <a:latin typeface=".VnTime" pitchFamily="34" charset="0"/>
                  </a:rPr>
                  <a:t> </a:t>
                </a:r>
                <a:r>
                  <a:rPr lang="en-US" b="1" baseline="30000" dirty="0">
                    <a:solidFill>
                      <a:srgbClr val="002060"/>
                    </a:solidFill>
                    <a:latin typeface=".VnTime" pitchFamily="34" charset="0"/>
                  </a:rPr>
                  <a:t>   </a:t>
                </a:r>
                <a:endParaRPr lang="en-US" b="1" dirty="0">
                  <a:solidFill>
                    <a:srgbClr val="000099"/>
                  </a:solidFill>
                </a:endParaRPr>
              </a:p>
            </p:txBody>
          </p:sp>
        </p:grpSp>
      </p:grpSp>
      <p:pic>
        <p:nvPicPr>
          <p:cNvPr id="130" name="Picture 27" descr="Cau hoi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22860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" name="Text Box 17"/>
          <p:cNvSpPr txBox="1">
            <a:spLocks noChangeArrowheads="1"/>
          </p:cNvSpPr>
          <p:nvPr/>
        </p:nvSpPr>
        <p:spPr bwMode="auto">
          <a:xfrm>
            <a:off x="5029200" y="2286000"/>
            <a:ext cx="13821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2060"/>
                </a:solidFill>
                <a:latin typeface=".VnTime" pitchFamily="34" charset="0"/>
              </a:rPr>
              <a:t>10xy</a:t>
            </a:r>
            <a:r>
              <a:rPr lang="en-US" sz="4000" b="1" baseline="30000" dirty="0">
                <a:solidFill>
                  <a:srgbClr val="002060"/>
                </a:solidFill>
                <a:latin typeface=".VnTime" pitchFamily="34" charset="0"/>
              </a:rPr>
              <a:t>2</a:t>
            </a:r>
            <a:endParaRPr lang="vi-VN" sz="4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" dur="916" fill="hold"/>
                                        <p:tgtEl>
                                          <p:spTgt spid="138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0" dur="10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10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10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00"/>
                            </p:stCondLst>
                            <p:childTnLst>
                              <p:par>
                                <p:cTn id="121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2" dur="10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10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500"/>
                            </p:stCondLst>
                            <p:childTnLst>
                              <p:par>
                                <p:cTn id="12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0" dur="10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3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4" dur="10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500"/>
                            </p:stCondLst>
                            <p:childTnLst>
                              <p:par>
                                <p:cTn id="137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8" dur="10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500"/>
                            </p:stCondLst>
                            <p:childTnLst>
                              <p:par>
                                <p:cTn id="141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10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5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6" dur="1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0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7" dur="1939" fill="hold"/>
                                        <p:tgtEl>
                                          <p:spTgt spid="1382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500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55" repeatCount="320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43"/>
                </p:tgtEl>
              </p:cMediaNode>
            </p:audio>
            <p:audio>
              <p:cMediaNode showWhenStopped="0">
                <p:cTn id="2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44"/>
                </p:tgtEl>
              </p:cMediaNode>
            </p:audio>
          </p:childTnLst>
        </p:cTn>
      </p:par>
    </p:tnLst>
    <p:bldLst>
      <p:bldP spid="138246" grpId="0" animBg="1"/>
      <p:bldP spid="138246" grpId="1" animBg="1"/>
      <p:bldP spid="138247" grpId="0" animBg="1"/>
      <p:bldP spid="138247" grpId="1" animBg="1"/>
      <p:bldP spid="138248" grpId="0" animBg="1"/>
      <p:bldP spid="138249" grpId="0" animBg="1"/>
      <p:bldP spid="138250" grpId="0" animBg="1"/>
      <p:bldP spid="138251" grpId="0" animBg="1"/>
      <p:bldP spid="138252" grpId="0" animBg="1"/>
      <p:bldP spid="138253" grpId="0" animBg="1"/>
      <p:bldP spid="138254" grpId="0" animBg="1"/>
      <p:bldP spid="138255" grpId="0" animBg="1"/>
      <p:bldP spid="138256" grpId="0" animBg="1"/>
      <p:bldP spid="138257" grpId="0" animBg="1"/>
      <p:bldP spid="138258" grpId="0" animBg="1"/>
      <p:bldP spid="138258" grpId="1" animBg="1"/>
      <p:bldP spid="138258" grpId="2" animBg="1"/>
      <p:bldP spid="138259" grpId="0" animBg="1"/>
      <p:bldP spid="138259" grpId="1" animBg="1"/>
      <p:bldP spid="138259" grpId="2" animBg="1"/>
      <p:bldP spid="138260" grpId="0" animBg="1"/>
      <p:bldP spid="138260" grpId="1" animBg="1"/>
      <p:bldP spid="138260" grpId="2" animBg="1"/>
      <p:bldP spid="138261" grpId="0" animBg="1"/>
      <p:bldP spid="138261" grpId="1" animBg="1"/>
      <p:bldP spid="138261" grpId="2" animBg="1"/>
      <p:bldP spid="138262" grpId="0" animBg="1"/>
      <p:bldP spid="138262" grpId="1" animBg="1"/>
      <p:bldP spid="1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3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DING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9200" y="6577013"/>
            <a:ext cx="304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44" name="TADA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9200" y="6577013"/>
            <a:ext cx="304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6" name="AutoShape 6"/>
          <p:cNvSpPr>
            <a:spLocks noChangeArrowheads="1"/>
          </p:cNvSpPr>
          <p:nvPr/>
        </p:nvSpPr>
        <p:spPr bwMode="auto">
          <a:xfrm>
            <a:off x="6629400" y="152400"/>
            <a:ext cx="2209800" cy="175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571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0</a:t>
            </a:r>
          </a:p>
        </p:txBody>
      </p:sp>
      <p:sp>
        <p:nvSpPr>
          <p:cNvPr id="138248" name="Oval 8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38249" name="Oval 9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38250" name="Oval 10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38251" name="Oval 11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38252" name="Oval 12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138253" name="Oval 13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138254" name="Oval 14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7</a:t>
            </a:r>
          </a:p>
        </p:txBody>
      </p:sp>
      <p:sp>
        <p:nvSpPr>
          <p:cNvPr id="138255" name="Oval 15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138256" name="Oval 16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138257" name="Oval 17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10</a:t>
            </a:r>
          </a:p>
        </p:txBody>
      </p:sp>
      <p:sp>
        <p:nvSpPr>
          <p:cNvPr id="138258" name="Oval 18"/>
          <p:cNvSpPr>
            <a:spLocks noChangeArrowheads="1"/>
          </p:cNvSpPr>
          <p:nvPr/>
        </p:nvSpPr>
        <p:spPr bwMode="auto">
          <a:xfrm>
            <a:off x="7180263" y="650875"/>
            <a:ext cx="304800" cy="209550"/>
          </a:xfrm>
          <a:prstGeom prst="ellipse">
            <a:avLst/>
          </a:prstGeom>
          <a:gradFill rotWithShape="1">
            <a:gsLst>
              <a:gs pos="0">
                <a:srgbClr val="3333CC"/>
              </a:gs>
              <a:gs pos="50000">
                <a:srgbClr val="FF66CC"/>
              </a:gs>
              <a:gs pos="100000">
                <a:srgbClr val="3333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59" name="Oval 19"/>
          <p:cNvSpPr>
            <a:spLocks noChangeArrowheads="1"/>
          </p:cNvSpPr>
          <p:nvPr/>
        </p:nvSpPr>
        <p:spPr bwMode="auto">
          <a:xfrm>
            <a:off x="8077200" y="650875"/>
            <a:ext cx="304800" cy="209550"/>
          </a:xfrm>
          <a:prstGeom prst="ellipse">
            <a:avLst/>
          </a:prstGeom>
          <a:gradFill rotWithShape="1">
            <a:gsLst>
              <a:gs pos="0">
                <a:srgbClr val="3333CC"/>
              </a:gs>
              <a:gs pos="50000">
                <a:srgbClr val="FF66CC"/>
              </a:gs>
              <a:gs pos="100000">
                <a:srgbClr val="3333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60" name="AutoShape 20"/>
          <p:cNvSpPr>
            <a:spLocks noChangeArrowheads="1"/>
          </p:cNvSpPr>
          <p:nvPr/>
        </p:nvSpPr>
        <p:spPr bwMode="auto">
          <a:xfrm rot="5400000">
            <a:off x="7151688" y="146050"/>
            <a:ext cx="209550" cy="609600"/>
          </a:xfrm>
          <a:prstGeom prst="moon">
            <a:avLst>
              <a:gd name="adj" fmla="val 50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61" name="AutoShape 21"/>
          <p:cNvSpPr>
            <a:spLocks noChangeArrowheads="1"/>
          </p:cNvSpPr>
          <p:nvPr/>
        </p:nvSpPr>
        <p:spPr bwMode="auto">
          <a:xfrm rot="5400000">
            <a:off x="8066088" y="222250"/>
            <a:ext cx="209550" cy="609600"/>
          </a:xfrm>
          <a:prstGeom prst="moon">
            <a:avLst>
              <a:gd name="adj" fmla="val 50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8262" name="WordArt 22"/>
          <p:cNvSpPr>
            <a:spLocks noChangeArrowheads="1" noChangeShapeType="1" noTextEdit="1"/>
          </p:cNvSpPr>
          <p:nvPr/>
        </p:nvSpPr>
        <p:spPr bwMode="auto">
          <a:xfrm>
            <a:off x="6781800" y="838200"/>
            <a:ext cx="1905000" cy="4921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.VnTimeH"/>
              </a:rPr>
              <a:t>hÕt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.VnTimeH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.VnTimeH"/>
              </a:rPr>
              <a:t>giê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6170" name="AutoShape 2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7620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9600" y="228601"/>
            <a:ext cx="6172199" cy="1385757"/>
            <a:chOff x="288" y="240"/>
            <a:chExt cx="4464" cy="768"/>
          </a:xfrm>
        </p:grpSpPr>
        <p:sp>
          <p:nvSpPr>
            <p:cNvPr id="112" name="AutoShape 7"/>
            <p:cNvSpPr>
              <a:spLocks noChangeArrowheads="1"/>
            </p:cNvSpPr>
            <p:nvPr/>
          </p:nvSpPr>
          <p:spPr bwMode="auto">
            <a:xfrm rot="10800000" flipV="1">
              <a:off x="288" y="240"/>
              <a:ext cx="4464" cy="768"/>
            </a:xfrm>
            <a:prstGeom prst="wedgeEllipseCallout">
              <a:avLst>
                <a:gd name="adj1" fmla="val 17426"/>
                <a:gd name="adj2" fmla="val 139060"/>
              </a:avLst>
            </a:prstGeom>
            <a:solidFill>
              <a:srgbClr val="CCEC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vi-VN">
                <a:solidFill>
                  <a:srgbClr val="000099"/>
                </a:solidFill>
              </a:endParaRPr>
            </a:p>
          </p:txBody>
        </p:sp>
        <p:sp>
          <p:nvSpPr>
            <p:cNvPr id="113" name="Text Box 8"/>
            <p:cNvSpPr txBox="1">
              <a:spLocks noChangeArrowheads="1"/>
            </p:cNvSpPr>
            <p:nvPr/>
          </p:nvSpPr>
          <p:spPr bwMode="auto">
            <a:xfrm>
              <a:off x="949" y="240"/>
              <a:ext cx="3699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35000"/>
                </a:lnSpc>
                <a:spcBef>
                  <a:spcPct val="50000"/>
                </a:spcBef>
              </a:pPr>
              <a:endParaRPr lang="en-US" sz="2800" b="1" dirty="0">
                <a:solidFill>
                  <a:srgbClr val="002060"/>
                </a:solidFill>
                <a:latin typeface=".VnTime" pitchFamily="34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066800" y="2667000"/>
            <a:ext cx="5181600" cy="3810000"/>
            <a:chOff x="2784" y="3168"/>
            <a:chExt cx="1608" cy="1152"/>
          </a:xfrm>
        </p:grpSpPr>
        <p:pic>
          <p:nvPicPr>
            <p:cNvPr id="115" name="Picture 10" descr="Copy of Bai_tap_1_Viet_bieu_thuc_dai_so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3221"/>
              <a:ext cx="1488" cy="1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6" name="Rectangle 11"/>
            <p:cNvSpPr>
              <a:spLocks noChangeArrowheads="1"/>
            </p:cNvSpPr>
            <p:nvPr/>
          </p:nvSpPr>
          <p:spPr bwMode="auto">
            <a:xfrm>
              <a:off x="2832" y="3216"/>
              <a:ext cx="81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12"/>
            <p:cNvSpPr>
              <a:spLocks noChangeArrowheads="1"/>
            </p:cNvSpPr>
            <p:nvPr/>
          </p:nvSpPr>
          <p:spPr bwMode="auto">
            <a:xfrm>
              <a:off x="3440" y="3352"/>
              <a:ext cx="144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13"/>
            <p:cNvSpPr>
              <a:spLocks noChangeArrowheads="1"/>
            </p:cNvSpPr>
            <p:nvPr/>
          </p:nvSpPr>
          <p:spPr bwMode="auto">
            <a:xfrm>
              <a:off x="3744" y="3168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AutoShape 14"/>
            <p:cNvSpPr>
              <a:spLocks noChangeArrowheads="1"/>
            </p:cNvSpPr>
            <p:nvPr/>
          </p:nvSpPr>
          <p:spPr bwMode="auto">
            <a:xfrm>
              <a:off x="3864" y="3264"/>
              <a:ext cx="528" cy="336"/>
            </a:xfrm>
            <a:custGeom>
              <a:avLst/>
              <a:gdLst>
                <a:gd name="T0" fmla="*/ 462 w 21600"/>
                <a:gd name="T1" fmla="*/ 168 h 21600"/>
                <a:gd name="T2" fmla="*/ 264 w 21600"/>
                <a:gd name="T3" fmla="*/ 336 h 21600"/>
                <a:gd name="T4" fmla="*/ 66 w 21600"/>
                <a:gd name="T5" fmla="*/ 168 h 21600"/>
                <a:gd name="T6" fmla="*/ 26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" name="AutoShape 15"/>
          <p:cNvSpPr>
            <a:spLocks noChangeArrowheads="1"/>
          </p:cNvSpPr>
          <p:nvPr/>
        </p:nvSpPr>
        <p:spPr bwMode="auto">
          <a:xfrm>
            <a:off x="304800" y="2057400"/>
            <a:ext cx="2514600" cy="1143000"/>
          </a:xfrm>
          <a:prstGeom prst="cloudCallout">
            <a:avLst>
              <a:gd name="adj1" fmla="val 32069"/>
              <a:gd name="adj2" fmla="val 84167"/>
            </a:avLst>
          </a:prstGeom>
          <a:solidFill>
            <a:srgbClr val="CCECFF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 sz="4400" b="1">
              <a:solidFill>
                <a:srgbClr val="FF3300"/>
              </a:solidFill>
            </a:endParaRPr>
          </a:p>
        </p:txBody>
      </p:sp>
      <p:sp>
        <p:nvSpPr>
          <p:cNvPr id="121" name="AutoShape 16"/>
          <p:cNvSpPr>
            <a:spLocks noChangeArrowheads="1"/>
          </p:cNvSpPr>
          <p:nvPr/>
        </p:nvSpPr>
        <p:spPr bwMode="auto">
          <a:xfrm flipH="1">
            <a:off x="3276600" y="2133600"/>
            <a:ext cx="4724400" cy="1295400"/>
          </a:xfrm>
          <a:prstGeom prst="cloudCallout">
            <a:avLst>
              <a:gd name="adj1" fmla="val 27486"/>
              <a:gd name="adj2" fmla="val 64579"/>
            </a:avLst>
          </a:prstGeom>
          <a:solidFill>
            <a:srgbClr val="CCECFF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/>
          </a:p>
        </p:txBody>
      </p:sp>
      <p:pic>
        <p:nvPicPr>
          <p:cNvPr id="130" name="Picture 27" descr="Cau hoi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3000" y="22860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581150" y="685800"/>
          <a:ext cx="1333500" cy="685800"/>
        </p:xfrm>
        <a:graphic>
          <a:graphicData uri="http://schemas.openxmlformats.org/presentationml/2006/ole">
            <p:oleObj spid="_x0000_s41985" name="Equation" r:id="rId9" imgW="444240" imgH="228600" progId="Equation.DSMT4">
              <p:embed/>
            </p:oleObj>
          </a:graphicData>
        </a:graphic>
      </p:graphicFrame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267200" y="762000"/>
          <a:ext cx="1219200" cy="609600"/>
        </p:xfrm>
        <a:graphic>
          <a:graphicData uri="http://schemas.openxmlformats.org/presentationml/2006/ole">
            <p:oleObj spid="_x0000_s41986" name="Equation" r:id="rId10" imgW="457200" imgH="228600" progId="Equation.DSMT4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876800" y="2362200"/>
          <a:ext cx="984250" cy="609600"/>
        </p:xfrm>
        <a:graphic>
          <a:graphicData uri="http://schemas.openxmlformats.org/presentationml/2006/ole">
            <p:oleObj spid="_x0000_s41987" name="Equation" r:id="rId11" imgW="342720" imgH="228600" progId="Equation.DSMT4">
              <p:embed/>
            </p:oleObj>
          </a:graphicData>
        </a:graphic>
      </p:graphicFrame>
      <p:sp>
        <p:nvSpPr>
          <p:cNvPr id="45" name="Rectangle 44"/>
          <p:cNvSpPr/>
          <p:nvPr/>
        </p:nvSpPr>
        <p:spPr>
          <a:xfrm>
            <a:off x="3200400" y="762000"/>
            <a:ext cx="838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.VnArabia" pitchFamily="34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" dur="916" fill="hold"/>
                                        <p:tgtEl>
                                          <p:spTgt spid="138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0" dur="10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10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10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00"/>
                            </p:stCondLst>
                            <p:childTnLst>
                              <p:par>
                                <p:cTn id="121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2" dur="10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10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500"/>
                            </p:stCondLst>
                            <p:childTnLst>
                              <p:par>
                                <p:cTn id="12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0" dur="10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3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4" dur="10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500"/>
                            </p:stCondLst>
                            <p:childTnLst>
                              <p:par>
                                <p:cTn id="137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8" dur="10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500"/>
                            </p:stCondLst>
                            <p:childTnLst>
                              <p:par>
                                <p:cTn id="141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10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5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6" dur="1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0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7" dur="1939" fill="hold"/>
                                        <p:tgtEl>
                                          <p:spTgt spid="1382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500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50" repeatCount="320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43"/>
                </p:tgtEl>
              </p:cMediaNode>
            </p:audio>
            <p:audio>
              <p:cMediaNode showWhenStopped="0"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44"/>
                </p:tgtEl>
              </p:cMediaNode>
            </p:audio>
          </p:childTnLst>
        </p:cTn>
      </p:par>
    </p:tnLst>
    <p:bldLst>
      <p:bldP spid="138246" grpId="0" animBg="1"/>
      <p:bldP spid="138246" grpId="1" animBg="1"/>
      <p:bldP spid="138247" grpId="0" animBg="1"/>
      <p:bldP spid="138247" grpId="1" animBg="1"/>
      <p:bldP spid="138248" grpId="0" animBg="1"/>
      <p:bldP spid="138249" grpId="0" animBg="1"/>
      <p:bldP spid="138250" grpId="0" animBg="1"/>
      <p:bldP spid="138251" grpId="0" animBg="1"/>
      <p:bldP spid="138252" grpId="0" animBg="1"/>
      <p:bldP spid="138253" grpId="0" animBg="1"/>
      <p:bldP spid="138254" grpId="0" animBg="1"/>
      <p:bldP spid="138255" grpId="0" animBg="1"/>
      <p:bldP spid="138256" grpId="0" animBg="1"/>
      <p:bldP spid="138257" grpId="0" animBg="1"/>
      <p:bldP spid="138258" grpId="0" animBg="1"/>
      <p:bldP spid="138258" grpId="1" animBg="1"/>
      <p:bldP spid="138258" grpId="2" animBg="1"/>
      <p:bldP spid="138259" grpId="0" animBg="1"/>
      <p:bldP spid="138259" grpId="1" animBg="1"/>
      <p:bldP spid="138259" grpId="2" animBg="1"/>
      <p:bldP spid="138260" grpId="0" animBg="1"/>
      <p:bldP spid="138260" grpId="1" animBg="1"/>
      <p:bldP spid="138260" grpId="2" animBg="1"/>
      <p:bldP spid="138261" grpId="0" animBg="1"/>
      <p:bldP spid="138261" grpId="1" animBg="1"/>
      <p:bldP spid="138261" grpId="2" animBg="1"/>
      <p:bldP spid="138262" grpId="0" animBg="1"/>
      <p:bldP spid="13826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7620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5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NG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77013"/>
            <a:ext cx="304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TADA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77013"/>
            <a:ext cx="304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6629400" y="152400"/>
            <a:ext cx="2209800" cy="175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571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0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7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308850" y="966788"/>
            <a:ext cx="1066800" cy="490537"/>
          </a:xfrm>
          <a:prstGeom prst="ellipse">
            <a:avLst/>
          </a:prstGeom>
          <a:gradFill rotWithShape="1">
            <a:gsLst>
              <a:gs pos="0">
                <a:srgbClr val="00CC99">
                  <a:alpha val="34000"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VNI-Times" pitchFamily="2" charset="0"/>
              </a:rPr>
              <a:t>10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180263" y="650875"/>
            <a:ext cx="304800" cy="209550"/>
          </a:xfrm>
          <a:prstGeom prst="ellipse">
            <a:avLst/>
          </a:prstGeom>
          <a:gradFill rotWithShape="1">
            <a:gsLst>
              <a:gs pos="0">
                <a:srgbClr val="3333CC"/>
              </a:gs>
              <a:gs pos="50000">
                <a:srgbClr val="FF66CC"/>
              </a:gs>
              <a:gs pos="100000">
                <a:srgbClr val="3333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077200" y="650875"/>
            <a:ext cx="304800" cy="209550"/>
          </a:xfrm>
          <a:prstGeom prst="ellipse">
            <a:avLst/>
          </a:prstGeom>
          <a:gradFill rotWithShape="1">
            <a:gsLst>
              <a:gs pos="0">
                <a:srgbClr val="3333CC"/>
              </a:gs>
              <a:gs pos="50000">
                <a:srgbClr val="FF66CC"/>
              </a:gs>
              <a:gs pos="100000">
                <a:srgbClr val="3333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 rot="5400000">
            <a:off x="7151688" y="146050"/>
            <a:ext cx="209550" cy="609600"/>
          </a:xfrm>
          <a:prstGeom prst="moon">
            <a:avLst>
              <a:gd name="adj" fmla="val 50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 rot="5400000">
            <a:off x="8066088" y="222250"/>
            <a:ext cx="209550" cy="609600"/>
          </a:xfrm>
          <a:prstGeom prst="moon">
            <a:avLst>
              <a:gd name="adj" fmla="val 50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" name="WordArt 22"/>
          <p:cNvSpPr>
            <a:spLocks noChangeArrowheads="1" noChangeShapeType="1" noTextEdit="1"/>
          </p:cNvSpPr>
          <p:nvPr/>
        </p:nvSpPr>
        <p:spPr bwMode="auto">
          <a:xfrm>
            <a:off x="6781800" y="838200"/>
            <a:ext cx="1905000" cy="4921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.VnTimeH"/>
              </a:rPr>
              <a:t>hÕt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.VnTimeH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.VnTimeH"/>
              </a:rPr>
              <a:t>giê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24" name="AutoShape 2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7620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609600" y="228601"/>
            <a:ext cx="6172199" cy="1385757"/>
            <a:chOff x="288" y="240"/>
            <a:chExt cx="4464" cy="768"/>
          </a:xfrm>
        </p:grpSpPr>
        <p:sp>
          <p:nvSpPr>
            <p:cNvPr id="26" name="AutoShape 7"/>
            <p:cNvSpPr>
              <a:spLocks noChangeArrowheads="1"/>
            </p:cNvSpPr>
            <p:nvPr/>
          </p:nvSpPr>
          <p:spPr bwMode="auto">
            <a:xfrm rot="10800000" flipV="1">
              <a:off x="288" y="240"/>
              <a:ext cx="4464" cy="768"/>
            </a:xfrm>
            <a:prstGeom prst="wedgeEllipseCallout">
              <a:avLst>
                <a:gd name="adj1" fmla="val 17426"/>
                <a:gd name="adj2" fmla="val 139060"/>
              </a:avLst>
            </a:prstGeom>
            <a:solidFill>
              <a:srgbClr val="CCEC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vi-VN">
                <a:solidFill>
                  <a:srgbClr val="000099"/>
                </a:solidFill>
              </a:endParaRPr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453" y="240"/>
              <a:ext cx="4195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35000"/>
                </a:lnSpc>
                <a:spcBef>
                  <a:spcPct val="50000"/>
                </a:spcBef>
              </a:pP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biến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giống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endPara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9"/>
          <p:cNvGrpSpPr>
            <a:grpSpLocks/>
          </p:cNvGrpSpPr>
          <p:nvPr/>
        </p:nvGrpSpPr>
        <p:grpSpPr bwMode="auto">
          <a:xfrm>
            <a:off x="1066800" y="2667000"/>
            <a:ext cx="5181600" cy="3810000"/>
            <a:chOff x="2784" y="3168"/>
            <a:chExt cx="1608" cy="1152"/>
          </a:xfrm>
        </p:grpSpPr>
        <p:pic>
          <p:nvPicPr>
            <p:cNvPr id="29" name="Picture 10" descr="Copy of Bai_tap_1_Viet_bieu_thuc_dai_so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3221"/>
              <a:ext cx="1488" cy="1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2832" y="3216"/>
              <a:ext cx="81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3440" y="3352"/>
              <a:ext cx="144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3744" y="3168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AutoShape 14"/>
            <p:cNvSpPr>
              <a:spLocks noChangeArrowheads="1"/>
            </p:cNvSpPr>
            <p:nvPr/>
          </p:nvSpPr>
          <p:spPr bwMode="auto">
            <a:xfrm>
              <a:off x="3864" y="3264"/>
              <a:ext cx="528" cy="336"/>
            </a:xfrm>
            <a:custGeom>
              <a:avLst/>
              <a:gdLst>
                <a:gd name="T0" fmla="*/ 462 w 21600"/>
                <a:gd name="T1" fmla="*/ 168 h 21600"/>
                <a:gd name="T2" fmla="*/ 264 w 21600"/>
                <a:gd name="T3" fmla="*/ 336 h 21600"/>
                <a:gd name="T4" fmla="*/ 66 w 21600"/>
                <a:gd name="T5" fmla="*/ 168 h 21600"/>
                <a:gd name="T6" fmla="*/ 26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AutoShape 15"/>
          <p:cNvSpPr>
            <a:spLocks noChangeArrowheads="1"/>
          </p:cNvSpPr>
          <p:nvPr/>
        </p:nvSpPr>
        <p:spPr bwMode="auto">
          <a:xfrm>
            <a:off x="304800" y="2057400"/>
            <a:ext cx="2514600" cy="1143000"/>
          </a:xfrm>
          <a:prstGeom prst="cloudCallout">
            <a:avLst>
              <a:gd name="adj1" fmla="val 32069"/>
              <a:gd name="adj2" fmla="val 84167"/>
            </a:avLst>
          </a:prstGeom>
          <a:solidFill>
            <a:srgbClr val="CCECFF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 dirty="0" err="1">
                <a:solidFill>
                  <a:srgbClr val="FF3300"/>
                </a:solidFill>
              </a:rPr>
              <a:t>Đúng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/>
              <a:t>hay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sai</a:t>
            </a:r>
            <a:r>
              <a:rPr lang="en-US" sz="2800" b="1" dirty="0">
                <a:solidFill>
                  <a:srgbClr val="FF3300"/>
                </a:solidFill>
              </a:rPr>
              <a:t>?</a:t>
            </a:r>
            <a:endParaRPr lang="vi-VN" sz="2800" b="1" dirty="0">
              <a:solidFill>
                <a:srgbClr val="FF3300"/>
              </a:solidFill>
            </a:endParaRPr>
          </a:p>
        </p:txBody>
      </p:sp>
      <p:sp>
        <p:nvSpPr>
          <p:cNvPr id="35" name="AutoShape 16"/>
          <p:cNvSpPr>
            <a:spLocks noChangeArrowheads="1"/>
          </p:cNvSpPr>
          <p:nvPr/>
        </p:nvSpPr>
        <p:spPr bwMode="auto">
          <a:xfrm flipH="1">
            <a:off x="3276600" y="2133600"/>
            <a:ext cx="4724400" cy="1295400"/>
          </a:xfrm>
          <a:prstGeom prst="cloudCallout">
            <a:avLst>
              <a:gd name="adj1" fmla="val 27486"/>
              <a:gd name="adj2" fmla="val 64579"/>
            </a:avLst>
          </a:prstGeom>
          <a:solidFill>
            <a:srgbClr val="CCECFF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/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5029200" y="2286000"/>
            <a:ext cx="7841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 err="1">
                <a:solidFill>
                  <a:srgbClr val="002060"/>
                </a:solidFill>
                <a:latin typeface=".VnTime" pitchFamily="34" charset="0"/>
              </a:rPr>
              <a:t>sai</a:t>
            </a:r>
            <a:endParaRPr lang="vi-VN" sz="4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" dur="9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00"/>
                            </p:stCondLst>
                            <p:childTnLst>
                              <p:par>
                                <p:cTn id="121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500"/>
                            </p:stCondLst>
                            <p:childTnLst>
                              <p:par>
                                <p:cTn id="12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3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500"/>
                            </p:stCondLst>
                            <p:childTnLst>
                              <p:par>
                                <p:cTn id="137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500"/>
                            </p:stCondLst>
                            <p:childTnLst>
                              <p:par>
                                <p:cTn id="141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5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7" dur="193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50" repeatCount="320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showWhenStopped="0"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609600" y="381000"/>
            <a:ext cx="3810000" cy="6172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00200" y="533400"/>
            <a:ext cx="5867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Thế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nào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đơn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thức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đồng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dạng</a:t>
            </a:r>
            <a:r>
              <a:rPr lang="en-US" sz="2400" dirty="0">
                <a:solidFill>
                  <a:schemeClr val="tx1"/>
                </a:solidFill>
              </a:rPr>
              <a:t>?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0200" y="1676400"/>
            <a:ext cx="5715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</a:rPr>
              <a:t>Hai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đơn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thức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đồng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dạng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là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hai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đơn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thức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có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hệ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số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khác</a:t>
            </a:r>
            <a:r>
              <a:rPr lang="en-US" sz="2400" b="1" dirty="0">
                <a:solidFill>
                  <a:srgbClr val="C00000"/>
                </a:solidFill>
              </a:rPr>
              <a:t> 0 </a:t>
            </a:r>
            <a:r>
              <a:rPr lang="en-US" sz="2400" b="1" dirty="0" err="1">
                <a:solidFill>
                  <a:srgbClr val="C00000"/>
                </a:solidFill>
              </a:rPr>
              <a:t>và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có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cùng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phần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biến</a:t>
            </a:r>
            <a:r>
              <a:rPr lang="en-US" sz="24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00200" y="2971800"/>
            <a:ext cx="5867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Để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cộng</a:t>
            </a:r>
            <a:r>
              <a:rPr lang="en-US" sz="2400" dirty="0">
                <a:solidFill>
                  <a:schemeClr val="tx1"/>
                </a:solidFill>
              </a:rPr>
              <a:t> hay </a:t>
            </a:r>
            <a:r>
              <a:rPr lang="en-US" sz="2400" dirty="0" err="1">
                <a:solidFill>
                  <a:schemeClr val="tx1"/>
                </a:solidFill>
              </a:rPr>
              <a:t>trừ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các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đơn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thức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đồng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dạng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thì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làm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thế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nào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00200" y="4114800"/>
            <a:ext cx="5867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</a:rPr>
              <a:t>Để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cộng</a:t>
            </a:r>
            <a:r>
              <a:rPr lang="en-US" sz="2400" b="1" dirty="0">
                <a:solidFill>
                  <a:srgbClr val="C00000"/>
                </a:solidFill>
              </a:rPr>
              <a:t> (hay </a:t>
            </a:r>
            <a:r>
              <a:rPr lang="en-US" sz="2400" b="1" dirty="0" err="1">
                <a:solidFill>
                  <a:srgbClr val="C00000"/>
                </a:solidFill>
              </a:rPr>
              <a:t>trừ</a:t>
            </a:r>
            <a:r>
              <a:rPr lang="en-US" sz="2400" b="1" dirty="0">
                <a:solidFill>
                  <a:srgbClr val="C00000"/>
                </a:solidFill>
              </a:rPr>
              <a:t>) </a:t>
            </a:r>
            <a:r>
              <a:rPr lang="en-US" sz="2400" b="1" dirty="0" err="1">
                <a:solidFill>
                  <a:srgbClr val="C00000"/>
                </a:solidFill>
              </a:rPr>
              <a:t>các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đơn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thức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đồng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dạng</a:t>
            </a:r>
            <a:r>
              <a:rPr lang="en-US" sz="2400" b="1" dirty="0">
                <a:solidFill>
                  <a:srgbClr val="C00000"/>
                </a:solidFill>
              </a:rPr>
              <a:t>, </a:t>
            </a:r>
            <a:r>
              <a:rPr lang="en-US" sz="2400" b="1" dirty="0" err="1">
                <a:solidFill>
                  <a:srgbClr val="C00000"/>
                </a:solidFill>
              </a:rPr>
              <a:t>ta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cộng</a:t>
            </a:r>
            <a:r>
              <a:rPr lang="en-US" sz="2400" b="1" dirty="0">
                <a:solidFill>
                  <a:srgbClr val="C00000"/>
                </a:solidFill>
              </a:rPr>
              <a:t> (hay) </a:t>
            </a:r>
            <a:r>
              <a:rPr lang="en-US" sz="2400" b="1" dirty="0" err="1">
                <a:solidFill>
                  <a:srgbClr val="C00000"/>
                </a:solidFill>
              </a:rPr>
              <a:t>trừ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các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hệ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số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với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nhau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và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giữ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nguyên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phần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biến</a:t>
            </a:r>
            <a:r>
              <a:rPr lang="en-US" sz="24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00200" y="533400"/>
            <a:ext cx="6135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Hướng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dẫn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về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nhà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95400" y="1600200"/>
            <a:ext cx="67818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2400" b="1" dirty="0" err="1">
                <a:solidFill>
                  <a:schemeClr val="tx1"/>
                </a:solidFill>
              </a:rPr>
              <a:t>Nắm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vững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thế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nào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là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đơn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thức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đồng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dạng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Làm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thành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thạo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các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phép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cộng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trừ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các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đơn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thức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đồng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dạng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- </a:t>
            </a:r>
            <a:r>
              <a:rPr lang="en-US" sz="2400" b="1" dirty="0" err="1">
                <a:solidFill>
                  <a:schemeClr val="tx1"/>
                </a:solidFill>
              </a:rPr>
              <a:t>Làm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từ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bài</a:t>
            </a:r>
            <a:r>
              <a:rPr lang="en-US" sz="2400" b="1" dirty="0">
                <a:solidFill>
                  <a:schemeClr val="tx1"/>
                </a:solidFill>
              </a:rPr>
              <a:t> 16 -&gt; 21 </a:t>
            </a:r>
            <a:r>
              <a:rPr lang="en-US" sz="2400" b="1" dirty="0" err="1">
                <a:solidFill>
                  <a:schemeClr val="tx1"/>
                </a:solidFill>
              </a:rPr>
              <a:t>sgk</a:t>
            </a:r>
            <a:r>
              <a:rPr lang="en-US" sz="2400" b="1" dirty="0">
                <a:solidFill>
                  <a:schemeClr val="tx1"/>
                </a:solidFill>
              </a:rPr>
              <a:t>/</a:t>
            </a:r>
            <a:r>
              <a:rPr lang="en-US" sz="2400" b="1" dirty="0" err="1">
                <a:solidFill>
                  <a:schemeClr val="tx1"/>
                </a:solidFill>
              </a:rPr>
              <a:t>tr</a:t>
            </a:r>
            <a:r>
              <a:rPr lang="en-US" sz="2400" b="1" dirty="0">
                <a:solidFill>
                  <a:schemeClr val="tx1"/>
                </a:solidFill>
              </a:rPr>
              <a:t> 35, 36.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- </a:t>
            </a:r>
            <a:r>
              <a:rPr lang="en-US" sz="2400" b="1" dirty="0" err="1">
                <a:solidFill>
                  <a:schemeClr val="tx1"/>
                </a:solidFill>
              </a:rPr>
              <a:t>Giờ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luyện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tập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8153400" cy="3886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8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/36: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21sgk/36: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00200" y="1828800"/>
          <a:ext cx="1066800" cy="633046"/>
        </p:xfrm>
        <a:graphic>
          <a:graphicData uri="http://schemas.openxmlformats.org/presentationml/2006/ole">
            <p:oleObj spid="_x0000_s54274" name="Equation" r:id="rId3" imgW="43164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3276600"/>
          <a:ext cx="1447800" cy="1004710"/>
        </p:xfrm>
        <a:graphic>
          <a:graphicData uri="http://schemas.openxmlformats.org/presentationml/2006/ole">
            <p:oleObj spid="_x0000_s54275" name="Equation" r:id="rId4" imgW="46980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3276600"/>
          <a:ext cx="1295400" cy="990600"/>
        </p:xfrm>
        <a:graphic>
          <a:graphicData uri="http://schemas.openxmlformats.org/presentationml/2006/ole">
            <p:oleObj spid="_x0000_s54276" name="Equation" r:id="rId5" imgW="469800" imgH="3934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57600" y="3349310"/>
          <a:ext cx="1295400" cy="994090"/>
        </p:xfrm>
        <a:graphic>
          <a:graphicData uri="http://schemas.openxmlformats.org/presentationml/2006/ole">
            <p:oleObj spid="_x0000_s54277" name="Equation" r:id="rId6" imgW="49500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04800" y="914400"/>
          <a:ext cx="1323975" cy="685800"/>
        </p:xfrm>
        <a:graphic>
          <a:graphicData uri="http://schemas.openxmlformats.org/presentationml/2006/ole">
            <p:oleObj spid="_x0000_s33794" name="Equation" r:id="rId3" imgW="444240" imgH="228600" progId="Equation.DSMT4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828800" y="762000"/>
          <a:ext cx="1143000" cy="1031875"/>
        </p:xfrm>
        <a:graphic>
          <a:graphicData uri="http://schemas.openxmlformats.org/presentationml/2006/ole">
            <p:oleObj spid="_x0000_s33795" name="Equation" r:id="rId4" imgW="482400" imgH="393480" progId="Equation.DSMT4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3352800" y="1054100"/>
          <a:ext cx="533400" cy="622300"/>
        </p:xfrm>
        <a:graphic>
          <a:graphicData uri="http://schemas.openxmlformats.org/presentationml/2006/ole">
            <p:oleObj spid="_x0000_s33797" name="Equation" r:id="rId5" imgW="152280" imgH="203040" progId="Equation.DSMT4">
              <p:embed/>
            </p:oleObj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4114800" y="914400"/>
          <a:ext cx="1143000" cy="685800"/>
        </p:xfrm>
        <a:graphic>
          <a:graphicData uri="http://schemas.openxmlformats.org/presentationml/2006/ole">
            <p:oleObj spid="_x0000_s33798" name="Equation" r:id="rId6" imgW="380880" imgH="228600" progId="Equation.DSMT4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5486400" y="990600"/>
          <a:ext cx="1066800" cy="657225"/>
        </p:xfrm>
        <a:graphic>
          <a:graphicData uri="http://schemas.openxmlformats.org/presentationml/2006/ole">
            <p:oleObj spid="_x0000_s33799" name="Equation" r:id="rId7" imgW="291960" imgH="228600" progId="Equation.DSMT4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6705600" y="990600"/>
          <a:ext cx="1295400" cy="609600"/>
        </p:xfrm>
        <a:graphic>
          <a:graphicData uri="http://schemas.openxmlformats.org/presentationml/2006/ole">
            <p:oleObj spid="_x0000_s33800" name="Equation" r:id="rId8" imgW="393480" imgH="228600" progId="Equation.DSMT4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6306456" y="852714"/>
            <a:ext cx="1143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FF00"/>
                </a:solidFill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" y="2895600"/>
            <a:ext cx="7924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3733800"/>
            <a:ext cx="7924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5181600"/>
            <a:ext cx="8305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1295400"/>
            <a:ext cx="86106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*</a:t>
            </a:r>
            <a:r>
              <a:rPr lang="en-US" sz="3600" b="1" dirty="0" err="1">
                <a:solidFill>
                  <a:schemeClr val="tx1"/>
                </a:solidFill>
              </a:rPr>
              <a:t>Hai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đơn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thức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đồng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dạng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là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hai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đơn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thức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có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hệ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số</a:t>
            </a:r>
            <a:r>
              <a:rPr lang="en-US" sz="3600" b="1" dirty="0">
                <a:solidFill>
                  <a:schemeClr val="tx1"/>
                </a:solidFill>
              </a:rPr>
              <a:t> ………………</a:t>
            </a:r>
            <a:r>
              <a:rPr lang="en-US" sz="3600" b="1" dirty="0" err="1">
                <a:solidFill>
                  <a:schemeClr val="tx1"/>
                </a:solidFill>
              </a:rPr>
              <a:t>và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có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cùng</a:t>
            </a:r>
            <a:r>
              <a:rPr lang="en-US" sz="3600" b="1" dirty="0">
                <a:solidFill>
                  <a:schemeClr val="tx1"/>
                </a:solidFill>
              </a:rPr>
              <a:t> …..…………...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52600" y="2057400"/>
            <a:ext cx="2286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err="1">
                <a:solidFill>
                  <a:srgbClr val="C00000"/>
                </a:solidFill>
              </a:rPr>
              <a:t>khác</a:t>
            </a:r>
            <a:r>
              <a:rPr lang="en-US" sz="3600" b="1" u="sng" dirty="0">
                <a:solidFill>
                  <a:srgbClr val="C00000"/>
                </a:solidFill>
              </a:rPr>
              <a:t> 0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72200" y="2057400"/>
            <a:ext cx="2286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err="1">
                <a:solidFill>
                  <a:srgbClr val="C00000"/>
                </a:solidFill>
              </a:rPr>
              <a:t>phần</a:t>
            </a:r>
            <a:r>
              <a:rPr lang="en-US" sz="3600" b="1" u="sng" dirty="0">
                <a:solidFill>
                  <a:srgbClr val="C00000"/>
                </a:solidFill>
              </a:rPr>
              <a:t> </a:t>
            </a:r>
            <a:r>
              <a:rPr lang="en-US" sz="3600" b="1" u="sng" dirty="0" err="1">
                <a:solidFill>
                  <a:srgbClr val="C00000"/>
                </a:solidFill>
              </a:rPr>
              <a:t>biến</a:t>
            </a:r>
            <a:r>
              <a:rPr lang="en-US" sz="3600" b="1" u="sng" dirty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38728E-6 L 0.51094 0.2941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" y="147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83237E-6 L 0.49583 0.291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45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1.38728E-6 L 0.17917 0.4161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208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7168E-6 L 0.16667 0.39607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0" grpId="1" build="allAtOnce"/>
      <p:bldP spid="11" grpId="0"/>
      <p:bldP spid="12" grpId="0"/>
      <p:bldP spid="13" grpId="0" animBg="1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81000" y="609600"/>
            <a:ext cx="1600200" cy="38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đúng? 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28600" y="1219200"/>
            <a:ext cx="7620000" cy="1569660"/>
          </a:xfrm>
          <a:prstGeom prst="rect">
            <a:avLst/>
          </a:prstGeom>
          <a:noFill/>
          <a:ln w="254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/>
              <a:t>Khi</a:t>
            </a:r>
            <a:r>
              <a:rPr lang="en-US" sz="2400" b="1" dirty="0"/>
              <a:t> </a:t>
            </a:r>
            <a:r>
              <a:rPr lang="en-US" sz="2400" b="1" dirty="0" err="1"/>
              <a:t>thảo</a:t>
            </a:r>
            <a:r>
              <a:rPr lang="en-US" sz="2400" b="1" dirty="0"/>
              <a:t> </a:t>
            </a:r>
            <a:r>
              <a:rPr lang="en-US" sz="2400" b="1" dirty="0" err="1"/>
              <a:t>luận</a:t>
            </a:r>
            <a:r>
              <a:rPr lang="en-US" sz="2400" b="1" dirty="0"/>
              <a:t> </a:t>
            </a:r>
            <a:r>
              <a:rPr lang="en-US" sz="2400" b="1" dirty="0" err="1"/>
              <a:t>nhóm</a:t>
            </a:r>
            <a:r>
              <a:rPr lang="en-US" sz="2400" b="1" dirty="0"/>
              <a:t>, </a:t>
            </a:r>
            <a:r>
              <a:rPr lang="en-US" sz="2400" b="1" dirty="0" err="1"/>
              <a:t>bạn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Sơn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/>
              <a:t>nói</a:t>
            </a:r>
            <a:r>
              <a:rPr lang="en-US" sz="2400" b="1" dirty="0"/>
              <a:t>: “0,9xy</a:t>
            </a:r>
            <a:r>
              <a:rPr lang="en-US" sz="2400" b="1" baseline="30000" dirty="0"/>
              <a:t>2</a:t>
            </a:r>
            <a:r>
              <a:rPr lang="en-US" sz="2400" b="1" dirty="0"/>
              <a:t> </a:t>
            </a:r>
            <a:r>
              <a:rPr lang="en-US" sz="2400" b="1" dirty="0" err="1"/>
              <a:t>và</a:t>
            </a:r>
            <a:r>
              <a:rPr lang="en-US" sz="2400" b="1" dirty="0"/>
              <a:t> 0,9x</a:t>
            </a:r>
            <a:r>
              <a:rPr lang="en-US" sz="2400" b="1" baseline="30000" dirty="0"/>
              <a:t>2</a:t>
            </a:r>
            <a:r>
              <a:rPr lang="en-US" sz="2400" b="1" dirty="0"/>
              <a:t>y </a:t>
            </a:r>
            <a:r>
              <a:rPr lang="en-US" sz="2400" b="1" dirty="0" err="1"/>
              <a:t>là</a:t>
            </a:r>
            <a:r>
              <a:rPr lang="en-US" sz="2400" b="1" dirty="0">
                <a:solidFill>
                  <a:srgbClr val="660033"/>
                </a:solidFill>
              </a:rPr>
              <a:t> </a:t>
            </a:r>
            <a:r>
              <a:rPr lang="en-US" sz="2400" b="1" dirty="0" err="1"/>
              <a:t>hai</a:t>
            </a:r>
            <a:r>
              <a:rPr lang="en-US" sz="2400" b="1" dirty="0"/>
              <a:t> </a:t>
            </a:r>
            <a:r>
              <a:rPr lang="en-US" sz="2400" b="1" dirty="0" err="1"/>
              <a:t>đơn</a:t>
            </a:r>
            <a:r>
              <a:rPr lang="en-US" sz="2400" b="1" dirty="0"/>
              <a:t> </a:t>
            </a:r>
            <a:r>
              <a:rPr lang="en-US" sz="2400" b="1" dirty="0" err="1"/>
              <a:t>thức</a:t>
            </a:r>
            <a:r>
              <a:rPr lang="en-US" sz="2400" b="1" dirty="0">
                <a:solidFill>
                  <a:srgbClr val="CC0066"/>
                </a:solidFill>
              </a:rPr>
              <a:t> </a:t>
            </a:r>
            <a:r>
              <a:rPr lang="en-US" sz="2400" b="1" dirty="0" err="1">
                <a:solidFill>
                  <a:srgbClr val="990033"/>
                </a:solidFill>
              </a:rPr>
              <a:t>đồng</a:t>
            </a:r>
            <a:r>
              <a:rPr lang="en-US" sz="2400" b="1" dirty="0">
                <a:solidFill>
                  <a:srgbClr val="990033"/>
                </a:solidFill>
              </a:rPr>
              <a:t> </a:t>
            </a:r>
            <a:r>
              <a:rPr lang="en-US" sz="2400" b="1" dirty="0" err="1">
                <a:solidFill>
                  <a:srgbClr val="990033"/>
                </a:solidFill>
              </a:rPr>
              <a:t>dạng</a:t>
            </a:r>
            <a:r>
              <a:rPr lang="en-US" sz="2400" b="1" dirty="0">
                <a:solidFill>
                  <a:srgbClr val="660033"/>
                </a:solidFill>
              </a:rPr>
              <a:t>”.</a:t>
            </a:r>
          </a:p>
          <a:p>
            <a:r>
              <a:rPr lang="en-US" sz="2400" b="1" dirty="0" err="1"/>
              <a:t>Bạn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Phúc</a:t>
            </a:r>
            <a:r>
              <a:rPr lang="en-US" sz="2400" b="1" dirty="0"/>
              <a:t> </a:t>
            </a:r>
            <a:r>
              <a:rPr lang="en-US" sz="2400" b="1" dirty="0" err="1"/>
              <a:t>nói</a:t>
            </a:r>
            <a:r>
              <a:rPr lang="en-US" sz="2400" b="1" dirty="0"/>
              <a:t>: ‘‘</a:t>
            </a:r>
            <a:r>
              <a:rPr lang="en-US" sz="2400" b="1" dirty="0" err="1"/>
              <a:t>Hai</a:t>
            </a:r>
            <a:r>
              <a:rPr lang="en-US" sz="2400" b="1" dirty="0"/>
              <a:t> </a:t>
            </a:r>
            <a:r>
              <a:rPr lang="en-US" sz="2400" b="1" dirty="0" err="1"/>
              <a:t>đơn</a:t>
            </a:r>
            <a:r>
              <a:rPr lang="en-US" sz="2400" b="1" dirty="0"/>
              <a:t> </a:t>
            </a:r>
            <a:r>
              <a:rPr lang="en-US" sz="2400" b="1" dirty="0" err="1"/>
              <a:t>thức</a:t>
            </a:r>
            <a:r>
              <a:rPr lang="en-US" sz="2400" b="1" dirty="0"/>
              <a:t> </a:t>
            </a:r>
            <a:r>
              <a:rPr lang="en-US" sz="2400" b="1" dirty="0" err="1"/>
              <a:t>trên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990033"/>
                </a:solidFill>
              </a:rPr>
              <a:t>không</a:t>
            </a:r>
            <a:r>
              <a:rPr lang="en-US" sz="2400" b="1" dirty="0">
                <a:solidFill>
                  <a:srgbClr val="990033"/>
                </a:solidFill>
              </a:rPr>
              <a:t> </a:t>
            </a:r>
            <a:r>
              <a:rPr lang="en-US" sz="2400" b="1" dirty="0" err="1">
                <a:solidFill>
                  <a:srgbClr val="990033"/>
                </a:solidFill>
              </a:rPr>
              <a:t>đồng</a:t>
            </a:r>
            <a:r>
              <a:rPr lang="en-US" sz="2400" b="1" dirty="0">
                <a:solidFill>
                  <a:srgbClr val="990033"/>
                </a:solidFill>
              </a:rPr>
              <a:t> </a:t>
            </a:r>
            <a:r>
              <a:rPr lang="en-US" sz="2400" b="1" dirty="0" err="1">
                <a:solidFill>
                  <a:srgbClr val="990033"/>
                </a:solidFill>
              </a:rPr>
              <a:t>dạng</a:t>
            </a:r>
            <a:r>
              <a:rPr lang="en-US" sz="2400" b="1" dirty="0"/>
              <a:t>”. Ý </a:t>
            </a:r>
            <a:r>
              <a:rPr lang="en-US" sz="2400" b="1" dirty="0" err="1"/>
              <a:t>kiến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em</a:t>
            </a:r>
            <a:r>
              <a:rPr lang="en-US" sz="2400" b="1" dirty="0"/>
              <a:t>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95288" y="765175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187450" y="2174875"/>
            <a:ext cx="280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;</a:t>
            </a:r>
            <a:endParaRPr lang="vi-VN" sz="2800" b="1" dirty="0">
              <a:solidFill>
                <a:srgbClr val="339933"/>
              </a:solidFill>
              <a:latin typeface=".VnArial Narrow" pitchFamily="34" charset="0"/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2458" y="1934028"/>
            <a:ext cx="1236664" cy="1065213"/>
            <a:chOff x="249" y="1207"/>
            <a:chExt cx="779" cy="671"/>
          </a:xfrm>
        </p:grpSpPr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402" y="1333"/>
              <a:ext cx="62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X</a:t>
              </a:r>
              <a:r>
                <a:rPr lang="en-US" sz="3200" b="1" baseline="30000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2</a:t>
              </a:r>
              <a:r>
                <a:rPr lang="en-US" sz="3200" b="1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y;</a:t>
              </a: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249" y="1207"/>
              <a:ext cx="23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5</a:t>
              </a:r>
              <a:endParaRPr lang="vi-VN" sz="3200" b="1" dirty="0">
                <a:solidFill>
                  <a:srgbClr val="339933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249" y="1513"/>
              <a:ext cx="23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3</a:t>
              </a:r>
              <a:endParaRPr lang="vi-VN" sz="3200" b="1" dirty="0">
                <a:solidFill>
                  <a:srgbClr val="339933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>
              <a:off x="258" y="1558"/>
              <a:ext cx="195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423988" y="2112963"/>
            <a:ext cx="922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xy</a:t>
            </a:r>
            <a:r>
              <a:rPr lang="en-US" sz="3200" b="1" baseline="30000" dirty="0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2</a:t>
            </a:r>
            <a:endParaRPr lang="en-US" sz="3200" b="1" dirty="0">
              <a:solidFill>
                <a:srgbClr val="339933"/>
              </a:solidFill>
              <a:latin typeface=".VnArial Narrow" pitchFamily="34" charset="0"/>
              <a:cs typeface="Arial" charset="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89175" y="1916113"/>
            <a:ext cx="1304925" cy="1065212"/>
            <a:chOff x="1442" y="1207"/>
            <a:chExt cx="822" cy="671"/>
          </a:xfrm>
        </p:grpSpPr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1751" y="1331"/>
              <a:ext cx="5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x</a:t>
              </a:r>
              <a:r>
                <a:rPr lang="en-US" sz="3200" b="1" baseline="30000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2</a:t>
              </a:r>
              <a:r>
                <a:rPr lang="en-US" sz="3200" b="1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y</a:t>
              </a:r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1583" y="1207"/>
              <a:ext cx="23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1</a:t>
              </a:r>
              <a:endParaRPr lang="vi-VN" sz="3200" b="1">
                <a:solidFill>
                  <a:srgbClr val="339933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1583" y="1513"/>
              <a:ext cx="23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2</a:t>
              </a:r>
              <a:endParaRPr lang="vi-VN" sz="3200" b="1">
                <a:solidFill>
                  <a:srgbClr val="339933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>
              <a:off x="1592" y="1558"/>
              <a:ext cx="195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1442" y="1339"/>
              <a:ext cx="18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-</a:t>
              </a:r>
              <a:endParaRPr lang="vi-VN" sz="3200" b="1" dirty="0">
                <a:solidFill>
                  <a:srgbClr val="339933"/>
                </a:solidFill>
                <a:latin typeface=".VnArial Narrow" pitchFamily="34" charset="0"/>
                <a:cs typeface="Arial" charset="0"/>
              </a:endParaRPr>
            </a:p>
          </p:txBody>
        </p:sp>
      </p:grp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598863" y="2112963"/>
            <a:ext cx="1223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-2xy</a:t>
            </a:r>
            <a:r>
              <a:rPr lang="en-US" sz="3200" b="1" baseline="30000" dirty="0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2</a:t>
            </a:r>
            <a:endParaRPr lang="en-US" sz="3200" b="1" dirty="0">
              <a:solidFill>
                <a:srgbClr val="339933"/>
              </a:solidFill>
              <a:latin typeface=".VnArial Narrow" pitchFamily="34" charset="0"/>
              <a:cs typeface="Arial" charset="0"/>
            </a:endParaRP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809672" y="2141991"/>
            <a:ext cx="952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X</a:t>
            </a:r>
            <a:r>
              <a:rPr lang="en-US" sz="3200" b="1" baseline="30000" dirty="0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2</a:t>
            </a:r>
            <a:r>
              <a:rPr lang="en-US" sz="3200" b="1" dirty="0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y;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000250" y="2174875"/>
            <a:ext cx="280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;</a:t>
            </a:r>
            <a:endParaRPr lang="vi-VN" sz="2800" b="1">
              <a:solidFill>
                <a:srgbClr val="339933"/>
              </a:solidFill>
              <a:latin typeface=".VnArial Narrow" pitchFamily="34" charset="0"/>
              <a:cs typeface="Arial" charset="0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3297238" y="2174875"/>
            <a:ext cx="280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;</a:t>
            </a:r>
            <a:endParaRPr lang="vi-VN" sz="2800" b="1">
              <a:solidFill>
                <a:srgbClr val="339933"/>
              </a:solidFill>
              <a:latin typeface=".VnArial Narrow" pitchFamily="34" charset="0"/>
              <a:cs typeface="Arial" charset="0"/>
            </a:endParaRP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4451350" y="2174875"/>
            <a:ext cx="280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;</a:t>
            </a:r>
            <a:endParaRPr lang="vi-VN" sz="2800" b="1">
              <a:solidFill>
                <a:srgbClr val="339933"/>
              </a:solidFill>
              <a:latin typeface=".VnArial Narrow" pitchFamily="34" charset="0"/>
              <a:cs typeface="Arial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692775" y="1916113"/>
            <a:ext cx="1082675" cy="1065212"/>
            <a:chOff x="3586" y="1207"/>
            <a:chExt cx="682" cy="671"/>
          </a:xfrm>
        </p:grpSpPr>
        <p:sp>
          <p:nvSpPr>
            <p:cNvPr id="28695" name="Text Box 23"/>
            <p:cNvSpPr txBox="1">
              <a:spLocks noChangeArrowheads="1"/>
            </p:cNvSpPr>
            <p:nvPr/>
          </p:nvSpPr>
          <p:spPr bwMode="auto">
            <a:xfrm>
              <a:off x="3755" y="1331"/>
              <a:ext cx="5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xy</a:t>
              </a:r>
              <a:r>
                <a:rPr lang="en-US" sz="3200" b="1" baseline="30000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2</a:t>
              </a:r>
              <a:endParaRPr lang="en-US" sz="3200" b="1" dirty="0">
                <a:solidFill>
                  <a:srgbClr val="339933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3586" y="1207"/>
              <a:ext cx="23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1</a:t>
              </a:r>
              <a:endParaRPr lang="vi-VN" sz="3200" b="1" dirty="0">
                <a:solidFill>
                  <a:srgbClr val="339933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3586" y="1513"/>
              <a:ext cx="23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4</a:t>
              </a:r>
              <a:endParaRPr lang="vi-VN" sz="3200" b="1" dirty="0">
                <a:solidFill>
                  <a:srgbClr val="339933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28698" name="Line 26"/>
            <p:cNvSpPr>
              <a:spLocks noChangeShapeType="1"/>
            </p:cNvSpPr>
            <p:nvPr/>
          </p:nvSpPr>
          <p:spPr bwMode="auto">
            <a:xfrm>
              <a:off x="3604" y="1558"/>
              <a:ext cx="195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5311775" y="2174875"/>
            <a:ext cx="280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;</a:t>
            </a:r>
            <a:endParaRPr lang="vi-VN" sz="2800" b="1" dirty="0">
              <a:solidFill>
                <a:srgbClr val="339933"/>
              </a:solidFill>
              <a:latin typeface=".VnArial Narrow" pitchFamily="34" charset="0"/>
              <a:cs typeface="Arial" charset="0"/>
            </a:endParaRP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6478588" y="2174875"/>
            <a:ext cx="280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;</a:t>
            </a:r>
            <a:endParaRPr lang="vi-VN" sz="2800" b="1">
              <a:solidFill>
                <a:srgbClr val="339933"/>
              </a:solidFill>
              <a:latin typeface=".VnArial Narrow" pitchFamily="34" charset="0"/>
              <a:cs typeface="Arial" charset="0"/>
            </a:endParaRP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6737350" y="1916113"/>
            <a:ext cx="1304925" cy="1065212"/>
            <a:chOff x="4244" y="1207"/>
            <a:chExt cx="822" cy="671"/>
          </a:xfrm>
        </p:grpSpPr>
        <p:sp>
          <p:nvSpPr>
            <p:cNvPr id="28702" name="Text Box 30"/>
            <p:cNvSpPr txBox="1">
              <a:spLocks noChangeArrowheads="1"/>
            </p:cNvSpPr>
            <p:nvPr/>
          </p:nvSpPr>
          <p:spPr bwMode="auto">
            <a:xfrm>
              <a:off x="4553" y="1331"/>
              <a:ext cx="5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x</a:t>
              </a:r>
              <a:r>
                <a:rPr lang="en-US" sz="3200" b="1" baseline="30000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2</a:t>
              </a:r>
              <a:r>
                <a:rPr lang="en-US" sz="3200" b="1" dirty="0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y</a:t>
              </a:r>
            </a:p>
          </p:txBody>
        </p:sp>
        <p:sp>
          <p:nvSpPr>
            <p:cNvPr id="28703" name="Rectangle 31"/>
            <p:cNvSpPr>
              <a:spLocks noChangeArrowheads="1"/>
            </p:cNvSpPr>
            <p:nvPr/>
          </p:nvSpPr>
          <p:spPr bwMode="auto">
            <a:xfrm>
              <a:off x="4385" y="1207"/>
              <a:ext cx="23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2</a:t>
              </a:r>
              <a:endParaRPr lang="vi-VN" sz="3200" b="1">
                <a:solidFill>
                  <a:srgbClr val="339933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385" y="1513"/>
              <a:ext cx="23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5</a:t>
              </a:r>
              <a:endParaRPr lang="vi-VN" sz="3200" b="1">
                <a:solidFill>
                  <a:srgbClr val="339933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28705" name="Line 33"/>
            <p:cNvSpPr>
              <a:spLocks noChangeShapeType="1"/>
            </p:cNvSpPr>
            <p:nvPr/>
          </p:nvSpPr>
          <p:spPr bwMode="auto">
            <a:xfrm>
              <a:off x="4412" y="1558"/>
              <a:ext cx="167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244" y="1339"/>
              <a:ext cx="18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339933"/>
                  </a:solidFill>
                  <a:latin typeface=".VnArial Narrow" pitchFamily="34" charset="0"/>
                  <a:cs typeface="Arial" charset="0"/>
                </a:rPr>
                <a:t>-</a:t>
              </a:r>
              <a:endParaRPr lang="vi-VN" sz="3200" b="1">
                <a:solidFill>
                  <a:srgbClr val="339933"/>
                </a:solidFill>
                <a:latin typeface=".VnArial Narrow" pitchFamily="34" charset="0"/>
                <a:cs typeface="Arial" charset="0"/>
              </a:endParaRPr>
            </a:p>
          </p:txBody>
        </p:sp>
      </p:grp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7716838" y="2174875"/>
            <a:ext cx="280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;</a:t>
            </a:r>
            <a:endParaRPr lang="vi-VN" sz="2800" b="1">
              <a:solidFill>
                <a:srgbClr val="339933"/>
              </a:solidFill>
              <a:latin typeface=".VnArial Narrow" pitchFamily="34" charset="0"/>
              <a:cs typeface="Arial" charset="0"/>
            </a:endParaRP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8034338" y="2112963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339933"/>
                </a:solidFill>
                <a:latin typeface=".VnArial Narrow" pitchFamily="34" charset="0"/>
                <a:cs typeface="Arial" charset="0"/>
              </a:rPr>
              <a:t>xy</a:t>
            </a:r>
            <a:endParaRPr lang="en-US" sz="3200" b="1" dirty="0">
              <a:solidFill>
                <a:srgbClr val="339933"/>
              </a:solidFill>
              <a:latin typeface=".VnArial Narrow" pitchFamily="34" charset="0"/>
              <a:cs typeface="Arial" charset="0"/>
            </a:endParaRP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5840413" y="3714750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3709988" y="3714750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1719263" y="2819400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.VnBodoniH" pitchFamily="34" charset="0"/>
                <a:cs typeface="Arial" charset="0"/>
              </a:rPr>
              <a:t>I</a:t>
            </a:r>
          </a:p>
        </p:txBody>
      </p:sp>
      <p:sp>
        <p:nvSpPr>
          <p:cNvPr id="28713" name="Text Box 41"/>
          <p:cNvSpPr txBox="1">
            <a:spLocks noChangeArrowheads="1"/>
          </p:cNvSpPr>
          <p:nvPr/>
        </p:nvSpPr>
        <p:spPr bwMode="auto">
          <a:xfrm>
            <a:off x="4067175" y="2895600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.VnBodoniH" pitchFamily="34" charset="0"/>
                <a:cs typeface="Arial" charset="0"/>
              </a:rPr>
              <a:t>II</a:t>
            </a:r>
          </a:p>
        </p:txBody>
      </p: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6305550" y="2879725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.VnBodoniH" pitchFamily="34" charset="0"/>
                <a:cs typeface="Arial" charset="0"/>
              </a:rPr>
              <a:t>III</a:t>
            </a:r>
          </a:p>
        </p:txBody>
      </p:sp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3543300" y="20955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8717" name="Text Box 45"/>
          <p:cNvSpPr txBox="1">
            <a:spLocks noChangeArrowheads="1"/>
          </p:cNvSpPr>
          <p:nvPr/>
        </p:nvSpPr>
        <p:spPr bwMode="auto">
          <a:xfrm>
            <a:off x="7086600" y="5029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4" name="Picture 4" descr="n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 flipV="1">
            <a:off x="7423944" y="5074444"/>
            <a:ext cx="80645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15" descr="ALRMCLOK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97738" y="4800600"/>
            <a:ext cx="100806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90</a:t>
            </a:r>
          </a:p>
        </p:txBody>
      </p:sp>
      <p:sp>
        <p:nvSpPr>
          <p:cNvPr id="47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89</a:t>
            </a:r>
          </a:p>
        </p:txBody>
      </p:sp>
      <p:sp>
        <p:nvSpPr>
          <p:cNvPr id="48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88</a:t>
            </a:r>
          </a:p>
        </p:txBody>
      </p:sp>
      <p:sp>
        <p:nvSpPr>
          <p:cNvPr id="49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87</a:t>
            </a:r>
          </a:p>
        </p:txBody>
      </p:sp>
      <p:sp>
        <p:nvSpPr>
          <p:cNvPr id="50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86</a:t>
            </a:r>
          </a:p>
        </p:txBody>
      </p:sp>
      <p:sp>
        <p:nvSpPr>
          <p:cNvPr id="51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85</a:t>
            </a:r>
          </a:p>
        </p:txBody>
      </p:sp>
      <p:sp>
        <p:nvSpPr>
          <p:cNvPr id="52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84</a:t>
            </a:r>
          </a:p>
        </p:txBody>
      </p:sp>
      <p:sp>
        <p:nvSpPr>
          <p:cNvPr id="53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83</a:t>
            </a:r>
          </a:p>
        </p:txBody>
      </p:sp>
      <p:sp>
        <p:nvSpPr>
          <p:cNvPr id="54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82</a:t>
            </a:r>
          </a:p>
        </p:txBody>
      </p:sp>
      <p:sp>
        <p:nvSpPr>
          <p:cNvPr id="55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81</a:t>
            </a:r>
          </a:p>
        </p:txBody>
      </p:sp>
      <p:sp>
        <p:nvSpPr>
          <p:cNvPr id="56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80</a:t>
            </a:r>
          </a:p>
        </p:txBody>
      </p:sp>
      <p:sp>
        <p:nvSpPr>
          <p:cNvPr id="57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79</a:t>
            </a:r>
          </a:p>
        </p:txBody>
      </p:sp>
      <p:sp>
        <p:nvSpPr>
          <p:cNvPr id="58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78</a:t>
            </a:r>
          </a:p>
        </p:txBody>
      </p:sp>
      <p:sp>
        <p:nvSpPr>
          <p:cNvPr id="59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77</a:t>
            </a:r>
          </a:p>
        </p:txBody>
      </p:sp>
      <p:sp>
        <p:nvSpPr>
          <p:cNvPr id="60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76</a:t>
            </a:r>
          </a:p>
        </p:txBody>
      </p:sp>
      <p:sp>
        <p:nvSpPr>
          <p:cNvPr id="61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75</a:t>
            </a:r>
          </a:p>
        </p:txBody>
      </p:sp>
      <p:sp>
        <p:nvSpPr>
          <p:cNvPr id="62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74</a:t>
            </a:r>
          </a:p>
        </p:txBody>
      </p:sp>
      <p:sp>
        <p:nvSpPr>
          <p:cNvPr id="63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73</a:t>
            </a:r>
          </a:p>
        </p:txBody>
      </p:sp>
      <p:sp>
        <p:nvSpPr>
          <p:cNvPr id="64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72</a:t>
            </a:r>
          </a:p>
        </p:txBody>
      </p:sp>
      <p:sp>
        <p:nvSpPr>
          <p:cNvPr id="65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71</a:t>
            </a:r>
          </a:p>
        </p:txBody>
      </p:sp>
      <p:sp>
        <p:nvSpPr>
          <p:cNvPr id="66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70</a:t>
            </a:r>
          </a:p>
        </p:txBody>
      </p:sp>
      <p:sp>
        <p:nvSpPr>
          <p:cNvPr id="67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69</a:t>
            </a:r>
          </a:p>
        </p:txBody>
      </p:sp>
      <p:sp>
        <p:nvSpPr>
          <p:cNvPr id="68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68</a:t>
            </a:r>
          </a:p>
        </p:txBody>
      </p:sp>
      <p:sp>
        <p:nvSpPr>
          <p:cNvPr id="69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67</a:t>
            </a:r>
          </a:p>
        </p:txBody>
      </p:sp>
      <p:sp>
        <p:nvSpPr>
          <p:cNvPr id="70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66</a:t>
            </a:r>
          </a:p>
        </p:txBody>
      </p:sp>
      <p:sp>
        <p:nvSpPr>
          <p:cNvPr id="71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65</a:t>
            </a:r>
          </a:p>
        </p:txBody>
      </p:sp>
      <p:sp>
        <p:nvSpPr>
          <p:cNvPr id="72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64</a:t>
            </a:r>
          </a:p>
        </p:txBody>
      </p:sp>
      <p:sp>
        <p:nvSpPr>
          <p:cNvPr id="73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63</a:t>
            </a:r>
          </a:p>
        </p:txBody>
      </p:sp>
      <p:sp>
        <p:nvSpPr>
          <p:cNvPr id="74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62</a:t>
            </a:r>
          </a:p>
        </p:txBody>
      </p:sp>
      <p:sp>
        <p:nvSpPr>
          <p:cNvPr id="75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61</a:t>
            </a:r>
          </a:p>
        </p:txBody>
      </p:sp>
      <p:sp>
        <p:nvSpPr>
          <p:cNvPr id="76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60</a:t>
            </a:r>
          </a:p>
        </p:txBody>
      </p:sp>
      <p:sp>
        <p:nvSpPr>
          <p:cNvPr id="77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59</a:t>
            </a:r>
          </a:p>
        </p:txBody>
      </p:sp>
      <p:sp>
        <p:nvSpPr>
          <p:cNvPr id="78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58</a:t>
            </a:r>
          </a:p>
        </p:txBody>
      </p:sp>
      <p:sp>
        <p:nvSpPr>
          <p:cNvPr id="79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57</a:t>
            </a:r>
          </a:p>
        </p:txBody>
      </p:sp>
      <p:sp>
        <p:nvSpPr>
          <p:cNvPr id="80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56</a:t>
            </a:r>
          </a:p>
        </p:txBody>
      </p:sp>
      <p:sp>
        <p:nvSpPr>
          <p:cNvPr id="81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55</a:t>
            </a:r>
          </a:p>
        </p:txBody>
      </p:sp>
      <p:sp>
        <p:nvSpPr>
          <p:cNvPr id="82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54</a:t>
            </a:r>
          </a:p>
        </p:txBody>
      </p:sp>
      <p:sp>
        <p:nvSpPr>
          <p:cNvPr id="83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53</a:t>
            </a:r>
          </a:p>
        </p:txBody>
      </p:sp>
      <p:sp>
        <p:nvSpPr>
          <p:cNvPr id="84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52</a:t>
            </a:r>
          </a:p>
        </p:txBody>
      </p:sp>
      <p:sp>
        <p:nvSpPr>
          <p:cNvPr id="85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51</a:t>
            </a:r>
          </a:p>
        </p:txBody>
      </p:sp>
      <p:sp>
        <p:nvSpPr>
          <p:cNvPr id="86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50</a:t>
            </a:r>
          </a:p>
        </p:txBody>
      </p:sp>
      <p:sp>
        <p:nvSpPr>
          <p:cNvPr id="87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49</a:t>
            </a:r>
          </a:p>
        </p:txBody>
      </p:sp>
      <p:sp>
        <p:nvSpPr>
          <p:cNvPr id="88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48</a:t>
            </a:r>
          </a:p>
        </p:txBody>
      </p:sp>
      <p:sp>
        <p:nvSpPr>
          <p:cNvPr id="89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47</a:t>
            </a:r>
          </a:p>
        </p:txBody>
      </p:sp>
      <p:sp>
        <p:nvSpPr>
          <p:cNvPr id="90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46</a:t>
            </a:r>
          </a:p>
        </p:txBody>
      </p:sp>
      <p:sp>
        <p:nvSpPr>
          <p:cNvPr id="91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45</a:t>
            </a:r>
          </a:p>
        </p:txBody>
      </p:sp>
      <p:sp>
        <p:nvSpPr>
          <p:cNvPr id="92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44</a:t>
            </a:r>
          </a:p>
        </p:txBody>
      </p:sp>
      <p:sp>
        <p:nvSpPr>
          <p:cNvPr id="93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43</a:t>
            </a:r>
          </a:p>
        </p:txBody>
      </p:sp>
      <p:sp>
        <p:nvSpPr>
          <p:cNvPr id="94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42</a:t>
            </a:r>
          </a:p>
        </p:txBody>
      </p:sp>
      <p:sp>
        <p:nvSpPr>
          <p:cNvPr id="95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41</a:t>
            </a:r>
          </a:p>
        </p:txBody>
      </p:sp>
      <p:sp>
        <p:nvSpPr>
          <p:cNvPr id="96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40</a:t>
            </a:r>
          </a:p>
        </p:txBody>
      </p:sp>
      <p:sp>
        <p:nvSpPr>
          <p:cNvPr id="97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39</a:t>
            </a:r>
          </a:p>
        </p:txBody>
      </p:sp>
      <p:sp>
        <p:nvSpPr>
          <p:cNvPr id="98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38</a:t>
            </a:r>
          </a:p>
        </p:txBody>
      </p:sp>
      <p:sp>
        <p:nvSpPr>
          <p:cNvPr id="99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37</a:t>
            </a:r>
          </a:p>
        </p:txBody>
      </p:sp>
      <p:sp>
        <p:nvSpPr>
          <p:cNvPr id="100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36</a:t>
            </a:r>
          </a:p>
        </p:txBody>
      </p:sp>
      <p:sp>
        <p:nvSpPr>
          <p:cNvPr id="101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35</a:t>
            </a:r>
          </a:p>
        </p:txBody>
      </p:sp>
      <p:sp>
        <p:nvSpPr>
          <p:cNvPr id="102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34</a:t>
            </a:r>
          </a:p>
        </p:txBody>
      </p:sp>
      <p:sp>
        <p:nvSpPr>
          <p:cNvPr id="103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33</a:t>
            </a:r>
          </a:p>
        </p:txBody>
      </p:sp>
      <p:sp>
        <p:nvSpPr>
          <p:cNvPr id="104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32</a:t>
            </a:r>
          </a:p>
        </p:txBody>
      </p:sp>
      <p:sp>
        <p:nvSpPr>
          <p:cNvPr id="105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31</a:t>
            </a:r>
          </a:p>
        </p:txBody>
      </p:sp>
      <p:sp>
        <p:nvSpPr>
          <p:cNvPr id="106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30</a:t>
            </a:r>
          </a:p>
        </p:txBody>
      </p:sp>
      <p:sp>
        <p:nvSpPr>
          <p:cNvPr id="107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29</a:t>
            </a:r>
          </a:p>
        </p:txBody>
      </p:sp>
      <p:sp>
        <p:nvSpPr>
          <p:cNvPr id="108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28</a:t>
            </a:r>
          </a:p>
        </p:txBody>
      </p:sp>
      <p:sp>
        <p:nvSpPr>
          <p:cNvPr id="109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27</a:t>
            </a:r>
          </a:p>
        </p:txBody>
      </p:sp>
      <p:sp>
        <p:nvSpPr>
          <p:cNvPr id="110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26</a:t>
            </a:r>
          </a:p>
        </p:txBody>
      </p:sp>
      <p:sp>
        <p:nvSpPr>
          <p:cNvPr id="111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25</a:t>
            </a:r>
          </a:p>
        </p:txBody>
      </p:sp>
      <p:sp>
        <p:nvSpPr>
          <p:cNvPr id="112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24</a:t>
            </a:r>
          </a:p>
        </p:txBody>
      </p:sp>
      <p:sp>
        <p:nvSpPr>
          <p:cNvPr id="113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23</a:t>
            </a:r>
          </a:p>
        </p:txBody>
      </p:sp>
      <p:sp>
        <p:nvSpPr>
          <p:cNvPr id="114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22</a:t>
            </a:r>
          </a:p>
        </p:txBody>
      </p:sp>
      <p:sp>
        <p:nvSpPr>
          <p:cNvPr id="115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21</a:t>
            </a:r>
          </a:p>
        </p:txBody>
      </p:sp>
      <p:sp>
        <p:nvSpPr>
          <p:cNvPr id="116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20</a:t>
            </a:r>
          </a:p>
        </p:txBody>
      </p:sp>
      <p:sp>
        <p:nvSpPr>
          <p:cNvPr id="117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19</a:t>
            </a:r>
          </a:p>
        </p:txBody>
      </p:sp>
      <p:sp>
        <p:nvSpPr>
          <p:cNvPr id="118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18</a:t>
            </a:r>
          </a:p>
        </p:txBody>
      </p:sp>
      <p:sp>
        <p:nvSpPr>
          <p:cNvPr id="119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17</a:t>
            </a:r>
          </a:p>
        </p:txBody>
      </p:sp>
      <p:sp>
        <p:nvSpPr>
          <p:cNvPr id="120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16</a:t>
            </a:r>
          </a:p>
        </p:txBody>
      </p:sp>
      <p:sp>
        <p:nvSpPr>
          <p:cNvPr id="121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15</a:t>
            </a:r>
          </a:p>
        </p:txBody>
      </p:sp>
      <p:sp>
        <p:nvSpPr>
          <p:cNvPr id="122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14</a:t>
            </a:r>
          </a:p>
        </p:txBody>
      </p:sp>
      <p:sp>
        <p:nvSpPr>
          <p:cNvPr id="123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13</a:t>
            </a:r>
          </a:p>
        </p:txBody>
      </p:sp>
      <p:sp>
        <p:nvSpPr>
          <p:cNvPr id="124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12</a:t>
            </a:r>
          </a:p>
        </p:txBody>
      </p:sp>
      <p:sp>
        <p:nvSpPr>
          <p:cNvPr id="125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11</a:t>
            </a:r>
          </a:p>
        </p:txBody>
      </p:sp>
      <p:sp>
        <p:nvSpPr>
          <p:cNvPr id="126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10</a:t>
            </a:r>
          </a:p>
        </p:txBody>
      </p:sp>
      <p:sp>
        <p:nvSpPr>
          <p:cNvPr id="127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9</a:t>
            </a:r>
          </a:p>
        </p:txBody>
      </p:sp>
      <p:sp>
        <p:nvSpPr>
          <p:cNvPr id="128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8</a:t>
            </a:r>
          </a:p>
        </p:txBody>
      </p:sp>
      <p:sp>
        <p:nvSpPr>
          <p:cNvPr id="129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7</a:t>
            </a:r>
          </a:p>
        </p:txBody>
      </p:sp>
      <p:sp>
        <p:nvSpPr>
          <p:cNvPr id="130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6</a:t>
            </a:r>
          </a:p>
        </p:txBody>
      </p:sp>
      <p:sp>
        <p:nvSpPr>
          <p:cNvPr id="131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</a:t>
            </a:r>
          </a:p>
        </p:txBody>
      </p:sp>
      <p:sp>
        <p:nvSpPr>
          <p:cNvPr id="132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</a:t>
            </a:r>
          </a:p>
        </p:txBody>
      </p:sp>
      <p:sp>
        <p:nvSpPr>
          <p:cNvPr id="133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</a:t>
            </a:r>
          </a:p>
        </p:txBody>
      </p:sp>
      <p:sp>
        <p:nvSpPr>
          <p:cNvPr id="134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</a:t>
            </a:r>
          </a:p>
        </p:txBody>
      </p:sp>
      <p:sp>
        <p:nvSpPr>
          <p:cNvPr id="135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</a:t>
            </a:r>
          </a:p>
        </p:txBody>
      </p:sp>
      <p:sp>
        <p:nvSpPr>
          <p:cNvPr id="136" name="Oval 176"/>
          <p:cNvSpPr>
            <a:spLocks noChangeArrowheads="1"/>
          </p:cNvSpPr>
          <p:nvPr/>
        </p:nvSpPr>
        <p:spPr bwMode="auto">
          <a:xfrm>
            <a:off x="7531100" y="5181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dirty="0">
                <a:solidFill>
                  <a:srgbClr val="DC2608"/>
                </a:solidFill>
                <a:latin typeface=".VnBlack" pitchFamily="34" charset="0"/>
                <a:cs typeface="Arial" pitchFamily="34" charset="0"/>
              </a:rPr>
              <a:t>0</a:t>
            </a:r>
          </a:p>
        </p:txBody>
      </p:sp>
      <p:sp>
        <p:nvSpPr>
          <p:cNvPr id="137" name="Text Box 6"/>
          <p:cNvSpPr txBox="1">
            <a:spLocks noChangeArrowheads="1"/>
          </p:cNvSpPr>
          <p:nvPr/>
        </p:nvSpPr>
        <p:spPr bwMode="auto">
          <a:xfrm>
            <a:off x="2081212" y="3124200"/>
            <a:ext cx="11191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.VnArial Narrow" pitchFamily="34" charset="0"/>
                <a:cs typeface="Arial" charset="0"/>
              </a:rPr>
              <a:t>-x</a:t>
            </a:r>
            <a:r>
              <a:rPr lang="en-US" sz="3200" b="1" baseline="30000" dirty="0">
                <a:latin typeface=".VnArial Narrow" pitchFamily="34" charset="0"/>
                <a:cs typeface="Arial" charset="0"/>
              </a:rPr>
              <a:t>2</a:t>
            </a:r>
            <a:r>
              <a:rPr lang="en-US" sz="3200" b="1" dirty="0">
                <a:latin typeface=".VnArial Narrow" pitchFamily="34" charset="0"/>
                <a:cs typeface="Arial" charset="0"/>
              </a:rPr>
              <a:t>y</a:t>
            </a:r>
          </a:p>
        </p:txBody>
      </p:sp>
      <p:sp>
        <p:nvSpPr>
          <p:cNvPr id="138" name="Text Box 10"/>
          <p:cNvSpPr txBox="1">
            <a:spLocks noChangeArrowheads="1"/>
          </p:cNvSpPr>
          <p:nvPr/>
        </p:nvSpPr>
        <p:spPr bwMode="auto">
          <a:xfrm>
            <a:off x="4267200" y="3124200"/>
            <a:ext cx="129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.VnArial Narrow" pitchFamily="34" charset="0"/>
                <a:cs typeface="Arial" charset="0"/>
              </a:rPr>
              <a:t>-5xy</a:t>
            </a:r>
            <a:r>
              <a:rPr lang="en-US" sz="3200" b="1" baseline="30000" dirty="0">
                <a:latin typeface=".VnArial Narrow" pitchFamily="34" charset="0"/>
                <a:cs typeface="Arial" charset="0"/>
              </a:rPr>
              <a:t>2</a:t>
            </a:r>
            <a:endParaRPr lang="en-US" sz="3200" b="1" dirty="0">
              <a:latin typeface=".VnArial Narrow" pitchFamily="34" charset="0"/>
              <a:cs typeface="Arial" charset="0"/>
            </a:endParaRPr>
          </a:p>
        </p:txBody>
      </p:sp>
      <p:sp>
        <p:nvSpPr>
          <p:cNvPr id="140" name="Text Box 36"/>
          <p:cNvSpPr txBox="1">
            <a:spLocks noChangeArrowheads="1"/>
          </p:cNvSpPr>
          <p:nvPr/>
        </p:nvSpPr>
        <p:spPr bwMode="auto">
          <a:xfrm>
            <a:off x="6781800" y="3154363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.VnArial Narrow" pitchFamily="34" charset="0"/>
                <a:cs typeface="Arial" charset="0"/>
              </a:rPr>
              <a:t>xy</a:t>
            </a:r>
            <a:endParaRPr lang="en-US" sz="3200" b="1" dirty="0">
              <a:latin typeface=".VnArial Narrow" pitchFamily="34" charset="0"/>
              <a:cs typeface="Arial" charset="0"/>
            </a:endParaRPr>
          </a:p>
        </p:txBody>
      </p:sp>
      <p:graphicFrame>
        <p:nvGraphicFramePr>
          <p:cNvPr id="141" name="Object 140"/>
          <p:cNvGraphicFramePr>
            <a:graphicFrameLocks noChangeAspect="1"/>
          </p:cNvGraphicFramePr>
          <p:nvPr/>
        </p:nvGraphicFramePr>
        <p:xfrm>
          <a:off x="6477000" y="3124200"/>
          <a:ext cx="609600" cy="783771"/>
        </p:xfrm>
        <a:graphic>
          <a:graphicData uri="http://schemas.openxmlformats.org/presentationml/2006/ole">
            <p:oleObj spid="_x0000_s35841" name="Equation" r:id="rId8" imgW="1522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9191E-6 L 0.0132 0.25387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-0.00139 C 0.02483 0.02035 0.01667 0.04301 0.00886 0.07676 C 0.00122 0.11029 -0.00607 0.17434 -0.01423 0.20093 C -0.02222 0.22844 -0.03038 0.23468 -0.03837 0.24139 " pathEditMode="relative" rAng="0" ptsTypes="aaaA">
                                      <p:cBhvr>
                                        <p:cTn id="9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437 L -0.45313 0.42775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79191E-6 C -0.03038 -1.79191E-6 -0.05972 0.00046 -0.10347 0.00786 C -0.1474 0.01596 -0.20156 0.02104 -0.26285 0.04532 C -0.32396 0.07006 -0.4276 0.10035 -0.47049 0.15492 C -0.51389 0.20925 -0.50799 0.32925 -0.52135 0.37341 C -0.53472 0.41757 -0.54236 0.41873 -0.54983 0.42035 " pathEditMode="relative" rAng="0" ptsTypes="aaaaaA">
                                      <p:cBhvr>
                                        <p:cTn id="10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6.14424E-6 L 0.33072 0.22029 " pathEditMode="relative" ptsTypes="AA">
                                      <p:cBhvr>
                                        <p:cTn id="112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6.14424E-6 L 0.06284 0.33564 " pathEditMode="relative" ptsTypes="AA">
                                      <p:cBhvr>
                                        <p:cTn id="116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33148E-6 C -0.03073 0.02658 -0.06129 0.0534 -0.08073 0.09062 C -0.10018 0.12783 -0.10782 0.17037 -0.11702 0.22376 C -0.12622 0.27716 -0.1283 0.37356 -0.13611 0.41077 C -0.14393 0.44799 -0.15382 0.44776 -0.16372 0.44753 " pathEditMode="relative" ptsTypes="aaaaA">
                                      <p:cBhvr>
                                        <p:cTn id="1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3.4104E-6 C -0.01822 0.00647 -0.03072 0.00855 -0.04444 0.02335 C -0.04062 0.04647 -0.04237 0.05109 -0.02256 0.0689 C -0.00885 0.07953 0.02188 0.09734 0.02188 0.09757 C 0.01789 0.09849 0.01407 0.10057 0.01042 0.10173 C 0.00435 0.10312 -0.00399 0.10057 -0.00763 0.10566 C -0.0151 0.11653 0.0085 0.13803 0.01389 0.14196 C 0.01112 0.15283 0.004 0.16069 0.00348 0.17156 C 0.00278 0.17965 0.00555 0.18797 0.00678 0.19583 C 0.004 0.20508 0.00487 0.21711 -0.0007 0.22474 C -0.00416 0.22936 -0.01042 0.23005 -0.0151 0.23214 C -0.02171 0.25433 -0.03454 0.25896 -0.05138 0.26612 C -0.04687 0.2726 -0.03819 0.27768 -0.03697 0.28647 C -0.03628 0.28994 -0.05694 0.29826 -0.05885 0.29826 C -0.07222 0.30081 -0.08577 0.3015 -0.09913 0.30266 C -0.10278 0.30404 -0.10608 0.30589 -0.1099 0.30682 C -0.11962 0.30936 -0.13855 0.31514 -0.13855 0.31607 " pathEditMode="relative" rAng="0" ptsTypes="ffffffffffffffffA">
                                      <p:cBhvr>
                                        <p:cTn id="128" dur="1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31" dur="1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34" dur="1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37" dur="1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0" dur="1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3" dur="1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6" dur="1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9" dur="1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6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7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8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9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80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90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10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20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30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4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50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60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70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80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90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320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350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360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70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380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39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0000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4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5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60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7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80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9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50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51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200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53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5400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55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600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5700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5800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59000"/>
                            </p:stCondLst>
                            <p:childTnLst>
                              <p:par>
                                <p:cTn id="3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60000"/>
                            </p:stCondLst>
                            <p:childTnLst>
                              <p:par>
                                <p:cTn id="3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61000"/>
                            </p:stCondLst>
                            <p:childTnLst>
                              <p:par>
                                <p:cTn id="3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62000"/>
                            </p:stCondLst>
                            <p:childTnLst>
                              <p:par>
                                <p:cTn id="3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63000"/>
                            </p:stCondLst>
                            <p:childTnLst>
                              <p:par>
                                <p:cTn id="3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6400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6500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66000"/>
                            </p:stCondLst>
                            <p:childTnLst>
                              <p:par>
                                <p:cTn id="3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67000"/>
                            </p:stCondLst>
                            <p:childTnLst>
                              <p:par>
                                <p:cTn id="3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68000"/>
                            </p:stCondLst>
                            <p:childTnLst>
                              <p:par>
                                <p:cTn id="3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69000"/>
                            </p:stCondLst>
                            <p:childTnLst>
                              <p:par>
                                <p:cTn id="3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70000"/>
                            </p:stCondLst>
                            <p:childTnLst>
                              <p:par>
                                <p:cTn id="3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71000"/>
                            </p:stCondLst>
                            <p:childTnLst>
                              <p:par>
                                <p:cTn id="3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72000"/>
                            </p:stCondLst>
                            <p:childTnLst>
                              <p:par>
                                <p:cTn id="3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73000"/>
                            </p:stCondLst>
                            <p:childTnLst>
                              <p:par>
                                <p:cTn id="3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74000"/>
                            </p:stCondLst>
                            <p:childTnLst>
                              <p:par>
                                <p:cTn id="3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75000"/>
                            </p:stCondLst>
                            <p:childTnLst>
                              <p:par>
                                <p:cTn id="3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76000"/>
                            </p:stCondLst>
                            <p:childTnLst>
                              <p:par>
                                <p:cTn id="3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77000"/>
                            </p:stCondLst>
                            <p:childTnLst>
                              <p:par>
                                <p:cTn id="3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78000"/>
                            </p:stCondLst>
                            <p:childTnLst>
                              <p:par>
                                <p:cTn id="3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79000"/>
                            </p:stCondLst>
                            <p:childTnLst>
                              <p:par>
                                <p:cTn id="3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80000"/>
                            </p:stCondLst>
                            <p:childTnLst>
                              <p:par>
                                <p:cTn id="3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81000"/>
                            </p:stCondLst>
                            <p:childTnLst>
                              <p:par>
                                <p:cTn id="3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82000"/>
                            </p:stCondLst>
                            <p:childTnLst>
                              <p:par>
                                <p:cTn id="4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83000"/>
                            </p:stCondLst>
                            <p:childTnLst>
                              <p:par>
                                <p:cTn id="40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84000"/>
                            </p:stCondLst>
                            <p:childTnLst>
                              <p:par>
                                <p:cTn id="40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85000"/>
                            </p:stCondLst>
                            <p:childTnLst>
                              <p:par>
                                <p:cTn id="40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86000"/>
                            </p:stCondLst>
                            <p:childTnLst>
                              <p:par>
                                <p:cTn id="4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87000"/>
                            </p:stCondLst>
                            <p:childTnLst>
                              <p:par>
                                <p:cTn id="4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88000"/>
                            </p:stCondLst>
                            <p:childTnLst>
                              <p:par>
                                <p:cTn id="4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89000"/>
                            </p:stCondLst>
                            <p:childTnLst>
                              <p:par>
                                <p:cTn id="4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90000"/>
                            </p:stCondLst>
                            <p:childTnLst>
                              <p:par>
                                <p:cTn id="4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28682" grpId="0"/>
      <p:bldP spid="28682" grpId="1"/>
      <p:bldP spid="28689" grpId="0"/>
      <p:bldP spid="28689" grpId="1"/>
      <p:bldP spid="28690" grpId="0"/>
      <p:bldP spid="28690" grpId="1"/>
      <p:bldP spid="28691" grpId="0"/>
      <p:bldP spid="28692" grpId="0"/>
      <p:bldP spid="28693" grpId="0"/>
      <p:bldP spid="28699" grpId="0"/>
      <p:bldP spid="28700" grpId="0"/>
      <p:bldP spid="28707" grpId="0"/>
      <p:bldP spid="28708" grpId="0"/>
      <p:bldP spid="28708" grpId="1"/>
      <p:bldP spid="28717" grpId="0"/>
      <p:bldP spid="28717" grpId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7630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3400" y="2590800"/>
            <a:ext cx="3124200" cy="990600"/>
            <a:chOff x="533400" y="2590800"/>
            <a:chExt cx="3124200" cy="990600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685800" y="2819400"/>
            <a:ext cx="1327150" cy="457200"/>
          </p:xfrm>
          <a:graphic>
            <a:graphicData uri="http://schemas.openxmlformats.org/presentationml/2006/ole">
              <p:oleObj spid="_x0000_s1026" name="Equation" r:id="rId3" imgW="520560" imgH="203040" progId="Equation.DSMT4">
                <p:embed/>
              </p:oleObj>
            </a:graphicData>
          </a:graphic>
        </p:graphicFrame>
        <p:sp>
          <p:nvSpPr>
            <p:cNvPr id="5" name="Rectangle 4"/>
            <p:cNvSpPr/>
            <p:nvPr/>
          </p:nvSpPr>
          <p:spPr>
            <a:xfrm>
              <a:off x="533400" y="2590800"/>
              <a:ext cx="3124200" cy="990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2438400" y="2819400"/>
            <a:ext cx="838200" cy="488950"/>
          </p:xfrm>
          <a:graphic>
            <a:graphicData uri="http://schemas.openxmlformats.org/presentationml/2006/ole">
              <p:oleObj spid="_x0000_s1027" name="Equation" r:id="rId4" imgW="241200" imgH="203040" progId="Equation.DSMT4">
                <p:embed/>
              </p:oleObj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530591" y="3200400"/>
            <a:ext cx="4727209" cy="990600"/>
            <a:chOff x="609600" y="3962400"/>
            <a:chExt cx="4727209" cy="990600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768134" y="4191000"/>
            <a:ext cx="1441666" cy="609600"/>
          </p:xfrm>
          <a:graphic>
            <a:graphicData uri="http://schemas.openxmlformats.org/presentationml/2006/ole">
              <p:oleObj spid="_x0000_s1028" name="Equation" r:id="rId5" imgW="558720" imgH="228600" progId="Equation.DSMT4">
                <p:embed/>
              </p:oleObj>
            </a:graphicData>
          </a:graphic>
        </p:graphicFrame>
        <p:sp>
          <p:nvSpPr>
            <p:cNvPr id="10" name="Rectangle 9"/>
            <p:cNvSpPr/>
            <p:nvPr/>
          </p:nvSpPr>
          <p:spPr>
            <a:xfrm>
              <a:off x="609600" y="3962400"/>
              <a:ext cx="4727209" cy="990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 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2819400" y="4191000"/>
            <a:ext cx="1422633" cy="550862"/>
          </p:xfrm>
          <a:graphic>
            <a:graphicData uri="http://schemas.openxmlformats.org/presentationml/2006/ole">
              <p:oleObj spid="_x0000_s1029" name="Equation" r:id="rId6" imgW="545760" imgH="228600" progId="Equation.DSMT4">
                <p:embed/>
              </p:oleObj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533400" y="3886200"/>
            <a:ext cx="3127375" cy="990600"/>
            <a:chOff x="533400" y="4267200"/>
            <a:chExt cx="3127375" cy="990600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636588" y="4467225"/>
            <a:ext cx="1425575" cy="514350"/>
          </p:xfrm>
          <a:graphic>
            <a:graphicData uri="http://schemas.openxmlformats.org/presentationml/2006/ole">
              <p:oleObj spid="_x0000_s1030" name="Equation" r:id="rId7" imgW="558720" imgH="228600" progId="Equation.DSMT4">
                <p:embed/>
              </p:oleObj>
            </a:graphicData>
          </a:graphic>
        </p:graphicFrame>
        <p:sp>
          <p:nvSpPr>
            <p:cNvPr id="15" name="Rectangle 14"/>
            <p:cNvSpPr/>
            <p:nvPr/>
          </p:nvSpPr>
          <p:spPr>
            <a:xfrm>
              <a:off x="533400" y="4267200"/>
              <a:ext cx="3124200" cy="990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2514600" y="4478338"/>
            <a:ext cx="1146175" cy="550862"/>
          </p:xfrm>
          <a:graphic>
            <a:graphicData uri="http://schemas.openxmlformats.org/presentationml/2006/ole">
              <p:oleObj spid="_x0000_s1031" name="Equation" r:id="rId8" imgW="33012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228600" y="381000"/>
            <a:ext cx="4800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45.49+55.49 =</a:t>
            </a:r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2819400" y="990600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45+55).49</a:t>
            </a:r>
            <a:endParaRPr lang="en-US" sz="32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990600"/>
            <a:ext cx="3012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100. 49 = 4900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057400"/>
            <a:ext cx="6324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lphaLcParenR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2x + 5x </a:t>
            </a:r>
          </a:p>
          <a:p>
            <a:pPr marL="457200" indent="-457200">
              <a:buAutoNum type="alphaLcParenR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8y – 6y</a:t>
            </a:r>
          </a:p>
          <a:p>
            <a:pPr marL="457200" indent="-457200">
              <a:buAutoNum type="alphaLcParenR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12x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y +3 x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0" y="25908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(2+5)x = 7x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30480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(8 - 6)y = 2y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35814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(12 + 3) x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y = 15x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4200" y="47244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3810000" y="5257800"/>
            <a:ext cx="2667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0" y="4114800"/>
            <a:ext cx="89916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hay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hay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…………...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…………..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1" grpId="0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457200"/>
            <a:ext cx="86868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hay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 hay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endParaRPr lang="en-US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8600" y="3200400"/>
            <a:ext cx="8382000" cy="52322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?3: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xy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; 5xy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-7xy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33400" y="1143000"/>
            <a:ext cx="8382000" cy="1169551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= 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y = -1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990600" y="2286000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  <p:sp>
        <p:nvSpPr>
          <p:cNvPr id="15374" name="Rectangle 14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2712736" y="304800"/>
            <a:ext cx="4907264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936625" y="5024735"/>
            <a:ext cx="394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x = 1 ; y = -1,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990600" y="5634335"/>
            <a:ext cx="723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x = 1; y = - 1,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486400" y="1066800"/>
          <a:ext cx="3127210" cy="914400"/>
        </p:xfrm>
        <a:graphic>
          <a:graphicData uri="http://schemas.openxmlformats.org/presentationml/2006/ole">
            <p:oleObj spid="_x0000_s52225" name="Equation" r:id="rId4" imgW="1193760" imgH="393480" progId="Equation.DSMT4">
              <p:embed/>
            </p:oleObj>
          </a:graphicData>
        </a:graphic>
      </p:graphicFrame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2133600" y="2514600"/>
          <a:ext cx="3127375" cy="914400"/>
        </p:xfrm>
        <a:graphic>
          <a:graphicData uri="http://schemas.openxmlformats.org/presentationml/2006/ole">
            <p:oleObj spid="_x0000_s52226" name="Equation" r:id="rId5" imgW="1193760" imgH="39348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828800" y="3352800"/>
          <a:ext cx="2578100" cy="914400"/>
        </p:xfrm>
        <a:graphic>
          <a:graphicData uri="http://schemas.openxmlformats.org/presentationml/2006/ole">
            <p:oleObj spid="_x0000_s52227" name="Equation" r:id="rId6" imgW="1066680" imgH="43164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828800" y="4223890"/>
          <a:ext cx="1295400" cy="957710"/>
        </p:xfrm>
        <a:graphic>
          <a:graphicData uri="http://schemas.openxmlformats.org/presentationml/2006/ole">
            <p:oleObj spid="_x0000_s52228" name="Equation" r:id="rId7" imgW="495000" imgH="393480" progId="Equation.DSMT4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4876800" y="4876800"/>
          <a:ext cx="2081213" cy="838200"/>
        </p:xfrm>
        <a:graphic>
          <a:graphicData uri="http://schemas.openxmlformats.org/presentationml/2006/ole">
            <p:oleObj spid="_x0000_s52229" name="Equation" r:id="rId8" imgW="939600" imgH="39348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772400" y="5486400"/>
          <a:ext cx="533400" cy="826770"/>
        </p:xfrm>
        <a:graphic>
          <a:graphicData uri="http://schemas.openxmlformats.org/presentationml/2006/ole">
            <p:oleObj spid="_x0000_s52230" name="Equation" r:id="rId9" imgW="25380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76" grpId="0"/>
      <p:bldP spid="1537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896</Words>
  <Application>Microsoft Office PowerPoint</Application>
  <PresentationFormat>On-screen Show (4:3)</PresentationFormat>
  <Paragraphs>271</Paragraphs>
  <Slides>19</Slides>
  <Notes>3</Notes>
  <HiddenSlides>6</HiddenSlides>
  <MMClips>12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Technic</vt:lpstr>
      <vt:lpstr>Equation</vt:lpstr>
      <vt:lpstr>KIỂM TRA BÀI CŨ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159</cp:revision>
  <dcterms:created xsi:type="dcterms:W3CDTF">2016-02-12T08:46:31Z</dcterms:created>
  <dcterms:modified xsi:type="dcterms:W3CDTF">2016-02-26T01:38:03Z</dcterms:modified>
</cp:coreProperties>
</file>