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258" r:id="rId3"/>
    <p:sldId id="259" r:id="rId4"/>
    <p:sldId id="260" r:id="rId5"/>
    <p:sldId id="28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362F-3481-48B7-B0E4-0D61782CC0A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9297-2F63-4F25-99A1-04A4277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5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EB2D-06B8-42D9-8524-FA694AE091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9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2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94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9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6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F1FEF3-2FC1-4A93-B521-21A3969EF6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871" y="1119351"/>
            <a:ext cx="10581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CƠ BẢN CỦA TRẺ EM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04274" y="1295553"/>
            <a:ext cx="18950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sz="2400" b="1" dirty="0">
              <a:solidFill>
                <a:srgbClr val="2C3A37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66912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2.Tìm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u="sng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zh-CN" altLang="en-US" sz="3200" b="1" u="sng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581248" y="804746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1"/>
            <a:ext cx="9345473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54" y="3400851"/>
            <a:ext cx="1229995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195" y="3563116"/>
            <a:ext cx="887095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2398824" y="1660732"/>
            <a:ext cx="7648370" cy="313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>
                <a:solidFill>
                  <a:srgbClr val="C1E2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C1E2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Theo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29"/>
            <a:ext cx="9345473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858608" y="1028601"/>
            <a:ext cx="10387147" cy="617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2" y="2481028"/>
            <a:ext cx="2469476" cy="362403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2364828" y="2140811"/>
            <a:ext cx="79035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21388"/>
              </p:ext>
            </p:extLst>
          </p:nvPr>
        </p:nvGraphicFramePr>
        <p:xfrm>
          <a:off x="1291152" y="2116638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=""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=""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=""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=""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92476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85470"/>
              </p:ext>
            </p:extLst>
          </p:nvPr>
        </p:nvGraphicFramePr>
        <p:xfrm>
          <a:off x="1291152" y="2736573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=""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=""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=""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=""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b, g, 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e, l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a, c,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d, k.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04274" y="1295553"/>
            <a:ext cx="18950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tập</a:t>
            </a:r>
            <a:endParaRPr lang="zh-CN" altLang="en-US" sz="2400" b="1" dirty="0">
              <a:solidFill>
                <a:srgbClr val="2C3A37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72" y="23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428292" y="1202337"/>
            <a:ext cx="6422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374383" y="1660732"/>
            <a:ext cx="901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04274" y="1295553"/>
            <a:ext cx="18950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Luyện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tập</a:t>
            </a:r>
            <a:endParaRPr lang="zh-CN" altLang="en-US" sz="2400" b="1" dirty="0">
              <a:solidFill>
                <a:srgbClr val="2C3A37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21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4012444" y="1378554"/>
            <a:ext cx="674337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TÌNH 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endParaRPr lang="en-US" altLang="zh-CN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2" y="4965059"/>
            <a:ext cx="2332707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15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04274" y="1295553"/>
            <a:ext cx="18950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4:</a:t>
            </a:r>
          </a:p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endParaRPr lang="zh-CN" altLang="en-US" sz="2400" b="1" dirty="0">
              <a:solidFill>
                <a:srgbClr val="2C3A37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4" y="3526735"/>
            <a:ext cx="1608310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789727" y="1217462"/>
            <a:ext cx="6361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1" y="209472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3853" y="862465"/>
            <a:ext cx="6614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E8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108" y="1782305"/>
            <a:ext cx="7454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 smtClean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DB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17" name="Picture 2" descr="Start your Startup! - WritersRevival Start your start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5" y="4934528"/>
            <a:ext cx="1565328" cy="1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yenTreEm-AnhMy-2552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4020" y="556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1349997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07" y="184832"/>
            <a:ext cx="3662603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5638800" y="3839257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2335267" y="543647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3413796" y="1560001"/>
            <a:ext cx="86919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2157632" y="1810274"/>
            <a:ext cx="1086849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939923" y="5120596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3345013" y="5448024"/>
            <a:ext cx="8666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508374" y="552767"/>
            <a:ext cx="85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Trao đổi, thống nhất nội dung, hình thức thực hiện nhiệm 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5590170"/>
            <a:ext cx="2535660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5"/>
    </mc:Choice>
    <mc:Fallback xmlns="">
      <p:transition spd="slow" advTm="4553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783633" y="1628801"/>
            <a:ext cx="7207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HƯỚNG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 HỌC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635000"/>
            <a:ext cx="7162800" cy="439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71600" y="5221070"/>
            <a:ext cx="9727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61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28" y="0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04274" y="1295553"/>
            <a:ext cx="18950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sz="2400" b="1" dirty="0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2C3A37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sz="2400" b="1" dirty="0">
              <a:solidFill>
                <a:srgbClr val="2C3A37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8887" y="3245543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910085" y="3066970"/>
            <a:ext cx="63834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zh-CN" altLang="en-US" sz="3200" b="1" dirty="0">
              <a:solidFill>
                <a:srgbClr val="F6D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21010" y="1604761"/>
            <a:ext cx="60981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0571" y="1327758"/>
            <a:ext cx="1895071" cy="11387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1368" y="1479654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5085173" y="1607963"/>
            <a:ext cx="64059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6D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9" y="2635635"/>
            <a:ext cx="2469476" cy="36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-374690" y="1975858"/>
            <a:ext cx="26670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Hoạt</a:t>
            </a: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động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308529" y="61965"/>
            <a:ext cx="7883472" cy="164968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398" y="1663782"/>
            <a:ext cx="1019660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20/11?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5" y="1663474"/>
            <a:ext cx="83623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2.Trẻ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1.Quyền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2.Trẻ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" y="3110277"/>
            <a:ext cx="2787306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" y="2779072"/>
            <a:ext cx="2675072" cy="3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90" y="4108732"/>
            <a:ext cx="1939881" cy="19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133</TotalTime>
  <Words>1461</Words>
  <Application>Microsoft Office PowerPoint</Application>
  <PresentationFormat>Custom</PresentationFormat>
  <Paragraphs>135</Paragraphs>
  <Slides>22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</cp:revision>
  <dcterms:created xsi:type="dcterms:W3CDTF">2021-07-17T13:49:39Z</dcterms:created>
  <dcterms:modified xsi:type="dcterms:W3CDTF">2022-05-10T21:02:07Z</dcterms:modified>
</cp:coreProperties>
</file>