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90" r:id="rId2"/>
    <p:sldId id="271" r:id="rId3"/>
    <p:sldId id="263" r:id="rId4"/>
    <p:sldId id="273" r:id="rId5"/>
    <p:sldId id="264" r:id="rId6"/>
    <p:sldId id="277" r:id="rId7"/>
    <p:sldId id="267" r:id="rId8"/>
    <p:sldId id="274" r:id="rId9"/>
    <p:sldId id="292" r:id="rId10"/>
    <p:sldId id="294" r:id="rId11"/>
    <p:sldId id="301" r:id="rId12"/>
    <p:sldId id="281" r:id="rId13"/>
    <p:sldId id="278" r:id="rId14"/>
    <p:sldId id="283" r:id="rId15"/>
    <p:sldId id="282" r:id="rId16"/>
    <p:sldId id="297" r:id="rId17"/>
    <p:sldId id="296" r:id="rId18"/>
    <p:sldId id="299" r:id="rId19"/>
    <p:sldId id="303" r:id="rId20"/>
    <p:sldId id="280" r:id="rId21"/>
    <p:sldId id="286" r:id="rId22"/>
    <p:sldId id="302" r:id="rId23"/>
    <p:sldId id="304" r:id="rId24"/>
    <p:sldId id="300" r:id="rId25"/>
    <p:sldId id="293" r:id="rId26"/>
    <p:sldId id="285" r:id="rId27"/>
    <p:sldId id="291" r:id="rId28"/>
  </p:sldIdLst>
  <p:sldSz cx="12192000" cy="6858000"/>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C59E"/>
    <a:srgbClr val="9F8774"/>
    <a:srgbClr val="302C3D"/>
    <a:srgbClr val="E86080"/>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4660"/>
  </p:normalViewPr>
  <p:slideViewPr>
    <p:cSldViewPr snapToGrid="0">
      <p:cViewPr varScale="1">
        <p:scale>
          <a:sx n="87" d="100"/>
          <a:sy n="87" d="100"/>
        </p:scale>
        <p:origin x="427" y="7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2022/5/15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a:t>
            </a:fld>
            <a:endParaRPr lang="zh-CN" altLang="en-US"/>
          </a:p>
        </p:txBody>
      </p:sp>
    </p:spTree>
    <p:extLst>
      <p:ext uri="{BB962C8B-B14F-4D97-AF65-F5344CB8AC3E}">
        <p14:creationId xmlns:p14="http://schemas.microsoft.com/office/powerpoint/2010/main" val="3827453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10</a:t>
            </a:fld>
            <a:endParaRPr lang="zh-CN" altLang="en-US"/>
          </a:p>
        </p:txBody>
      </p:sp>
    </p:spTree>
    <p:extLst>
      <p:ext uri="{BB962C8B-B14F-4D97-AF65-F5344CB8AC3E}">
        <p14:creationId xmlns:p14="http://schemas.microsoft.com/office/powerpoint/2010/main" val="733321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11</a:t>
            </a:fld>
            <a:endParaRPr lang="zh-CN" altLang="en-US"/>
          </a:p>
        </p:txBody>
      </p:sp>
    </p:spTree>
    <p:extLst>
      <p:ext uri="{BB962C8B-B14F-4D97-AF65-F5344CB8AC3E}">
        <p14:creationId xmlns:p14="http://schemas.microsoft.com/office/powerpoint/2010/main" val="733321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12</a:t>
            </a:fld>
            <a:endParaRPr lang="zh-CN" altLang="en-US"/>
          </a:p>
        </p:txBody>
      </p:sp>
    </p:spTree>
    <p:extLst>
      <p:ext uri="{BB962C8B-B14F-4D97-AF65-F5344CB8AC3E}">
        <p14:creationId xmlns:p14="http://schemas.microsoft.com/office/powerpoint/2010/main" val="1297705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13</a:t>
            </a:fld>
            <a:endParaRPr lang="zh-CN" altLang="en-US"/>
          </a:p>
        </p:txBody>
      </p:sp>
    </p:spTree>
    <p:extLst>
      <p:ext uri="{BB962C8B-B14F-4D97-AF65-F5344CB8AC3E}">
        <p14:creationId xmlns:p14="http://schemas.microsoft.com/office/powerpoint/2010/main" val="1105485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14</a:t>
            </a:fld>
            <a:endParaRPr lang="zh-CN" altLang="en-US"/>
          </a:p>
        </p:txBody>
      </p:sp>
    </p:spTree>
    <p:extLst>
      <p:ext uri="{BB962C8B-B14F-4D97-AF65-F5344CB8AC3E}">
        <p14:creationId xmlns:p14="http://schemas.microsoft.com/office/powerpoint/2010/main" val="1005991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15</a:t>
            </a:fld>
            <a:endParaRPr lang="zh-CN" altLang="en-US"/>
          </a:p>
        </p:txBody>
      </p:sp>
    </p:spTree>
    <p:extLst>
      <p:ext uri="{BB962C8B-B14F-4D97-AF65-F5344CB8AC3E}">
        <p14:creationId xmlns:p14="http://schemas.microsoft.com/office/powerpoint/2010/main" val="2192311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16</a:t>
            </a:fld>
            <a:endParaRPr lang="zh-CN" altLang="en-US"/>
          </a:p>
        </p:txBody>
      </p:sp>
    </p:spTree>
    <p:extLst>
      <p:ext uri="{BB962C8B-B14F-4D97-AF65-F5344CB8AC3E}">
        <p14:creationId xmlns:p14="http://schemas.microsoft.com/office/powerpoint/2010/main" val="733321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17</a:t>
            </a:fld>
            <a:endParaRPr lang="zh-CN" altLang="en-US"/>
          </a:p>
        </p:txBody>
      </p:sp>
    </p:spTree>
    <p:extLst>
      <p:ext uri="{BB962C8B-B14F-4D97-AF65-F5344CB8AC3E}">
        <p14:creationId xmlns:p14="http://schemas.microsoft.com/office/powerpoint/2010/main" val="733321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18</a:t>
            </a:fld>
            <a:endParaRPr lang="zh-CN" altLang="en-US"/>
          </a:p>
        </p:txBody>
      </p:sp>
    </p:spTree>
    <p:extLst>
      <p:ext uri="{BB962C8B-B14F-4D97-AF65-F5344CB8AC3E}">
        <p14:creationId xmlns:p14="http://schemas.microsoft.com/office/powerpoint/2010/main" val="733321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19</a:t>
            </a:fld>
            <a:endParaRPr lang="zh-CN" altLang="en-US"/>
          </a:p>
        </p:txBody>
      </p:sp>
    </p:spTree>
    <p:extLst>
      <p:ext uri="{BB962C8B-B14F-4D97-AF65-F5344CB8AC3E}">
        <p14:creationId xmlns:p14="http://schemas.microsoft.com/office/powerpoint/2010/main" val="733321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a:t>
            </a:fld>
            <a:endParaRPr lang="zh-CN" altLang="en-US"/>
          </a:p>
        </p:txBody>
      </p:sp>
    </p:spTree>
    <p:extLst>
      <p:ext uri="{BB962C8B-B14F-4D97-AF65-F5344CB8AC3E}">
        <p14:creationId xmlns:p14="http://schemas.microsoft.com/office/powerpoint/2010/main" val="3726516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20</a:t>
            </a:fld>
            <a:endParaRPr lang="zh-CN" altLang="en-US"/>
          </a:p>
        </p:txBody>
      </p:sp>
    </p:spTree>
    <p:extLst>
      <p:ext uri="{BB962C8B-B14F-4D97-AF65-F5344CB8AC3E}">
        <p14:creationId xmlns:p14="http://schemas.microsoft.com/office/powerpoint/2010/main" val="1274284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21</a:t>
            </a:fld>
            <a:endParaRPr lang="zh-CN" altLang="en-US"/>
          </a:p>
        </p:txBody>
      </p:sp>
    </p:spTree>
    <p:extLst>
      <p:ext uri="{BB962C8B-B14F-4D97-AF65-F5344CB8AC3E}">
        <p14:creationId xmlns:p14="http://schemas.microsoft.com/office/powerpoint/2010/main" val="1273459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22</a:t>
            </a:fld>
            <a:endParaRPr lang="zh-CN" altLang="en-US"/>
          </a:p>
        </p:txBody>
      </p:sp>
    </p:spTree>
    <p:extLst>
      <p:ext uri="{BB962C8B-B14F-4D97-AF65-F5344CB8AC3E}">
        <p14:creationId xmlns:p14="http://schemas.microsoft.com/office/powerpoint/2010/main" val="2903415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23</a:t>
            </a:fld>
            <a:endParaRPr lang="zh-CN" altLang="en-US"/>
          </a:p>
        </p:txBody>
      </p:sp>
    </p:spTree>
    <p:extLst>
      <p:ext uri="{BB962C8B-B14F-4D97-AF65-F5344CB8AC3E}">
        <p14:creationId xmlns:p14="http://schemas.microsoft.com/office/powerpoint/2010/main" val="2903415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24</a:t>
            </a:fld>
            <a:endParaRPr lang="zh-CN" altLang="en-US"/>
          </a:p>
        </p:txBody>
      </p:sp>
    </p:spTree>
    <p:extLst>
      <p:ext uri="{BB962C8B-B14F-4D97-AF65-F5344CB8AC3E}">
        <p14:creationId xmlns:p14="http://schemas.microsoft.com/office/powerpoint/2010/main" val="733321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25</a:t>
            </a:fld>
            <a:endParaRPr lang="zh-CN" altLang="en-US"/>
          </a:p>
        </p:txBody>
      </p:sp>
    </p:spTree>
    <p:extLst>
      <p:ext uri="{BB962C8B-B14F-4D97-AF65-F5344CB8AC3E}">
        <p14:creationId xmlns:p14="http://schemas.microsoft.com/office/powerpoint/2010/main" val="733321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26</a:t>
            </a:fld>
            <a:endParaRPr lang="zh-CN" altLang="en-US"/>
          </a:p>
        </p:txBody>
      </p:sp>
    </p:spTree>
    <p:extLst>
      <p:ext uri="{BB962C8B-B14F-4D97-AF65-F5344CB8AC3E}">
        <p14:creationId xmlns:p14="http://schemas.microsoft.com/office/powerpoint/2010/main" val="1787925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27</a:t>
            </a:fld>
            <a:endParaRPr lang="zh-CN" altLang="en-US"/>
          </a:p>
        </p:txBody>
      </p:sp>
    </p:spTree>
    <p:extLst>
      <p:ext uri="{BB962C8B-B14F-4D97-AF65-F5344CB8AC3E}">
        <p14:creationId xmlns:p14="http://schemas.microsoft.com/office/powerpoint/2010/main" val="3041369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a:t>
            </a:fld>
            <a:endParaRPr lang="zh-CN" altLang="en-US"/>
          </a:p>
        </p:txBody>
      </p:sp>
    </p:spTree>
    <p:extLst>
      <p:ext uri="{BB962C8B-B14F-4D97-AF65-F5344CB8AC3E}">
        <p14:creationId xmlns:p14="http://schemas.microsoft.com/office/powerpoint/2010/main" val="889060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4</a:t>
            </a:fld>
            <a:endParaRPr lang="zh-CN" altLang="en-US"/>
          </a:p>
        </p:txBody>
      </p:sp>
    </p:spTree>
    <p:extLst>
      <p:ext uri="{BB962C8B-B14F-4D97-AF65-F5344CB8AC3E}">
        <p14:creationId xmlns:p14="http://schemas.microsoft.com/office/powerpoint/2010/main" val="217760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5</a:t>
            </a:fld>
            <a:endParaRPr lang="zh-CN" altLang="en-US"/>
          </a:p>
        </p:txBody>
      </p:sp>
    </p:spTree>
    <p:extLst>
      <p:ext uri="{BB962C8B-B14F-4D97-AF65-F5344CB8AC3E}">
        <p14:creationId xmlns:p14="http://schemas.microsoft.com/office/powerpoint/2010/main" val="4071750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6</a:t>
            </a:fld>
            <a:endParaRPr lang="zh-CN" altLang="en-US"/>
          </a:p>
        </p:txBody>
      </p:sp>
    </p:spTree>
    <p:extLst>
      <p:ext uri="{BB962C8B-B14F-4D97-AF65-F5344CB8AC3E}">
        <p14:creationId xmlns:p14="http://schemas.microsoft.com/office/powerpoint/2010/main" val="73332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7</a:t>
            </a:fld>
            <a:endParaRPr lang="zh-CN" altLang="en-US"/>
          </a:p>
        </p:txBody>
      </p:sp>
    </p:spTree>
    <p:extLst>
      <p:ext uri="{BB962C8B-B14F-4D97-AF65-F5344CB8AC3E}">
        <p14:creationId xmlns:p14="http://schemas.microsoft.com/office/powerpoint/2010/main" val="2903415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8</a:t>
            </a:fld>
            <a:endParaRPr lang="zh-CN" altLang="en-US"/>
          </a:p>
        </p:txBody>
      </p:sp>
    </p:spTree>
    <p:extLst>
      <p:ext uri="{BB962C8B-B14F-4D97-AF65-F5344CB8AC3E}">
        <p14:creationId xmlns:p14="http://schemas.microsoft.com/office/powerpoint/2010/main" val="3306036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9</a:t>
            </a:fld>
            <a:endParaRPr lang="zh-CN" altLang="en-US"/>
          </a:p>
        </p:txBody>
      </p:sp>
    </p:spTree>
    <p:extLst>
      <p:ext uri="{BB962C8B-B14F-4D97-AF65-F5344CB8AC3E}">
        <p14:creationId xmlns:p14="http://schemas.microsoft.com/office/powerpoint/2010/main" val="73332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99BCA5-D8FF-460C-88E7-84B01E2792D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342375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AC59E"/>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5.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9.sv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7.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5.svg"/><Relationship Id="rId10" Type="http://schemas.openxmlformats.org/officeDocument/2006/relationships/image" Target="../media/image9.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15.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50549A0-2E4B-4D43-BB79-6C364AF6C5FD}"/>
              </a:ext>
            </a:extLst>
          </p:cNvPr>
          <p:cNvSpPr/>
          <p:nvPr/>
        </p:nvSpPr>
        <p:spPr>
          <a:xfrm>
            <a:off x="518160" y="609600"/>
            <a:ext cx="11125200" cy="5699760"/>
          </a:xfrm>
          <a:prstGeom prst="rect">
            <a:avLst/>
          </a:prstGeom>
          <a:no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pic>
        <p:nvPicPr>
          <p:cNvPr id="7" name="图片 6">
            <a:extLst>
              <a:ext uri="{FF2B5EF4-FFF2-40B4-BE49-F238E27FC236}">
                <a16:creationId xmlns:a16="http://schemas.microsoft.com/office/drawing/2014/main" id="{6B7FE5D5-DD1B-4947-940C-CE3BA24503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01" b="15097"/>
          <a:stretch/>
        </p:blipFill>
        <p:spPr>
          <a:xfrm>
            <a:off x="-80856" y="1250124"/>
            <a:ext cx="5518995" cy="4937760"/>
          </a:xfrm>
          <a:prstGeom prst="rect">
            <a:avLst/>
          </a:prstGeom>
        </p:spPr>
      </p:pic>
      <p:sp>
        <p:nvSpPr>
          <p:cNvPr id="17" name="矩形 16">
            <a:extLst>
              <a:ext uri="{FF2B5EF4-FFF2-40B4-BE49-F238E27FC236}">
                <a16:creationId xmlns:a16="http://schemas.microsoft.com/office/drawing/2014/main" id="{C5AA8A17-72E5-45DF-8754-C4E9EC62A6F6}"/>
              </a:ext>
            </a:extLst>
          </p:cNvPr>
          <p:cNvSpPr/>
          <p:nvPr/>
        </p:nvSpPr>
        <p:spPr>
          <a:xfrm>
            <a:off x="4441911" y="838193"/>
            <a:ext cx="2273153" cy="144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dirty="0" err="1" smtClean="0">
                <a:solidFill>
                  <a:srgbClr val="8AC59E"/>
                </a:solidFill>
                <a:latin typeface="Times New Roman" pitchFamily="18" charset="0"/>
                <a:cs typeface="Times New Roman" pitchFamily="18" charset="0"/>
              </a:rPr>
              <a:t>Tổng</a:t>
            </a:r>
            <a:endParaRPr lang="zh-CN" altLang="en-US" sz="6600" dirty="0">
              <a:solidFill>
                <a:srgbClr val="8AC59E"/>
              </a:solidFill>
              <a:latin typeface="Times New Roman" pitchFamily="18" charset="0"/>
              <a:cs typeface="Times New Roman" pitchFamily="18" charset="0"/>
            </a:endParaRPr>
          </a:p>
        </p:txBody>
      </p:sp>
      <p:pic>
        <p:nvPicPr>
          <p:cNvPr id="11" name="高姗 - 遇见你的时候所有星星都落到我头上">
            <a:hlinkClick r:id="" action="ppaction://media"/>
            <a:extLst>
              <a:ext uri="{FF2B5EF4-FFF2-40B4-BE49-F238E27FC236}">
                <a16:creationId xmlns:a16="http://schemas.microsoft.com/office/drawing/2014/main" id="{7266A153-8BEA-4A5F-BBEB-BF7B82BF8CB0}"/>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237605" y="-527303"/>
            <a:ext cx="295982" cy="295982"/>
          </a:xfrm>
          <a:prstGeom prst="rect">
            <a:avLst/>
          </a:prstGeom>
        </p:spPr>
      </p:pic>
      <p:sp>
        <p:nvSpPr>
          <p:cNvPr id="13" name="矩形 16">
            <a:extLst>
              <a:ext uri="{FF2B5EF4-FFF2-40B4-BE49-F238E27FC236}">
                <a16:creationId xmlns:a16="http://schemas.microsoft.com/office/drawing/2014/main" id="{C5AA8A17-72E5-45DF-8754-C4E9EC62A6F6}"/>
              </a:ext>
            </a:extLst>
          </p:cNvPr>
          <p:cNvSpPr/>
          <p:nvPr/>
        </p:nvSpPr>
        <p:spPr>
          <a:xfrm>
            <a:off x="6619054" y="2057393"/>
            <a:ext cx="1689912" cy="144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dirty="0" err="1" smtClean="0">
                <a:solidFill>
                  <a:srgbClr val="8AC59E"/>
                </a:solidFill>
                <a:latin typeface="Times New Roman" pitchFamily="18" charset="0"/>
                <a:cs typeface="Times New Roman" pitchFamily="18" charset="0"/>
              </a:rPr>
              <a:t>kết</a:t>
            </a:r>
            <a:endParaRPr lang="zh-CN" altLang="en-US" sz="6600" dirty="0">
              <a:solidFill>
                <a:srgbClr val="8AC59E"/>
              </a:solidFill>
              <a:latin typeface="Times New Roman" pitchFamily="18" charset="0"/>
              <a:cs typeface="Times New Roman" pitchFamily="18" charset="0"/>
            </a:endParaRPr>
          </a:p>
        </p:txBody>
      </p:sp>
      <p:sp>
        <p:nvSpPr>
          <p:cNvPr id="15" name="矩形 16">
            <a:extLst>
              <a:ext uri="{FF2B5EF4-FFF2-40B4-BE49-F238E27FC236}">
                <a16:creationId xmlns:a16="http://schemas.microsoft.com/office/drawing/2014/main" id="{C5AA8A17-72E5-45DF-8754-C4E9EC62A6F6}"/>
              </a:ext>
            </a:extLst>
          </p:cNvPr>
          <p:cNvSpPr/>
          <p:nvPr/>
        </p:nvSpPr>
        <p:spPr>
          <a:xfrm>
            <a:off x="8121281" y="3276593"/>
            <a:ext cx="1956819" cy="144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dirty="0" err="1" smtClean="0">
                <a:solidFill>
                  <a:srgbClr val="8AC59E"/>
                </a:solidFill>
                <a:latin typeface="Times New Roman" pitchFamily="18" charset="0"/>
                <a:cs typeface="Times New Roman" pitchFamily="18" charset="0"/>
              </a:rPr>
              <a:t>phần</a:t>
            </a:r>
            <a:endParaRPr lang="zh-CN" altLang="en-US" sz="6600" dirty="0">
              <a:solidFill>
                <a:srgbClr val="8AC59E"/>
              </a:solidFill>
              <a:latin typeface="Times New Roman" pitchFamily="18" charset="0"/>
              <a:cs typeface="Times New Roman" pitchFamily="18" charset="0"/>
            </a:endParaRPr>
          </a:p>
        </p:txBody>
      </p:sp>
      <p:sp>
        <p:nvSpPr>
          <p:cNvPr id="18" name="矩形 16">
            <a:extLst>
              <a:ext uri="{FF2B5EF4-FFF2-40B4-BE49-F238E27FC236}">
                <a16:creationId xmlns:a16="http://schemas.microsoft.com/office/drawing/2014/main" id="{C5AA8A17-72E5-45DF-8754-C4E9EC62A6F6}"/>
              </a:ext>
            </a:extLst>
          </p:cNvPr>
          <p:cNvSpPr/>
          <p:nvPr/>
        </p:nvSpPr>
        <p:spPr>
          <a:xfrm>
            <a:off x="9524998" y="4561108"/>
            <a:ext cx="1828800" cy="144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dirty="0" smtClean="0">
                <a:solidFill>
                  <a:srgbClr val="8AC59E"/>
                </a:solidFill>
                <a:latin typeface="Times New Roman" pitchFamily="18" charset="0"/>
                <a:cs typeface="Times New Roman" pitchFamily="18" charset="0"/>
              </a:rPr>
              <a:t>TLV</a:t>
            </a:r>
            <a:endParaRPr lang="zh-CN" altLang="en-US" sz="6600" dirty="0">
              <a:solidFill>
                <a:srgbClr val="8AC59E"/>
              </a:solidFill>
              <a:latin typeface="Times New Roman" pitchFamily="18" charset="0"/>
              <a:cs typeface="Times New Roman" pitchFamily="18" charset="0"/>
            </a:endParaRPr>
          </a:p>
        </p:txBody>
      </p:sp>
    </p:spTree>
    <p:extLst>
      <p:ext uri="{BB962C8B-B14F-4D97-AF65-F5344CB8AC3E}">
        <p14:creationId xmlns:p14="http://schemas.microsoft.com/office/powerpoint/2010/main" val="85990128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 fill="hold"/>
                                        <p:tgtEl>
                                          <p:spTgt spid="11"/>
                                        </p:tgtEl>
                                      </p:cBhvr>
                                    </p:cmd>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remove" display="0">
                  <p:stCondLst>
                    <p:cond delay="indefinite"/>
                  </p:stCondLst>
                  <p:endCondLst>
                    <p:cond evt="onStopAudio" delay="0">
                      <p:tgtEl>
                        <p:sldTgt/>
                      </p:tgtEl>
                    </p:cond>
                  </p:endCondLst>
                </p:cTn>
                <p:tgtEl>
                  <p:spTgt spid="11"/>
                </p:tgtEl>
              </p:cMediaNode>
            </p:audio>
          </p:childTnLst>
        </p:cTn>
      </p:par>
    </p:tnLst>
    <p:bldLst>
      <p:bldP spid="17" grpId="0" animBg="1"/>
      <p:bldP spid="13" grpId="0" animBg="1"/>
      <p:bldP spid="15"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zh-CN" altLang="en-US" sz="4400" dirty="0">
              <a:solidFill>
                <a:schemeClr val="bg1">
                  <a:lumMod val="50000"/>
                </a:schemeClr>
              </a:solidFill>
            </a:endParaRPr>
          </a:p>
        </p:txBody>
      </p:sp>
      <p:sp>
        <p:nvSpPr>
          <p:cNvPr id="5" name="Rectangle 4"/>
          <p:cNvSpPr/>
          <p:nvPr/>
        </p:nvSpPr>
        <p:spPr>
          <a:xfrm>
            <a:off x="1587690" y="916127"/>
            <a:ext cx="9221338" cy="1200329"/>
          </a:xfrm>
          <a:prstGeom prst="rect">
            <a:avLst/>
          </a:prstGeom>
        </p:spPr>
        <p:txBody>
          <a:bodyPr wrap="square">
            <a:spAutoFit/>
          </a:bodyPr>
          <a:lstStyle/>
          <a:p>
            <a:pPr algn="ctr" fontAlgn="t"/>
            <a:r>
              <a:rPr lang="vi-VN" sz="3600" b="1" dirty="0" smtClean="0">
                <a:solidFill>
                  <a:srgbClr val="FF0000"/>
                </a:solidFill>
                <a:latin typeface="+mj-lt"/>
              </a:rPr>
              <a:t>Hãy nêu nội dung và những lưu ý trong cách thể hiện của từng phần.</a:t>
            </a:r>
            <a:endParaRPr lang="zh-CN" altLang="en-US" sz="3600" b="1" dirty="0">
              <a:solidFill>
                <a:srgbClr val="FF0000"/>
              </a:solidFill>
              <a:latin typeface="+mj-lt"/>
            </a:endParaRPr>
          </a:p>
        </p:txBody>
      </p:sp>
      <p:graphicFrame>
        <p:nvGraphicFramePr>
          <p:cNvPr id="6" name="Table 5"/>
          <p:cNvGraphicFramePr>
            <a:graphicFrameLocks noGrp="1"/>
          </p:cNvGraphicFramePr>
          <p:nvPr/>
        </p:nvGraphicFramePr>
        <p:xfrm>
          <a:off x="1528557" y="3041972"/>
          <a:ext cx="5786651" cy="2785622"/>
        </p:xfrm>
        <a:graphic>
          <a:graphicData uri="http://schemas.openxmlformats.org/drawingml/2006/table">
            <a:tbl>
              <a:tblPr>
                <a:tableStyleId>{5940675A-B579-460E-94D1-54222C63F5DA}</a:tableStyleId>
              </a:tblPr>
              <a:tblGrid>
                <a:gridCol w="1765776">
                  <a:extLst>
                    <a:ext uri="{9D8B030D-6E8A-4147-A177-3AD203B41FA5}">
                      <a16:colId xmlns:a16="http://schemas.microsoft.com/office/drawing/2014/main" val="20000"/>
                    </a:ext>
                  </a:extLst>
                </a:gridCol>
                <a:gridCol w="1987358">
                  <a:extLst>
                    <a:ext uri="{9D8B030D-6E8A-4147-A177-3AD203B41FA5}">
                      <a16:colId xmlns:a16="http://schemas.microsoft.com/office/drawing/2014/main" val="20001"/>
                    </a:ext>
                  </a:extLst>
                </a:gridCol>
                <a:gridCol w="2033517">
                  <a:extLst>
                    <a:ext uri="{9D8B030D-6E8A-4147-A177-3AD203B41FA5}">
                      <a16:colId xmlns:a16="http://schemas.microsoft.com/office/drawing/2014/main" val="20002"/>
                    </a:ext>
                  </a:extLst>
                </a:gridCol>
              </a:tblGrid>
              <a:tr h="656571">
                <a:tc>
                  <a:txBody>
                    <a:bodyPr/>
                    <a:lstStyle/>
                    <a:p>
                      <a:pPr algn="ctr" fontAlgn="t"/>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phần</a:t>
                      </a:r>
                      <a:endParaRPr lang="en-US" sz="3200" b="0" dirty="0">
                        <a:latin typeface="Times New Roman" pitchFamily="18" charset="0"/>
                        <a:cs typeface="Times New Roman" pitchFamily="18" charset="0"/>
                      </a:endParaRPr>
                    </a:p>
                  </a:txBody>
                  <a:tcPr marL="47625" marR="47625" marT="47625" marB="47625"/>
                </a:tc>
                <a:tc>
                  <a:txBody>
                    <a:bodyPr/>
                    <a:lstStyle/>
                    <a:p>
                      <a:pPr algn="ctr" fontAlgn="t"/>
                      <a:r>
                        <a:rPr lang="en-US" sz="3200">
                          <a:latin typeface="Times New Roman" pitchFamily="18" charset="0"/>
                          <a:cs typeface="Times New Roman" pitchFamily="18" charset="0"/>
                        </a:rPr>
                        <a:t>Tự sự</a:t>
                      </a:r>
                      <a:endParaRPr lang="en-US" sz="3200" b="0">
                        <a:latin typeface="Times New Roman" pitchFamily="18" charset="0"/>
                        <a:cs typeface="Times New Roman" pitchFamily="18" charset="0"/>
                      </a:endParaRPr>
                    </a:p>
                  </a:txBody>
                  <a:tcPr marL="47625" marR="47625" marT="47625" marB="47625"/>
                </a:tc>
                <a:tc>
                  <a:txBody>
                    <a:bodyPr/>
                    <a:lstStyle/>
                    <a:p>
                      <a:pPr algn="ctr" fontAlgn="t"/>
                      <a:r>
                        <a:rPr lang="en-US" sz="3200" dirty="0" err="1">
                          <a:latin typeface="Times New Roman" pitchFamily="18" charset="0"/>
                          <a:cs typeface="Times New Roman" pitchFamily="18" charset="0"/>
                        </a:rPr>
                        <a:t>Miêu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tả</a:t>
                      </a:r>
                      <a:endParaRPr lang="en-US" sz="3200" b="0" dirty="0">
                        <a:latin typeface="Times New Roman" pitchFamily="18" charset="0"/>
                        <a:cs typeface="Times New Roman" pitchFamily="18" charset="0"/>
                      </a:endParaRPr>
                    </a:p>
                  </a:txBody>
                  <a:tcPr marL="47625" marR="47625" marT="47625" marB="47625"/>
                </a:tc>
                <a:extLst>
                  <a:ext uri="{0D108BD9-81ED-4DB2-BD59-A6C34878D82A}">
                    <a16:rowId xmlns:a16="http://schemas.microsoft.com/office/drawing/2014/main" val="10000"/>
                  </a:ext>
                </a:extLst>
              </a:tr>
              <a:tr h="668741">
                <a:tc>
                  <a:txBody>
                    <a:bodyPr/>
                    <a:lstStyle/>
                    <a:p>
                      <a:pPr algn="ctr" fontAlgn="t"/>
                      <a:r>
                        <a:rPr lang="en-US" sz="3200" dirty="0" err="1">
                          <a:latin typeface="Times New Roman" pitchFamily="18" charset="0"/>
                          <a:cs typeface="Times New Roman" pitchFamily="18" charset="0"/>
                        </a:rPr>
                        <a:t>Mở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endParaRPr lang="en-US" sz="3200" b="0" dirty="0">
                        <a:latin typeface="Times New Roman" pitchFamily="18" charset="0"/>
                        <a:cs typeface="Times New Roman" pitchFamily="18" charset="0"/>
                      </a:endParaRPr>
                    </a:p>
                  </a:txBody>
                  <a:tcPr marL="47625" marR="47625" marT="47625" marB="47625"/>
                </a:tc>
                <a:tc>
                  <a:txBody>
                    <a:bodyPr/>
                    <a:lstStyle/>
                    <a:p>
                      <a:pPr algn="ctr"/>
                      <a:endParaRPr lang="en-US" sz="3200" dirty="0">
                        <a:latin typeface="Times New Roman" pitchFamily="18" charset="0"/>
                        <a:cs typeface="Times New Roman" pitchFamily="18" charset="0"/>
                      </a:endParaRPr>
                    </a:p>
                  </a:txBody>
                  <a:tcPr marL="47625" marR="47625" marT="47625" marB="47625"/>
                </a:tc>
                <a:tc>
                  <a:txBody>
                    <a:bodyPr/>
                    <a:lstStyle/>
                    <a:p>
                      <a:pPr algn="ctr"/>
                      <a:endParaRPr lang="en-US" sz="3200" dirty="0">
                        <a:latin typeface="Times New Roman" pitchFamily="18" charset="0"/>
                        <a:cs typeface="Times New Roman" pitchFamily="18" charset="0"/>
                      </a:endParaRPr>
                    </a:p>
                  </a:txBody>
                  <a:tcPr marL="47625" marR="47625" marT="47625" marB="47625"/>
                </a:tc>
                <a:extLst>
                  <a:ext uri="{0D108BD9-81ED-4DB2-BD59-A6C34878D82A}">
                    <a16:rowId xmlns:a16="http://schemas.microsoft.com/office/drawing/2014/main" val="10001"/>
                  </a:ext>
                </a:extLst>
              </a:tr>
              <a:tr h="736979">
                <a:tc>
                  <a:txBody>
                    <a:bodyPr/>
                    <a:lstStyle/>
                    <a:p>
                      <a:pPr algn="ctr" fontAlgn="t"/>
                      <a:r>
                        <a:rPr lang="en-US" sz="3200" dirty="0" err="1">
                          <a:latin typeface="Times New Roman" pitchFamily="18" charset="0"/>
                          <a:cs typeface="Times New Roman" pitchFamily="18" charset="0"/>
                        </a:rPr>
                        <a:t>Thân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endParaRPr lang="en-US" sz="3200" b="0" dirty="0">
                        <a:latin typeface="Times New Roman" pitchFamily="18" charset="0"/>
                        <a:cs typeface="Times New Roman" pitchFamily="18" charset="0"/>
                      </a:endParaRPr>
                    </a:p>
                  </a:txBody>
                  <a:tcPr marL="47625" marR="47625" marT="47625" marB="47625"/>
                </a:tc>
                <a:tc>
                  <a:txBody>
                    <a:bodyPr/>
                    <a:lstStyle/>
                    <a:p>
                      <a:pPr algn="ctr"/>
                      <a:endParaRPr lang="en-US" sz="3200">
                        <a:latin typeface="Times New Roman" pitchFamily="18" charset="0"/>
                        <a:cs typeface="Times New Roman" pitchFamily="18" charset="0"/>
                      </a:endParaRPr>
                    </a:p>
                  </a:txBody>
                  <a:tcPr marL="47625" marR="47625" marT="47625" marB="47625"/>
                </a:tc>
                <a:tc>
                  <a:txBody>
                    <a:bodyPr/>
                    <a:lstStyle/>
                    <a:p>
                      <a:pPr algn="ctr"/>
                      <a:endParaRPr lang="en-US" sz="3200">
                        <a:latin typeface="Times New Roman" pitchFamily="18" charset="0"/>
                        <a:cs typeface="Times New Roman" pitchFamily="18" charset="0"/>
                      </a:endParaRPr>
                    </a:p>
                  </a:txBody>
                  <a:tcPr marL="47625" marR="47625" marT="47625" marB="47625"/>
                </a:tc>
                <a:extLst>
                  <a:ext uri="{0D108BD9-81ED-4DB2-BD59-A6C34878D82A}">
                    <a16:rowId xmlns:a16="http://schemas.microsoft.com/office/drawing/2014/main" val="10002"/>
                  </a:ext>
                </a:extLst>
              </a:tr>
              <a:tr h="723331">
                <a:tc>
                  <a:txBody>
                    <a:bodyPr/>
                    <a:lstStyle/>
                    <a:p>
                      <a:pPr algn="ctr" fontAlgn="t"/>
                      <a:r>
                        <a:rPr lang="en-US" sz="3200">
                          <a:latin typeface="Times New Roman" pitchFamily="18" charset="0"/>
                          <a:cs typeface="Times New Roman" pitchFamily="18" charset="0"/>
                        </a:rPr>
                        <a:t>Kết bài</a:t>
                      </a:r>
                      <a:endParaRPr lang="en-US" sz="3200" b="0">
                        <a:latin typeface="Times New Roman" pitchFamily="18" charset="0"/>
                        <a:cs typeface="Times New Roman" pitchFamily="18" charset="0"/>
                      </a:endParaRPr>
                    </a:p>
                  </a:txBody>
                  <a:tcPr marL="47625" marR="47625" marT="47625" marB="47625"/>
                </a:tc>
                <a:tc>
                  <a:txBody>
                    <a:bodyPr/>
                    <a:lstStyle/>
                    <a:p>
                      <a:pPr algn="ctr"/>
                      <a:endParaRPr lang="en-US" sz="3200">
                        <a:latin typeface="Times New Roman" pitchFamily="18" charset="0"/>
                        <a:cs typeface="Times New Roman" pitchFamily="18" charset="0"/>
                      </a:endParaRPr>
                    </a:p>
                  </a:txBody>
                  <a:tcPr marL="47625" marR="47625" marT="47625" marB="47625"/>
                </a:tc>
                <a:tc>
                  <a:txBody>
                    <a:bodyPr/>
                    <a:lstStyle/>
                    <a:p>
                      <a:pPr algn="ctr"/>
                      <a:endParaRPr lang="en-US" sz="3200" dirty="0">
                        <a:latin typeface="Times New Roman" pitchFamily="18" charset="0"/>
                        <a:cs typeface="Times New Roman" pitchFamily="18" charset="0"/>
                      </a:endParaRPr>
                    </a:p>
                  </a:txBody>
                  <a:tcPr marL="47625" marR="47625" marT="47625" marB="47625"/>
                </a:tc>
                <a:extLst>
                  <a:ext uri="{0D108BD9-81ED-4DB2-BD59-A6C34878D82A}">
                    <a16:rowId xmlns:a16="http://schemas.microsoft.com/office/drawing/2014/main" val="10003"/>
                  </a:ext>
                </a:extLst>
              </a:tr>
            </a:tbl>
          </a:graphicData>
        </a:graphic>
      </p:graphicFrame>
      <p:pic>
        <p:nvPicPr>
          <p:cNvPr id="7" name="图片 2">
            <a:extLst>
              <a:ext uri="{FF2B5EF4-FFF2-40B4-BE49-F238E27FC236}">
                <a16:creationId xmlns:a16="http://schemas.microsoft.com/office/drawing/2014/main" id="{323488FA-29E6-47C3-8D96-6CFE0446DA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89" t="39777" r="21334" b="10667"/>
          <a:stretch/>
        </p:blipFill>
        <p:spPr>
          <a:xfrm>
            <a:off x="7929350" y="2213882"/>
            <a:ext cx="3753134" cy="4292045"/>
          </a:xfrm>
          <a:prstGeom prst="rect">
            <a:avLst/>
          </a:prstGeom>
        </p:spPr>
      </p:pic>
    </p:spTree>
    <p:extLst>
      <p:ext uri="{BB962C8B-B14F-4D97-AF65-F5344CB8AC3E}">
        <p14:creationId xmlns:p14="http://schemas.microsoft.com/office/powerpoint/2010/main" val="11496661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4)">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zh-CN" altLang="en-US" sz="4400" dirty="0">
              <a:solidFill>
                <a:schemeClr val="bg1">
                  <a:lumMod val="50000"/>
                </a:schemeClr>
              </a:solidFill>
              <a:latin typeface="Times New Roman" pitchFamily="18" charset="0"/>
              <a:cs typeface="Times New Roman" pitchFamily="18" charset="0"/>
            </a:endParaRPr>
          </a:p>
        </p:txBody>
      </p:sp>
      <p:graphicFrame>
        <p:nvGraphicFramePr>
          <p:cNvPr id="6" name="Table 5"/>
          <p:cNvGraphicFramePr>
            <a:graphicFrameLocks noGrp="1"/>
          </p:cNvGraphicFramePr>
          <p:nvPr/>
        </p:nvGraphicFramePr>
        <p:xfrm>
          <a:off x="491319" y="491320"/>
          <a:ext cx="11218460" cy="5854888"/>
        </p:xfrm>
        <a:graphic>
          <a:graphicData uri="http://schemas.openxmlformats.org/drawingml/2006/table">
            <a:tbl>
              <a:tblPr>
                <a:tableStyleId>{5940675A-B579-460E-94D1-54222C63F5DA}</a:tableStyleId>
              </a:tblPr>
              <a:tblGrid>
                <a:gridCol w="1790975">
                  <a:extLst>
                    <a:ext uri="{9D8B030D-6E8A-4147-A177-3AD203B41FA5}">
                      <a16:colId xmlns:a16="http://schemas.microsoft.com/office/drawing/2014/main" val="20000"/>
                    </a:ext>
                  </a:extLst>
                </a:gridCol>
                <a:gridCol w="3855567">
                  <a:extLst>
                    <a:ext uri="{9D8B030D-6E8A-4147-A177-3AD203B41FA5}">
                      <a16:colId xmlns:a16="http://schemas.microsoft.com/office/drawing/2014/main" val="20001"/>
                    </a:ext>
                  </a:extLst>
                </a:gridCol>
                <a:gridCol w="5571918">
                  <a:extLst>
                    <a:ext uri="{9D8B030D-6E8A-4147-A177-3AD203B41FA5}">
                      <a16:colId xmlns:a16="http://schemas.microsoft.com/office/drawing/2014/main" val="20002"/>
                    </a:ext>
                  </a:extLst>
                </a:gridCol>
              </a:tblGrid>
              <a:tr h="837199">
                <a:tc>
                  <a:txBody>
                    <a:bodyPr/>
                    <a:lstStyle/>
                    <a:p>
                      <a:pPr algn="ctr" fontAlgn="t"/>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phần</a:t>
                      </a:r>
                      <a:endParaRPr lang="en-US" sz="3200" b="0" dirty="0">
                        <a:latin typeface="Times New Roman" pitchFamily="18" charset="0"/>
                        <a:cs typeface="Times New Roman" pitchFamily="18" charset="0"/>
                      </a:endParaRPr>
                    </a:p>
                  </a:txBody>
                  <a:tcPr marL="47625" marR="47625" marT="47625" marB="47625"/>
                </a:tc>
                <a:tc>
                  <a:txBody>
                    <a:bodyPr/>
                    <a:lstStyle/>
                    <a:p>
                      <a:pPr algn="ctr" fontAlgn="t"/>
                      <a:r>
                        <a:rPr lang="en-US" sz="3200">
                          <a:latin typeface="Times New Roman" pitchFamily="18" charset="0"/>
                          <a:cs typeface="Times New Roman" pitchFamily="18" charset="0"/>
                        </a:rPr>
                        <a:t>Tự sự</a:t>
                      </a:r>
                      <a:endParaRPr lang="en-US" sz="3200" b="0">
                        <a:latin typeface="Times New Roman" pitchFamily="18" charset="0"/>
                        <a:cs typeface="Times New Roman" pitchFamily="18" charset="0"/>
                      </a:endParaRPr>
                    </a:p>
                  </a:txBody>
                  <a:tcPr marL="47625" marR="47625" marT="47625" marB="47625"/>
                </a:tc>
                <a:tc>
                  <a:txBody>
                    <a:bodyPr/>
                    <a:lstStyle/>
                    <a:p>
                      <a:pPr algn="ctr" fontAlgn="t"/>
                      <a:r>
                        <a:rPr lang="en-US" sz="3200" dirty="0" err="1">
                          <a:latin typeface="Times New Roman" pitchFamily="18" charset="0"/>
                          <a:cs typeface="Times New Roman" pitchFamily="18" charset="0"/>
                        </a:rPr>
                        <a:t>Miêu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tả</a:t>
                      </a:r>
                      <a:endParaRPr lang="en-US" sz="3200" b="0" dirty="0">
                        <a:latin typeface="Times New Roman" pitchFamily="18" charset="0"/>
                        <a:cs typeface="Times New Roman" pitchFamily="18" charset="0"/>
                      </a:endParaRPr>
                    </a:p>
                  </a:txBody>
                  <a:tcPr marL="47625" marR="47625" marT="47625" marB="47625"/>
                </a:tc>
                <a:extLst>
                  <a:ext uri="{0D108BD9-81ED-4DB2-BD59-A6C34878D82A}">
                    <a16:rowId xmlns:a16="http://schemas.microsoft.com/office/drawing/2014/main" val="10000"/>
                  </a:ext>
                </a:extLst>
              </a:tr>
              <a:tr h="1458625">
                <a:tc>
                  <a:txBody>
                    <a:bodyPr/>
                    <a:lstStyle/>
                    <a:p>
                      <a:pPr algn="ctr" fontAlgn="t"/>
                      <a:r>
                        <a:rPr lang="en-US" sz="3200" dirty="0" err="1">
                          <a:latin typeface="Times New Roman" pitchFamily="18" charset="0"/>
                          <a:cs typeface="Times New Roman" pitchFamily="18" charset="0"/>
                        </a:rPr>
                        <a:t>Mở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endParaRPr lang="en-US" sz="3200" b="0" dirty="0">
                        <a:latin typeface="Times New Roman" pitchFamily="18" charset="0"/>
                        <a:cs typeface="Times New Roman" pitchFamily="18" charset="0"/>
                      </a:endParaRPr>
                    </a:p>
                  </a:txBody>
                  <a:tcPr marL="47625" marR="47625" marT="47625" marB="47625"/>
                </a:tc>
                <a:tc>
                  <a:txBody>
                    <a:bodyPr/>
                    <a:lstStyle/>
                    <a:p>
                      <a:pPr algn="ctr" fontAlgn="t"/>
                      <a:r>
                        <a:rPr lang="en-US" sz="3200">
                          <a:latin typeface="Times New Roman" pitchFamily="18" charset="0"/>
                          <a:cs typeface="Times New Roman" pitchFamily="18" charset="0"/>
                        </a:rPr>
                        <a:t>Giới thiệu nhân vật, tình huống, sự việc.</a:t>
                      </a:r>
                      <a:endParaRPr lang="en-US" sz="3200" b="0">
                        <a:latin typeface="Times New Roman" pitchFamily="18" charset="0"/>
                        <a:cs typeface="Times New Roman" pitchFamily="18" charset="0"/>
                      </a:endParaRPr>
                    </a:p>
                  </a:txBody>
                  <a:tcPr marL="47625" marR="47625" marT="47625" marB="47625"/>
                </a:tc>
                <a:tc>
                  <a:txBody>
                    <a:bodyPr/>
                    <a:lstStyle/>
                    <a:p>
                      <a:pPr algn="ctr" fontAlgn="t"/>
                      <a:r>
                        <a:rPr lang="vi-VN" sz="3200" dirty="0">
                          <a:latin typeface="Times New Roman" pitchFamily="18" charset="0"/>
                          <a:cs typeface="Times New Roman" pitchFamily="18" charset="0"/>
                        </a:rPr>
                        <a:t>Giới thiệu đối tượng miêu tả</a:t>
                      </a:r>
                      <a:endParaRPr lang="vi-VN" sz="3200" b="0" dirty="0">
                        <a:latin typeface="Times New Roman" pitchFamily="18" charset="0"/>
                        <a:cs typeface="Times New Roman" pitchFamily="18" charset="0"/>
                      </a:endParaRPr>
                    </a:p>
                  </a:txBody>
                  <a:tcPr marL="47625" marR="47625" marT="47625" marB="47625"/>
                </a:tc>
                <a:extLst>
                  <a:ext uri="{0D108BD9-81ED-4DB2-BD59-A6C34878D82A}">
                    <a16:rowId xmlns:a16="http://schemas.microsoft.com/office/drawing/2014/main" val="10001"/>
                  </a:ext>
                </a:extLst>
              </a:tr>
              <a:tr h="2440057">
                <a:tc>
                  <a:txBody>
                    <a:bodyPr/>
                    <a:lstStyle/>
                    <a:p>
                      <a:pPr algn="ctr" fontAlgn="t"/>
                      <a:r>
                        <a:rPr lang="en-US" sz="3200">
                          <a:latin typeface="Times New Roman" pitchFamily="18" charset="0"/>
                          <a:cs typeface="Times New Roman" pitchFamily="18" charset="0"/>
                        </a:rPr>
                        <a:t>Thân bài</a:t>
                      </a:r>
                      <a:endParaRPr lang="en-US" sz="3200" b="0">
                        <a:latin typeface="Times New Roman" pitchFamily="18" charset="0"/>
                        <a:cs typeface="Times New Roman" pitchFamily="18" charset="0"/>
                      </a:endParaRPr>
                    </a:p>
                  </a:txBody>
                  <a:tcPr marL="47625" marR="47625" marT="47625" marB="47625"/>
                </a:tc>
                <a:tc>
                  <a:txBody>
                    <a:bodyPr/>
                    <a:lstStyle/>
                    <a:p>
                      <a:pPr algn="ctr" fontAlgn="t"/>
                      <a:r>
                        <a:rPr lang="en-US" sz="3200" dirty="0" err="1">
                          <a:latin typeface="Times New Roman" pitchFamily="18" charset="0"/>
                          <a:cs typeface="Times New Roman" pitchFamily="18" charset="0"/>
                        </a:rPr>
                        <a:t>Diễn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chi </a:t>
                      </a:r>
                      <a:r>
                        <a:rPr lang="en-US" sz="3200" dirty="0" err="1">
                          <a:latin typeface="Times New Roman" pitchFamily="18" charset="0"/>
                          <a:cs typeface="Times New Roman" pitchFamily="18" charset="0"/>
                        </a:rPr>
                        <a:t>tiết</a:t>
                      </a:r>
                      <a:r>
                        <a:rPr lang="en-US" sz="3200" dirty="0">
                          <a:latin typeface="Times New Roman" pitchFamily="18" charset="0"/>
                          <a:cs typeface="Times New Roman" pitchFamily="18" charset="0"/>
                        </a:rPr>
                        <a:t>.</a:t>
                      </a:r>
                      <a:endParaRPr lang="en-US" sz="3200" b="0" dirty="0">
                        <a:latin typeface="Times New Roman" pitchFamily="18" charset="0"/>
                        <a:cs typeface="Times New Roman" pitchFamily="18" charset="0"/>
                      </a:endParaRPr>
                    </a:p>
                  </a:txBody>
                  <a:tcPr marL="47625" marR="47625" marT="47625" marB="47625"/>
                </a:tc>
                <a:tc>
                  <a:txBody>
                    <a:bodyPr/>
                    <a:lstStyle/>
                    <a:p>
                      <a:pPr algn="ctr" fontAlgn="t"/>
                      <a:r>
                        <a:rPr lang="vi-VN" sz="3200" dirty="0">
                          <a:latin typeface="Times New Roman" pitchFamily="18" charset="0"/>
                          <a:cs typeface="Times New Roman" pitchFamily="18" charset="0"/>
                        </a:rPr>
                        <a:t>Miêu tả đối tượng từ xa đến gần, từ bao quát đến cụ thể, từ trên xuống dưới (theo một trật tự quan sát)</a:t>
                      </a:r>
                      <a:endParaRPr lang="vi-VN" sz="3200" b="0" dirty="0">
                        <a:latin typeface="Times New Roman" pitchFamily="18" charset="0"/>
                        <a:cs typeface="Times New Roman" pitchFamily="18" charset="0"/>
                      </a:endParaRPr>
                    </a:p>
                  </a:txBody>
                  <a:tcPr marL="47625" marR="47625" marT="47625" marB="47625"/>
                </a:tc>
                <a:extLst>
                  <a:ext uri="{0D108BD9-81ED-4DB2-BD59-A6C34878D82A}">
                    <a16:rowId xmlns:a16="http://schemas.microsoft.com/office/drawing/2014/main" val="10002"/>
                  </a:ext>
                </a:extLst>
              </a:tr>
              <a:tr h="1119007">
                <a:tc>
                  <a:txBody>
                    <a:bodyPr/>
                    <a:lstStyle/>
                    <a:p>
                      <a:pPr algn="ctr" fontAlgn="t"/>
                      <a:r>
                        <a:rPr lang="en-US" sz="3200">
                          <a:latin typeface="Times New Roman" pitchFamily="18" charset="0"/>
                          <a:cs typeface="Times New Roman" pitchFamily="18" charset="0"/>
                        </a:rPr>
                        <a:t>Kết bài</a:t>
                      </a:r>
                      <a:endParaRPr lang="en-US" sz="3200" b="0">
                        <a:latin typeface="Times New Roman" pitchFamily="18" charset="0"/>
                        <a:cs typeface="Times New Roman" pitchFamily="18" charset="0"/>
                      </a:endParaRPr>
                    </a:p>
                  </a:txBody>
                  <a:tcPr marL="47625" marR="47625" marT="47625" marB="47625"/>
                </a:tc>
                <a:tc>
                  <a:txBody>
                    <a:bodyPr/>
                    <a:lstStyle/>
                    <a:p>
                      <a:pPr algn="ctr" fontAlgn="t"/>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t>
                      </a:r>
                      <a:endParaRPr lang="en-US" sz="3200" b="0" dirty="0">
                        <a:latin typeface="Times New Roman" pitchFamily="18" charset="0"/>
                        <a:cs typeface="Times New Roman" pitchFamily="18" charset="0"/>
                      </a:endParaRPr>
                    </a:p>
                  </a:txBody>
                  <a:tcPr marL="47625" marR="47625" marT="47625" marB="47625"/>
                </a:tc>
                <a:tc>
                  <a:txBody>
                    <a:bodyPr/>
                    <a:lstStyle/>
                    <a:p>
                      <a:pPr algn="ctr" fontAlgn="t"/>
                      <a:r>
                        <a:rPr lang="vi-VN" sz="3200" dirty="0">
                          <a:latin typeface="Times New Roman" pitchFamily="18" charset="0"/>
                          <a:cs typeface="Times New Roman" pitchFamily="18" charset="0"/>
                        </a:rPr>
                        <a:t>Cảm xúc, suy nghĩ (cảm tưởng)</a:t>
                      </a:r>
                      <a:endParaRPr lang="vi-VN" sz="3200" b="0" dirty="0">
                        <a:latin typeface="Times New Roman" pitchFamily="18" charset="0"/>
                        <a:cs typeface="Times New Roman" pitchFamily="18" charset="0"/>
                      </a:endParaRPr>
                    </a:p>
                  </a:txBody>
                  <a:tcPr marL="47625" marR="47625" marT="47625" marB="476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496661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0A60A37E-6437-4E02-9D61-66ABB7CE0164}"/>
              </a:ext>
            </a:extLst>
          </p:cNvPr>
          <p:cNvCxnSpPr>
            <a:cxnSpLocks/>
            <a:stCxn id="7" idx="4"/>
            <a:endCxn id="13" idx="4"/>
          </p:cNvCxnSpPr>
          <p:nvPr/>
        </p:nvCxnSpPr>
        <p:spPr>
          <a:xfrm rot="5400000">
            <a:off x="4487948" y="2545612"/>
            <a:ext cx="2642578" cy="15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7" name="íšlïḑé">
            <a:extLst>
              <a:ext uri="{FF2B5EF4-FFF2-40B4-BE49-F238E27FC236}">
                <a16:creationId xmlns:a16="http://schemas.microsoft.com/office/drawing/2014/main" id="{318FC47C-B9D0-4E07-B496-8BF4976B646D}"/>
              </a:ext>
            </a:extLst>
          </p:cNvPr>
          <p:cNvSpPr/>
          <p:nvPr/>
        </p:nvSpPr>
        <p:spPr>
          <a:xfrm>
            <a:off x="5713987" y="1033823"/>
            <a:ext cx="190500" cy="190500"/>
          </a:xfrm>
          <a:prstGeom prst="ellipse">
            <a:avLst/>
          </a:prstGeom>
          <a:solidFill>
            <a:srgbClr val="8AC59E"/>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p>
            <a:pPr algn="ctr" defTabSz="914354"/>
            <a:endParaRPr lang="zh-CN" altLang="en-US" sz="2000" b="1" i="1">
              <a:solidFill>
                <a:schemeClr val="tx1"/>
              </a:solidFill>
            </a:endParaRPr>
          </a:p>
        </p:txBody>
      </p:sp>
      <p:sp>
        <p:nvSpPr>
          <p:cNvPr id="10" name="íṥľiďè">
            <a:extLst>
              <a:ext uri="{FF2B5EF4-FFF2-40B4-BE49-F238E27FC236}">
                <a16:creationId xmlns:a16="http://schemas.microsoft.com/office/drawing/2014/main" id="{022A06D1-8894-40D5-B2E3-CEDC8F8A85C6}"/>
              </a:ext>
            </a:extLst>
          </p:cNvPr>
          <p:cNvSpPr/>
          <p:nvPr/>
        </p:nvSpPr>
        <p:spPr>
          <a:xfrm>
            <a:off x="5713987" y="2355112"/>
            <a:ext cx="190500" cy="190500"/>
          </a:xfrm>
          <a:prstGeom prst="ellipse">
            <a:avLst/>
          </a:prstGeom>
          <a:solidFill>
            <a:srgbClr val="8AC59E"/>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p>
            <a:pPr algn="ctr" defTabSz="914354"/>
            <a:endParaRPr lang="zh-CN" altLang="en-US" sz="2000" b="1" i="1">
              <a:solidFill>
                <a:schemeClr val="tx1"/>
              </a:solidFill>
            </a:endParaRPr>
          </a:p>
        </p:txBody>
      </p:sp>
      <p:sp>
        <p:nvSpPr>
          <p:cNvPr id="13" name="ïṡḷîḓe">
            <a:extLst>
              <a:ext uri="{FF2B5EF4-FFF2-40B4-BE49-F238E27FC236}">
                <a16:creationId xmlns:a16="http://schemas.microsoft.com/office/drawing/2014/main" id="{69298A13-0CAB-41F3-9FA2-BAB916CB8DAE}"/>
              </a:ext>
            </a:extLst>
          </p:cNvPr>
          <p:cNvSpPr/>
          <p:nvPr/>
        </p:nvSpPr>
        <p:spPr>
          <a:xfrm>
            <a:off x="5713987" y="3676401"/>
            <a:ext cx="190500" cy="190500"/>
          </a:xfrm>
          <a:prstGeom prst="ellipse">
            <a:avLst/>
          </a:prstGeom>
          <a:solidFill>
            <a:srgbClr val="8AC59E"/>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p>
            <a:pPr algn="ctr" defTabSz="914354"/>
            <a:endParaRPr lang="zh-CN" altLang="en-US" sz="2000" b="1" i="1">
              <a:solidFill>
                <a:schemeClr val="tx1"/>
              </a:solidFill>
            </a:endParaRPr>
          </a:p>
        </p:txBody>
      </p:sp>
      <p:cxnSp>
        <p:nvCxnSpPr>
          <p:cNvPr id="16" name="直接连接符 15">
            <a:extLst>
              <a:ext uri="{FF2B5EF4-FFF2-40B4-BE49-F238E27FC236}">
                <a16:creationId xmlns:a16="http://schemas.microsoft.com/office/drawing/2014/main" id="{14211963-6A1A-422C-B24A-4E8DBD714A2B}"/>
              </a:ext>
            </a:extLst>
          </p:cNvPr>
          <p:cNvCxnSpPr>
            <a:stCxn id="7" idx="6"/>
          </p:cNvCxnSpPr>
          <p:nvPr/>
        </p:nvCxnSpPr>
        <p:spPr>
          <a:xfrm flipV="1">
            <a:off x="5904487" y="1122418"/>
            <a:ext cx="396000" cy="0"/>
          </a:xfrm>
          <a:prstGeom prst="line">
            <a:avLst/>
          </a:prstGeom>
          <a:ln w="12700"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E21A24B9-447F-4D82-8EAB-E90631952603}"/>
              </a:ext>
            </a:extLst>
          </p:cNvPr>
          <p:cNvCxnSpPr>
            <a:stCxn id="10" idx="6"/>
          </p:cNvCxnSpPr>
          <p:nvPr/>
        </p:nvCxnSpPr>
        <p:spPr>
          <a:xfrm>
            <a:off x="5904487" y="2450362"/>
            <a:ext cx="396000" cy="0"/>
          </a:xfrm>
          <a:prstGeom prst="line">
            <a:avLst/>
          </a:prstGeom>
          <a:ln w="12700"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56A794D4-E210-4DB5-AF20-3C4E9F15DBAE}"/>
              </a:ext>
            </a:extLst>
          </p:cNvPr>
          <p:cNvCxnSpPr>
            <a:stCxn id="13" idx="6"/>
          </p:cNvCxnSpPr>
          <p:nvPr/>
        </p:nvCxnSpPr>
        <p:spPr>
          <a:xfrm>
            <a:off x="5904487" y="3771651"/>
            <a:ext cx="396000" cy="0"/>
          </a:xfrm>
          <a:prstGeom prst="line">
            <a:avLst/>
          </a:prstGeom>
          <a:ln w="12700"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pic>
        <p:nvPicPr>
          <p:cNvPr id="183" name="图片 182">
            <a:extLst>
              <a:ext uri="{FF2B5EF4-FFF2-40B4-BE49-F238E27FC236}">
                <a16:creationId xmlns:a16="http://schemas.microsoft.com/office/drawing/2014/main" id="{D05E0850-1ADA-4A55-BB6E-5986D68DED58}"/>
              </a:ext>
            </a:extLst>
          </p:cNvPr>
          <p:cNvPicPr>
            <a:picLocks noChangeAspect="1"/>
          </p:cNvPicPr>
          <p:nvPr/>
        </p:nvPicPr>
        <p:blipFill rotWithShape="1">
          <a:blip r:embed="rId3">
            <a:extLst>
              <a:ext uri="{28A0092B-C50C-407E-A947-70E740481C1C}">
                <a14:useLocalDpi xmlns:a14="http://schemas.microsoft.com/office/drawing/2010/main" val="0"/>
              </a:ext>
            </a:extLst>
          </a:blip>
          <a:srcRect l="45700" t="4108" r="19201" b="68309"/>
          <a:stretch/>
        </p:blipFill>
        <p:spPr>
          <a:xfrm>
            <a:off x="723331" y="2348847"/>
            <a:ext cx="4107976" cy="4304435"/>
          </a:xfrm>
          <a:prstGeom prst="rect">
            <a:avLst/>
          </a:prstGeom>
        </p:spPr>
      </p:pic>
      <p:pic>
        <p:nvPicPr>
          <p:cNvPr id="185" name="图形 184" descr="语音">
            <a:extLst>
              <a:ext uri="{FF2B5EF4-FFF2-40B4-BE49-F238E27FC236}">
                <a16:creationId xmlns:a16="http://schemas.microsoft.com/office/drawing/2014/main" id="{0F088A36-8BCF-4767-BB5D-237DAC225C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346465" y="3558223"/>
            <a:ext cx="510684" cy="510684"/>
          </a:xfrm>
          <a:prstGeom prst="rect">
            <a:avLst/>
          </a:prstGeom>
        </p:spPr>
      </p:pic>
      <p:pic>
        <p:nvPicPr>
          <p:cNvPr id="187" name="图形 186" descr="呼叫中心">
            <a:extLst>
              <a:ext uri="{FF2B5EF4-FFF2-40B4-BE49-F238E27FC236}">
                <a16:creationId xmlns:a16="http://schemas.microsoft.com/office/drawing/2014/main" id="{4D026753-1DD9-45AE-A813-C7D8EBF7BD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431353" y="2101311"/>
            <a:ext cx="510684" cy="510684"/>
          </a:xfrm>
          <a:prstGeom prst="rect">
            <a:avLst/>
          </a:prstGeom>
        </p:spPr>
      </p:pic>
      <p:pic>
        <p:nvPicPr>
          <p:cNvPr id="189" name="图形 188" descr="扩音器">
            <a:extLst>
              <a:ext uri="{FF2B5EF4-FFF2-40B4-BE49-F238E27FC236}">
                <a16:creationId xmlns:a16="http://schemas.microsoft.com/office/drawing/2014/main" id="{DF7FED7C-0B8C-4032-A78F-D2C2DD7152B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404056" y="825680"/>
            <a:ext cx="510684" cy="510684"/>
          </a:xfrm>
          <a:prstGeom prst="rect">
            <a:avLst/>
          </a:prstGeom>
        </p:spPr>
      </p:pic>
      <p:sp>
        <p:nvSpPr>
          <p:cNvPr id="29" name="Rectangle 28"/>
          <p:cNvSpPr/>
          <p:nvPr/>
        </p:nvSpPr>
        <p:spPr>
          <a:xfrm>
            <a:off x="1068317" y="1784025"/>
            <a:ext cx="4629794" cy="646331"/>
          </a:xfrm>
          <a:prstGeom prst="rect">
            <a:avLst/>
          </a:prstGeom>
        </p:spPr>
        <p:txBody>
          <a:bodyPr wrap="none">
            <a:spAutoFit/>
          </a:bodyPr>
          <a:lstStyle/>
          <a:p>
            <a:r>
              <a:rPr lang="en-US" sz="3600" b="1" dirty="0" smtClean="0">
                <a:latin typeface="Times New Roman" pitchFamily="18" charset="0"/>
                <a:cs typeface="Times New Roman" pitchFamily="18" charset="0"/>
              </a:rPr>
              <a:t>N</a:t>
            </a:r>
            <a:r>
              <a:rPr lang="vi-VN" sz="3600" b="1" dirty="0" smtClean="0">
                <a:latin typeface="+mj-lt"/>
              </a:rPr>
              <a:t>êu mối quan hệ giữa </a:t>
            </a:r>
            <a:endParaRPr lang="en-US" sz="3600" dirty="0">
              <a:latin typeface="+mj-lt"/>
            </a:endParaRPr>
          </a:p>
        </p:txBody>
      </p:sp>
      <p:sp>
        <p:nvSpPr>
          <p:cNvPr id="31" name="Rectangle 30"/>
          <p:cNvSpPr/>
          <p:nvPr/>
        </p:nvSpPr>
        <p:spPr>
          <a:xfrm>
            <a:off x="7035306" y="801383"/>
            <a:ext cx="1446230" cy="584775"/>
          </a:xfrm>
          <a:prstGeom prst="rect">
            <a:avLst/>
          </a:prstGeom>
        </p:spPr>
        <p:txBody>
          <a:bodyPr wrap="none">
            <a:spAutoFit/>
          </a:bodyPr>
          <a:lstStyle/>
          <a:p>
            <a:r>
              <a:rPr lang="en-US" sz="3200" b="1" dirty="0" smtClean="0">
                <a:latin typeface="Times New Roman" pitchFamily="18" charset="0"/>
                <a:cs typeface="Times New Roman" pitchFamily="18" charset="0"/>
              </a:rPr>
              <a:t>S</a:t>
            </a:r>
            <a:r>
              <a:rPr lang="vi-VN" sz="3200" b="1" dirty="0" smtClean="0">
                <a:latin typeface="Times New Roman" pitchFamily="18" charset="0"/>
                <a:cs typeface="Times New Roman" pitchFamily="18" charset="0"/>
              </a:rPr>
              <a:t>ự việc</a:t>
            </a:r>
            <a:endParaRPr lang="en-US" sz="3200" dirty="0">
              <a:latin typeface="Times New Roman" pitchFamily="18" charset="0"/>
              <a:cs typeface="Times New Roman" pitchFamily="18" charset="0"/>
            </a:endParaRPr>
          </a:p>
        </p:txBody>
      </p:sp>
      <p:sp>
        <p:nvSpPr>
          <p:cNvPr id="34" name="Rectangle 33"/>
          <p:cNvSpPr/>
          <p:nvPr/>
        </p:nvSpPr>
        <p:spPr>
          <a:xfrm>
            <a:off x="7078523" y="2141138"/>
            <a:ext cx="1790875" cy="584775"/>
          </a:xfrm>
          <a:prstGeom prst="rect">
            <a:avLst/>
          </a:prstGeom>
        </p:spPr>
        <p:txBody>
          <a:bodyPr wrap="none">
            <a:spAutoFit/>
          </a:bodyPr>
          <a:lstStyle/>
          <a:p>
            <a:r>
              <a:rPr lang="en-US" sz="3200" b="1" dirty="0" smtClean="0">
                <a:latin typeface="Times New Roman" pitchFamily="18" charset="0"/>
                <a:cs typeface="Times New Roman" pitchFamily="18" charset="0"/>
              </a:rPr>
              <a:t>N</a:t>
            </a:r>
            <a:r>
              <a:rPr lang="vi-VN" sz="3200" b="1" dirty="0" smtClean="0">
                <a:latin typeface="Times New Roman" pitchFamily="18" charset="0"/>
                <a:cs typeface="Times New Roman" pitchFamily="18" charset="0"/>
              </a:rPr>
              <a:t>hân vật</a:t>
            </a:r>
            <a:endParaRPr lang="en-US" sz="3200" dirty="0">
              <a:latin typeface="Times New Roman" pitchFamily="18" charset="0"/>
              <a:cs typeface="Times New Roman" pitchFamily="18" charset="0"/>
            </a:endParaRPr>
          </a:p>
        </p:txBody>
      </p:sp>
      <p:sp>
        <p:nvSpPr>
          <p:cNvPr id="35" name="Rectangle 34"/>
          <p:cNvSpPr/>
          <p:nvPr/>
        </p:nvSpPr>
        <p:spPr>
          <a:xfrm>
            <a:off x="7121740" y="3453598"/>
            <a:ext cx="1449436" cy="584775"/>
          </a:xfrm>
          <a:prstGeom prst="rect">
            <a:avLst/>
          </a:prstGeom>
        </p:spPr>
        <p:txBody>
          <a:bodyPr wrap="none">
            <a:spAutoFit/>
          </a:bodyPr>
          <a:lstStyle/>
          <a:p>
            <a:r>
              <a:rPr lang="en-US" sz="3200" b="1" dirty="0" err="1" smtClean="0">
                <a:latin typeface="Times New Roman" pitchFamily="18" charset="0"/>
                <a:cs typeface="Times New Roman" pitchFamily="18" charset="0"/>
              </a:rPr>
              <a:t>Chủ</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đề</a:t>
            </a:r>
            <a:endParaRPr lang="en-US" sz="3200" dirty="0">
              <a:latin typeface="Times New Roman" pitchFamily="18" charset="0"/>
              <a:cs typeface="Times New Roman" pitchFamily="18" charset="0"/>
            </a:endParaRPr>
          </a:p>
        </p:txBody>
      </p:sp>
      <p:sp>
        <p:nvSpPr>
          <p:cNvPr id="36" name="Right Brace 35"/>
          <p:cNvSpPr/>
          <p:nvPr/>
        </p:nvSpPr>
        <p:spPr>
          <a:xfrm>
            <a:off x="8993856" y="641440"/>
            <a:ext cx="668740" cy="350747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36"/>
          <p:cNvSpPr/>
          <p:nvPr/>
        </p:nvSpPr>
        <p:spPr>
          <a:xfrm>
            <a:off x="9918046" y="1226738"/>
            <a:ext cx="1314061" cy="2308324"/>
          </a:xfrm>
          <a:prstGeom prst="rect">
            <a:avLst/>
          </a:prstGeom>
        </p:spPr>
        <p:txBody>
          <a:bodyPr wrap="square">
            <a:spAutoFit/>
          </a:bodyPr>
          <a:lstStyle/>
          <a:p>
            <a:pPr algn="ctr"/>
            <a:r>
              <a:rPr lang="en-US" sz="3600" b="1" dirty="0" err="1" smtClean="0">
                <a:latin typeface="Times New Roman" pitchFamily="18" charset="0"/>
                <a:cs typeface="Times New Roman" pitchFamily="18" charset="0"/>
              </a:rPr>
              <a:t>trong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văn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tự</a:t>
            </a:r>
            <a:r>
              <a:rPr lang="en-US" sz="3600" b="1" dirty="0" smtClean="0">
                <a:latin typeface="Times New Roman" pitchFamily="18" charset="0"/>
                <a:cs typeface="Times New Roman" pitchFamily="18" charset="0"/>
              </a:rPr>
              <a:t> </a:t>
            </a:r>
          </a:p>
          <a:p>
            <a:pPr algn="ctr"/>
            <a:r>
              <a:rPr lang="en-US" sz="3600" b="1" dirty="0" err="1" smtClean="0">
                <a:latin typeface="Times New Roman" pitchFamily="18" charset="0"/>
                <a:cs typeface="Times New Roman" pitchFamily="18" charset="0"/>
              </a:rPr>
              <a:t>sự</a:t>
            </a:r>
            <a:endParaRPr lang="en-US" sz="3600" dirty="0">
              <a:latin typeface="+mj-lt"/>
            </a:endParaRPr>
          </a:p>
        </p:txBody>
      </p:sp>
      <p:pic>
        <p:nvPicPr>
          <p:cNvPr id="38" name="图片 3">
            <a:extLst>
              <a:ext uri="{FF2B5EF4-FFF2-40B4-BE49-F238E27FC236}">
                <a16:creationId xmlns:a16="http://schemas.microsoft.com/office/drawing/2014/main" id="{F19338B6-B595-4767-9A1C-982B75DC614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595" t="71818" r="64629" b="10053"/>
          <a:stretch/>
        </p:blipFill>
        <p:spPr>
          <a:xfrm rot="1491110">
            <a:off x="5503995" y="4748850"/>
            <a:ext cx="1847160" cy="1147346"/>
          </a:xfrm>
          <a:prstGeom prst="rect">
            <a:avLst/>
          </a:prstGeom>
        </p:spPr>
      </p:pic>
      <p:sp>
        <p:nvSpPr>
          <p:cNvPr id="39" name="矩形: 圆角 5">
            <a:extLst>
              <a:ext uri="{FF2B5EF4-FFF2-40B4-BE49-F238E27FC236}">
                <a16:creationId xmlns:a16="http://schemas.microsoft.com/office/drawing/2014/main" id="{026C6BE1-E698-4CBA-8FF3-8387980BCBE4}"/>
              </a:ext>
            </a:extLst>
          </p:cNvPr>
          <p:cNvSpPr/>
          <p:nvPr/>
        </p:nvSpPr>
        <p:spPr>
          <a:xfrm>
            <a:off x="7395625" y="4821705"/>
            <a:ext cx="2553593" cy="92400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3600" b="1" dirty="0" smtClean="0">
                <a:solidFill>
                  <a:srgbClr val="FF0000"/>
                </a:solidFill>
                <a:latin typeface="Times New Roman" pitchFamily="18" charset="0"/>
                <a:cs typeface="Times New Roman" pitchFamily="18" charset="0"/>
              </a:rPr>
              <a:t>Cho </a:t>
            </a:r>
            <a:r>
              <a:rPr lang="en-US" altLang="zh-CN" sz="3600" b="1" dirty="0" err="1" smtClean="0">
                <a:solidFill>
                  <a:srgbClr val="FF0000"/>
                </a:solidFill>
                <a:latin typeface="Times New Roman" pitchFamily="18" charset="0"/>
                <a:cs typeface="Times New Roman" pitchFamily="18" charset="0"/>
              </a:rPr>
              <a:t>ví</a:t>
            </a:r>
            <a:r>
              <a:rPr lang="en-US" altLang="zh-CN" sz="3600" b="1" dirty="0" smtClean="0">
                <a:solidFill>
                  <a:srgbClr val="FF0000"/>
                </a:solidFill>
                <a:latin typeface="Times New Roman" pitchFamily="18" charset="0"/>
                <a:cs typeface="Times New Roman" pitchFamily="18" charset="0"/>
              </a:rPr>
              <a:t> </a:t>
            </a:r>
            <a:r>
              <a:rPr lang="en-US" altLang="zh-CN" sz="3600" b="1" dirty="0" err="1" smtClean="0">
                <a:solidFill>
                  <a:srgbClr val="FF0000"/>
                </a:solidFill>
                <a:latin typeface="Times New Roman" pitchFamily="18" charset="0"/>
                <a:cs typeface="Times New Roman" pitchFamily="18" charset="0"/>
              </a:rPr>
              <a:t>dụ</a:t>
            </a:r>
            <a:endParaRPr lang="zh-CN" alt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5912885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 calcmode="lin" valueType="num">
                                      <p:cBhvr additive="base">
                                        <p:cTn id="7" dur="500" fill="hold"/>
                                        <p:tgtEl>
                                          <p:spTgt spid="183"/>
                                        </p:tgtEl>
                                        <p:attrNameLst>
                                          <p:attrName>ppt_x</p:attrName>
                                        </p:attrNameLst>
                                      </p:cBhvr>
                                      <p:tavLst>
                                        <p:tav tm="0">
                                          <p:val>
                                            <p:strVal val="#ppt_x"/>
                                          </p:val>
                                        </p:tav>
                                        <p:tav tm="100000">
                                          <p:val>
                                            <p:strVal val="#ppt_x"/>
                                          </p:val>
                                        </p:tav>
                                      </p:tavLst>
                                    </p:anim>
                                    <p:anim calcmode="lin" valueType="num">
                                      <p:cBhvr additive="base">
                                        <p:cTn id="8" dur="500" fill="hold"/>
                                        <p:tgtEl>
                                          <p:spTgt spid="18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ppt_x</p:attrName>
                                        </p:attrNameLst>
                                      </p:cBhvr>
                                      <p:tavLst>
                                        <p:tav tm="0">
                                          <p:val>
                                            <p:strVal val="#ppt_x-.2"/>
                                          </p:val>
                                        </p:tav>
                                        <p:tav tm="100000">
                                          <p:val>
                                            <p:strVal val="#ppt_x"/>
                                          </p:val>
                                        </p:tav>
                                      </p:tavLst>
                                    </p:anim>
                                    <p:anim calcmode="lin" valueType="num">
                                      <p:cBhvr>
                                        <p:cTn id="14"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85"/>
                                        </p:tgtEl>
                                        <p:attrNameLst>
                                          <p:attrName>style.visibility</p:attrName>
                                        </p:attrNameLst>
                                      </p:cBhvr>
                                      <p:to>
                                        <p:strVal val="visible"/>
                                      </p:to>
                                    </p:set>
                                    <p:anim calcmode="lin" valueType="num">
                                      <p:cBhvr additive="base">
                                        <p:cTn id="48" dur="500" fill="hold"/>
                                        <p:tgtEl>
                                          <p:spTgt spid="185"/>
                                        </p:tgtEl>
                                        <p:attrNameLst>
                                          <p:attrName>ppt_x</p:attrName>
                                        </p:attrNameLst>
                                      </p:cBhvr>
                                      <p:tavLst>
                                        <p:tav tm="0">
                                          <p:val>
                                            <p:strVal val="#ppt_x"/>
                                          </p:val>
                                        </p:tav>
                                        <p:tav tm="100000">
                                          <p:val>
                                            <p:strVal val="#ppt_x"/>
                                          </p:val>
                                        </p:tav>
                                      </p:tavLst>
                                    </p:anim>
                                    <p:anim calcmode="lin" valueType="num">
                                      <p:cBhvr additive="base">
                                        <p:cTn id="49" dur="500" fill="hold"/>
                                        <p:tgtEl>
                                          <p:spTgt spid="18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87"/>
                                        </p:tgtEl>
                                        <p:attrNameLst>
                                          <p:attrName>style.visibility</p:attrName>
                                        </p:attrNameLst>
                                      </p:cBhvr>
                                      <p:to>
                                        <p:strVal val="visible"/>
                                      </p:to>
                                    </p:set>
                                    <p:anim calcmode="lin" valueType="num">
                                      <p:cBhvr additive="base">
                                        <p:cTn id="52" dur="500" fill="hold"/>
                                        <p:tgtEl>
                                          <p:spTgt spid="187"/>
                                        </p:tgtEl>
                                        <p:attrNameLst>
                                          <p:attrName>ppt_x</p:attrName>
                                        </p:attrNameLst>
                                      </p:cBhvr>
                                      <p:tavLst>
                                        <p:tav tm="0">
                                          <p:val>
                                            <p:strVal val="#ppt_x"/>
                                          </p:val>
                                        </p:tav>
                                        <p:tav tm="100000">
                                          <p:val>
                                            <p:strVal val="#ppt_x"/>
                                          </p:val>
                                        </p:tav>
                                      </p:tavLst>
                                    </p:anim>
                                    <p:anim calcmode="lin" valueType="num">
                                      <p:cBhvr additive="base">
                                        <p:cTn id="53" dur="500" fill="hold"/>
                                        <p:tgtEl>
                                          <p:spTgt spid="187"/>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89"/>
                                        </p:tgtEl>
                                        <p:attrNameLst>
                                          <p:attrName>style.visibility</p:attrName>
                                        </p:attrNameLst>
                                      </p:cBhvr>
                                      <p:to>
                                        <p:strVal val="visible"/>
                                      </p:to>
                                    </p:set>
                                    <p:anim calcmode="lin" valueType="num">
                                      <p:cBhvr additive="base">
                                        <p:cTn id="56" dur="500" fill="hold"/>
                                        <p:tgtEl>
                                          <p:spTgt spid="189"/>
                                        </p:tgtEl>
                                        <p:attrNameLst>
                                          <p:attrName>ppt_x</p:attrName>
                                        </p:attrNameLst>
                                      </p:cBhvr>
                                      <p:tavLst>
                                        <p:tav tm="0">
                                          <p:val>
                                            <p:strVal val="#ppt_x"/>
                                          </p:val>
                                        </p:tav>
                                        <p:tav tm="100000">
                                          <p:val>
                                            <p:strVal val="#ppt_x"/>
                                          </p:val>
                                        </p:tav>
                                      </p:tavLst>
                                    </p:anim>
                                    <p:anim calcmode="lin" valueType="num">
                                      <p:cBhvr additive="base">
                                        <p:cTn id="57"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dissolv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dissolv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dissolv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6"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barn(inHorizontal)">
                                      <p:cBhvr>
                                        <p:cTn id="77" dur="500"/>
                                        <p:tgtEl>
                                          <p:spTgt spid="36"/>
                                        </p:tgtEl>
                                      </p:cBhvr>
                                    </p:animEffect>
                                  </p:childTnLst>
                                </p:cTn>
                              </p:par>
                              <p:par>
                                <p:cTn id="78" presetID="16" presetClass="entr" presetSubtype="26"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barn(inHorizontal)">
                                      <p:cBhvr>
                                        <p:cTn id="80" dur="500"/>
                                        <p:tgtEl>
                                          <p:spTgt spid="37"/>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1000"/>
                                        <p:tgtEl>
                                          <p:spTgt spid="38"/>
                                        </p:tgtEl>
                                      </p:cBhvr>
                                    </p:animEffect>
                                    <p:anim calcmode="lin" valueType="num">
                                      <p:cBhvr>
                                        <p:cTn id="86" dur="1000" fill="hold"/>
                                        <p:tgtEl>
                                          <p:spTgt spid="38"/>
                                        </p:tgtEl>
                                        <p:attrNameLst>
                                          <p:attrName>ppt_x</p:attrName>
                                        </p:attrNameLst>
                                      </p:cBhvr>
                                      <p:tavLst>
                                        <p:tav tm="0">
                                          <p:val>
                                            <p:strVal val="#ppt_x"/>
                                          </p:val>
                                        </p:tav>
                                        <p:tav tm="100000">
                                          <p:val>
                                            <p:strVal val="#ppt_x"/>
                                          </p:val>
                                        </p:tav>
                                      </p:tavLst>
                                    </p:anim>
                                    <p:anim calcmode="lin" valueType="num">
                                      <p:cBhvr>
                                        <p:cTn id="8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29" grpId="0"/>
      <p:bldP spid="31" grpId="0"/>
      <p:bldP spid="34" grpId="0"/>
      <p:bldP spid="35" grpId="0"/>
      <p:bldP spid="36" grpId="0" animBg="1"/>
      <p:bldP spid="37" grpId="0"/>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 name="直接连接符 4">
            <a:extLst>
              <a:ext uri="{FF2B5EF4-FFF2-40B4-BE49-F238E27FC236}">
                <a16:creationId xmlns:a16="http://schemas.microsoft.com/office/drawing/2014/main" id="{0A60A37E-6437-4E02-9D61-66ABB7CE0164}"/>
              </a:ext>
            </a:extLst>
          </p:cNvPr>
          <p:cNvCxnSpPr>
            <a:cxnSpLocks/>
            <a:stCxn id="4" idx="4"/>
            <a:endCxn id="6" idx="4"/>
          </p:cNvCxnSpPr>
          <p:nvPr/>
        </p:nvCxnSpPr>
        <p:spPr>
          <a:xfrm rot="5400000">
            <a:off x="1294372" y="3337182"/>
            <a:ext cx="2642578" cy="15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4" name="íšlïḑé">
            <a:extLst>
              <a:ext uri="{FF2B5EF4-FFF2-40B4-BE49-F238E27FC236}">
                <a16:creationId xmlns:a16="http://schemas.microsoft.com/office/drawing/2014/main" id="{318FC47C-B9D0-4E07-B496-8BF4976B646D}"/>
              </a:ext>
            </a:extLst>
          </p:cNvPr>
          <p:cNvSpPr/>
          <p:nvPr/>
        </p:nvSpPr>
        <p:spPr>
          <a:xfrm>
            <a:off x="2520411" y="1825393"/>
            <a:ext cx="190500" cy="190500"/>
          </a:xfrm>
          <a:prstGeom prst="ellipse">
            <a:avLst/>
          </a:prstGeom>
          <a:solidFill>
            <a:srgbClr val="8AC59E"/>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85000" lnSpcReduction="10000"/>
          </a:bodyPr>
          <a:lstStyle/>
          <a:p>
            <a:pPr algn="ctr" defTabSz="914354"/>
            <a:endParaRPr lang="zh-CN" altLang="en-US" sz="400" b="1" i="1">
              <a:solidFill>
                <a:schemeClr val="tx1"/>
              </a:solidFill>
            </a:endParaRPr>
          </a:p>
        </p:txBody>
      </p:sp>
      <p:sp>
        <p:nvSpPr>
          <p:cNvPr id="5" name="íṥľiďè">
            <a:extLst>
              <a:ext uri="{FF2B5EF4-FFF2-40B4-BE49-F238E27FC236}">
                <a16:creationId xmlns:a16="http://schemas.microsoft.com/office/drawing/2014/main" id="{022A06D1-8894-40D5-B2E3-CEDC8F8A85C6}"/>
              </a:ext>
            </a:extLst>
          </p:cNvPr>
          <p:cNvSpPr/>
          <p:nvPr/>
        </p:nvSpPr>
        <p:spPr>
          <a:xfrm>
            <a:off x="2520411" y="3146682"/>
            <a:ext cx="190500" cy="190500"/>
          </a:xfrm>
          <a:prstGeom prst="ellipse">
            <a:avLst/>
          </a:prstGeom>
          <a:solidFill>
            <a:srgbClr val="8AC59E"/>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85000" lnSpcReduction="10000"/>
          </a:bodyPr>
          <a:lstStyle/>
          <a:p>
            <a:pPr algn="ctr" defTabSz="914354"/>
            <a:endParaRPr lang="zh-CN" altLang="en-US" sz="400" b="1" i="1">
              <a:solidFill>
                <a:schemeClr val="tx1"/>
              </a:solidFill>
            </a:endParaRPr>
          </a:p>
        </p:txBody>
      </p:sp>
      <p:sp>
        <p:nvSpPr>
          <p:cNvPr id="6" name="ïṡḷîḓe">
            <a:extLst>
              <a:ext uri="{FF2B5EF4-FFF2-40B4-BE49-F238E27FC236}">
                <a16:creationId xmlns:a16="http://schemas.microsoft.com/office/drawing/2014/main" id="{69298A13-0CAB-41F3-9FA2-BAB916CB8DAE}"/>
              </a:ext>
            </a:extLst>
          </p:cNvPr>
          <p:cNvSpPr/>
          <p:nvPr/>
        </p:nvSpPr>
        <p:spPr>
          <a:xfrm>
            <a:off x="2520411" y="4467971"/>
            <a:ext cx="190500" cy="190500"/>
          </a:xfrm>
          <a:prstGeom prst="ellipse">
            <a:avLst/>
          </a:prstGeom>
          <a:solidFill>
            <a:srgbClr val="8AC59E"/>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85000" lnSpcReduction="10000"/>
          </a:bodyPr>
          <a:lstStyle/>
          <a:p>
            <a:pPr algn="ctr" defTabSz="914354"/>
            <a:endParaRPr lang="zh-CN" altLang="en-US" sz="400" b="1" i="1">
              <a:solidFill>
                <a:schemeClr val="tx1"/>
              </a:solidFill>
            </a:endParaRPr>
          </a:p>
        </p:txBody>
      </p:sp>
      <p:cxnSp>
        <p:nvCxnSpPr>
          <p:cNvPr id="7" name="直接连接符 15">
            <a:extLst>
              <a:ext uri="{FF2B5EF4-FFF2-40B4-BE49-F238E27FC236}">
                <a16:creationId xmlns:a16="http://schemas.microsoft.com/office/drawing/2014/main" id="{14211963-6A1A-422C-B24A-4E8DBD714A2B}"/>
              </a:ext>
            </a:extLst>
          </p:cNvPr>
          <p:cNvCxnSpPr/>
          <p:nvPr/>
        </p:nvCxnSpPr>
        <p:spPr>
          <a:xfrm flipV="1">
            <a:off x="2724559" y="1927636"/>
            <a:ext cx="396000" cy="0"/>
          </a:xfrm>
          <a:prstGeom prst="line">
            <a:avLst/>
          </a:prstGeom>
          <a:ln w="12700"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8" name="直接连接符 16">
            <a:extLst>
              <a:ext uri="{FF2B5EF4-FFF2-40B4-BE49-F238E27FC236}">
                <a16:creationId xmlns:a16="http://schemas.microsoft.com/office/drawing/2014/main" id="{E21A24B9-447F-4D82-8EAB-E90631952603}"/>
              </a:ext>
            </a:extLst>
          </p:cNvPr>
          <p:cNvCxnSpPr/>
          <p:nvPr/>
        </p:nvCxnSpPr>
        <p:spPr>
          <a:xfrm>
            <a:off x="2724559" y="3255580"/>
            <a:ext cx="396000" cy="0"/>
          </a:xfrm>
          <a:prstGeom prst="line">
            <a:avLst/>
          </a:prstGeom>
          <a:ln w="12700"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9" name="直接连接符 17">
            <a:extLst>
              <a:ext uri="{FF2B5EF4-FFF2-40B4-BE49-F238E27FC236}">
                <a16:creationId xmlns:a16="http://schemas.microsoft.com/office/drawing/2014/main" id="{56A794D4-E210-4DB5-AF20-3C4E9F15DBAE}"/>
              </a:ext>
            </a:extLst>
          </p:cNvPr>
          <p:cNvCxnSpPr/>
          <p:nvPr/>
        </p:nvCxnSpPr>
        <p:spPr>
          <a:xfrm>
            <a:off x="2724559" y="4576869"/>
            <a:ext cx="396000" cy="0"/>
          </a:xfrm>
          <a:prstGeom prst="line">
            <a:avLst/>
          </a:prstGeom>
          <a:ln w="12700"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pic>
        <p:nvPicPr>
          <p:cNvPr id="10" name="图形 184" descr="语音">
            <a:extLst>
              <a:ext uri="{FF2B5EF4-FFF2-40B4-BE49-F238E27FC236}">
                <a16:creationId xmlns:a16="http://schemas.microsoft.com/office/drawing/2014/main" id="{0F088A36-8BCF-4767-BB5D-237DAC225CD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535025" y="4295199"/>
            <a:ext cx="641189" cy="641189"/>
          </a:xfrm>
          <a:prstGeom prst="rect">
            <a:avLst/>
          </a:prstGeom>
        </p:spPr>
      </p:pic>
      <p:pic>
        <p:nvPicPr>
          <p:cNvPr id="11" name="图形 186" descr="呼叫中心">
            <a:extLst>
              <a:ext uri="{FF2B5EF4-FFF2-40B4-BE49-F238E27FC236}">
                <a16:creationId xmlns:a16="http://schemas.microsoft.com/office/drawing/2014/main" id="{4D026753-1DD9-45AE-A813-C7D8EBF7BD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619913" y="2838287"/>
            <a:ext cx="641189" cy="641189"/>
          </a:xfrm>
          <a:prstGeom prst="rect">
            <a:avLst/>
          </a:prstGeom>
        </p:spPr>
      </p:pic>
      <p:pic>
        <p:nvPicPr>
          <p:cNvPr id="12" name="图形 188" descr="扩音器">
            <a:extLst>
              <a:ext uri="{FF2B5EF4-FFF2-40B4-BE49-F238E27FC236}">
                <a16:creationId xmlns:a16="http://schemas.microsoft.com/office/drawing/2014/main" id="{DF7FED7C-0B8C-4032-A78F-D2C2DD7152B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592616" y="1562656"/>
            <a:ext cx="641189" cy="641189"/>
          </a:xfrm>
          <a:prstGeom prst="rect">
            <a:avLst/>
          </a:prstGeom>
        </p:spPr>
      </p:pic>
      <p:sp>
        <p:nvSpPr>
          <p:cNvPr id="13" name="Rectangle 12"/>
          <p:cNvSpPr/>
          <p:nvPr/>
        </p:nvSpPr>
        <p:spPr>
          <a:xfrm>
            <a:off x="4524117" y="1524714"/>
            <a:ext cx="1760418" cy="707886"/>
          </a:xfrm>
          <a:prstGeom prst="rect">
            <a:avLst/>
          </a:prstGeom>
        </p:spPr>
        <p:txBody>
          <a:bodyPr wrap="none">
            <a:spAutoFit/>
          </a:bodyPr>
          <a:lstStyle/>
          <a:p>
            <a:r>
              <a:rPr lang="en-US" sz="4000" b="1" dirty="0" smtClean="0">
                <a:latin typeface="Times New Roman" pitchFamily="18" charset="0"/>
                <a:cs typeface="Times New Roman" pitchFamily="18" charset="0"/>
              </a:rPr>
              <a:t>S</a:t>
            </a:r>
            <a:r>
              <a:rPr lang="vi-VN" sz="4000" b="1" dirty="0" smtClean="0">
                <a:latin typeface="Times New Roman" pitchFamily="18" charset="0"/>
                <a:cs typeface="Times New Roman" pitchFamily="18" charset="0"/>
              </a:rPr>
              <a:t>ự việc</a:t>
            </a:r>
            <a:endParaRPr lang="en-US" sz="4000" dirty="0">
              <a:latin typeface="Times New Roman" pitchFamily="18" charset="0"/>
              <a:cs typeface="Times New Roman" pitchFamily="18" charset="0"/>
            </a:endParaRPr>
          </a:p>
        </p:txBody>
      </p:sp>
      <p:sp>
        <p:nvSpPr>
          <p:cNvPr id="14" name="Rectangle 13"/>
          <p:cNvSpPr/>
          <p:nvPr/>
        </p:nvSpPr>
        <p:spPr>
          <a:xfrm>
            <a:off x="4567334" y="2864469"/>
            <a:ext cx="2194832" cy="707886"/>
          </a:xfrm>
          <a:prstGeom prst="rect">
            <a:avLst/>
          </a:prstGeom>
        </p:spPr>
        <p:txBody>
          <a:bodyPr wrap="none">
            <a:spAutoFit/>
          </a:bodyPr>
          <a:lstStyle/>
          <a:p>
            <a:r>
              <a:rPr lang="en-US" sz="4000" b="1" dirty="0" smtClean="0">
                <a:latin typeface="Times New Roman" pitchFamily="18" charset="0"/>
                <a:cs typeface="Times New Roman" pitchFamily="18" charset="0"/>
              </a:rPr>
              <a:t>N</a:t>
            </a:r>
            <a:r>
              <a:rPr lang="vi-VN" sz="4000" b="1" dirty="0" smtClean="0">
                <a:latin typeface="Times New Roman" pitchFamily="18" charset="0"/>
                <a:cs typeface="Times New Roman" pitchFamily="18" charset="0"/>
              </a:rPr>
              <a:t>hân vật</a:t>
            </a:r>
            <a:endParaRPr lang="en-US" sz="4000" dirty="0">
              <a:latin typeface="Times New Roman" pitchFamily="18" charset="0"/>
              <a:cs typeface="Times New Roman" pitchFamily="18" charset="0"/>
            </a:endParaRPr>
          </a:p>
        </p:txBody>
      </p:sp>
      <p:sp>
        <p:nvSpPr>
          <p:cNvPr id="15" name="Rectangle 14"/>
          <p:cNvSpPr/>
          <p:nvPr/>
        </p:nvSpPr>
        <p:spPr>
          <a:xfrm>
            <a:off x="4610551" y="4176929"/>
            <a:ext cx="1766830" cy="707886"/>
          </a:xfrm>
          <a:prstGeom prst="rect">
            <a:avLst/>
          </a:prstGeom>
        </p:spPr>
        <p:txBody>
          <a:bodyPr wrap="none">
            <a:spAutoFit/>
          </a:bodyPr>
          <a:lstStyle/>
          <a:p>
            <a:r>
              <a:rPr lang="en-US" sz="4000" b="1" dirty="0" err="1" smtClean="0">
                <a:latin typeface="Times New Roman" pitchFamily="18" charset="0"/>
                <a:cs typeface="Times New Roman" pitchFamily="18" charset="0"/>
              </a:rPr>
              <a:t>Chủ</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đề</a:t>
            </a:r>
            <a:endParaRPr lang="en-US" sz="4000" dirty="0">
              <a:latin typeface="Times New Roman" pitchFamily="18" charset="0"/>
              <a:cs typeface="Times New Roman" pitchFamily="18" charset="0"/>
            </a:endParaRPr>
          </a:p>
        </p:txBody>
      </p:sp>
      <p:sp>
        <p:nvSpPr>
          <p:cNvPr id="16" name="Right Brace 15"/>
          <p:cNvSpPr/>
          <p:nvPr/>
        </p:nvSpPr>
        <p:spPr>
          <a:xfrm>
            <a:off x="6892101" y="1378419"/>
            <a:ext cx="668740" cy="350747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7" name="Rectangle 16"/>
          <p:cNvSpPr/>
          <p:nvPr/>
        </p:nvSpPr>
        <p:spPr>
          <a:xfrm>
            <a:off x="7952767" y="2359501"/>
            <a:ext cx="2446825" cy="1446550"/>
          </a:xfrm>
          <a:prstGeom prst="rect">
            <a:avLst/>
          </a:prstGeom>
        </p:spPr>
        <p:txBody>
          <a:bodyPr wrap="square">
            <a:spAutoFit/>
          </a:bodyPr>
          <a:lstStyle/>
          <a:p>
            <a:pPr algn="ctr"/>
            <a:r>
              <a:rPr lang="en-US" sz="4400" b="1" dirty="0" err="1" smtClean="0">
                <a:solidFill>
                  <a:srgbClr val="FF0000"/>
                </a:solidFill>
                <a:latin typeface="Times New Roman" pitchFamily="18" charset="0"/>
                <a:cs typeface="Times New Roman" pitchFamily="18" charset="0"/>
              </a:rPr>
              <a:t>Quan</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hệ</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chặt</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chẽ</a:t>
            </a:r>
            <a:endParaRPr lang="en-US" sz="4400" b="1" dirty="0">
              <a:solidFill>
                <a:srgbClr val="FF0000"/>
              </a:solidFill>
              <a:latin typeface="Times New Roman" pitchFamily="18" charset="0"/>
              <a:cs typeface="Times New Roman" pitchFamily="18" charset="0"/>
            </a:endParaRPr>
          </a:p>
        </p:txBody>
      </p:sp>
      <p:pic>
        <p:nvPicPr>
          <p:cNvPr id="18" name="图片 2">
            <a:extLst>
              <a:ext uri="{FF2B5EF4-FFF2-40B4-BE49-F238E27FC236}">
                <a16:creationId xmlns:a16="http://schemas.microsoft.com/office/drawing/2014/main" id="{2CC96CB1-FC49-4420-A4CA-A504ECDF0C99}"/>
              </a:ext>
            </a:extLst>
          </p:cNvPr>
          <p:cNvPicPr>
            <a:picLocks noChangeAspect="1"/>
          </p:cNvPicPr>
          <p:nvPr/>
        </p:nvPicPr>
        <p:blipFill rotWithShape="1">
          <a:blip r:embed="rId10">
            <a:extLst>
              <a:ext uri="{28A0092B-C50C-407E-A947-70E740481C1C}">
                <a14:useLocalDpi xmlns:a14="http://schemas.microsoft.com/office/drawing/2010/main" val="0"/>
              </a:ext>
            </a:extLst>
          </a:blip>
          <a:srcRect l="43744" t="32581" r="21157" b="39836"/>
          <a:stretch/>
        </p:blipFill>
        <p:spPr>
          <a:xfrm>
            <a:off x="8652681" y="3580681"/>
            <a:ext cx="3539319" cy="3708583"/>
          </a:xfrm>
          <a:prstGeom prst="rect">
            <a:avLst/>
          </a:prstGeom>
        </p:spPr>
      </p:pic>
    </p:spTree>
    <p:extLst>
      <p:ext uri="{BB962C8B-B14F-4D97-AF65-F5344CB8AC3E}">
        <p14:creationId xmlns:p14="http://schemas.microsoft.com/office/powerpoint/2010/main" val="33567136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dissolv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dissolv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dissolv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6"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Horizontal)">
                                      <p:cBhvr>
                                        <p:cTn id="64" dur="500"/>
                                        <p:tgtEl>
                                          <p:spTgt spid="16"/>
                                        </p:tgtEl>
                                      </p:cBhvr>
                                    </p:animEffect>
                                  </p:childTnLst>
                                </p:cTn>
                              </p:par>
                              <p:par>
                                <p:cTn id="65" presetID="16" presetClass="entr" presetSubtype="26"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3" grpId="0"/>
      <p:bldP spid="14" grpId="0"/>
      <p:bldP spid="15" grpId="0"/>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íşliḍe">
            <a:extLst>
              <a:ext uri="{FF2B5EF4-FFF2-40B4-BE49-F238E27FC236}">
                <a16:creationId xmlns:a16="http://schemas.microsoft.com/office/drawing/2014/main" id="{BDA0C5D0-7DEB-4F50-AA8D-FA9C805D2799}"/>
              </a:ext>
            </a:extLst>
          </p:cNvPr>
          <p:cNvSpPr/>
          <p:nvPr/>
        </p:nvSpPr>
        <p:spPr>
          <a:xfrm>
            <a:off x="4171327" y="3427216"/>
            <a:ext cx="1845709" cy="1649752"/>
          </a:xfrm>
          <a:prstGeom prst="teardrop">
            <a:avLst/>
          </a:prstGeom>
          <a:solidFill>
            <a:srgbClr val="8AC5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a:p>
        </p:txBody>
      </p:sp>
      <p:sp>
        <p:nvSpPr>
          <p:cNvPr id="18" name="íśliḋé">
            <a:extLst>
              <a:ext uri="{FF2B5EF4-FFF2-40B4-BE49-F238E27FC236}">
                <a16:creationId xmlns:a16="http://schemas.microsoft.com/office/drawing/2014/main" id="{07FD39FD-9FF9-4CAA-8C9A-14A409EEF3BB}"/>
              </a:ext>
            </a:extLst>
          </p:cNvPr>
          <p:cNvSpPr/>
          <p:nvPr/>
        </p:nvSpPr>
        <p:spPr>
          <a:xfrm flipH="1">
            <a:off x="5988104" y="3440864"/>
            <a:ext cx="1845709" cy="1649752"/>
          </a:xfrm>
          <a:prstGeom prst="teardrop">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dirty="0"/>
          </a:p>
        </p:txBody>
      </p:sp>
      <p:sp>
        <p:nvSpPr>
          <p:cNvPr id="19" name="ïšļíďe">
            <a:extLst>
              <a:ext uri="{FF2B5EF4-FFF2-40B4-BE49-F238E27FC236}">
                <a16:creationId xmlns:a16="http://schemas.microsoft.com/office/drawing/2014/main" id="{6195CF13-986B-4AFB-AD90-1BBEFFBE8983}"/>
              </a:ext>
            </a:extLst>
          </p:cNvPr>
          <p:cNvSpPr/>
          <p:nvPr/>
        </p:nvSpPr>
        <p:spPr>
          <a:xfrm flipV="1">
            <a:off x="4184980" y="1787855"/>
            <a:ext cx="1845709" cy="1649752"/>
          </a:xfrm>
          <a:prstGeom prst="teardrop">
            <a:avLst/>
          </a:prstGeom>
          <a:solidFill>
            <a:srgbClr val="8AC5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a:p>
        </p:txBody>
      </p:sp>
      <p:sp>
        <p:nvSpPr>
          <p:cNvPr id="20" name="íṣļíďe">
            <a:extLst>
              <a:ext uri="{FF2B5EF4-FFF2-40B4-BE49-F238E27FC236}">
                <a16:creationId xmlns:a16="http://schemas.microsoft.com/office/drawing/2014/main" id="{DE9C710A-09F5-4D7B-9AF5-FE5696103570}"/>
              </a:ext>
            </a:extLst>
          </p:cNvPr>
          <p:cNvSpPr/>
          <p:nvPr/>
        </p:nvSpPr>
        <p:spPr>
          <a:xfrm flipH="1" flipV="1">
            <a:off x="6029046" y="1801504"/>
            <a:ext cx="1845709" cy="1649752"/>
          </a:xfrm>
          <a:prstGeom prst="teardrop">
            <a:avLst/>
          </a:prstGeom>
          <a:solidFill>
            <a:srgbClr val="8AC5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a:p>
        </p:txBody>
      </p:sp>
      <p:sp>
        <p:nvSpPr>
          <p:cNvPr id="22" name="íSḷiďe">
            <a:extLst>
              <a:ext uri="{FF2B5EF4-FFF2-40B4-BE49-F238E27FC236}">
                <a16:creationId xmlns:a16="http://schemas.microsoft.com/office/drawing/2014/main" id="{964F1D44-8E95-40E4-8246-DB5B1D8E4434}"/>
              </a:ext>
            </a:extLst>
          </p:cNvPr>
          <p:cNvSpPr/>
          <p:nvPr/>
        </p:nvSpPr>
        <p:spPr bwMode="auto">
          <a:xfrm>
            <a:off x="4852443" y="2338583"/>
            <a:ext cx="701685" cy="555607"/>
          </a:xfrm>
          <a:custGeom>
            <a:avLst/>
            <a:gdLst>
              <a:gd name="connsiteX0" fmla="*/ 552739 w 609615"/>
              <a:gd name="connsiteY0" fmla="*/ 397213 h 510753"/>
              <a:gd name="connsiteX1" fmla="*/ 609615 w 609615"/>
              <a:gd name="connsiteY1" fmla="*/ 453983 h 510753"/>
              <a:gd name="connsiteX2" fmla="*/ 552739 w 609615"/>
              <a:gd name="connsiteY2" fmla="*/ 510753 h 510753"/>
              <a:gd name="connsiteX3" fmla="*/ 495863 w 609615"/>
              <a:gd name="connsiteY3" fmla="*/ 453983 h 510753"/>
              <a:gd name="connsiteX4" fmla="*/ 552739 w 609615"/>
              <a:gd name="connsiteY4" fmla="*/ 397213 h 510753"/>
              <a:gd name="connsiteX5" fmla="*/ 547870 w 609615"/>
              <a:gd name="connsiteY5" fmla="*/ 198571 h 510753"/>
              <a:gd name="connsiteX6" fmla="*/ 604746 w 609615"/>
              <a:gd name="connsiteY6" fmla="*/ 255341 h 510753"/>
              <a:gd name="connsiteX7" fmla="*/ 547870 w 609615"/>
              <a:gd name="connsiteY7" fmla="*/ 312111 h 510753"/>
              <a:gd name="connsiteX8" fmla="*/ 490994 w 609615"/>
              <a:gd name="connsiteY8" fmla="*/ 255341 h 510753"/>
              <a:gd name="connsiteX9" fmla="*/ 547870 w 609615"/>
              <a:gd name="connsiteY9" fmla="*/ 198571 h 510753"/>
              <a:gd name="connsiteX10" fmla="*/ 119644 w 609615"/>
              <a:gd name="connsiteY10" fmla="*/ 191797 h 510753"/>
              <a:gd name="connsiteX11" fmla="*/ 127891 w 609615"/>
              <a:gd name="connsiteY11" fmla="*/ 196674 h 510753"/>
              <a:gd name="connsiteX12" fmla="*/ 121502 w 609615"/>
              <a:gd name="connsiteY12" fmla="*/ 203292 h 510753"/>
              <a:gd name="connsiteX13" fmla="*/ 129982 w 609615"/>
              <a:gd name="connsiteY13" fmla="*/ 212233 h 510753"/>
              <a:gd name="connsiteX14" fmla="*/ 122664 w 609615"/>
              <a:gd name="connsiteY14" fmla="*/ 226050 h 510753"/>
              <a:gd name="connsiteX15" fmla="*/ 115462 w 609615"/>
              <a:gd name="connsiteY15" fmla="*/ 225702 h 510753"/>
              <a:gd name="connsiteX16" fmla="*/ 109306 w 609615"/>
              <a:gd name="connsiteY16" fmla="*/ 211652 h 510753"/>
              <a:gd name="connsiteX17" fmla="*/ 117669 w 609615"/>
              <a:gd name="connsiteY17" fmla="*/ 203176 h 510753"/>
              <a:gd name="connsiteX18" fmla="*/ 111513 w 609615"/>
              <a:gd name="connsiteY18" fmla="*/ 196441 h 510753"/>
              <a:gd name="connsiteX19" fmla="*/ 88250 w 609615"/>
              <a:gd name="connsiteY19" fmla="*/ 191374 h 510753"/>
              <a:gd name="connsiteX20" fmla="*/ 111272 w 609615"/>
              <a:gd name="connsiteY20" fmla="*/ 231774 h 510753"/>
              <a:gd name="connsiteX21" fmla="*/ 119760 w 609615"/>
              <a:gd name="connsiteY21" fmla="*/ 238160 h 510753"/>
              <a:gd name="connsiteX22" fmla="*/ 128364 w 609615"/>
              <a:gd name="connsiteY22" fmla="*/ 231891 h 510753"/>
              <a:gd name="connsiteX23" fmla="*/ 152316 w 609615"/>
              <a:gd name="connsiteY23" fmla="*/ 191490 h 510753"/>
              <a:gd name="connsiteX24" fmla="*/ 195918 w 609615"/>
              <a:gd name="connsiteY24" fmla="*/ 193812 h 510753"/>
              <a:gd name="connsiteX25" fmla="*/ 228241 w 609615"/>
              <a:gd name="connsiteY25" fmla="*/ 204725 h 510753"/>
              <a:gd name="connsiteX26" fmla="*/ 239287 w 609615"/>
              <a:gd name="connsiteY26" fmla="*/ 236302 h 510753"/>
              <a:gd name="connsiteX27" fmla="*/ 239287 w 609615"/>
              <a:gd name="connsiteY27" fmla="*/ 249653 h 510753"/>
              <a:gd name="connsiteX28" fmla="*/ 183360 w 609615"/>
              <a:gd name="connsiteY28" fmla="*/ 461987 h 510753"/>
              <a:gd name="connsiteX29" fmla="*/ 132433 w 609615"/>
              <a:gd name="connsiteY29" fmla="*/ 501227 h 510753"/>
              <a:gd name="connsiteX30" fmla="*/ 122085 w 609615"/>
              <a:gd name="connsiteY30" fmla="*/ 501227 h 510753"/>
              <a:gd name="connsiteX31" fmla="*/ 68949 w 609615"/>
              <a:gd name="connsiteY31" fmla="*/ 462568 h 510753"/>
              <a:gd name="connsiteX32" fmla="*/ 0 w 609615"/>
              <a:gd name="connsiteY32" fmla="*/ 249769 h 510753"/>
              <a:gd name="connsiteX33" fmla="*/ 0 w 609615"/>
              <a:gd name="connsiteY33" fmla="*/ 236302 h 510753"/>
              <a:gd name="connsiteX34" fmla="*/ 11046 w 609615"/>
              <a:gd name="connsiteY34" fmla="*/ 204725 h 510753"/>
              <a:gd name="connsiteX35" fmla="*/ 43369 w 609615"/>
              <a:gd name="connsiteY35" fmla="*/ 193812 h 510753"/>
              <a:gd name="connsiteX36" fmla="*/ 138106 w 609615"/>
              <a:gd name="connsiteY36" fmla="*/ 151894 h 510753"/>
              <a:gd name="connsiteX37" fmla="*/ 143448 w 609615"/>
              <a:gd name="connsiteY37" fmla="*/ 154218 h 510753"/>
              <a:gd name="connsiteX38" fmla="*/ 141125 w 609615"/>
              <a:gd name="connsiteY38" fmla="*/ 159679 h 510753"/>
              <a:gd name="connsiteX39" fmla="*/ 118014 w 609615"/>
              <a:gd name="connsiteY39" fmla="*/ 164559 h 510753"/>
              <a:gd name="connsiteX40" fmla="*/ 98271 w 609615"/>
              <a:gd name="connsiteY40" fmla="*/ 158982 h 510753"/>
              <a:gd name="connsiteX41" fmla="*/ 97691 w 609615"/>
              <a:gd name="connsiteY41" fmla="*/ 153172 h 510753"/>
              <a:gd name="connsiteX42" fmla="*/ 103497 w 609615"/>
              <a:gd name="connsiteY42" fmla="*/ 152591 h 510753"/>
              <a:gd name="connsiteX43" fmla="*/ 138106 w 609615"/>
              <a:gd name="connsiteY43" fmla="*/ 151894 h 510753"/>
              <a:gd name="connsiteX44" fmla="*/ 139648 w 609615"/>
              <a:gd name="connsiteY44" fmla="*/ 119739 h 510753"/>
              <a:gd name="connsiteX45" fmla="*/ 149316 w 609615"/>
              <a:gd name="connsiteY45" fmla="*/ 134921 h 510753"/>
              <a:gd name="connsiteX46" fmla="*/ 129981 w 609615"/>
              <a:gd name="connsiteY46" fmla="*/ 134921 h 510753"/>
              <a:gd name="connsiteX47" fmla="*/ 139648 w 609615"/>
              <a:gd name="connsiteY47" fmla="*/ 119739 h 510753"/>
              <a:gd name="connsiteX48" fmla="*/ 91170 w 609615"/>
              <a:gd name="connsiteY48" fmla="*/ 119739 h 510753"/>
              <a:gd name="connsiteX49" fmla="*/ 100838 w 609615"/>
              <a:gd name="connsiteY49" fmla="*/ 134921 h 510753"/>
              <a:gd name="connsiteX50" fmla="*/ 81503 w 609615"/>
              <a:gd name="connsiteY50" fmla="*/ 134921 h 510753"/>
              <a:gd name="connsiteX51" fmla="*/ 91170 w 609615"/>
              <a:gd name="connsiteY51" fmla="*/ 119739 h 510753"/>
              <a:gd name="connsiteX52" fmla="*/ 95591 w 609615"/>
              <a:gd name="connsiteY52" fmla="*/ 95554 h 510753"/>
              <a:gd name="connsiteX53" fmla="*/ 67686 w 609615"/>
              <a:gd name="connsiteY53" fmla="*/ 130042 h 510753"/>
              <a:gd name="connsiteX54" fmla="*/ 67686 w 609615"/>
              <a:gd name="connsiteY54" fmla="*/ 157679 h 510753"/>
              <a:gd name="connsiteX55" fmla="*/ 84313 w 609615"/>
              <a:gd name="connsiteY55" fmla="*/ 174168 h 510753"/>
              <a:gd name="connsiteX56" fmla="*/ 153379 w 609615"/>
              <a:gd name="connsiteY56" fmla="*/ 174168 h 510753"/>
              <a:gd name="connsiteX57" fmla="*/ 169890 w 609615"/>
              <a:gd name="connsiteY57" fmla="*/ 157562 h 510753"/>
              <a:gd name="connsiteX58" fmla="*/ 169890 w 609615"/>
              <a:gd name="connsiteY58" fmla="*/ 112043 h 510753"/>
              <a:gd name="connsiteX59" fmla="*/ 100359 w 609615"/>
              <a:gd name="connsiteY59" fmla="*/ 95554 h 510753"/>
              <a:gd name="connsiteX60" fmla="*/ 305807 w 609615"/>
              <a:gd name="connsiteY60" fmla="*/ 35565 h 510753"/>
              <a:gd name="connsiteX61" fmla="*/ 415442 w 609615"/>
              <a:gd name="connsiteY61" fmla="*/ 35565 h 510753"/>
              <a:gd name="connsiteX62" fmla="*/ 433695 w 609615"/>
              <a:gd name="connsiteY62" fmla="*/ 53792 h 510753"/>
              <a:gd name="connsiteX63" fmla="*/ 415442 w 609615"/>
              <a:gd name="connsiteY63" fmla="*/ 72018 h 510753"/>
              <a:gd name="connsiteX64" fmla="*/ 324060 w 609615"/>
              <a:gd name="connsiteY64" fmla="*/ 72018 h 510753"/>
              <a:gd name="connsiteX65" fmla="*/ 324060 w 609615"/>
              <a:gd name="connsiteY65" fmla="*/ 237103 h 510753"/>
              <a:gd name="connsiteX66" fmla="*/ 415442 w 609615"/>
              <a:gd name="connsiteY66" fmla="*/ 237103 h 510753"/>
              <a:gd name="connsiteX67" fmla="*/ 433695 w 609615"/>
              <a:gd name="connsiteY67" fmla="*/ 255330 h 510753"/>
              <a:gd name="connsiteX68" fmla="*/ 415442 w 609615"/>
              <a:gd name="connsiteY68" fmla="*/ 273556 h 510753"/>
              <a:gd name="connsiteX69" fmla="*/ 324060 w 609615"/>
              <a:gd name="connsiteY69" fmla="*/ 273556 h 510753"/>
              <a:gd name="connsiteX70" fmla="*/ 324060 w 609615"/>
              <a:gd name="connsiteY70" fmla="*/ 469290 h 510753"/>
              <a:gd name="connsiteX71" fmla="*/ 415442 w 609615"/>
              <a:gd name="connsiteY71" fmla="*/ 469290 h 510753"/>
              <a:gd name="connsiteX72" fmla="*/ 433695 w 609615"/>
              <a:gd name="connsiteY72" fmla="*/ 487516 h 510753"/>
              <a:gd name="connsiteX73" fmla="*/ 415442 w 609615"/>
              <a:gd name="connsiteY73" fmla="*/ 505743 h 510753"/>
              <a:gd name="connsiteX74" fmla="*/ 305807 w 609615"/>
              <a:gd name="connsiteY74" fmla="*/ 505743 h 510753"/>
              <a:gd name="connsiteX75" fmla="*/ 287554 w 609615"/>
              <a:gd name="connsiteY75" fmla="*/ 487516 h 510753"/>
              <a:gd name="connsiteX76" fmla="*/ 287554 w 609615"/>
              <a:gd name="connsiteY76" fmla="*/ 53792 h 510753"/>
              <a:gd name="connsiteX77" fmla="*/ 305807 w 609615"/>
              <a:gd name="connsiteY77" fmla="*/ 35565 h 510753"/>
              <a:gd name="connsiteX78" fmla="*/ 117102 w 609615"/>
              <a:gd name="connsiteY78" fmla="*/ 32037 h 510753"/>
              <a:gd name="connsiteX79" fmla="*/ 179890 w 609615"/>
              <a:gd name="connsiteY79" fmla="*/ 108676 h 510753"/>
              <a:gd name="connsiteX80" fmla="*/ 178262 w 609615"/>
              <a:gd name="connsiteY80" fmla="*/ 109373 h 510753"/>
              <a:gd name="connsiteX81" fmla="*/ 178262 w 609615"/>
              <a:gd name="connsiteY81" fmla="*/ 157679 h 510753"/>
              <a:gd name="connsiteX82" fmla="*/ 153379 w 609615"/>
              <a:gd name="connsiteY82" fmla="*/ 182412 h 510753"/>
              <a:gd name="connsiteX83" fmla="*/ 84313 w 609615"/>
              <a:gd name="connsiteY83" fmla="*/ 182412 h 510753"/>
              <a:gd name="connsiteX84" fmla="*/ 59430 w 609615"/>
              <a:gd name="connsiteY84" fmla="*/ 157562 h 510753"/>
              <a:gd name="connsiteX85" fmla="*/ 59430 w 609615"/>
              <a:gd name="connsiteY85" fmla="*/ 133642 h 510753"/>
              <a:gd name="connsiteX86" fmla="*/ 55593 w 609615"/>
              <a:gd name="connsiteY86" fmla="*/ 134803 h 510753"/>
              <a:gd name="connsiteX87" fmla="*/ 117102 w 609615"/>
              <a:gd name="connsiteY87" fmla="*/ 32037 h 510753"/>
              <a:gd name="connsiteX88" fmla="*/ 543107 w 609615"/>
              <a:gd name="connsiteY88" fmla="*/ 0 h 510753"/>
              <a:gd name="connsiteX89" fmla="*/ 599948 w 609615"/>
              <a:gd name="connsiteY89" fmla="*/ 56770 h 510753"/>
              <a:gd name="connsiteX90" fmla="*/ 543107 w 609615"/>
              <a:gd name="connsiteY90" fmla="*/ 113540 h 510753"/>
              <a:gd name="connsiteX91" fmla="*/ 486266 w 609615"/>
              <a:gd name="connsiteY91" fmla="*/ 56770 h 510753"/>
              <a:gd name="connsiteX92" fmla="*/ 543107 w 609615"/>
              <a:gd name="connsiteY92" fmla="*/ 0 h 51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09615" h="510753">
                <a:moveTo>
                  <a:pt x="552739" y="397213"/>
                </a:moveTo>
                <a:cubicBezTo>
                  <a:pt x="584151" y="397213"/>
                  <a:pt x="609615" y="422630"/>
                  <a:pt x="609615" y="453983"/>
                </a:cubicBezTo>
                <a:cubicBezTo>
                  <a:pt x="609615" y="485336"/>
                  <a:pt x="584151" y="510753"/>
                  <a:pt x="552739" y="510753"/>
                </a:cubicBezTo>
                <a:cubicBezTo>
                  <a:pt x="521327" y="510753"/>
                  <a:pt x="495863" y="485336"/>
                  <a:pt x="495863" y="453983"/>
                </a:cubicBezTo>
                <a:cubicBezTo>
                  <a:pt x="495863" y="422630"/>
                  <a:pt x="521327" y="397213"/>
                  <a:pt x="552739" y="397213"/>
                </a:cubicBezTo>
                <a:close/>
                <a:moveTo>
                  <a:pt x="547870" y="198571"/>
                </a:moveTo>
                <a:cubicBezTo>
                  <a:pt x="579282" y="198571"/>
                  <a:pt x="604746" y="223988"/>
                  <a:pt x="604746" y="255341"/>
                </a:cubicBezTo>
                <a:cubicBezTo>
                  <a:pt x="604746" y="286694"/>
                  <a:pt x="579282" y="312111"/>
                  <a:pt x="547870" y="312111"/>
                </a:cubicBezTo>
                <a:cubicBezTo>
                  <a:pt x="516458" y="312111"/>
                  <a:pt x="490994" y="286694"/>
                  <a:pt x="490994" y="255341"/>
                </a:cubicBezTo>
                <a:cubicBezTo>
                  <a:pt x="490994" y="223988"/>
                  <a:pt x="516458" y="198571"/>
                  <a:pt x="547870" y="198571"/>
                </a:cubicBezTo>
                <a:close/>
                <a:moveTo>
                  <a:pt x="119644" y="191797"/>
                </a:moveTo>
                <a:lnTo>
                  <a:pt x="127891" y="196674"/>
                </a:lnTo>
                <a:lnTo>
                  <a:pt x="121502" y="203292"/>
                </a:lnTo>
                <a:lnTo>
                  <a:pt x="129982" y="212233"/>
                </a:lnTo>
                <a:lnTo>
                  <a:pt x="122664" y="226050"/>
                </a:lnTo>
                <a:cubicBezTo>
                  <a:pt x="120573" y="230114"/>
                  <a:pt x="117321" y="229998"/>
                  <a:pt x="115462" y="225702"/>
                </a:cubicBezTo>
                <a:lnTo>
                  <a:pt x="109306" y="211652"/>
                </a:lnTo>
                <a:lnTo>
                  <a:pt x="117669" y="203176"/>
                </a:lnTo>
                <a:lnTo>
                  <a:pt x="111513" y="196441"/>
                </a:lnTo>
                <a:close/>
                <a:moveTo>
                  <a:pt x="88250" y="191374"/>
                </a:moveTo>
                <a:lnTo>
                  <a:pt x="111272" y="231774"/>
                </a:lnTo>
                <a:cubicBezTo>
                  <a:pt x="113597" y="235954"/>
                  <a:pt x="116620" y="238160"/>
                  <a:pt x="119760" y="238160"/>
                </a:cubicBezTo>
                <a:cubicBezTo>
                  <a:pt x="123015" y="238160"/>
                  <a:pt x="126038" y="235954"/>
                  <a:pt x="128364" y="231891"/>
                </a:cubicBezTo>
                <a:lnTo>
                  <a:pt x="152316" y="191490"/>
                </a:lnTo>
                <a:lnTo>
                  <a:pt x="195918" y="193812"/>
                </a:lnTo>
                <a:cubicBezTo>
                  <a:pt x="207894" y="194392"/>
                  <a:pt x="222195" y="199268"/>
                  <a:pt x="228241" y="204725"/>
                </a:cubicBezTo>
                <a:cubicBezTo>
                  <a:pt x="234520" y="210297"/>
                  <a:pt x="239287" y="224112"/>
                  <a:pt x="239287" y="236302"/>
                </a:cubicBezTo>
                <a:lnTo>
                  <a:pt x="239287" y="249653"/>
                </a:lnTo>
                <a:lnTo>
                  <a:pt x="183360" y="461987"/>
                </a:lnTo>
                <a:cubicBezTo>
                  <a:pt x="177663" y="483581"/>
                  <a:pt x="154874" y="501227"/>
                  <a:pt x="132433" y="501227"/>
                </a:cubicBezTo>
                <a:lnTo>
                  <a:pt x="122085" y="501227"/>
                </a:lnTo>
                <a:cubicBezTo>
                  <a:pt x="99645" y="501227"/>
                  <a:pt x="75925" y="483929"/>
                  <a:pt x="68949" y="462568"/>
                </a:cubicBezTo>
                <a:lnTo>
                  <a:pt x="0" y="249769"/>
                </a:lnTo>
                <a:lnTo>
                  <a:pt x="0" y="236302"/>
                </a:lnTo>
                <a:cubicBezTo>
                  <a:pt x="0" y="224112"/>
                  <a:pt x="4883" y="210297"/>
                  <a:pt x="11046" y="204725"/>
                </a:cubicBezTo>
                <a:cubicBezTo>
                  <a:pt x="17208" y="199268"/>
                  <a:pt x="31393" y="194509"/>
                  <a:pt x="43369" y="193812"/>
                </a:cubicBezTo>
                <a:close/>
                <a:moveTo>
                  <a:pt x="138106" y="151894"/>
                </a:moveTo>
                <a:cubicBezTo>
                  <a:pt x="140196" y="151081"/>
                  <a:pt x="142635" y="152127"/>
                  <a:pt x="143448" y="154218"/>
                </a:cubicBezTo>
                <a:cubicBezTo>
                  <a:pt x="144377" y="156426"/>
                  <a:pt x="143332" y="158866"/>
                  <a:pt x="141125" y="159679"/>
                </a:cubicBezTo>
                <a:cubicBezTo>
                  <a:pt x="131950" y="163281"/>
                  <a:pt x="124286" y="164559"/>
                  <a:pt x="118014" y="164559"/>
                </a:cubicBezTo>
                <a:cubicBezTo>
                  <a:pt x="105239" y="164559"/>
                  <a:pt x="98620" y="159330"/>
                  <a:pt x="98271" y="158982"/>
                </a:cubicBezTo>
                <a:cubicBezTo>
                  <a:pt x="96529" y="157588"/>
                  <a:pt x="96181" y="154915"/>
                  <a:pt x="97691" y="153172"/>
                </a:cubicBezTo>
                <a:cubicBezTo>
                  <a:pt x="99084" y="151430"/>
                  <a:pt x="101639" y="151081"/>
                  <a:pt x="103497" y="152591"/>
                </a:cubicBezTo>
                <a:cubicBezTo>
                  <a:pt x="103962" y="152940"/>
                  <a:pt x="114995" y="161073"/>
                  <a:pt x="138106" y="151894"/>
                </a:cubicBezTo>
                <a:close/>
                <a:moveTo>
                  <a:pt x="139648" y="119739"/>
                </a:moveTo>
                <a:cubicBezTo>
                  <a:pt x="147918" y="120435"/>
                  <a:pt x="149316" y="134921"/>
                  <a:pt x="149316" y="134921"/>
                </a:cubicBezTo>
                <a:lnTo>
                  <a:pt x="129981" y="134921"/>
                </a:lnTo>
                <a:cubicBezTo>
                  <a:pt x="129981" y="134921"/>
                  <a:pt x="131379" y="119044"/>
                  <a:pt x="139648" y="119739"/>
                </a:cubicBezTo>
                <a:close/>
                <a:moveTo>
                  <a:pt x="91170" y="119739"/>
                </a:moveTo>
                <a:cubicBezTo>
                  <a:pt x="99440" y="120435"/>
                  <a:pt x="100838" y="134921"/>
                  <a:pt x="100838" y="134921"/>
                </a:cubicBezTo>
                <a:lnTo>
                  <a:pt x="81503" y="134921"/>
                </a:lnTo>
                <a:cubicBezTo>
                  <a:pt x="81503" y="134921"/>
                  <a:pt x="82901" y="119044"/>
                  <a:pt x="91170" y="119739"/>
                </a:cubicBezTo>
                <a:close/>
                <a:moveTo>
                  <a:pt x="95591" y="95554"/>
                </a:moveTo>
                <a:cubicBezTo>
                  <a:pt x="92685" y="103451"/>
                  <a:pt x="84429" y="120752"/>
                  <a:pt x="67686" y="130042"/>
                </a:cubicBezTo>
                <a:lnTo>
                  <a:pt x="67686" y="157679"/>
                </a:lnTo>
                <a:cubicBezTo>
                  <a:pt x="67686" y="166736"/>
                  <a:pt x="75127" y="174168"/>
                  <a:pt x="84313" y="174168"/>
                </a:cubicBezTo>
                <a:lnTo>
                  <a:pt x="153379" y="174168"/>
                </a:lnTo>
                <a:cubicBezTo>
                  <a:pt x="162449" y="174168"/>
                  <a:pt x="169890" y="166736"/>
                  <a:pt x="169890" y="157562"/>
                </a:cubicBezTo>
                <a:lnTo>
                  <a:pt x="169890" y="112043"/>
                </a:lnTo>
                <a:cubicBezTo>
                  <a:pt x="153961" y="116340"/>
                  <a:pt x="122102" y="120752"/>
                  <a:pt x="100359" y="95554"/>
                </a:cubicBezTo>
                <a:close/>
                <a:moveTo>
                  <a:pt x="305807" y="35565"/>
                </a:moveTo>
                <a:lnTo>
                  <a:pt x="415442" y="35565"/>
                </a:lnTo>
                <a:cubicBezTo>
                  <a:pt x="425557" y="35565"/>
                  <a:pt x="433695" y="43692"/>
                  <a:pt x="433695" y="53792"/>
                </a:cubicBezTo>
                <a:cubicBezTo>
                  <a:pt x="433695" y="63892"/>
                  <a:pt x="425557" y="72018"/>
                  <a:pt x="415442" y="72018"/>
                </a:cubicBezTo>
                <a:lnTo>
                  <a:pt x="324060" y="72018"/>
                </a:lnTo>
                <a:lnTo>
                  <a:pt x="324060" y="237103"/>
                </a:lnTo>
                <a:lnTo>
                  <a:pt x="415442" y="237103"/>
                </a:lnTo>
                <a:cubicBezTo>
                  <a:pt x="425557" y="237103"/>
                  <a:pt x="433695" y="245346"/>
                  <a:pt x="433695" y="255330"/>
                </a:cubicBezTo>
                <a:cubicBezTo>
                  <a:pt x="433695" y="265430"/>
                  <a:pt x="425557" y="273556"/>
                  <a:pt x="415442" y="273556"/>
                </a:cubicBezTo>
                <a:lnTo>
                  <a:pt x="324060" y="273556"/>
                </a:lnTo>
                <a:lnTo>
                  <a:pt x="324060" y="469290"/>
                </a:lnTo>
                <a:lnTo>
                  <a:pt x="415442" y="469290"/>
                </a:lnTo>
                <a:cubicBezTo>
                  <a:pt x="425557" y="469290"/>
                  <a:pt x="433695" y="477416"/>
                  <a:pt x="433695" y="487516"/>
                </a:cubicBezTo>
                <a:cubicBezTo>
                  <a:pt x="433695" y="497617"/>
                  <a:pt x="425557" y="505743"/>
                  <a:pt x="415442" y="505743"/>
                </a:cubicBezTo>
                <a:lnTo>
                  <a:pt x="305807" y="505743"/>
                </a:lnTo>
                <a:cubicBezTo>
                  <a:pt x="295692" y="505743"/>
                  <a:pt x="287554" y="497617"/>
                  <a:pt x="287554" y="487516"/>
                </a:cubicBezTo>
                <a:lnTo>
                  <a:pt x="287554" y="53792"/>
                </a:lnTo>
                <a:cubicBezTo>
                  <a:pt x="287554" y="43692"/>
                  <a:pt x="295692" y="35565"/>
                  <a:pt x="305807" y="35565"/>
                </a:cubicBezTo>
                <a:close/>
                <a:moveTo>
                  <a:pt x="117102" y="32037"/>
                </a:moveTo>
                <a:cubicBezTo>
                  <a:pt x="195819" y="32037"/>
                  <a:pt x="179890" y="108676"/>
                  <a:pt x="179890" y="108676"/>
                </a:cubicBezTo>
                <a:cubicBezTo>
                  <a:pt x="179890" y="108676"/>
                  <a:pt x="179308" y="108908"/>
                  <a:pt x="178262" y="109373"/>
                </a:cubicBezTo>
                <a:lnTo>
                  <a:pt x="178262" y="157679"/>
                </a:lnTo>
                <a:cubicBezTo>
                  <a:pt x="178262" y="171381"/>
                  <a:pt x="167099" y="182412"/>
                  <a:pt x="153379" y="182412"/>
                </a:cubicBezTo>
                <a:lnTo>
                  <a:pt x="84313" y="182412"/>
                </a:lnTo>
                <a:cubicBezTo>
                  <a:pt x="70593" y="182412"/>
                  <a:pt x="59430" y="171265"/>
                  <a:pt x="59430" y="157562"/>
                </a:cubicBezTo>
                <a:lnTo>
                  <a:pt x="59430" y="133642"/>
                </a:lnTo>
                <a:cubicBezTo>
                  <a:pt x="58151" y="134106"/>
                  <a:pt x="56872" y="134571"/>
                  <a:pt x="55593" y="134803"/>
                </a:cubicBezTo>
                <a:cubicBezTo>
                  <a:pt x="55593" y="134803"/>
                  <a:pt x="34083" y="32153"/>
                  <a:pt x="117102" y="32037"/>
                </a:cubicBezTo>
                <a:close/>
                <a:moveTo>
                  <a:pt x="543107" y="0"/>
                </a:moveTo>
                <a:cubicBezTo>
                  <a:pt x="574499" y="0"/>
                  <a:pt x="599948" y="25417"/>
                  <a:pt x="599948" y="56770"/>
                </a:cubicBezTo>
                <a:cubicBezTo>
                  <a:pt x="599948" y="88123"/>
                  <a:pt x="574499" y="113540"/>
                  <a:pt x="543107" y="113540"/>
                </a:cubicBezTo>
                <a:cubicBezTo>
                  <a:pt x="511715" y="113540"/>
                  <a:pt x="486266" y="88123"/>
                  <a:pt x="486266" y="56770"/>
                </a:cubicBezTo>
                <a:cubicBezTo>
                  <a:pt x="486266" y="25417"/>
                  <a:pt x="511715" y="0"/>
                  <a:pt x="543107" y="0"/>
                </a:cubicBezTo>
                <a:close/>
              </a:path>
            </a:pathLst>
          </a:custGeom>
          <a:solidFill>
            <a:schemeClr val="bg1"/>
          </a:solidFill>
          <a:ln>
            <a:noFill/>
          </a:ln>
        </p:spPr>
        <p:txBody>
          <a:bodyPr/>
          <a:lstStyle/>
          <a:p>
            <a:endParaRPr lang="zh-CN" altLang="en-US"/>
          </a:p>
        </p:txBody>
      </p:sp>
      <p:sp>
        <p:nvSpPr>
          <p:cNvPr id="28" name="íṩḷîḓe">
            <a:extLst>
              <a:ext uri="{FF2B5EF4-FFF2-40B4-BE49-F238E27FC236}">
                <a16:creationId xmlns:a16="http://schemas.microsoft.com/office/drawing/2014/main" id="{90121930-671D-48EF-9A03-581FAAE9DDF2}"/>
              </a:ext>
            </a:extLst>
          </p:cNvPr>
          <p:cNvSpPr/>
          <p:nvPr/>
        </p:nvSpPr>
        <p:spPr bwMode="auto">
          <a:xfrm>
            <a:off x="5781553" y="3315802"/>
            <a:ext cx="441826" cy="328150"/>
          </a:xfrm>
          <a:custGeom>
            <a:avLst/>
            <a:gdLst>
              <a:gd name="connsiteX0" fmla="*/ 559530 w 608459"/>
              <a:gd name="connsiteY0" fmla="*/ 243168 h 561842"/>
              <a:gd name="connsiteX1" fmla="*/ 608267 w 608459"/>
              <a:gd name="connsiteY1" fmla="*/ 296592 h 561842"/>
              <a:gd name="connsiteX2" fmla="*/ 559530 w 608459"/>
              <a:gd name="connsiteY2" fmla="*/ 341026 h 561842"/>
              <a:gd name="connsiteX3" fmla="*/ 537115 w 608459"/>
              <a:gd name="connsiteY3" fmla="*/ 335599 h 561842"/>
              <a:gd name="connsiteX4" fmla="*/ 446094 w 608459"/>
              <a:gd name="connsiteY4" fmla="*/ 402081 h 561842"/>
              <a:gd name="connsiteX5" fmla="*/ 537794 w 608459"/>
              <a:gd name="connsiteY5" fmla="*/ 469072 h 561842"/>
              <a:gd name="connsiteX6" fmla="*/ 559530 w 608459"/>
              <a:gd name="connsiteY6" fmla="*/ 463984 h 561842"/>
              <a:gd name="connsiteX7" fmla="*/ 608437 w 608459"/>
              <a:gd name="connsiteY7" fmla="*/ 512998 h 561842"/>
              <a:gd name="connsiteX8" fmla="*/ 559530 w 608459"/>
              <a:gd name="connsiteY8" fmla="*/ 561842 h 561842"/>
              <a:gd name="connsiteX9" fmla="*/ 510454 w 608459"/>
              <a:gd name="connsiteY9" fmla="*/ 512998 h 561842"/>
              <a:gd name="connsiteX10" fmla="*/ 511133 w 608459"/>
              <a:gd name="connsiteY10" fmla="*/ 505705 h 561842"/>
              <a:gd name="connsiteX11" fmla="*/ 419603 w 608459"/>
              <a:gd name="connsiteY11" fmla="*/ 438884 h 561842"/>
              <a:gd name="connsiteX12" fmla="*/ 387338 w 608459"/>
              <a:gd name="connsiteY12" fmla="*/ 451095 h 561842"/>
              <a:gd name="connsiteX13" fmla="*/ 338432 w 608459"/>
              <a:gd name="connsiteY13" fmla="*/ 402081 h 561842"/>
              <a:gd name="connsiteX14" fmla="*/ 387338 w 608459"/>
              <a:gd name="connsiteY14" fmla="*/ 353237 h 561842"/>
              <a:gd name="connsiteX15" fmla="*/ 419603 w 608459"/>
              <a:gd name="connsiteY15" fmla="*/ 365448 h 561842"/>
              <a:gd name="connsiteX16" fmla="*/ 510963 w 608459"/>
              <a:gd name="connsiteY16" fmla="*/ 298627 h 561842"/>
              <a:gd name="connsiteX17" fmla="*/ 510454 w 608459"/>
              <a:gd name="connsiteY17" fmla="*/ 292012 h 561842"/>
              <a:gd name="connsiteX18" fmla="*/ 559530 w 608459"/>
              <a:gd name="connsiteY18" fmla="*/ 243168 h 561842"/>
              <a:gd name="connsiteX19" fmla="*/ 49089 w 608459"/>
              <a:gd name="connsiteY19" fmla="*/ 197230 h 561842"/>
              <a:gd name="connsiteX20" fmla="*/ 119749 w 608459"/>
              <a:gd name="connsiteY20" fmla="*/ 228260 h 561842"/>
              <a:gd name="connsiteX21" fmla="*/ 99026 w 608459"/>
              <a:gd name="connsiteY21" fmla="*/ 313892 h 561842"/>
              <a:gd name="connsiteX22" fmla="*/ 99026 w 608459"/>
              <a:gd name="connsiteY22" fmla="*/ 402575 h 561842"/>
              <a:gd name="connsiteX23" fmla="*/ 23270 w 608459"/>
              <a:gd name="connsiteY23" fmla="*/ 402575 h 561842"/>
              <a:gd name="connsiteX24" fmla="*/ 0 w 608459"/>
              <a:gd name="connsiteY24" fmla="*/ 379175 h 561842"/>
              <a:gd name="connsiteX25" fmla="*/ 0 w 608459"/>
              <a:gd name="connsiteY25" fmla="*/ 296935 h 561842"/>
              <a:gd name="connsiteX26" fmla="*/ 49089 w 608459"/>
              <a:gd name="connsiteY26" fmla="*/ 197230 h 561842"/>
              <a:gd name="connsiteX27" fmla="*/ 199348 w 608459"/>
              <a:gd name="connsiteY27" fmla="*/ 187069 h 561842"/>
              <a:gd name="connsiteX28" fmla="*/ 287660 w 608459"/>
              <a:gd name="connsiteY28" fmla="*/ 222509 h 561842"/>
              <a:gd name="connsiteX29" fmla="*/ 376141 w 608459"/>
              <a:gd name="connsiteY29" fmla="*/ 187069 h 561842"/>
              <a:gd name="connsiteX30" fmla="*/ 442374 w 608459"/>
              <a:gd name="connsiteY30" fmla="*/ 311026 h 561842"/>
              <a:gd name="connsiteX31" fmla="*/ 423183 w 608459"/>
              <a:gd name="connsiteY31" fmla="*/ 324931 h 561842"/>
              <a:gd name="connsiteX32" fmla="*/ 387349 w 608459"/>
              <a:gd name="connsiteY32" fmla="*/ 316961 h 561842"/>
              <a:gd name="connsiteX33" fmla="*/ 302095 w 608459"/>
              <a:gd name="connsiteY33" fmla="*/ 402086 h 561842"/>
              <a:gd name="connsiteX34" fmla="*/ 312794 w 608459"/>
              <a:gd name="connsiteY34" fmla="*/ 443292 h 561842"/>
              <a:gd name="connsiteX35" fmla="*/ 161476 w 608459"/>
              <a:gd name="connsiteY35" fmla="*/ 443292 h 561842"/>
              <a:gd name="connsiteX36" fmla="*/ 132945 w 608459"/>
              <a:gd name="connsiteY36" fmla="*/ 414635 h 561842"/>
              <a:gd name="connsiteX37" fmla="*/ 132945 w 608459"/>
              <a:gd name="connsiteY37" fmla="*/ 313909 h 561842"/>
              <a:gd name="connsiteX38" fmla="*/ 199348 w 608459"/>
              <a:gd name="connsiteY38" fmla="*/ 187069 h 561842"/>
              <a:gd name="connsiteX39" fmla="*/ 126346 w 608459"/>
              <a:gd name="connsiteY39" fmla="*/ 40716 h 561842"/>
              <a:gd name="connsiteX40" fmla="*/ 166589 w 608459"/>
              <a:gd name="connsiteY40" fmla="*/ 52077 h 561842"/>
              <a:gd name="connsiteX41" fmla="*/ 159288 w 608459"/>
              <a:gd name="connsiteY41" fmla="*/ 94301 h 561842"/>
              <a:gd name="connsiteX42" fmla="*/ 177966 w 608459"/>
              <a:gd name="connsiteY42" fmla="*/ 160775 h 561842"/>
              <a:gd name="connsiteX43" fmla="*/ 143326 w 608459"/>
              <a:gd name="connsiteY43" fmla="*/ 192655 h 561842"/>
              <a:gd name="connsiteX44" fmla="*/ 126346 w 608459"/>
              <a:gd name="connsiteY44" fmla="*/ 194690 h 561842"/>
              <a:gd name="connsiteX45" fmla="*/ 49255 w 608459"/>
              <a:gd name="connsiteY45" fmla="*/ 117703 h 561842"/>
              <a:gd name="connsiteX46" fmla="*/ 126346 w 608459"/>
              <a:gd name="connsiteY46" fmla="*/ 40716 h 561842"/>
              <a:gd name="connsiteX47" fmla="*/ 287696 w 608459"/>
              <a:gd name="connsiteY47" fmla="*/ 0 h 561842"/>
              <a:gd name="connsiteX48" fmla="*/ 382113 w 608459"/>
              <a:gd name="connsiteY48" fmla="*/ 94311 h 561842"/>
              <a:gd name="connsiteX49" fmla="*/ 287696 w 608459"/>
              <a:gd name="connsiteY49" fmla="*/ 188622 h 561842"/>
              <a:gd name="connsiteX50" fmla="*/ 193279 w 608459"/>
              <a:gd name="connsiteY50" fmla="*/ 94311 h 561842"/>
              <a:gd name="connsiteX51" fmla="*/ 287696 w 608459"/>
              <a:gd name="connsiteY51" fmla="*/ 0 h 56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8459" h="561842">
                <a:moveTo>
                  <a:pt x="559530" y="243168"/>
                </a:moveTo>
                <a:cubicBezTo>
                  <a:pt x="587719" y="243168"/>
                  <a:pt x="610814" y="267251"/>
                  <a:pt x="608267" y="296592"/>
                </a:cubicBezTo>
                <a:cubicBezTo>
                  <a:pt x="605889" y="321353"/>
                  <a:pt x="585002" y="341026"/>
                  <a:pt x="559530" y="341026"/>
                </a:cubicBezTo>
                <a:cubicBezTo>
                  <a:pt x="551379" y="341026"/>
                  <a:pt x="543907" y="338991"/>
                  <a:pt x="537115" y="335599"/>
                </a:cubicBezTo>
                <a:lnTo>
                  <a:pt x="446094" y="402081"/>
                </a:lnTo>
                <a:lnTo>
                  <a:pt x="537794" y="469072"/>
                </a:lnTo>
                <a:cubicBezTo>
                  <a:pt x="544417" y="465850"/>
                  <a:pt x="551719" y="463984"/>
                  <a:pt x="559530" y="463984"/>
                </a:cubicBezTo>
                <a:cubicBezTo>
                  <a:pt x="586531" y="463984"/>
                  <a:pt x="608437" y="486032"/>
                  <a:pt x="608437" y="512998"/>
                </a:cubicBezTo>
                <a:cubicBezTo>
                  <a:pt x="608437" y="539964"/>
                  <a:pt x="586531" y="561842"/>
                  <a:pt x="559530" y="561842"/>
                </a:cubicBezTo>
                <a:cubicBezTo>
                  <a:pt x="532360" y="561842"/>
                  <a:pt x="510454" y="539964"/>
                  <a:pt x="510454" y="512998"/>
                </a:cubicBezTo>
                <a:cubicBezTo>
                  <a:pt x="510454" y="510454"/>
                  <a:pt x="510793" y="508080"/>
                  <a:pt x="511133" y="505705"/>
                </a:cubicBezTo>
                <a:lnTo>
                  <a:pt x="419603" y="438884"/>
                </a:lnTo>
                <a:cubicBezTo>
                  <a:pt x="410773" y="446685"/>
                  <a:pt x="399225" y="451095"/>
                  <a:pt x="387338" y="451095"/>
                </a:cubicBezTo>
                <a:cubicBezTo>
                  <a:pt x="360338" y="451095"/>
                  <a:pt x="338432" y="429047"/>
                  <a:pt x="338432" y="402081"/>
                </a:cubicBezTo>
                <a:cubicBezTo>
                  <a:pt x="338432" y="375115"/>
                  <a:pt x="360338" y="353237"/>
                  <a:pt x="387338" y="353237"/>
                </a:cubicBezTo>
                <a:cubicBezTo>
                  <a:pt x="399225" y="353237"/>
                  <a:pt x="410603" y="357477"/>
                  <a:pt x="419603" y="365448"/>
                </a:cubicBezTo>
                <a:lnTo>
                  <a:pt x="510963" y="298627"/>
                </a:lnTo>
                <a:cubicBezTo>
                  <a:pt x="510793" y="296422"/>
                  <a:pt x="510454" y="294217"/>
                  <a:pt x="510454" y="292012"/>
                </a:cubicBezTo>
                <a:cubicBezTo>
                  <a:pt x="510454" y="265046"/>
                  <a:pt x="532360" y="243168"/>
                  <a:pt x="559530" y="243168"/>
                </a:cubicBezTo>
                <a:close/>
                <a:moveTo>
                  <a:pt x="49089" y="197230"/>
                </a:moveTo>
                <a:cubicBezTo>
                  <a:pt x="67603" y="215204"/>
                  <a:pt x="92402" y="226734"/>
                  <a:pt x="119749" y="228260"/>
                </a:cubicBezTo>
                <a:cubicBezTo>
                  <a:pt x="106500" y="254035"/>
                  <a:pt x="99026" y="283031"/>
                  <a:pt x="99026" y="313892"/>
                </a:cubicBezTo>
                <a:lnTo>
                  <a:pt x="99026" y="402575"/>
                </a:lnTo>
                <a:lnTo>
                  <a:pt x="23270" y="402575"/>
                </a:lnTo>
                <a:cubicBezTo>
                  <a:pt x="10531" y="402575"/>
                  <a:pt x="0" y="392062"/>
                  <a:pt x="0" y="379175"/>
                </a:cubicBezTo>
                <a:lnTo>
                  <a:pt x="0" y="296935"/>
                </a:lnTo>
                <a:cubicBezTo>
                  <a:pt x="0" y="256409"/>
                  <a:pt x="19194" y="220291"/>
                  <a:pt x="49089" y="197230"/>
                </a:cubicBezTo>
                <a:close/>
                <a:moveTo>
                  <a:pt x="199348" y="187069"/>
                </a:moveTo>
                <a:cubicBezTo>
                  <a:pt x="222445" y="208944"/>
                  <a:pt x="253524" y="222509"/>
                  <a:pt x="287660" y="222509"/>
                </a:cubicBezTo>
                <a:cubicBezTo>
                  <a:pt x="321965" y="222509"/>
                  <a:pt x="353044" y="208944"/>
                  <a:pt x="376141" y="187069"/>
                </a:cubicBezTo>
                <a:cubicBezTo>
                  <a:pt x="415541" y="214539"/>
                  <a:pt x="441355" y="259646"/>
                  <a:pt x="442374" y="311026"/>
                </a:cubicBezTo>
                <a:lnTo>
                  <a:pt x="423183" y="324931"/>
                </a:lnTo>
                <a:cubicBezTo>
                  <a:pt x="412144" y="319844"/>
                  <a:pt x="399917" y="316961"/>
                  <a:pt x="387349" y="316961"/>
                </a:cubicBezTo>
                <a:cubicBezTo>
                  <a:pt x="340307" y="316961"/>
                  <a:pt x="302095" y="355284"/>
                  <a:pt x="302095" y="402086"/>
                </a:cubicBezTo>
                <a:cubicBezTo>
                  <a:pt x="302095" y="417009"/>
                  <a:pt x="306001" y="431083"/>
                  <a:pt x="312794" y="443292"/>
                </a:cubicBezTo>
                <a:lnTo>
                  <a:pt x="161476" y="443292"/>
                </a:lnTo>
                <a:cubicBezTo>
                  <a:pt x="145682" y="443292"/>
                  <a:pt x="132945" y="430405"/>
                  <a:pt x="132945" y="414635"/>
                </a:cubicBezTo>
                <a:lnTo>
                  <a:pt x="132945" y="313909"/>
                </a:lnTo>
                <a:cubicBezTo>
                  <a:pt x="132945" y="261342"/>
                  <a:pt x="159269" y="215048"/>
                  <a:pt x="199348" y="187069"/>
                </a:cubicBezTo>
                <a:close/>
                <a:moveTo>
                  <a:pt x="126346" y="40716"/>
                </a:moveTo>
                <a:cubicBezTo>
                  <a:pt x="141119" y="40716"/>
                  <a:pt x="154873" y="44786"/>
                  <a:pt x="166589" y="52077"/>
                </a:cubicBezTo>
                <a:cubicBezTo>
                  <a:pt x="161835" y="65304"/>
                  <a:pt x="159288" y="79548"/>
                  <a:pt x="159288" y="94301"/>
                </a:cubicBezTo>
                <a:cubicBezTo>
                  <a:pt x="159288" y="118551"/>
                  <a:pt x="166250" y="141443"/>
                  <a:pt x="177966" y="160775"/>
                </a:cubicBezTo>
                <a:cubicBezTo>
                  <a:pt x="165231" y="169932"/>
                  <a:pt x="153514" y="180615"/>
                  <a:pt x="143326" y="192655"/>
                </a:cubicBezTo>
                <a:cubicBezTo>
                  <a:pt x="137892" y="194011"/>
                  <a:pt x="132119" y="194690"/>
                  <a:pt x="126346" y="194690"/>
                </a:cubicBezTo>
                <a:cubicBezTo>
                  <a:pt x="83725" y="194690"/>
                  <a:pt x="49255" y="160096"/>
                  <a:pt x="49255" y="117703"/>
                </a:cubicBezTo>
                <a:cubicBezTo>
                  <a:pt x="49255" y="75139"/>
                  <a:pt x="83725" y="40716"/>
                  <a:pt x="126346" y="40716"/>
                </a:cubicBezTo>
                <a:close/>
                <a:moveTo>
                  <a:pt x="287696" y="0"/>
                </a:moveTo>
                <a:cubicBezTo>
                  <a:pt x="339841" y="0"/>
                  <a:pt x="382113" y="42224"/>
                  <a:pt x="382113" y="94311"/>
                </a:cubicBezTo>
                <a:cubicBezTo>
                  <a:pt x="382113" y="146398"/>
                  <a:pt x="339841" y="188622"/>
                  <a:pt x="287696" y="188622"/>
                </a:cubicBezTo>
                <a:cubicBezTo>
                  <a:pt x="235551" y="188622"/>
                  <a:pt x="193279" y="146398"/>
                  <a:pt x="193279" y="94311"/>
                </a:cubicBezTo>
                <a:cubicBezTo>
                  <a:pt x="193279" y="42224"/>
                  <a:pt x="235551" y="0"/>
                  <a:pt x="287696" y="0"/>
                </a:cubicBezTo>
                <a:close/>
              </a:path>
            </a:pathLst>
          </a:custGeom>
          <a:solidFill>
            <a:schemeClr val="bg1"/>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sz="1350" dirty="0"/>
          </a:p>
        </p:txBody>
      </p:sp>
      <p:pic>
        <p:nvPicPr>
          <p:cNvPr id="31" name="图形 30" descr="条形图">
            <a:extLst>
              <a:ext uri="{FF2B5EF4-FFF2-40B4-BE49-F238E27FC236}">
                <a16:creationId xmlns:a16="http://schemas.microsoft.com/office/drawing/2014/main" id="{ACDD7D82-F1F4-46A5-9448-A8A22D4569A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44149" y="2301316"/>
            <a:ext cx="657833" cy="657833"/>
          </a:xfrm>
          <a:prstGeom prst="rect">
            <a:avLst/>
          </a:prstGeom>
        </p:spPr>
      </p:pic>
      <p:pic>
        <p:nvPicPr>
          <p:cNvPr id="33" name="图形 32" descr="光盘">
            <a:extLst>
              <a:ext uri="{FF2B5EF4-FFF2-40B4-BE49-F238E27FC236}">
                <a16:creationId xmlns:a16="http://schemas.microsoft.com/office/drawing/2014/main" id="{8E9DADEA-5C92-40F9-BD8F-0C7FDAAC52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773239" y="3809387"/>
            <a:ext cx="657833" cy="657833"/>
          </a:xfrm>
          <a:prstGeom prst="rect">
            <a:avLst/>
          </a:prstGeom>
        </p:spPr>
      </p:pic>
      <p:pic>
        <p:nvPicPr>
          <p:cNvPr id="35" name="图形 34" descr="打开信封">
            <a:extLst>
              <a:ext uri="{FF2B5EF4-FFF2-40B4-BE49-F238E27FC236}">
                <a16:creationId xmlns:a16="http://schemas.microsoft.com/office/drawing/2014/main" id="{A7A229AF-78B1-4D1B-9C83-796C0B3FE97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421319" y="3846166"/>
            <a:ext cx="657833" cy="657833"/>
          </a:xfrm>
          <a:prstGeom prst="rect">
            <a:avLst/>
          </a:prstGeom>
        </p:spPr>
      </p:pic>
      <p:sp>
        <p:nvSpPr>
          <p:cNvPr id="24" name="Rectangle 23"/>
          <p:cNvSpPr/>
          <p:nvPr/>
        </p:nvSpPr>
        <p:spPr>
          <a:xfrm>
            <a:off x="1009935" y="1238107"/>
            <a:ext cx="3261816" cy="1077218"/>
          </a:xfrm>
          <a:prstGeom prst="rect">
            <a:avLst/>
          </a:prstGeom>
        </p:spPr>
        <p:txBody>
          <a:bodyPr wrap="square">
            <a:spAutoFit/>
          </a:bodyPr>
          <a:lstStyle/>
          <a:p>
            <a:pPr algn="ctr"/>
            <a:r>
              <a:rPr lang="vi-VN" sz="3200" dirty="0" smtClean="0">
                <a:latin typeface="+mj-lt"/>
              </a:rPr>
              <a:t>Sự việc do nhân vật làm ra.</a:t>
            </a:r>
            <a:endParaRPr lang="en-US" sz="3200" dirty="0">
              <a:latin typeface="+mj-lt"/>
              <a:cs typeface="Times New Roman" pitchFamily="18" charset="0"/>
            </a:endParaRPr>
          </a:p>
        </p:txBody>
      </p:sp>
      <p:sp>
        <p:nvSpPr>
          <p:cNvPr id="25" name="Rectangle 24"/>
          <p:cNvSpPr/>
          <p:nvPr/>
        </p:nvSpPr>
        <p:spPr>
          <a:xfrm>
            <a:off x="777926" y="3151063"/>
            <a:ext cx="3193575" cy="3046988"/>
          </a:xfrm>
          <a:prstGeom prst="rect">
            <a:avLst/>
          </a:prstGeom>
        </p:spPr>
        <p:txBody>
          <a:bodyPr wrap="square">
            <a:spAutoFit/>
          </a:bodyPr>
          <a:lstStyle/>
          <a:p>
            <a:pPr algn="ctr"/>
            <a:r>
              <a:rPr lang="vi-VN" sz="3200" dirty="0" smtClean="0">
                <a:latin typeface="+mj-lt"/>
              </a:rPr>
              <a:t>Nếu không có sự việc thì nhân vật trở nên nhạt nhẽo, đơn điệu, vô vị, không tạo thành cốt truyện.</a:t>
            </a:r>
            <a:endParaRPr lang="en-US" sz="3200" dirty="0">
              <a:latin typeface="+mj-lt"/>
              <a:cs typeface="Times New Roman" pitchFamily="18" charset="0"/>
            </a:endParaRPr>
          </a:p>
        </p:txBody>
      </p:sp>
      <p:sp>
        <p:nvSpPr>
          <p:cNvPr id="26" name="Rectangle 25"/>
          <p:cNvSpPr/>
          <p:nvPr/>
        </p:nvSpPr>
        <p:spPr>
          <a:xfrm>
            <a:off x="8068103" y="1213087"/>
            <a:ext cx="3261816" cy="1077218"/>
          </a:xfrm>
          <a:prstGeom prst="rect">
            <a:avLst/>
          </a:prstGeom>
        </p:spPr>
        <p:txBody>
          <a:bodyPr wrap="square">
            <a:spAutoFit/>
          </a:bodyPr>
          <a:lstStyle/>
          <a:p>
            <a:pPr algn="ctr"/>
            <a:r>
              <a:rPr lang="vi-VN" sz="3200" dirty="0" smtClean="0">
                <a:latin typeface="+mj-lt"/>
              </a:rPr>
              <a:t>Sự việc </a:t>
            </a:r>
            <a:r>
              <a:rPr lang="en-US" sz="3200" dirty="0" smtClean="0">
                <a:latin typeface="Times New Roman" pitchFamily="18" charset="0"/>
                <a:cs typeface="Times New Roman" pitchFamily="18" charset="0"/>
              </a:rPr>
              <a:t>+</a:t>
            </a:r>
            <a:r>
              <a:rPr lang="vi-VN" sz="3200" dirty="0" smtClean="0">
                <a:latin typeface="+mj-lt"/>
              </a:rPr>
              <a:t> nhân vật </a:t>
            </a:r>
            <a:r>
              <a:rPr lang="en-US" sz="3200" dirty="0" smtClean="0">
                <a:latin typeface="Times New Roman" pitchFamily="18" charset="0"/>
                <a:cs typeface="Times New Roman" pitchFamily="18" charset="0"/>
              </a:rPr>
              <a:t>=</a:t>
            </a:r>
            <a:r>
              <a:rPr lang="en-US" sz="3200" dirty="0" smtClean="0">
                <a:latin typeface="+mj-lt"/>
              </a:rPr>
              <a:t> </a:t>
            </a:r>
            <a:r>
              <a:rPr lang="vi-VN" sz="3200" dirty="0" smtClean="0">
                <a:latin typeface="+mj-lt"/>
              </a:rPr>
              <a:t>nổi bật chủ đề</a:t>
            </a:r>
            <a:endParaRPr lang="en-US" sz="3200" dirty="0">
              <a:latin typeface="+mj-lt"/>
              <a:cs typeface="Times New Roman" pitchFamily="18" charset="0"/>
            </a:endParaRPr>
          </a:p>
        </p:txBody>
      </p:sp>
      <p:sp>
        <p:nvSpPr>
          <p:cNvPr id="27" name="Rectangle 26"/>
          <p:cNvSpPr/>
          <p:nvPr/>
        </p:nvSpPr>
        <p:spPr>
          <a:xfrm>
            <a:off x="8120416" y="3126044"/>
            <a:ext cx="3439236" cy="3046988"/>
          </a:xfrm>
          <a:prstGeom prst="rect">
            <a:avLst/>
          </a:prstGeom>
        </p:spPr>
        <p:txBody>
          <a:bodyPr wrap="square">
            <a:spAutoFit/>
          </a:bodyPr>
          <a:lstStyle/>
          <a:p>
            <a:pPr algn="ctr"/>
            <a:r>
              <a:rPr lang="en-US" sz="3200" dirty="0" smtClean="0">
                <a:latin typeface="Times New Roman" pitchFamily="18" charset="0"/>
                <a:cs typeface="Times New Roman" pitchFamily="18" charset="0"/>
              </a:rPr>
              <a:t>C</a:t>
            </a:r>
            <a:r>
              <a:rPr lang="vi-VN" sz="3200" dirty="0" smtClean="0">
                <a:latin typeface="+mj-lt"/>
              </a:rPr>
              <a:t>hủ đề </a:t>
            </a:r>
            <a:r>
              <a:rPr lang="vi-VN" sz="3200" b="1" dirty="0" smtClean="0">
                <a:latin typeface="+mj-lt"/>
              </a:rPr>
              <a:t>không</a:t>
            </a:r>
            <a:r>
              <a:rPr lang="vi-VN" sz="3200" dirty="0" smtClean="0">
                <a:latin typeface="+mj-lt"/>
              </a:rPr>
              <a:t> được thể hiện trong nhân vật, qua sự việc </a:t>
            </a:r>
            <a:r>
              <a:rPr lang="en-US" sz="3200" dirty="0" smtClean="0">
                <a:latin typeface="+mj-lt"/>
                <a:sym typeface="Wingdings" pitchFamily="2" charset="2"/>
              </a:rPr>
              <a:t> </a:t>
            </a:r>
            <a:r>
              <a:rPr lang="vi-VN" sz="3200" dirty="0" smtClean="0">
                <a:latin typeface="+mj-lt"/>
              </a:rPr>
              <a:t>khô khan, cứng nhắc, không có sức thuyết phục.</a:t>
            </a:r>
            <a:endParaRPr lang="en-US" sz="3200" dirty="0">
              <a:latin typeface="+mj-lt"/>
              <a:cs typeface="Times New Roman" pitchFamily="18" charset="0"/>
            </a:endParaRPr>
          </a:p>
        </p:txBody>
      </p:sp>
    </p:spTree>
    <p:extLst>
      <p:ext uri="{BB962C8B-B14F-4D97-AF65-F5344CB8AC3E}">
        <p14:creationId xmlns:p14="http://schemas.microsoft.com/office/powerpoint/2010/main" val="186053996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dissolv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dissolve">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2" grpId="0" animBg="1"/>
      <p:bldP spid="28" grpId="0" animBg="1"/>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cxnSp>
        <p:nvCxnSpPr>
          <p:cNvPr id="4" name="直接连接符 3">
            <a:extLst>
              <a:ext uri="{FF2B5EF4-FFF2-40B4-BE49-F238E27FC236}">
                <a16:creationId xmlns:a16="http://schemas.microsoft.com/office/drawing/2014/main" id="{0D04B59A-5CF8-49F9-BCDD-FDD10A4B1E99}"/>
              </a:ext>
            </a:extLst>
          </p:cNvPr>
          <p:cNvCxnSpPr>
            <a:endCxn id="25" idx="5"/>
          </p:cNvCxnSpPr>
          <p:nvPr/>
        </p:nvCxnSpPr>
        <p:spPr>
          <a:xfrm flipH="1">
            <a:off x="6469377" y="2128761"/>
            <a:ext cx="2318878" cy="971693"/>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B2671828-6D26-40AB-BCF9-5AEFBECD88C7}"/>
              </a:ext>
            </a:extLst>
          </p:cNvPr>
          <p:cNvCxnSpPr/>
          <p:nvPr/>
        </p:nvCxnSpPr>
        <p:spPr>
          <a:xfrm flipH="1">
            <a:off x="8788255" y="2128761"/>
            <a:ext cx="273685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nvGrpSpPr>
          <p:cNvPr id="6" name="íšlíḍê">
            <a:extLst>
              <a:ext uri="{FF2B5EF4-FFF2-40B4-BE49-F238E27FC236}">
                <a16:creationId xmlns:a16="http://schemas.microsoft.com/office/drawing/2014/main" id="{6892DDFE-8143-431A-901B-4D384E570752}"/>
              </a:ext>
            </a:extLst>
          </p:cNvPr>
          <p:cNvGrpSpPr/>
          <p:nvPr/>
        </p:nvGrpSpPr>
        <p:grpSpPr>
          <a:xfrm>
            <a:off x="666895" y="4039188"/>
            <a:ext cx="2736850" cy="1201552"/>
            <a:chOff x="673100" y="4525325"/>
            <a:chExt cx="2736850" cy="1201552"/>
          </a:xfrm>
        </p:grpSpPr>
        <p:sp>
          <p:nvSpPr>
            <p:cNvPr id="83" name="ïṣlíḍè">
              <a:extLst>
                <a:ext uri="{FF2B5EF4-FFF2-40B4-BE49-F238E27FC236}">
                  <a16:creationId xmlns:a16="http://schemas.microsoft.com/office/drawing/2014/main" id="{FEE17612-1FBF-4C44-97BE-F40296C4D8E0}"/>
                </a:ext>
              </a:extLst>
            </p:cNvPr>
            <p:cNvSpPr txBox="1"/>
            <p:nvPr/>
          </p:nvSpPr>
          <p:spPr>
            <a:xfrm>
              <a:off x="673100" y="4981581"/>
              <a:ext cx="2736850" cy="745296"/>
            </a:xfrm>
            <a:prstGeom prst="rect">
              <a:avLst/>
            </a:prstGeom>
            <a:noFill/>
            <a:ln w="3175">
              <a:solidFill>
                <a:schemeClr val="bg1">
                  <a:lumMod val="75000"/>
                </a:schemeClr>
              </a:solidFill>
            </a:ln>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lnSpc>
                  <a:spcPct val="150000"/>
                </a:lnSpc>
                <a:buSzPct val="25000"/>
              </a:pPr>
              <a:r>
                <a:rPr lang="en-US" altLang="zh-CN" sz="2000" dirty="0" err="1" smtClean="0">
                  <a:latin typeface="Times New Roman" pitchFamily="18" charset="0"/>
                  <a:cs typeface="Times New Roman" pitchFamily="18" charset="0"/>
                </a:rPr>
                <a:t>Thạch</a:t>
              </a:r>
              <a:r>
                <a:rPr lang="en-US" altLang="zh-CN" sz="2000" dirty="0" smtClean="0">
                  <a:latin typeface="Times New Roman" pitchFamily="18" charset="0"/>
                  <a:cs typeface="Times New Roman" pitchFamily="18" charset="0"/>
                </a:rPr>
                <a:t> </a:t>
              </a:r>
              <a:r>
                <a:rPr lang="en-US" altLang="zh-CN" sz="2000" dirty="0" err="1" smtClean="0">
                  <a:latin typeface="Times New Roman" pitchFamily="18" charset="0"/>
                  <a:cs typeface="Times New Roman" pitchFamily="18" charset="0"/>
                </a:rPr>
                <a:t>Sanh</a:t>
              </a:r>
              <a:endParaRPr lang="en-US" altLang="zh-CN" sz="2000" dirty="0">
                <a:latin typeface="Times New Roman" pitchFamily="18" charset="0"/>
                <a:cs typeface="Times New Roman" pitchFamily="18" charset="0"/>
              </a:endParaRPr>
            </a:p>
          </p:txBody>
        </p:sp>
        <p:sp>
          <p:nvSpPr>
            <p:cNvPr id="84" name="îšḻiḓê">
              <a:extLst>
                <a:ext uri="{FF2B5EF4-FFF2-40B4-BE49-F238E27FC236}">
                  <a16:creationId xmlns:a16="http://schemas.microsoft.com/office/drawing/2014/main" id="{33F60DCC-6C87-4CBA-91FC-1B22B49BC6C3}"/>
                </a:ext>
              </a:extLst>
            </p:cNvPr>
            <p:cNvSpPr/>
            <p:nvPr/>
          </p:nvSpPr>
          <p:spPr>
            <a:xfrm>
              <a:off x="673100" y="4525325"/>
              <a:ext cx="2736850" cy="456255"/>
            </a:xfrm>
            <a:prstGeom prst="rect">
              <a:avLst/>
            </a:prstGeom>
            <a:solidFill>
              <a:srgbClr val="8AC59E"/>
            </a:solidFill>
            <a:ln w="3175">
              <a:solidFill>
                <a:schemeClr val="bg1">
                  <a:lumMod val="75000"/>
                </a:schemeClr>
              </a:solid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r"/>
              <a:r>
                <a:rPr lang="en-US" altLang="zh-CN" sz="2800" b="1" dirty="0" err="1" smtClean="0">
                  <a:solidFill>
                    <a:schemeClr val="bg1"/>
                  </a:solidFill>
                  <a:latin typeface="Times New Roman" pitchFamily="18" charset="0"/>
                  <a:cs typeface="Times New Roman" pitchFamily="18" charset="0"/>
                </a:rPr>
                <a:t>Nhân</a:t>
              </a:r>
              <a:r>
                <a:rPr lang="en-US" altLang="zh-CN" sz="2800" b="1" dirty="0" smtClean="0">
                  <a:solidFill>
                    <a:schemeClr val="bg1"/>
                  </a:solidFill>
                  <a:latin typeface="Times New Roman" pitchFamily="18" charset="0"/>
                  <a:cs typeface="Times New Roman" pitchFamily="18" charset="0"/>
                </a:rPr>
                <a:t> </a:t>
              </a:r>
              <a:r>
                <a:rPr lang="en-US" altLang="zh-CN" sz="2800" b="1" dirty="0" err="1" smtClean="0">
                  <a:solidFill>
                    <a:schemeClr val="bg1"/>
                  </a:solidFill>
                  <a:latin typeface="Times New Roman" pitchFamily="18" charset="0"/>
                  <a:cs typeface="Times New Roman" pitchFamily="18" charset="0"/>
                </a:rPr>
                <a:t>vật</a:t>
              </a:r>
              <a:r>
                <a:rPr lang="en-US" altLang="zh-CN" sz="2800" b="1" dirty="0" smtClean="0">
                  <a:solidFill>
                    <a:schemeClr val="bg1"/>
                  </a:solidFill>
                  <a:latin typeface="Times New Roman" pitchFamily="18" charset="0"/>
                  <a:cs typeface="Times New Roman" pitchFamily="18" charset="0"/>
                </a:rPr>
                <a:t> </a:t>
              </a:r>
              <a:r>
                <a:rPr lang="en-US" altLang="zh-CN" sz="2800" b="1" dirty="0" err="1" smtClean="0">
                  <a:solidFill>
                    <a:schemeClr val="bg1"/>
                  </a:solidFill>
                  <a:latin typeface="Times New Roman" pitchFamily="18" charset="0"/>
                  <a:cs typeface="Times New Roman" pitchFamily="18" charset="0"/>
                </a:rPr>
                <a:t>chính</a:t>
              </a:r>
              <a:endParaRPr lang="zh-CN" altLang="en-US" sz="2800" b="1" dirty="0">
                <a:solidFill>
                  <a:schemeClr val="bg1"/>
                </a:solidFill>
                <a:latin typeface="Times New Roman" pitchFamily="18" charset="0"/>
                <a:cs typeface="Times New Roman" pitchFamily="18" charset="0"/>
              </a:endParaRPr>
            </a:p>
          </p:txBody>
        </p:sp>
      </p:grpSp>
      <p:grpSp>
        <p:nvGrpSpPr>
          <p:cNvPr id="7" name="ïṩlïḓe">
            <a:extLst>
              <a:ext uri="{FF2B5EF4-FFF2-40B4-BE49-F238E27FC236}">
                <a16:creationId xmlns:a16="http://schemas.microsoft.com/office/drawing/2014/main" id="{F341489A-19EA-4C99-AC8D-73CA7DE92CF0}"/>
              </a:ext>
            </a:extLst>
          </p:cNvPr>
          <p:cNvGrpSpPr/>
          <p:nvPr/>
        </p:nvGrpSpPr>
        <p:grpSpPr>
          <a:xfrm>
            <a:off x="8775845" y="1689483"/>
            <a:ext cx="2736850" cy="1790696"/>
            <a:chOff x="8782050" y="2175620"/>
            <a:chExt cx="2736850" cy="1790696"/>
          </a:xfrm>
        </p:grpSpPr>
        <p:sp>
          <p:nvSpPr>
            <p:cNvPr id="81" name="îŝ1iḓe">
              <a:extLst>
                <a:ext uri="{FF2B5EF4-FFF2-40B4-BE49-F238E27FC236}">
                  <a16:creationId xmlns:a16="http://schemas.microsoft.com/office/drawing/2014/main" id="{FEE17612-1FBF-4C44-97BE-F40296C4D8E0}"/>
                </a:ext>
              </a:extLst>
            </p:cNvPr>
            <p:cNvSpPr txBox="1"/>
            <p:nvPr/>
          </p:nvSpPr>
          <p:spPr>
            <a:xfrm>
              <a:off x="8782050" y="2631875"/>
              <a:ext cx="2736850" cy="1334441"/>
            </a:xfrm>
            <a:prstGeom prst="rect">
              <a:avLst/>
            </a:prstGeom>
            <a:noFill/>
            <a:ln w="3175">
              <a:solidFill>
                <a:schemeClr val="bg1">
                  <a:lumMod val="75000"/>
                </a:schemeClr>
              </a:solid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buSzPct val="25000"/>
              </a:pPr>
              <a:r>
                <a:rPr lang="vi-VN" dirty="0" smtClean="0">
                  <a:latin typeface="+mj-lt"/>
                </a:rPr>
                <a:t>Ca ngợi sự thật thà, dũng cảm, đề cao cái thiện, diệt trừ cái ác.</a:t>
              </a:r>
              <a:endParaRPr lang="en-US" altLang="zh-CN" dirty="0">
                <a:latin typeface="+mj-lt"/>
                <a:cs typeface="Times New Roman" pitchFamily="18" charset="0"/>
              </a:endParaRPr>
            </a:p>
          </p:txBody>
        </p:sp>
        <p:sp>
          <p:nvSpPr>
            <p:cNvPr id="82" name="iṩlîḋê">
              <a:extLst>
                <a:ext uri="{FF2B5EF4-FFF2-40B4-BE49-F238E27FC236}">
                  <a16:creationId xmlns:a16="http://schemas.microsoft.com/office/drawing/2014/main" id="{33F60DCC-6C87-4CBA-91FC-1B22B49BC6C3}"/>
                </a:ext>
              </a:extLst>
            </p:cNvPr>
            <p:cNvSpPr/>
            <p:nvPr/>
          </p:nvSpPr>
          <p:spPr>
            <a:xfrm>
              <a:off x="8782050" y="2175620"/>
              <a:ext cx="2736850" cy="456255"/>
            </a:xfrm>
            <a:prstGeom prst="rect">
              <a:avLst/>
            </a:prstGeom>
            <a:solidFill>
              <a:srgbClr val="8AC59E"/>
            </a:solidFill>
            <a:ln w="3175">
              <a:solidFill>
                <a:schemeClr val="bg1">
                  <a:lumMod val="75000"/>
                </a:schemeClr>
              </a:solid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r>
                <a:rPr lang="en-US" altLang="zh-CN" sz="2800" b="1" dirty="0" err="1" smtClean="0">
                  <a:solidFill>
                    <a:schemeClr val="bg1"/>
                  </a:solidFill>
                  <a:latin typeface="Times New Roman" pitchFamily="18" charset="0"/>
                  <a:cs typeface="Times New Roman" pitchFamily="18" charset="0"/>
                </a:rPr>
                <a:t>Chủ</a:t>
              </a:r>
              <a:r>
                <a:rPr lang="en-US" altLang="zh-CN" sz="2800" b="1" dirty="0" smtClean="0">
                  <a:solidFill>
                    <a:schemeClr val="bg1"/>
                  </a:solidFill>
                  <a:latin typeface="Times New Roman" pitchFamily="18" charset="0"/>
                  <a:cs typeface="Times New Roman" pitchFamily="18" charset="0"/>
                </a:rPr>
                <a:t> </a:t>
              </a:r>
              <a:r>
                <a:rPr lang="en-US" altLang="zh-CN" sz="2800" b="1" dirty="0" err="1" smtClean="0">
                  <a:solidFill>
                    <a:schemeClr val="bg1"/>
                  </a:solidFill>
                  <a:latin typeface="Times New Roman" pitchFamily="18" charset="0"/>
                  <a:cs typeface="Times New Roman" pitchFamily="18" charset="0"/>
                </a:rPr>
                <a:t>đề</a:t>
              </a:r>
              <a:endParaRPr lang="zh-CN" altLang="en-US" sz="2800" b="1" dirty="0">
                <a:solidFill>
                  <a:schemeClr val="bg1"/>
                </a:solidFill>
                <a:latin typeface="Times New Roman" pitchFamily="18" charset="0"/>
                <a:cs typeface="Times New Roman" pitchFamily="18" charset="0"/>
              </a:endParaRPr>
            </a:p>
          </p:txBody>
        </p:sp>
      </p:grpSp>
      <p:grpSp>
        <p:nvGrpSpPr>
          <p:cNvPr id="8" name="îś1ïďé">
            <a:extLst>
              <a:ext uri="{FF2B5EF4-FFF2-40B4-BE49-F238E27FC236}">
                <a16:creationId xmlns:a16="http://schemas.microsoft.com/office/drawing/2014/main" id="{342DC84D-99EC-41F9-92E9-ECEEF6F008CD}"/>
              </a:ext>
            </a:extLst>
          </p:cNvPr>
          <p:cNvGrpSpPr/>
          <p:nvPr/>
        </p:nvGrpSpPr>
        <p:grpSpPr>
          <a:xfrm>
            <a:off x="8775845" y="4039188"/>
            <a:ext cx="2736850" cy="2143248"/>
            <a:chOff x="8782050" y="4525325"/>
            <a:chExt cx="2736850" cy="2143248"/>
          </a:xfrm>
        </p:grpSpPr>
        <p:sp>
          <p:nvSpPr>
            <p:cNvPr id="79" name="íšḷïḓé">
              <a:extLst>
                <a:ext uri="{FF2B5EF4-FFF2-40B4-BE49-F238E27FC236}">
                  <a16:creationId xmlns:a16="http://schemas.microsoft.com/office/drawing/2014/main" id="{FEE17612-1FBF-4C44-97BE-F40296C4D8E0}"/>
                </a:ext>
              </a:extLst>
            </p:cNvPr>
            <p:cNvSpPr txBox="1"/>
            <p:nvPr/>
          </p:nvSpPr>
          <p:spPr>
            <a:xfrm>
              <a:off x="8782050" y="4981581"/>
              <a:ext cx="2736850" cy="1686992"/>
            </a:xfrm>
            <a:prstGeom prst="rect">
              <a:avLst/>
            </a:prstGeom>
            <a:noFill/>
            <a:ln w="3175">
              <a:solidFill>
                <a:schemeClr val="bg1">
                  <a:lumMod val="75000"/>
                </a:schemeClr>
              </a:solid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buSzPct val="25000"/>
              </a:pPr>
              <a:r>
                <a:rPr lang="vi-VN" dirty="0" smtClean="0">
                  <a:latin typeface="+mj-lt"/>
                </a:rPr>
                <a:t>Nếu không có </a:t>
              </a:r>
              <a:r>
                <a:rPr lang="en-US" dirty="0" smtClean="0">
                  <a:latin typeface="Times New Roman" pitchFamily="18" charset="0"/>
                  <a:cs typeface="Times New Roman" pitchFamily="18" charset="0"/>
                </a:rPr>
                <a:t>TS</a:t>
              </a:r>
              <a:r>
                <a:rPr lang="en-US" dirty="0" smtClean="0">
                  <a:latin typeface="+mj-lt"/>
                </a:rPr>
                <a:t> </a:t>
              </a:r>
              <a:r>
                <a:rPr lang="vi-VN" dirty="0" smtClean="0">
                  <a:latin typeface="+mj-lt"/>
                </a:rPr>
                <a:t> thì không có các sự việc và chủ đề của truyện cũng không có dịp để thể hiện</a:t>
              </a:r>
              <a:endParaRPr lang="en-US" altLang="zh-CN" dirty="0">
                <a:latin typeface="+mj-lt"/>
                <a:cs typeface="Times New Roman" pitchFamily="18" charset="0"/>
              </a:endParaRPr>
            </a:p>
          </p:txBody>
        </p:sp>
        <p:sp>
          <p:nvSpPr>
            <p:cNvPr id="80" name="îşḻïḍè">
              <a:extLst>
                <a:ext uri="{FF2B5EF4-FFF2-40B4-BE49-F238E27FC236}">
                  <a16:creationId xmlns:a16="http://schemas.microsoft.com/office/drawing/2014/main" id="{33F60DCC-6C87-4CBA-91FC-1B22B49BC6C3}"/>
                </a:ext>
              </a:extLst>
            </p:cNvPr>
            <p:cNvSpPr/>
            <p:nvPr/>
          </p:nvSpPr>
          <p:spPr>
            <a:xfrm>
              <a:off x="8782050" y="4525325"/>
              <a:ext cx="2736850" cy="456255"/>
            </a:xfrm>
            <a:prstGeom prst="rect">
              <a:avLst/>
            </a:prstGeom>
            <a:solidFill>
              <a:srgbClr val="8AC59E"/>
            </a:solidFill>
            <a:ln w="3175">
              <a:solidFill>
                <a:schemeClr val="bg1">
                  <a:lumMod val="75000"/>
                </a:schemeClr>
              </a:solid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r>
                <a:rPr lang="en-US" altLang="zh-CN" sz="2800" b="1" dirty="0" smtClean="0">
                  <a:solidFill>
                    <a:schemeClr val="bg1"/>
                  </a:solidFill>
                  <a:latin typeface="Times New Roman" pitchFamily="18" charset="0"/>
                  <a:cs typeface="Times New Roman" pitchFamily="18" charset="0"/>
                </a:rPr>
                <a:t>MQH</a:t>
              </a:r>
              <a:endParaRPr lang="zh-CN" altLang="en-US" sz="2800" b="1" dirty="0">
                <a:solidFill>
                  <a:schemeClr val="bg1"/>
                </a:solidFill>
                <a:latin typeface="Times New Roman" pitchFamily="18" charset="0"/>
                <a:cs typeface="Times New Roman" pitchFamily="18" charset="0"/>
              </a:endParaRPr>
            </a:p>
          </p:txBody>
        </p:sp>
      </p:grpSp>
      <p:grpSp>
        <p:nvGrpSpPr>
          <p:cNvPr id="9" name="îŝḷïḍé">
            <a:extLst>
              <a:ext uri="{FF2B5EF4-FFF2-40B4-BE49-F238E27FC236}">
                <a16:creationId xmlns:a16="http://schemas.microsoft.com/office/drawing/2014/main" id="{0553869A-71C0-4483-AC45-B2E059B281D2}"/>
              </a:ext>
            </a:extLst>
          </p:cNvPr>
          <p:cNvGrpSpPr/>
          <p:nvPr/>
        </p:nvGrpSpPr>
        <p:grpSpPr>
          <a:xfrm>
            <a:off x="666895" y="2128761"/>
            <a:ext cx="4045170" cy="642258"/>
            <a:chOff x="673100" y="2614898"/>
            <a:chExt cx="4045170" cy="642258"/>
          </a:xfrm>
        </p:grpSpPr>
        <p:cxnSp>
          <p:nvCxnSpPr>
            <p:cNvPr id="77" name="直接连接符 76">
              <a:extLst>
                <a:ext uri="{FF2B5EF4-FFF2-40B4-BE49-F238E27FC236}">
                  <a16:creationId xmlns:a16="http://schemas.microsoft.com/office/drawing/2014/main" id="{B8270AD7-57A2-45BD-8964-2B02DB29F4D7}"/>
                </a:ext>
              </a:extLst>
            </p:cNvPr>
            <p:cNvCxnSpPr/>
            <p:nvPr/>
          </p:nvCxnSpPr>
          <p:spPr>
            <a:xfrm>
              <a:off x="673100" y="2614898"/>
              <a:ext cx="273685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39C1B818-55EB-4ABF-9AD8-B80C72B366E9}"/>
                </a:ext>
              </a:extLst>
            </p:cNvPr>
            <p:cNvCxnSpPr>
              <a:endCxn id="27" idx="3"/>
            </p:cNvCxnSpPr>
            <p:nvPr/>
          </p:nvCxnSpPr>
          <p:spPr>
            <a:xfrm>
              <a:off x="3409950" y="2614898"/>
              <a:ext cx="1308320" cy="642258"/>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0" name="iṣľiḑè">
            <a:extLst>
              <a:ext uri="{FF2B5EF4-FFF2-40B4-BE49-F238E27FC236}">
                <a16:creationId xmlns:a16="http://schemas.microsoft.com/office/drawing/2014/main" id="{DE9FBB8D-AD70-4C56-B509-8077F6784C90}"/>
              </a:ext>
            </a:extLst>
          </p:cNvPr>
          <p:cNvGrpSpPr/>
          <p:nvPr/>
        </p:nvGrpSpPr>
        <p:grpSpPr>
          <a:xfrm>
            <a:off x="666895" y="4090080"/>
            <a:ext cx="3776635" cy="405364"/>
            <a:chOff x="673100" y="4576217"/>
            <a:chExt cx="3776635" cy="405364"/>
          </a:xfrm>
        </p:grpSpPr>
        <p:cxnSp>
          <p:nvCxnSpPr>
            <p:cNvPr id="75" name="直接连接符 74">
              <a:extLst>
                <a:ext uri="{FF2B5EF4-FFF2-40B4-BE49-F238E27FC236}">
                  <a16:creationId xmlns:a16="http://schemas.microsoft.com/office/drawing/2014/main" id="{7AF4A2BB-07A2-4D7C-878D-CC5E59E2DC39}"/>
                </a:ext>
              </a:extLst>
            </p:cNvPr>
            <p:cNvCxnSpPr/>
            <p:nvPr/>
          </p:nvCxnSpPr>
          <p:spPr>
            <a:xfrm flipV="1">
              <a:off x="673100" y="4981581"/>
              <a:ext cx="273685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E190F4F0-538E-4ED5-95FA-26223F823D2D}"/>
                </a:ext>
              </a:extLst>
            </p:cNvPr>
            <p:cNvCxnSpPr>
              <a:endCxn id="47" idx="1"/>
            </p:cNvCxnSpPr>
            <p:nvPr/>
          </p:nvCxnSpPr>
          <p:spPr>
            <a:xfrm flipV="1">
              <a:off x="3409950" y="4576217"/>
              <a:ext cx="1039785" cy="405364"/>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1" name="íşḻîḓe">
            <a:extLst>
              <a:ext uri="{FF2B5EF4-FFF2-40B4-BE49-F238E27FC236}">
                <a16:creationId xmlns:a16="http://schemas.microsoft.com/office/drawing/2014/main" id="{114B8D8D-2897-4468-BFEB-F1B9890A8B2B}"/>
              </a:ext>
            </a:extLst>
          </p:cNvPr>
          <p:cNvGrpSpPr/>
          <p:nvPr/>
        </p:nvGrpSpPr>
        <p:grpSpPr>
          <a:xfrm>
            <a:off x="7041085" y="4098532"/>
            <a:ext cx="4471610" cy="396912"/>
            <a:chOff x="7047290" y="4584669"/>
            <a:chExt cx="4471610" cy="396912"/>
          </a:xfrm>
        </p:grpSpPr>
        <p:cxnSp>
          <p:nvCxnSpPr>
            <p:cNvPr id="73" name="直接连接符 72">
              <a:extLst>
                <a:ext uri="{FF2B5EF4-FFF2-40B4-BE49-F238E27FC236}">
                  <a16:creationId xmlns:a16="http://schemas.microsoft.com/office/drawing/2014/main" id="{25468C07-DBB1-4821-9DA4-17795F9719F5}"/>
                </a:ext>
              </a:extLst>
            </p:cNvPr>
            <p:cNvCxnSpPr/>
            <p:nvPr/>
          </p:nvCxnSpPr>
          <p:spPr>
            <a:xfrm flipH="1" flipV="1">
              <a:off x="8782050" y="4981581"/>
              <a:ext cx="273685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B5A602AF-CDE9-4C23-B6E1-1E23815C18E0}"/>
                </a:ext>
              </a:extLst>
            </p:cNvPr>
            <p:cNvCxnSpPr>
              <a:endCxn id="49" idx="7"/>
            </p:cNvCxnSpPr>
            <p:nvPr/>
          </p:nvCxnSpPr>
          <p:spPr>
            <a:xfrm flipH="1" flipV="1">
              <a:off x="7047290" y="4584669"/>
              <a:ext cx="1734761" cy="396912"/>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16" name="í$lïḑê">
            <a:extLst>
              <a:ext uri="{FF2B5EF4-FFF2-40B4-BE49-F238E27FC236}">
                <a16:creationId xmlns:a16="http://schemas.microsoft.com/office/drawing/2014/main" id="{A1798219-0F06-44D1-91A1-39C0EE3186CC}"/>
              </a:ext>
            </a:extLst>
          </p:cNvPr>
          <p:cNvSpPr/>
          <p:nvPr/>
        </p:nvSpPr>
        <p:spPr>
          <a:xfrm>
            <a:off x="4993979" y="2940383"/>
            <a:ext cx="1548195" cy="3431480"/>
          </a:xfrm>
          <a:custGeom>
            <a:avLst/>
            <a:gdLst>
              <a:gd name="connsiteX0" fmla="*/ 913735 w 1548195"/>
              <a:gd name="connsiteY0" fmla="*/ 0 h 3431480"/>
              <a:gd name="connsiteX1" fmla="*/ 917483 w 1548195"/>
              <a:gd name="connsiteY1" fmla="*/ 937 h 3431480"/>
              <a:gd name="connsiteX2" fmla="*/ 921232 w 1548195"/>
              <a:gd name="connsiteY2" fmla="*/ 2812 h 3431480"/>
              <a:gd name="connsiteX3" fmla="*/ 924044 w 1548195"/>
              <a:gd name="connsiteY3" fmla="*/ 5625 h 3431480"/>
              <a:gd name="connsiteX4" fmla="*/ 924981 w 1548195"/>
              <a:gd name="connsiteY4" fmla="*/ 10312 h 3431480"/>
              <a:gd name="connsiteX5" fmla="*/ 929667 w 1548195"/>
              <a:gd name="connsiteY5" fmla="*/ 89058 h 3431480"/>
              <a:gd name="connsiteX6" fmla="*/ 926855 w 1548195"/>
              <a:gd name="connsiteY6" fmla="*/ 167804 h 3431480"/>
              <a:gd name="connsiteX7" fmla="*/ 918421 w 1548195"/>
              <a:gd name="connsiteY7" fmla="*/ 246550 h 3431480"/>
              <a:gd name="connsiteX8" fmla="*/ 905300 w 1548195"/>
              <a:gd name="connsiteY8" fmla="*/ 326233 h 3431480"/>
              <a:gd name="connsiteX9" fmla="*/ 886557 w 1548195"/>
              <a:gd name="connsiteY9" fmla="*/ 405916 h 3431480"/>
              <a:gd name="connsiteX10" fmla="*/ 864066 w 1548195"/>
              <a:gd name="connsiteY10" fmla="*/ 485599 h 3431480"/>
              <a:gd name="connsiteX11" fmla="*/ 838762 w 1548195"/>
              <a:gd name="connsiteY11" fmla="*/ 566220 h 3431480"/>
              <a:gd name="connsiteX12" fmla="*/ 808773 w 1548195"/>
              <a:gd name="connsiteY12" fmla="*/ 648716 h 3431480"/>
              <a:gd name="connsiteX13" fmla="*/ 777846 w 1548195"/>
              <a:gd name="connsiteY13" fmla="*/ 731211 h 3431480"/>
              <a:gd name="connsiteX14" fmla="*/ 810647 w 1548195"/>
              <a:gd name="connsiteY14" fmla="*/ 698401 h 3431480"/>
              <a:gd name="connsiteX15" fmla="*/ 845322 w 1548195"/>
              <a:gd name="connsiteY15" fmla="*/ 662777 h 3431480"/>
              <a:gd name="connsiteX16" fmla="*/ 881871 w 1548195"/>
              <a:gd name="connsiteY16" fmla="*/ 627155 h 3431480"/>
              <a:gd name="connsiteX17" fmla="*/ 916546 w 1548195"/>
              <a:gd name="connsiteY17" fmla="*/ 588719 h 3431480"/>
              <a:gd name="connsiteX18" fmla="*/ 950284 w 1548195"/>
              <a:gd name="connsiteY18" fmla="*/ 549346 h 3431480"/>
              <a:gd name="connsiteX19" fmla="*/ 981211 w 1548195"/>
              <a:gd name="connsiteY19" fmla="*/ 509036 h 3431480"/>
              <a:gd name="connsiteX20" fmla="*/ 1010263 w 1548195"/>
              <a:gd name="connsiteY20" fmla="*/ 467788 h 3431480"/>
              <a:gd name="connsiteX21" fmla="*/ 1036503 w 1548195"/>
              <a:gd name="connsiteY21" fmla="*/ 427478 h 3431480"/>
              <a:gd name="connsiteX22" fmla="*/ 1056184 w 1548195"/>
              <a:gd name="connsiteY22" fmla="*/ 385292 h 3431480"/>
              <a:gd name="connsiteX23" fmla="*/ 1072115 w 1548195"/>
              <a:gd name="connsiteY23" fmla="*/ 344982 h 3431480"/>
              <a:gd name="connsiteX24" fmla="*/ 1083361 w 1548195"/>
              <a:gd name="connsiteY24" fmla="*/ 304671 h 3431480"/>
              <a:gd name="connsiteX25" fmla="*/ 1086173 w 1548195"/>
              <a:gd name="connsiteY25" fmla="*/ 263423 h 3431480"/>
              <a:gd name="connsiteX26" fmla="*/ 1083361 w 1548195"/>
              <a:gd name="connsiteY26" fmla="*/ 230613 h 3431480"/>
              <a:gd name="connsiteX27" fmla="*/ 1074927 w 1548195"/>
              <a:gd name="connsiteY27" fmla="*/ 199677 h 3431480"/>
              <a:gd name="connsiteX28" fmla="*/ 1061807 w 1548195"/>
              <a:gd name="connsiteY28" fmla="*/ 169678 h 3431480"/>
              <a:gd name="connsiteX29" fmla="*/ 1042127 w 1548195"/>
              <a:gd name="connsiteY29" fmla="*/ 140618 h 3431480"/>
              <a:gd name="connsiteX30" fmla="*/ 1016823 w 1548195"/>
              <a:gd name="connsiteY30" fmla="*/ 113431 h 3431480"/>
              <a:gd name="connsiteX31" fmla="*/ 1014949 w 1548195"/>
              <a:gd name="connsiteY31" fmla="*/ 109682 h 3431480"/>
              <a:gd name="connsiteX32" fmla="*/ 1013074 w 1548195"/>
              <a:gd name="connsiteY32" fmla="*/ 105932 h 3431480"/>
              <a:gd name="connsiteX33" fmla="*/ 1013074 w 1548195"/>
              <a:gd name="connsiteY33" fmla="*/ 102182 h 3431480"/>
              <a:gd name="connsiteX34" fmla="*/ 1015886 w 1548195"/>
              <a:gd name="connsiteY34" fmla="*/ 98432 h 3431480"/>
              <a:gd name="connsiteX35" fmla="*/ 1018698 w 1548195"/>
              <a:gd name="connsiteY35" fmla="*/ 96558 h 3431480"/>
              <a:gd name="connsiteX36" fmla="*/ 1020572 w 1548195"/>
              <a:gd name="connsiteY36" fmla="*/ 95620 h 3431480"/>
              <a:gd name="connsiteX37" fmla="*/ 1024320 w 1548195"/>
              <a:gd name="connsiteY37" fmla="*/ 93745 h 3431480"/>
              <a:gd name="connsiteX38" fmla="*/ 1028069 w 1548195"/>
              <a:gd name="connsiteY38" fmla="*/ 95620 h 3431480"/>
              <a:gd name="connsiteX39" fmla="*/ 1029944 w 1548195"/>
              <a:gd name="connsiteY39" fmla="*/ 96558 h 3431480"/>
              <a:gd name="connsiteX40" fmla="*/ 1061807 w 1548195"/>
              <a:gd name="connsiteY40" fmla="*/ 122806 h 3431480"/>
              <a:gd name="connsiteX41" fmla="*/ 1086173 w 1548195"/>
              <a:gd name="connsiteY41" fmla="*/ 151867 h 3431480"/>
              <a:gd name="connsiteX42" fmla="*/ 1105854 w 1548195"/>
              <a:gd name="connsiteY42" fmla="*/ 182803 h 3431480"/>
              <a:gd name="connsiteX43" fmla="*/ 1119911 w 1548195"/>
              <a:gd name="connsiteY43" fmla="*/ 215614 h 3431480"/>
              <a:gd name="connsiteX44" fmla="*/ 1128346 w 1548195"/>
              <a:gd name="connsiteY44" fmla="*/ 252174 h 3431480"/>
              <a:gd name="connsiteX45" fmla="*/ 1131157 w 1548195"/>
              <a:gd name="connsiteY45" fmla="*/ 293422 h 3431480"/>
              <a:gd name="connsiteX46" fmla="*/ 1126471 w 1548195"/>
              <a:gd name="connsiteY46" fmla="*/ 335607 h 3431480"/>
              <a:gd name="connsiteX47" fmla="*/ 1116163 w 1548195"/>
              <a:gd name="connsiteY47" fmla="*/ 376855 h 3431480"/>
              <a:gd name="connsiteX48" fmla="*/ 1102105 w 1548195"/>
              <a:gd name="connsiteY48" fmla="*/ 418103 h 3431480"/>
              <a:gd name="connsiteX49" fmla="*/ 1085236 w 1548195"/>
              <a:gd name="connsiteY49" fmla="*/ 458414 h 3431480"/>
              <a:gd name="connsiteX50" fmla="*/ 1063681 w 1548195"/>
              <a:gd name="connsiteY50" fmla="*/ 497786 h 3431480"/>
              <a:gd name="connsiteX51" fmla="*/ 1041189 w 1548195"/>
              <a:gd name="connsiteY51" fmla="*/ 535284 h 3431480"/>
              <a:gd name="connsiteX52" fmla="*/ 1018698 w 1548195"/>
              <a:gd name="connsiteY52" fmla="*/ 569970 h 3431480"/>
              <a:gd name="connsiteX53" fmla="*/ 994331 w 1548195"/>
              <a:gd name="connsiteY53" fmla="*/ 601843 h 3431480"/>
              <a:gd name="connsiteX54" fmla="*/ 926855 w 1548195"/>
              <a:gd name="connsiteY54" fmla="*/ 687151 h 3431480"/>
              <a:gd name="connsiteX55" fmla="*/ 881871 w 1548195"/>
              <a:gd name="connsiteY55" fmla="*/ 744336 h 3431480"/>
              <a:gd name="connsiteX56" fmla="*/ 836888 w 1548195"/>
              <a:gd name="connsiteY56" fmla="*/ 801520 h 3431480"/>
              <a:gd name="connsiteX57" fmla="*/ 795652 w 1548195"/>
              <a:gd name="connsiteY57" fmla="*/ 858704 h 3431480"/>
              <a:gd name="connsiteX58" fmla="*/ 754417 w 1548195"/>
              <a:gd name="connsiteY58" fmla="*/ 915889 h 3431480"/>
              <a:gd name="connsiteX59" fmla="*/ 717868 w 1548195"/>
              <a:gd name="connsiteY59" fmla="*/ 972136 h 3431480"/>
              <a:gd name="connsiteX60" fmla="*/ 684130 w 1548195"/>
              <a:gd name="connsiteY60" fmla="*/ 1029321 h 3431480"/>
              <a:gd name="connsiteX61" fmla="*/ 655078 w 1548195"/>
              <a:gd name="connsiteY61" fmla="*/ 1088380 h 3431480"/>
              <a:gd name="connsiteX62" fmla="*/ 630711 w 1548195"/>
              <a:gd name="connsiteY62" fmla="*/ 1146502 h 3431480"/>
              <a:gd name="connsiteX63" fmla="*/ 611968 w 1548195"/>
              <a:gd name="connsiteY63" fmla="*/ 1206499 h 3431480"/>
              <a:gd name="connsiteX64" fmla="*/ 598848 w 1548195"/>
              <a:gd name="connsiteY64" fmla="*/ 1267433 h 3431480"/>
              <a:gd name="connsiteX65" fmla="*/ 591351 w 1548195"/>
              <a:gd name="connsiteY65" fmla="*/ 1337742 h 3431480"/>
              <a:gd name="connsiteX66" fmla="*/ 593225 w 1548195"/>
              <a:gd name="connsiteY66" fmla="*/ 1407113 h 3431480"/>
              <a:gd name="connsiteX67" fmla="*/ 601660 w 1548195"/>
              <a:gd name="connsiteY67" fmla="*/ 1473672 h 3431480"/>
              <a:gd name="connsiteX68" fmla="*/ 616654 w 1548195"/>
              <a:gd name="connsiteY68" fmla="*/ 1540231 h 3431480"/>
              <a:gd name="connsiteX69" fmla="*/ 639146 w 1548195"/>
              <a:gd name="connsiteY69" fmla="*/ 1605853 h 3431480"/>
              <a:gd name="connsiteX70" fmla="*/ 671010 w 1548195"/>
              <a:gd name="connsiteY70" fmla="*/ 1668662 h 3431480"/>
              <a:gd name="connsiteX71" fmla="*/ 709434 w 1548195"/>
              <a:gd name="connsiteY71" fmla="*/ 1732409 h 3431480"/>
              <a:gd name="connsiteX72" fmla="*/ 755354 w 1548195"/>
              <a:gd name="connsiteY72" fmla="*/ 1794280 h 3431480"/>
              <a:gd name="connsiteX73" fmla="*/ 809710 w 1548195"/>
              <a:gd name="connsiteY73" fmla="*/ 1855215 h 3431480"/>
              <a:gd name="connsiteX74" fmla="*/ 872500 w 1548195"/>
              <a:gd name="connsiteY74" fmla="*/ 1915211 h 3431480"/>
              <a:gd name="connsiteX75" fmla="*/ 963405 w 1548195"/>
              <a:gd name="connsiteY75" fmla="*/ 1995832 h 3431480"/>
              <a:gd name="connsiteX76" fmla="*/ 1014949 w 1548195"/>
              <a:gd name="connsiteY76" fmla="*/ 2041768 h 3431480"/>
              <a:gd name="connsiteX77" fmla="*/ 1064618 w 1548195"/>
              <a:gd name="connsiteY77" fmla="*/ 2086765 h 3431480"/>
              <a:gd name="connsiteX78" fmla="*/ 1115225 w 1548195"/>
              <a:gd name="connsiteY78" fmla="*/ 2133637 h 3431480"/>
              <a:gd name="connsiteX79" fmla="*/ 1163021 w 1548195"/>
              <a:gd name="connsiteY79" fmla="*/ 2180510 h 3431480"/>
              <a:gd name="connsiteX80" fmla="*/ 1208005 w 1548195"/>
              <a:gd name="connsiteY80" fmla="*/ 2226445 h 3431480"/>
              <a:gd name="connsiteX81" fmla="*/ 1249240 w 1548195"/>
              <a:gd name="connsiteY81" fmla="*/ 2276130 h 3431480"/>
              <a:gd name="connsiteX82" fmla="*/ 1287663 w 1548195"/>
              <a:gd name="connsiteY82" fmla="*/ 2324878 h 3431480"/>
              <a:gd name="connsiteX83" fmla="*/ 1321401 w 1548195"/>
              <a:gd name="connsiteY83" fmla="*/ 2374563 h 3431480"/>
              <a:gd name="connsiteX84" fmla="*/ 1349516 w 1548195"/>
              <a:gd name="connsiteY84" fmla="*/ 2426122 h 3431480"/>
              <a:gd name="connsiteX85" fmla="*/ 1371071 w 1548195"/>
              <a:gd name="connsiteY85" fmla="*/ 2478620 h 3431480"/>
              <a:gd name="connsiteX86" fmla="*/ 1394500 w 1548195"/>
              <a:gd name="connsiteY86" fmla="*/ 2396124 h 3431480"/>
              <a:gd name="connsiteX87" fmla="*/ 1412306 w 1548195"/>
              <a:gd name="connsiteY87" fmla="*/ 2315503 h 3431480"/>
              <a:gd name="connsiteX88" fmla="*/ 1423552 w 1548195"/>
              <a:gd name="connsiteY88" fmla="*/ 2234882 h 3431480"/>
              <a:gd name="connsiteX89" fmla="*/ 1428238 w 1548195"/>
              <a:gd name="connsiteY89" fmla="*/ 2157074 h 3431480"/>
              <a:gd name="connsiteX90" fmla="*/ 1427301 w 1548195"/>
              <a:gd name="connsiteY90" fmla="*/ 2080203 h 3431480"/>
              <a:gd name="connsiteX91" fmla="*/ 1418866 w 1548195"/>
              <a:gd name="connsiteY91" fmla="*/ 2004270 h 3431480"/>
              <a:gd name="connsiteX92" fmla="*/ 1403872 w 1548195"/>
              <a:gd name="connsiteY92" fmla="*/ 1930211 h 3431480"/>
              <a:gd name="connsiteX93" fmla="*/ 1384191 w 1548195"/>
              <a:gd name="connsiteY93" fmla="*/ 1858027 h 3431480"/>
              <a:gd name="connsiteX94" fmla="*/ 1356076 w 1548195"/>
              <a:gd name="connsiteY94" fmla="*/ 1785844 h 3431480"/>
              <a:gd name="connsiteX95" fmla="*/ 1303595 w 1548195"/>
              <a:gd name="connsiteY95" fmla="*/ 1667725 h 3431480"/>
              <a:gd name="connsiteX96" fmla="*/ 1248303 w 1548195"/>
              <a:gd name="connsiteY96" fmla="*/ 1551481 h 3431480"/>
              <a:gd name="connsiteX97" fmla="*/ 1192072 w 1548195"/>
              <a:gd name="connsiteY97" fmla="*/ 1429612 h 3431480"/>
              <a:gd name="connsiteX98" fmla="*/ 1180827 w 1548195"/>
              <a:gd name="connsiteY98" fmla="*/ 1406176 h 3431480"/>
              <a:gd name="connsiteX99" fmla="*/ 1169581 w 1548195"/>
              <a:gd name="connsiteY99" fmla="*/ 1380865 h 3431480"/>
              <a:gd name="connsiteX100" fmla="*/ 1159272 w 1548195"/>
              <a:gd name="connsiteY100" fmla="*/ 1353679 h 3431480"/>
              <a:gd name="connsiteX101" fmla="*/ 1151775 w 1548195"/>
              <a:gd name="connsiteY101" fmla="*/ 1325555 h 3431480"/>
              <a:gd name="connsiteX102" fmla="*/ 1145214 w 1548195"/>
              <a:gd name="connsiteY102" fmla="*/ 1298369 h 3431480"/>
              <a:gd name="connsiteX103" fmla="*/ 1141466 w 1548195"/>
              <a:gd name="connsiteY103" fmla="*/ 1271183 h 3431480"/>
              <a:gd name="connsiteX104" fmla="*/ 1143340 w 1548195"/>
              <a:gd name="connsiteY104" fmla="*/ 1242122 h 3431480"/>
              <a:gd name="connsiteX105" fmla="*/ 1148963 w 1548195"/>
              <a:gd name="connsiteY105" fmla="*/ 1214936 h 3431480"/>
              <a:gd name="connsiteX106" fmla="*/ 1159272 w 1548195"/>
              <a:gd name="connsiteY106" fmla="*/ 1188687 h 3431480"/>
              <a:gd name="connsiteX107" fmla="*/ 1178015 w 1548195"/>
              <a:gd name="connsiteY107" fmla="*/ 1162439 h 3431480"/>
              <a:gd name="connsiteX108" fmla="*/ 1201444 w 1548195"/>
              <a:gd name="connsiteY108" fmla="*/ 1137128 h 3431480"/>
              <a:gd name="connsiteX109" fmla="*/ 1205193 w 1548195"/>
              <a:gd name="connsiteY109" fmla="*/ 1134315 h 3431480"/>
              <a:gd name="connsiteX110" fmla="*/ 1208005 w 1548195"/>
              <a:gd name="connsiteY110" fmla="*/ 1134315 h 3431480"/>
              <a:gd name="connsiteX111" fmla="*/ 1210816 w 1548195"/>
              <a:gd name="connsiteY111" fmla="*/ 1134315 h 3431480"/>
              <a:gd name="connsiteX112" fmla="*/ 1214564 w 1548195"/>
              <a:gd name="connsiteY112" fmla="*/ 1136190 h 3431480"/>
              <a:gd name="connsiteX113" fmla="*/ 1217376 w 1548195"/>
              <a:gd name="connsiteY113" fmla="*/ 1138065 h 3431480"/>
              <a:gd name="connsiteX114" fmla="*/ 1218313 w 1548195"/>
              <a:gd name="connsiteY114" fmla="*/ 1140878 h 3431480"/>
              <a:gd name="connsiteX115" fmla="*/ 1219251 w 1548195"/>
              <a:gd name="connsiteY115" fmla="*/ 1142752 h 3431480"/>
              <a:gd name="connsiteX116" fmla="*/ 1219251 w 1548195"/>
              <a:gd name="connsiteY116" fmla="*/ 1146502 h 3431480"/>
              <a:gd name="connsiteX117" fmla="*/ 1218313 w 1548195"/>
              <a:gd name="connsiteY117" fmla="*/ 1150252 h 3431480"/>
              <a:gd name="connsiteX118" fmla="*/ 1217376 w 1548195"/>
              <a:gd name="connsiteY118" fmla="*/ 1153064 h 3431480"/>
              <a:gd name="connsiteX119" fmla="*/ 1197696 w 1548195"/>
              <a:gd name="connsiteY119" fmla="*/ 1175563 h 3431480"/>
              <a:gd name="connsiteX120" fmla="*/ 1187387 w 1548195"/>
              <a:gd name="connsiteY120" fmla="*/ 1200874 h 3431480"/>
              <a:gd name="connsiteX121" fmla="*/ 1180827 w 1548195"/>
              <a:gd name="connsiteY121" fmla="*/ 1225248 h 3431480"/>
              <a:gd name="connsiteX122" fmla="*/ 1180827 w 1548195"/>
              <a:gd name="connsiteY122" fmla="*/ 1253372 h 3431480"/>
              <a:gd name="connsiteX123" fmla="*/ 1184576 w 1548195"/>
              <a:gd name="connsiteY123" fmla="*/ 1280558 h 3431480"/>
              <a:gd name="connsiteX124" fmla="*/ 1193010 w 1548195"/>
              <a:gd name="connsiteY124" fmla="*/ 1309619 h 3431480"/>
              <a:gd name="connsiteX125" fmla="*/ 1204256 w 1548195"/>
              <a:gd name="connsiteY125" fmla="*/ 1336805 h 3431480"/>
              <a:gd name="connsiteX126" fmla="*/ 1216439 w 1548195"/>
              <a:gd name="connsiteY126" fmla="*/ 1364928 h 3431480"/>
              <a:gd name="connsiteX127" fmla="*/ 1230496 w 1548195"/>
              <a:gd name="connsiteY127" fmla="*/ 1393989 h 3431480"/>
              <a:gd name="connsiteX128" fmla="*/ 1246428 w 1548195"/>
              <a:gd name="connsiteY128" fmla="*/ 1421175 h 3431480"/>
              <a:gd name="connsiteX129" fmla="*/ 1261423 w 1548195"/>
              <a:gd name="connsiteY129" fmla="*/ 1447424 h 3431480"/>
              <a:gd name="connsiteX130" fmla="*/ 1276417 w 1548195"/>
              <a:gd name="connsiteY130" fmla="*/ 1473672 h 3431480"/>
              <a:gd name="connsiteX131" fmla="*/ 1290475 w 1548195"/>
              <a:gd name="connsiteY131" fmla="*/ 1498046 h 3431480"/>
              <a:gd name="connsiteX132" fmla="*/ 1330773 w 1548195"/>
              <a:gd name="connsiteY132" fmla="*/ 1574917 h 3431480"/>
              <a:gd name="connsiteX133" fmla="*/ 1372008 w 1548195"/>
              <a:gd name="connsiteY133" fmla="*/ 1651788 h 3431480"/>
              <a:gd name="connsiteX134" fmla="*/ 1411369 w 1548195"/>
              <a:gd name="connsiteY134" fmla="*/ 1730534 h 3431480"/>
              <a:gd name="connsiteX135" fmla="*/ 1446981 w 1548195"/>
              <a:gd name="connsiteY135" fmla="*/ 1810217 h 3431480"/>
              <a:gd name="connsiteX136" fmla="*/ 1479782 w 1548195"/>
              <a:gd name="connsiteY136" fmla="*/ 1889900 h 3431480"/>
              <a:gd name="connsiteX137" fmla="*/ 1506960 w 1548195"/>
              <a:gd name="connsiteY137" fmla="*/ 1969584 h 3431480"/>
              <a:gd name="connsiteX138" fmla="*/ 1528515 w 1548195"/>
              <a:gd name="connsiteY138" fmla="*/ 2051142 h 3431480"/>
              <a:gd name="connsiteX139" fmla="*/ 1543509 w 1548195"/>
              <a:gd name="connsiteY139" fmla="*/ 2133637 h 3431480"/>
              <a:gd name="connsiteX140" fmla="*/ 1548195 w 1548195"/>
              <a:gd name="connsiteY140" fmla="*/ 2208633 h 3431480"/>
              <a:gd name="connsiteX141" fmla="*/ 1545384 w 1548195"/>
              <a:gd name="connsiteY141" fmla="*/ 2282692 h 3431480"/>
              <a:gd name="connsiteX142" fmla="*/ 1536949 w 1548195"/>
              <a:gd name="connsiteY142" fmla="*/ 2356751 h 3431480"/>
              <a:gd name="connsiteX143" fmla="*/ 1522892 w 1548195"/>
              <a:gd name="connsiteY143" fmla="*/ 2429872 h 3431480"/>
              <a:gd name="connsiteX144" fmla="*/ 1504148 w 1548195"/>
              <a:gd name="connsiteY144" fmla="*/ 2500181 h 3431480"/>
              <a:gd name="connsiteX145" fmla="*/ 1480719 w 1548195"/>
              <a:gd name="connsiteY145" fmla="*/ 2570490 h 3431480"/>
              <a:gd name="connsiteX146" fmla="*/ 1455416 w 1548195"/>
              <a:gd name="connsiteY146" fmla="*/ 2638923 h 3431480"/>
              <a:gd name="connsiteX147" fmla="*/ 1428238 w 1548195"/>
              <a:gd name="connsiteY147" fmla="*/ 2706420 h 3431480"/>
              <a:gd name="connsiteX148" fmla="*/ 1401060 w 1548195"/>
              <a:gd name="connsiteY148" fmla="*/ 2770167 h 3431480"/>
              <a:gd name="connsiteX149" fmla="*/ 1342019 w 1548195"/>
              <a:gd name="connsiteY149" fmla="*/ 2895785 h 3431480"/>
              <a:gd name="connsiteX150" fmla="*/ 1277355 w 1548195"/>
              <a:gd name="connsiteY150" fmla="*/ 3017654 h 3431480"/>
              <a:gd name="connsiteX151" fmla="*/ 1206130 w 1548195"/>
              <a:gd name="connsiteY151" fmla="*/ 3137647 h 3431480"/>
              <a:gd name="connsiteX152" fmla="*/ 1131157 w 1548195"/>
              <a:gd name="connsiteY152" fmla="*/ 3255766 h 3431480"/>
              <a:gd name="connsiteX153" fmla="*/ 1094982 w 1548195"/>
              <a:gd name="connsiteY153" fmla="*/ 3305221 h 3431480"/>
              <a:gd name="connsiteX154" fmla="*/ 1102717 w 1548195"/>
              <a:gd name="connsiteY154" fmla="*/ 3305624 h 3431480"/>
              <a:gd name="connsiteX155" fmla="*/ 1479876 w 1548195"/>
              <a:gd name="connsiteY155" fmla="*/ 3415685 h 3431480"/>
              <a:gd name="connsiteX156" fmla="*/ 1503115 w 1548195"/>
              <a:gd name="connsiteY156" fmla="*/ 3431480 h 3431480"/>
              <a:gd name="connsiteX157" fmla="*/ 376899 w 1548195"/>
              <a:gd name="connsiteY157" fmla="*/ 3431480 h 3431480"/>
              <a:gd name="connsiteX158" fmla="*/ 400138 w 1548195"/>
              <a:gd name="connsiteY158" fmla="*/ 3415685 h 3431480"/>
              <a:gd name="connsiteX159" fmla="*/ 777297 w 1548195"/>
              <a:gd name="connsiteY159" fmla="*/ 3305624 h 3431480"/>
              <a:gd name="connsiteX160" fmla="*/ 846821 w 1548195"/>
              <a:gd name="connsiteY160" fmla="*/ 3302007 h 3431480"/>
              <a:gd name="connsiteX161" fmla="*/ 850945 w 1548195"/>
              <a:gd name="connsiteY161" fmla="*/ 3296076 h 3431480"/>
              <a:gd name="connsiteX162" fmla="*/ 886557 w 1548195"/>
              <a:gd name="connsiteY162" fmla="*/ 3247329 h 3431480"/>
              <a:gd name="connsiteX163" fmla="*/ 925918 w 1548195"/>
              <a:gd name="connsiteY163" fmla="*/ 3192020 h 3431480"/>
              <a:gd name="connsiteX164" fmla="*/ 964342 w 1548195"/>
              <a:gd name="connsiteY164" fmla="*/ 3137647 h 3431480"/>
              <a:gd name="connsiteX165" fmla="*/ 1002765 w 1548195"/>
              <a:gd name="connsiteY165" fmla="*/ 3082338 h 3431480"/>
              <a:gd name="connsiteX166" fmla="*/ 1038378 w 1548195"/>
              <a:gd name="connsiteY166" fmla="*/ 3027028 h 3431480"/>
              <a:gd name="connsiteX167" fmla="*/ 1073053 w 1548195"/>
              <a:gd name="connsiteY167" fmla="*/ 2970781 h 3431480"/>
              <a:gd name="connsiteX168" fmla="*/ 1104916 w 1548195"/>
              <a:gd name="connsiteY168" fmla="*/ 2915471 h 3431480"/>
              <a:gd name="connsiteX169" fmla="*/ 1133031 w 1548195"/>
              <a:gd name="connsiteY169" fmla="*/ 2859224 h 3431480"/>
              <a:gd name="connsiteX170" fmla="*/ 1157398 w 1548195"/>
              <a:gd name="connsiteY170" fmla="*/ 2802977 h 3431480"/>
              <a:gd name="connsiteX171" fmla="*/ 1176141 w 1548195"/>
              <a:gd name="connsiteY171" fmla="*/ 2745793 h 3431480"/>
              <a:gd name="connsiteX172" fmla="*/ 1191135 w 1548195"/>
              <a:gd name="connsiteY172" fmla="*/ 2689546 h 3431480"/>
              <a:gd name="connsiteX173" fmla="*/ 1199570 w 1548195"/>
              <a:gd name="connsiteY173" fmla="*/ 2631424 h 3431480"/>
              <a:gd name="connsiteX174" fmla="*/ 1201444 w 1548195"/>
              <a:gd name="connsiteY174" fmla="*/ 2574240 h 3431480"/>
              <a:gd name="connsiteX175" fmla="*/ 1196759 w 1548195"/>
              <a:gd name="connsiteY175" fmla="*/ 2517055 h 3431480"/>
              <a:gd name="connsiteX176" fmla="*/ 1184576 w 1548195"/>
              <a:gd name="connsiteY176" fmla="*/ 2459871 h 3431480"/>
              <a:gd name="connsiteX177" fmla="*/ 1166769 w 1548195"/>
              <a:gd name="connsiteY177" fmla="*/ 2408311 h 3431480"/>
              <a:gd name="connsiteX178" fmla="*/ 1143340 w 1548195"/>
              <a:gd name="connsiteY178" fmla="*/ 2359563 h 3431480"/>
              <a:gd name="connsiteX179" fmla="*/ 1111477 w 1548195"/>
              <a:gd name="connsiteY179" fmla="*/ 2310816 h 3431480"/>
              <a:gd name="connsiteX180" fmla="*/ 1076802 w 1548195"/>
              <a:gd name="connsiteY180" fmla="*/ 2263006 h 3431480"/>
              <a:gd name="connsiteX181" fmla="*/ 1037440 w 1548195"/>
              <a:gd name="connsiteY181" fmla="*/ 2216133 h 3431480"/>
              <a:gd name="connsiteX182" fmla="*/ 994331 w 1548195"/>
              <a:gd name="connsiteY182" fmla="*/ 2171135 h 3431480"/>
              <a:gd name="connsiteX183" fmla="*/ 948410 w 1548195"/>
              <a:gd name="connsiteY183" fmla="*/ 2125201 h 3431480"/>
              <a:gd name="connsiteX184" fmla="*/ 900615 w 1548195"/>
              <a:gd name="connsiteY184" fmla="*/ 2081140 h 3431480"/>
              <a:gd name="connsiteX185" fmla="*/ 851882 w 1548195"/>
              <a:gd name="connsiteY185" fmla="*/ 2037080 h 3431480"/>
              <a:gd name="connsiteX186" fmla="*/ 802213 w 1548195"/>
              <a:gd name="connsiteY186" fmla="*/ 1993020 h 3431480"/>
              <a:gd name="connsiteX187" fmla="*/ 744109 w 1548195"/>
              <a:gd name="connsiteY187" fmla="*/ 1940522 h 3431480"/>
              <a:gd name="connsiteX188" fmla="*/ 685067 w 1548195"/>
              <a:gd name="connsiteY188" fmla="*/ 1887088 h 3431480"/>
              <a:gd name="connsiteX189" fmla="*/ 628837 w 1548195"/>
              <a:gd name="connsiteY189" fmla="*/ 1833653 h 3431480"/>
              <a:gd name="connsiteX190" fmla="*/ 576356 w 1548195"/>
              <a:gd name="connsiteY190" fmla="*/ 1778344 h 3431480"/>
              <a:gd name="connsiteX191" fmla="*/ 528561 w 1548195"/>
              <a:gd name="connsiteY191" fmla="*/ 1723034 h 3431480"/>
              <a:gd name="connsiteX192" fmla="*/ 484514 w 1548195"/>
              <a:gd name="connsiteY192" fmla="*/ 1664912 h 3431480"/>
              <a:gd name="connsiteX193" fmla="*/ 454525 w 1548195"/>
              <a:gd name="connsiteY193" fmla="*/ 1615227 h 3431480"/>
              <a:gd name="connsiteX194" fmla="*/ 430158 w 1548195"/>
              <a:gd name="connsiteY194" fmla="*/ 1563667 h 3431480"/>
              <a:gd name="connsiteX195" fmla="*/ 408604 w 1548195"/>
              <a:gd name="connsiteY195" fmla="*/ 1511170 h 3431480"/>
              <a:gd name="connsiteX196" fmla="*/ 388923 w 1548195"/>
              <a:gd name="connsiteY196" fmla="*/ 1457736 h 3431480"/>
              <a:gd name="connsiteX197" fmla="*/ 372054 w 1548195"/>
              <a:gd name="connsiteY197" fmla="*/ 1405238 h 3431480"/>
              <a:gd name="connsiteX198" fmla="*/ 358934 w 1548195"/>
              <a:gd name="connsiteY198" fmla="*/ 1363990 h 3431480"/>
              <a:gd name="connsiteX199" fmla="*/ 345814 w 1548195"/>
              <a:gd name="connsiteY199" fmla="*/ 1323680 h 3431480"/>
              <a:gd name="connsiteX200" fmla="*/ 329881 w 1548195"/>
              <a:gd name="connsiteY200" fmla="*/ 1283370 h 3431480"/>
              <a:gd name="connsiteX201" fmla="*/ 314887 w 1548195"/>
              <a:gd name="connsiteY201" fmla="*/ 1244934 h 3431480"/>
              <a:gd name="connsiteX202" fmla="*/ 295206 w 1548195"/>
              <a:gd name="connsiteY202" fmla="*/ 1205561 h 3431480"/>
              <a:gd name="connsiteX203" fmla="*/ 275526 w 1548195"/>
              <a:gd name="connsiteY203" fmla="*/ 1168063 h 3431480"/>
              <a:gd name="connsiteX204" fmla="*/ 251160 w 1548195"/>
              <a:gd name="connsiteY204" fmla="*/ 1131503 h 3431480"/>
              <a:gd name="connsiteX205" fmla="*/ 222107 w 1548195"/>
              <a:gd name="connsiteY205" fmla="*/ 1096817 h 3431480"/>
              <a:gd name="connsiteX206" fmla="*/ 190244 w 1548195"/>
              <a:gd name="connsiteY206" fmla="*/ 1062132 h 3431480"/>
              <a:gd name="connsiteX207" fmla="*/ 152758 w 1548195"/>
              <a:gd name="connsiteY207" fmla="*/ 1028383 h 3431480"/>
              <a:gd name="connsiteX208" fmla="*/ 109648 w 1548195"/>
              <a:gd name="connsiteY208" fmla="*/ 997448 h 3431480"/>
              <a:gd name="connsiteX209" fmla="*/ 61853 w 1548195"/>
              <a:gd name="connsiteY209" fmla="*/ 967449 h 3431480"/>
              <a:gd name="connsiteX210" fmla="*/ 5622 w 1548195"/>
              <a:gd name="connsiteY210" fmla="*/ 938388 h 3431480"/>
              <a:gd name="connsiteX211" fmla="*/ 2811 w 1548195"/>
              <a:gd name="connsiteY211" fmla="*/ 936513 h 3431480"/>
              <a:gd name="connsiteX212" fmla="*/ 937 w 1548195"/>
              <a:gd name="connsiteY212" fmla="*/ 932763 h 3431480"/>
              <a:gd name="connsiteX213" fmla="*/ 0 w 1548195"/>
              <a:gd name="connsiteY213" fmla="*/ 928076 h 3431480"/>
              <a:gd name="connsiteX214" fmla="*/ 937 w 1548195"/>
              <a:gd name="connsiteY214" fmla="*/ 924326 h 3431480"/>
              <a:gd name="connsiteX215" fmla="*/ 1874 w 1548195"/>
              <a:gd name="connsiteY215" fmla="*/ 922452 h 3431480"/>
              <a:gd name="connsiteX216" fmla="*/ 4685 w 1548195"/>
              <a:gd name="connsiteY216" fmla="*/ 919639 h 3431480"/>
              <a:gd name="connsiteX217" fmla="*/ 7497 w 1548195"/>
              <a:gd name="connsiteY217" fmla="*/ 918702 h 3431480"/>
              <a:gd name="connsiteX218" fmla="*/ 11246 w 1548195"/>
              <a:gd name="connsiteY218" fmla="*/ 917764 h 3431480"/>
              <a:gd name="connsiteX219" fmla="*/ 14057 w 1548195"/>
              <a:gd name="connsiteY219" fmla="*/ 918702 h 3431480"/>
              <a:gd name="connsiteX220" fmla="*/ 74036 w 1548195"/>
              <a:gd name="connsiteY220" fmla="*/ 942138 h 3431480"/>
              <a:gd name="connsiteX221" fmla="*/ 127454 w 1548195"/>
              <a:gd name="connsiteY221" fmla="*/ 970261 h 3431480"/>
              <a:gd name="connsiteX222" fmla="*/ 174312 w 1548195"/>
              <a:gd name="connsiteY222" fmla="*/ 998385 h 3431480"/>
              <a:gd name="connsiteX223" fmla="*/ 216485 w 1548195"/>
              <a:gd name="connsiteY223" fmla="*/ 1028383 h 3431480"/>
              <a:gd name="connsiteX224" fmla="*/ 253971 w 1548195"/>
              <a:gd name="connsiteY224" fmla="*/ 1060257 h 3431480"/>
              <a:gd name="connsiteX225" fmla="*/ 285835 w 1548195"/>
              <a:gd name="connsiteY225" fmla="*/ 1094942 h 3431480"/>
              <a:gd name="connsiteX226" fmla="*/ 314887 w 1548195"/>
              <a:gd name="connsiteY226" fmla="*/ 1129628 h 3431480"/>
              <a:gd name="connsiteX227" fmla="*/ 341127 w 1548195"/>
              <a:gd name="connsiteY227" fmla="*/ 1166189 h 3431480"/>
              <a:gd name="connsiteX228" fmla="*/ 363619 w 1548195"/>
              <a:gd name="connsiteY228" fmla="*/ 1202749 h 3431480"/>
              <a:gd name="connsiteX229" fmla="*/ 384237 w 1548195"/>
              <a:gd name="connsiteY229" fmla="*/ 1240247 h 3431480"/>
              <a:gd name="connsiteX230" fmla="*/ 402044 w 1548195"/>
              <a:gd name="connsiteY230" fmla="*/ 1277745 h 3431480"/>
              <a:gd name="connsiteX231" fmla="*/ 419850 w 1548195"/>
              <a:gd name="connsiteY231" fmla="*/ 1316181 h 3431480"/>
              <a:gd name="connsiteX232" fmla="*/ 436719 w 1548195"/>
              <a:gd name="connsiteY232" fmla="*/ 1354616 h 3431480"/>
              <a:gd name="connsiteX233" fmla="*/ 465771 w 1548195"/>
              <a:gd name="connsiteY233" fmla="*/ 1418363 h 3431480"/>
              <a:gd name="connsiteX234" fmla="*/ 465771 w 1548195"/>
              <a:gd name="connsiteY234" fmla="*/ 1344304 h 3431480"/>
              <a:gd name="connsiteX235" fmla="*/ 473268 w 1548195"/>
              <a:gd name="connsiteY235" fmla="*/ 1270245 h 3431480"/>
              <a:gd name="connsiteX236" fmla="*/ 486388 w 1548195"/>
              <a:gd name="connsiteY236" fmla="*/ 1195249 h 3431480"/>
              <a:gd name="connsiteX237" fmla="*/ 504194 w 1548195"/>
              <a:gd name="connsiteY237" fmla="*/ 1123066 h 3431480"/>
              <a:gd name="connsiteX238" fmla="*/ 526686 w 1548195"/>
              <a:gd name="connsiteY238" fmla="*/ 1049945 h 3431480"/>
              <a:gd name="connsiteX239" fmla="*/ 554802 w 1548195"/>
              <a:gd name="connsiteY239" fmla="*/ 976823 h 3431480"/>
              <a:gd name="connsiteX240" fmla="*/ 584790 w 1548195"/>
              <a:gd name="connsiteY240" fmla="*/ 905577 h 3431480"/>
              <a:gd name="connsiteX241" fmla="*/ 616654 w 1548195"/>
              <a:gd name="connsiteY241" fmla="*/ 833393 h 3431480"/>
              <a:gd name="connsiteX242" fmla="*/ 650392 w 1548195"/>
              <a:gd name="connsiteY242" fmla="*/ 763085 h 3431480"/>
              <a:gd name="connsiteX243" fmla="*/ 685067 w 1548195"/>
              <a:gd name="connsiteY243" fmla="*/ 692776 h 3431480"/>
              <a:gd name="connsiteX244" fmla="*/ 719742 w 1548195"/>
              <a:gd name="connsiteY244" fmla="*/ 618717 h 3431480"/>
              <a:gd name="connsiteX245" fmla="*/ 755354 w 1548195"/>
              <a:gd name="connsiteY245" fmla="*/ 543721 h 3431480"/>
              <a:gd name="connsiteX246" fmla="*/ 789092 w 1548195"/>
              <a:gd name="connsiteY246" fmla="*/ 469663 h 3431480"/>
              <a:gd name="connsiteX247" fmla="*/ 819082 w 1548195"/>
              <a:gd name="connsiteY247" fmla="*/ 393729 h 3431480"/>
              <a:gd name="connsiteX248" fmla="*/ 847196 w 1548195"/>
              <a:gd name="connsiteY248" fmla="*/ 317796 h 3431480"/>
              <a:gd name="connsiteX249" fmla="*/ 870625 w 1548195"/>
              <a:gd name="connsiteY249" fmla="*/ 240925 h 3431480"/>
              <a:gd name="connsiteX250" fmla="*/ 887495 w 1548195"/>
              <a:gd name="connsiteY250" fmla="*/ 164991 h 3431480"/>
              <a:gd name="connsiteX251" fmla="*/ 899678 w 1548195"/>
              <a:gd name="connsiteY251" fmla="*/ 88120 h 3431480"/>
              <a:gd name="connsiteX252" fmla="*/ 903426 w 1548195"/>
              <a:gd name="connsiteY252" fmla="*/ 11249 h 3431480"/>
              <a:gd name="connsiteX253" fmla="*/ 904363 w 1548195"/>
              <a:gd name="connsiteY253" fmla="*/ 6562 h 3431480"/>
              <a:gd name="connsiteX254" fmla="*/ 905300 w 1548195"/>
              <a:gd name="connsiteY254" fmla="*/ 2812 h 3431480"/>
              <a:gd name="connsiteX255" fmla="*/ 909049 w 1548195"/>
              <a:gd name="connsiteY255" fmla="*/ 937 h 343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1548195" h="3431480">
                <a:moveTo>
                  <a:pt x="913735" y="0"/>
                </a:moveTo>
                <a:lnTo>
                  <a:pt x="917483" y="937"/>
                </a:lnTo>
                <a:lnTo>
                  <a:pt x="921232" y="2812"/>
                </a:lnTo>
                <a:lnTo>
                  <a:pt x="924044" y="5625"/>
                </a:lnTo>
                <a:lnTo>
                  <a:pt x="924981" y="10312"/>
                </a:lnTo>
                <a:lnTo>
                  <a:pt x="929667" y="89058"/>
                </a:lnTo>
                <a:lnTo>
                  <a:pt x="926855" y="167804"/>
                </a:lnTo>
                <a:lnTo>
                  <a:pt x="918421" y="246550"/>
                </a:lnTo>
                <a:lnTo>
                  <a:pt x="905300" y="326233"/>
                </a:lnTo>
                <a:lnTo>
                  <a:pt x="886557" y="405916"/>
                </a:lnTo>
                <a:lnTo>
                  <a:pt x="864066" y="485599"/>
                </a:lnTo>
                <a:lnTo>
                  <a:pt x="838762" y="566220"/>
                </a:lnTo>
                <a:lnTo>
                  <a:pt x="808773" y="648716"/>
                </a:lnTo>
                <a:lnTo>
                  <a:pt x="777846" y="731211"/>
                </a:lnTo>
                <a:lnTo>
                  <a:pt x="810647" y="698401"/>
                </a:lnTo>
                <a:lnTo>
                  <a:pt x="845322" y="662777"/>
                </a:lnTo>
                <a:lnTo>
                  <a:pt x="881871" y="627155"/>
                </a:lnTo>
                <a:lnTo>
                  <a:pt x="916546" y="588719"/>
                </a:lnTo>
                <a:lnTo>
                  <a:pt x="950284" y="549346"/>
                </a:lnTo>
                <a:lnTo>
                  <a:pt x="981211" y="509036"/>
                </a:lnTo>
                <a:lnTo>
                  <a:pt x="1010263" y="467788"/>
                </a:lnTo>
                <a:lnTo>
                  <a:pt x="1036503" y="427478"/>
                </a:lnTo>
                <a:lnTo>
                  <a:pt x="1056184" y="385292"/>
                </a:lnTo>
                <a:lnTo>
                  <a:pt x="1072115" y="344982"/>
                </a:lnTo>
                <a:lnTo>
                  <a:pt x="1083361" y="304671"/>
                </a:lnTo>
                <a:lnTo>
                  <a:pt x="1086173" y="263423"/>
                </a:lnTo>
                <a:lnTo>
                  <a:pt x="1083361" y="230613"/>
                </a:lnTo>
                <a:lnTo>
                  <a:pt x="1074927" y="199677"/>
                </a:lnTo>
                <a:lnTo>
                  <a:pt x="1061807" y="169678"/>
                </a:lnTo>
                <a:lnTo>
                  <a:pt x="1042127" y="140618"/>
                </a:lnTo>
                <a:lnTo>
                  <a:pt x="1016823" y="113431"/>
                </a:lnTo>
                <a:lnTo>
                  <a:pt x="1014949" y="109682"/>
                </a:lnTo>
                <a:lnTo>
                  <a:pt x="1013074" y="105932"/>
                </a:lnTo>
                <a:lnTo>
                  <a:pt x="1013074" y="102182"/>
                </a:lnTo>
                <a:lnTo>
                  <a:pt x="1015886" y="98432"/>
                </a:lnTo>
                <a:lnTo>
                  <a:pt x="1018698" y="96558"/>
                </a:lnTo>
                <a:lnTo>
                  <a:pt x="1020572" y="95620"/>
                </a:lnTo>
                <a:lnTo>
                  <a:pt x="1024320" y="93745"/>
                </a:lnTo>
                <a:lnTo>
                  <a:pt x="1028069" y="95620"/>
                </a:lnTo>
                <a:lnTo>
                  <a:pt x="1029944" y="96558"/>
                </a:lnTo>
                <a:lnTo>
                  <a:pt x="1061807" y="122806"/>
                </a:lnTo>
                <a:lnTo>
                  <a:pt x="1086173" y="151867"/>
                </a:lnTo>
                <a:lnTo>
                  <a:pt x="1105854" y="182803"/>
                </a:lnTo>
                <a:lnTo>
                  <a:pt x="1119911" y="215614"/>
                </a:lnTo>
                <a:lnTo>
                  <a:pt x="1128346" y="252174"/>
                </a:lnTo>
                <a:lnTo>
                  <a:pt x="1131157" y="293422"/>
                </a:lnTo>
                <a:lnTo>
                  <a:pt x="1126471" y="335607"/>
                </a:lnTo>
                <a:lnTo>
                  <a:pt x="1116163" y="376855"/>
                </a:lnTo>
                <a:lnTo>
                  <a:pt x="1102105" y="418103"/>
                </a:lnTo>
                <a:lnTo>
                  <a:pt x="1085236" y="458414"/>
                </a:lnTo>
                <a:lnTo>
                  <a:pt x="1063681" y="497786"/>
                </a:lnTo>
                <a:lnTo>
                  <a:pt x="1041189" y="535284"/>
                </a:lnTo>
                <a:lnTo>
                  <a:pt x="1018698" y="569970"/>
                </a:lnTo>
                <a:lnTo>
                  <a:pt x="994331" y="601843"/>
                </a:lnTo>
                <a:lnTo>
                  <a:pt x="926855" y="687151"/>
                </a:lnTo>
                <a:lnTo>
                  <a:pt x="881871" y="744336"/>
                </a:lnTo>
                <a:lnTo>
                  <a:pt x="836888" y="801520"/>
                </a:lnTo>
                <a:lnTo>
                  <a:pt x="795652" y="858704"/>
                </a:lnTo>
                <a:lnTo>
                  <a:pt x="754417" y="915889"/>
                </a:lnTo>
                <a:lnTo>
                  <a:pt x="717868" y="972136"/>
                </a:lnTo>
                <a:lnTo>
                  <a:pt x="684130" y="1029321"/>
                </a:lnTo>
                <a:lnTo>
                  <a:pt x="655078" y="1088380"/>
                </a:lnTo>
                <a:lnTo>
                  <a:pt x="630711" y="1146502"/>
                </a:lnTo>
                <a:lnTo>
                  <a:pt x="611968" y="1206499"/>
                </a:lnTo>
                <a:lnTo>
                  <a:pt x="598848" y="1267433"/>
                </a:lnTo>
                <a:lnTo>
                  <a:pt x="591351" y="1337742"/>
                </a:lnTo>
                <a:lnTo>
                  <a:pt x="593225" y="1407113"/>
                </a:lnTo>
                <a:lnTo>
                  <a:pt x="601660" y="1473672"/>
                </a:lnTo>
                <a:lnTo>
                  <a:pt x="616654" y="1540231"/>
                </a:lnTo>
                <a:lnTo>
                  <a:pt x="639146" y="1605853"/>
                </a:lnTo>
                <a:lnTo>
                  <a:pt x="671010" y="1668662"/>
                </a:lnTo>
                <a:lnTo>
                  <a:pt x="709434" y="1732409"/>
                </a:lnTo>
                <a:lnTo>
                  <a:pt x="755354" y="1794280"/>
                </a:lnTo>
                <a:lnTo>
                  <a:pt x="809710" y="1855215"/>
                </a:lnTo>
                <a:lnTo>
                  <a:pt x="872500" y="1915211"/>
                </a:lnTo>
                <a:lnTo>
                  <a:pt x="963405" y="1995832"/>
                </a:lnTo>
                <a:lnTo>
                  <a:pt x="1014949" y="2041768"/>
                </a:lnTo>
                <a:lnTo>
                  <a:pt x="1064618" y="2086765"/>
                </a:lnTo>
                <a:lnTo>
                  <a:pt x="1115225" y="2133637"/>
                </a:lnTo>
                <a:lnTo>
                  <a:pt x="1163021" y="2180510"/>
                </a:lnTo>
                <a:lnTo>
                  <a:pt x="1208005" y="2226445"/>
                </a:lnTo>
                <a:lnTo>
                  <a:pt x="1249240" y="2276130"/>
                </a:lnTo>
                <a:lnTo>
                  <a:pt x="1287663" y="2324878"/>
                </a:lnTo>
                <a:lnTo>
                  <a:pt x="1321401" y="2374563"/>
                </a:lnTo>
                <a:lnTo>
                  <a:pt x="1349516" y="2426122"/>
                </a:lnTo>
                <a:lnTo>
                  <a:pt x="1371071" y="2478620"/>
                </a:lnTo>
                <a:lnTo>
                  <a:pt x="1394500" y="2396124"/>
                </a:lnTo>
                <a:lnTo>
                  <a:pt x="1412306" y="2315503"/>
                </a:lnTo>
                <a:lnTo>
                  <a:pt x="1423552" y="2234882"/>
                </a:lnTo>
                <a:lnTo>
                  <a:pt x="1428238" y="2157074"/>
                </a:lnTo>
                <a:lnTo>
                  <a:pt x="1427301" y="2080203"/>
                </a:lnTo>
                <a:lnTo>
                  <a:pt x="1418866" y="2004270"/>
                </a:lnTo>
                <a:lnTo>
                  <a:pt x="1403872" y="1930211"/>
                </a:lnTo>
                <a:lnTo>
                  <a:pt x="1384191" y="1858027"/>
                </a:lnTo>
                <a:lnTo>
                  <a:pt x="1356076" y="1785844"/>
                </a:lnTo>
                <a:lnTo>
                  <a:pt x="1303595" y="1667725"/>
                </a:lnTo>
                <a:lnTo>
                  <a:pt x="1248303" y="1551481"/>
                </a:lnTo>
                <a:lnTo>
                  <a:pt x="1192072" y="1429612"/>
                </a:lnTo>
                <a:lnTo>
                  <a:pt x="1180827" y="1406176"/>
                </a:lnTo>
                <a:lnTo>
                  <a:pt x="1169581" y="1380865"/>
                </a:lnTo>
                <a:lnTo>
                  <a:pt x="1159272" y="1353679"/>
                </a:lnTo>
                <a:lnTo>
                  <a:pt x="1151775" y="1325555"/>
                </a:lnTo>
                <a:lnTo>
                  <a:pt x="1145214" y="1298369"/>
                </a:lnTo>
                <a:lnTo>
                  <a:pt x="1141466" y="1271183"/>
                </a:lnTo>
                <a:lnTo>
                  <a:pt x="1143340" y="1242122"/>
                </a:lnTo>
                <a:lnTo>
                  <a:pt x="1148963" y="1214936"/>
                </a:lnTo>
                <a:lnTo>
                  <a:pt x="1159272" y="1188687"/>
                </a:lnTo>
                <a:lnTo>
                  <a:pt x="1178015" y="1162439"/>
                </a:lnTo>
                <a:lnTo>
                  <a:pt x="1201444" y="1137128"/>
                </a:lnTo>
                <a:lnTo>
                  <a:pt x="1205193" y="1134315"/>
                </a:lnTo>
                <a:lnTo>
                  <a:pt x="1208005" y="1134315"/>
                </a:lnTo>
                <a:lnTo>
                  <a:pt x="1210816" y="1134315"/>
                </a:lnTo>
                <a:lnTo>
                  <a:pt x="1214564" y="1136190"/>
                </a:lnTo>
                <a:lnTo>
                  <a:pt x="1217376" y="1138065"/>
                </a:lnTo>
                <a:lnTo>
                  <a:pt x="1218313" y="1140878"/>
                </a:lnTo>
                <a:lnTo>
                  <a:pt x="1219251" y="1142752"/>
                </a:lnTo>
                <a:lnTo>
                  <a:pt x="1219251" y="1146502"/>
                </a:lnTo>
                <a:lnTo>
                  <a:pt x="1218313" y="1150252"/>
                </a:lnTo>
                <a:lnTo>
                  <a:pt x="1217376" y="1153064"/>
                </a:lnTo>
                <a:lnTo>
                  <a:pt x="1197696" y="1175563"/>
                </a:lnTo>
                <a:lnTo>
                  <a:pt x="1187387" y="1200874"/>
                </a:lnTo>
                <a:lnTo>
                  <a:pt x="1180827" y="1225248"/>
                </a:lnTo>
                <a:lnTo>
                  <a:pt x="1180827" y="1253372"/>
                </a:lnTo>
                <a:lnTo>
                  <a:pt x="1184576" y="1280558"/>
                </a:lnTo>
                <a:lnTo>
                  <a:pt x="1193010" y="1309619"/>
                </a:lnTo>
                <a:lnTo>
                  <a:pt x="1204256" y="1336805"/>
                </a:lnTo>
                <a:lnTo>
                  <a:pt x="1216439" y="1364928"/>
                </a:lnTo>
                <a:lnTo>
                  <a:pt x="1230496" y="1393989"/>
                </a:lnTo>
                <a:lnTo>
                  <a:pt x="1246428" y="1421175"/>
                </a:lnTo>
                <a:lnTo>
                  <a:pt x="1261423" y="1447424"/>
                </a:lnTo>
                <a:lnTo>
                  <a:pt x="1276417" y="1473672"/>
                </a:lnTo>
                <a:lnTo>
                  <a:pt x="1290475" y="1498046"/>
                </a:lnTo>
                <a:lnTo>
                  <a:pt x="1330773" y="1574917"/>
                </a:lnTo>
                <a:lnTo>
                  <a:pt x="1372008" y="1651788"/>
                </a:lnTo>
                <a:lnTo>
                  <a:pt x="1411369" y="1730534"/>
                </a:lnTo>
                <a:lnTo>
                  <a:pt x="1446981" y="1810217"/>
                </a:lnTo>
                <a:lnTo>
                  <a:pt x="1479782" y="1889900"/>
                </a:lnTo>
                <a:lnTo>
                  <a:pt x="1506960" y="1969584"/>
                </a:lnTo>
                <a:lnTo>
                  <a:pt x="1528515" y="2051142"/>
                </a:lnTo>
                <a:lnTo>
                  <a:pt x="1543509" y="2133637"/>
                </a:lnTo>
                <a:lnTo>
                  <a:pt x="1548195" y="2208633"/>
                </a:lnTo>
                <a:lnTo>
                  <a:pt x="1545384" y="2282692"/>
                </a:lnTo>
                <a:lnTo>
                  <a:pt x="1536949" y="2356751"/>
                </a:lnTo>
                <a:lnTo>
                  <a:pt x="1522892" y="2429872"/>
                </a:lnTo>
                <a:lnTo>
                  <a:pt x="1504148" y="2500181"/>
                </a:lnTo>
                <a:lnTo>
                  <a:pt x="1480719" y="2570490"/>
                </a:lnTo>
                <a:lnTo>
                  <a:pt x="1455416" y="2638923"/>
                </a:lnTo>
                <a:lnTo>
                  <a:pt x="1428238" y="2706420"/>
                </a:lnTo>
                <a:lnTo>
                  <a:pt x="1401060" y="2770167"/>
                </a:lnTo>
                <a:lnTo>
                  <a:pt x="1342019" y="2895785"/>
                </a:lnTo>
                <a:lnTo>
                  <a:pt x="1277355" y="3017654"/>
                </a:lnTo>
                <a:lnTo>
                  <a:pt x="1206130" y="3137647"/>
                </a:lnTo>
                <a:lnTo>
                  <a:pt x="1131157" y="3255766"/>
                </a:lnTo>
                <a:lnTo>
                  <a:pt x="1094982" y="3305221"/>
                </a:lnTo>
                <a:lnTo>
                  <a:pt x="1102717" y="3305624"/>
                </a:lnTo>
                <a:cubicBezTo>
                  <a:pt x="1258736" y="3322199"/>
                  <a:pt x="1392126" y="3362053"/>
                  <a:pt x="1479876" y="3415685"/>
                </a:cubicBezTo>
                <a:lnTo>
                  <a:pt x="1503115" y="3431480"/>
                </a:lnTo>
                <a:lnTo>
                  <a:pt x="376899" y="3431480"/>
                </a:lnTo>
                <a:lnTo>
                  <a:pt x="400138" y="3415685"/>
                </a:lnTo>
                <a:cubicBezTo>
                  <a:pt x="487888" y="3362053"/>
                  <a:pt x="621278" y="3322199"/>
                  <a:pt x="777297" y="3305624"/>
                </a:cubicBezTo>
                <a:lnTo>
                  <a:pt x="846821" y="3302007"/>
                </a:lnTo>
                <a:lnTo>
                  <a:pt x="850945" y="3296076"/>
                </a:lnTo>
                <a:lnTo>
                  <a:pt x="886557" y="3247329"/>
                </a:lnTo>
                <a:lnTo>
                  <a:pt x="925918" y="3192020"/>
                </a:lnTo>
                <a:lnTo>
                  <a:pt x="964342" y="3137647"/>
                </a:lnTo>
                <a:lnTo>
                  <a:pt x="1002765" y="3082338"/>
                </a:lnTo>
                <a:lnTo>
                  <a:pt x="1038378" y="3027028"/>
                </a:lnTo>
                <a:lnTo>
                  <a:pt x="1073053" y="2970781"/>
                </a:lnTo>
                <a:lnTo>
                  <a:pt x="1104916" y="2915471"/>
                </a:lnTo>
                <a:lnTo>
                  <a:pt x="1133031" y="2859224"/>
                </a:lnTo>
                <a:lnTo>
                  <a:pt x="1157398" y="2802977"/>
                </a:lnTo>
                <a:lnTo>
                  <a:pt x="1176141" y="2745793"/>
                </a:lnTo>
                <a:lnTo>
                  <a:pt x="1191135" y="2689546"/>
                </a:lnTo>
                <a:lnTo>
                  <a:pt x="1199570" y="2631424"/>
                </a:lnTo>
                <a:lnTo>
                  <a:pt x="1201444" y="2574240"/>
                </a:lnTo>
                <a:lnTo>
                  <a:pt x="1196759" y="2517055"/>
                </a:lnTo>
                <a:lnTo>
                  <a:pt x="1184576" y="2459871"/>
                </a:lnTo>
                <a:lnTo>
                  <a:pt x="1166769" y="2408311"/>
                </a:lnTo>
                <a:lnTo>
                  <a:pt x="1143340" y="2359563"/>
                </a:lnTo>
                <a:lnTo>
                  <a:pt x="1111477" y="2310816"/>
                </a:lnTo>
                <a:lnTo>
                  <a:pt x="1076802" y="2263006"/>
                </a:lnTo>
                <a:lnTo>
                  <a:pt x="1037440" y="2216133"/>
                </a:lnTo>
                <a:lnTo>
                  <a:pt x="994331" y="2171135"/>
                </a:lnTo>
                <a:lnTo>
                  <a:pt x="948410" y="2125201"/>
                </a:lnTo>
                <a:lnTo>
                  <a:pt x="900615" y="2081140"/>
                </a:lnTo>
                <a:lnTo>
                  <a:pt x="851882" y="2037080"/>
                </a:lnTo>
                <a:lnTo>
                  <a:pt x="802213" y="1993020"/>
                </a:lnTo>
                <a:lnTo>
                  <a:pt x="744109" y="1940522"/>
                </a:lnTo>
                <a:lnTo>
                  <a:pt x="685067" y="1887088"/>
                </a:lnTo>
                <a:lnTo>
                  <a:pt x="628837" y="1833653"/>
                </a:lnTo>
                <a:lnTo>
                  <a:pt x="576356" y="1778344"/>
                </a:lnTo>
                <a:lnTo>
                  <a:pt x="528561" y="1723034"/>
                </a:lnTo>
                <a:lnTo>
                  <a:pt x="484514" y="1664912"/>
                </a:lnTo>
                <a:lnTo>
                  <a:pt x="454525" y="1615227"/>
                </a:lnTo>
                <a:lnTo>
                  <a:pt x="430158" y="1563667"/>
                </a:lnTo>
                <a:lnTo>
                  <a:pt x="408604" y="1511170"/>
                </a:lnTo>
                <a:lnTo>
                  <a:pt x="388923" y="1457736"/>
                </a:lnTo>
                <a:lnTo>
                  <a:pt x="372054" y="1405238"/>
                </a:lnTo>
                <a:lnTo>
                  <a:pt x="358934" y="1363990"/>
                </a:lnTo>
                <a:lnTo>
                  <a:pt x="345814" y="1323680"/>
                </a:lnTo>
                <a:lnTo>
                  <a:pt x="329881" y="1283370"/>
                </a:lnTo>
                <a:lnTo>
                  <a:pt x="314887" y="1244934"/>
                </a:lnTo>
                <a:lnTo>
                  <a:pt x="295206" y="1205561"/>
                </a:lnTo>
                <a:lnTo>
                  <a:pt x="275526" y="1168063"/>
                </a:lnTo>
                <a:lnTo>
                  <a:pt x="251160" y="1131503"/>
                </a:lnTo>
                <a:lnTo>
                  <a:pt x="222107" y="1096817"/>
                </a:lnTo>
                <a:lnTo>
                  <a:pt x="190244" y="1062132"/>
                </a:lnTo>
                <a:lnTo>
                  <a:pt x="152758" y="1028383"/>
                </a:lnTo>
                <a:lnTo>
                  <a:pt x="109648" y="997448"/>
                </a:lnTo>
                <a:lnTo>
                  <a:pt x="61853" y="967449"/>
                </a:lnTo>
                <a:lnTo>
                  <a:pt x="5622" y="938388"/>
                </a:lnTo>
                <a:lnTo>
                  <a:pt x="2811" y="936513"/>
                </a:lnTo>
                <a:lnTo>
                  <a:pt x="937" y="932763"/>
                </a:lnTo>
                <a:lnTo>
                  <a:pt x="0" y="928076"/>
                </a:lnTo>
                <a:lnTo>
                  <a:pt x="937" y="924326"/>
                </a:lnTo>
                <a:lnTo>
                  <a:pt x="1874" y="922452"/>
                </a:lnTo>
                <a:lnTo>
                  <a:pt x="4685" y="919639"/>
                </a:lnTo>
                <a:lnTo>
                  <a:pt x="7497" y="918702"/>
                </a:lnTo>
                <a:lnTo>
                  <a:pt x="11246" y="917764"/>
                </a:lnTo>
                <a:lnTo>
                  <a:pt x="14057" y="918702"/>
                </a:lnTo>
                <a:lnTo>
                  <a:pt x="74036" y="942138"/>
                </a:lnTo>
                <a:lnTo>
                  <a:pt x="127454" y="970261"/>
                </a:lnTo>
                <a:lnTo>
                  <a:pt x="174312" y="998385"/>
                </a:lnTo>
                <a:lnTo>
                  <a:pt x="216485" y="1028383"/>
                </a:lnTo>
                <a:lnTo>
                  <a:pt x="253971" y="1060257"/>
                </a:lnTo>
                <a:lnTo>
                  <a:pt x="285835" y="1094942"/>
                </a:lnTo>
                <a:lnTo>
                  <a:pt x="314887" y="1129628"/>
                </a:lnTo>
                <a:lnTo>
                  <a:pt x="341127" y="1166189"/>
                </a:lnTo>
                <a:lnTo>
                  <a:pt x="363619" y="1202749"/>
                </a:lnTo>
                <a:lnTo>
                  <a:pt x="384237" y="1240247"/>
                </a:lnTo>
                <a:lnTo>
                  <a:pt x="402044" y="1277745"/>
                </a:lnTo>
                <a:lnTo>
                  <a:pt x="419850" y="1316181"/>
                </a:lnTo>
                <a:lnTo>
                  <a:pt x="436719" y="1354616"/>
                </a:lnTo>
                <a:lnTo>
                  <a:pt x="465771" y="1418363"/>
                </a:lnTo>
                <a:lnTo>
                  <a:pt x="465771" y="1344304"/>
                </a:lnTo>
                <a:lnTo>
                  <a:pt x="473268" y="1270245"/>
                </a:lnTo>
                <a:lnTo>
                  <a:pt x="486388" y="1195249"/>
                </a:lnTo>
                <a:lnTo>
                  <a:pt x="504194" y="1123066"/>
                </a:lnTo>
                <a:lnTo>
                  <a:pt x="526686" y="1049945"/>
                </a:lnTo>
                <a:lnTo>
                  <a:pt x="554802" y="976823"/>
                </a:lnTo>
                <a:lnTo>
                  <a:pt x="584790" y="905577"/>
                </a:lnTo>
                <a:lnTo>
                  <a:pt x="616654" y="833393"/>
                </a:lnTo>
                <a:lnTo>
                  <a:pt x="650392" y="763085"/>
                </a:lnTo>
                <a:lnTo>
                  <a:pt x="685067" y="692776"/>
                </a:lnTo>
                <a:lnTo>
                  <a:pt x="719742" y="618717"/>
                </a:lnTo>
                <a:lnTo>
                  <a:pt x="755354" y="543721"/>
                </a:lnTo>
                <a:lnTo>
                  <a:pt x="789092" y="469663"/>
                </a:lnTo>
                <a:lnTo>
                  <a:pt x="819082" y="393729"/>
                </a:lnTo>
                <a:lnTo>
                  <a:pt x="847196" y="317796"/>
                </a:lnTo>
                <a:lnTo>
                  <a:pt x="870625" y="240925"/>
                </a:lnTo>
                <a:lnTo>
                  <a:pt x="887495" y="164991"/>
                </a:lnTo>
                <a:lnTo>
                  <a:pt x="899678" y="88120"/>
                </a:lnTo>
                <a:lnTo>
                  <a:pt x="903426" y="11249"/>
                </a:lnTo>
                <a:lnTo>
                  <a:pt x="904363" y="6562"/>
                </a:lnTo>
                <a:lnTo>
                  <a:pt x="905300" y="2812"/>
                </a:lnTo>
                <a:lnTo>
                  <a:pt x="909049" y="937"/>
                </a:lnTo>
                <a:close/>
              </a:path>
            </a:pathLst>
          </a:custGeom>
          <a:solidFill>
            <a:srgbClr val="8155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3600" dirty="0">
              <a:latin typeface="Times New Roman" pitchFamily="18" charset="0"/>
              <a:cs typeface="Times New Roman" pitchFamily="18" charset="0"/>
            </a:endParaRPr>
          </a:p>
        </p:txBody>
      </p:sp>
      <p:grpSp>
        <p:nvGrpSpPr>
          <p:cNvPr id="17" name="iśľïḓé">
            <a:extLst>
              <a:ext uri="{FF2B5EF4-FFF2-40B4-BE49-F238E27FC236}">
                <a16:creationId xmlns:a16="http://schemas.microsoft.com/office/drawing/2014/main" id="{362669C8-3DF9-4C75-A790-7EE42653B611}"/>
              </a:ext>
            </a:extLst>
          </p:cNvPr>
          <p:cNvGrpSpPr/>
          <p:nvPr/>
        </p:nvGrpSpPr>
        <p:grpSpPr>
          <a:xfrm>
            <a:off x="6241936" y="3469105"/>
            <a:ext cx="464039" cy="644030"/>
            <a:chOff x="6248141" y="3225587"/>
            <a:chExt cx="464039" cy="644030"/>
          </a:xfrm>
          <a:solidFill>
            <a:srgbClr val="8AC59E"/>
          </a:solidFill>
        </p:grpSpPr>
        <p:sp>
          <p:nvSpPr>
            <p:cNvPr id="71" name="i$ḻíḍê">
              <a:extLst>
                <a:ext uri="{FF2B5EF4-FFF2-40B4-BE49-F238E27FC236}">
                  <a16:creationId xmlns:a16="http://schemas.microsoft.com/office/drawing/2014/main" id="{EC0C09DA-6F74-4490-82F8-84678282AB21}"/>
                </a:ext>
              </a:extLst>
            </p:cNvPr>
            <p:cNvSpPr/>
            <p:nvPr/>
          </p:nvSpPr>
          <p:spPr bwMode="auto">
            <a:xfrm>
              <a:off x="6248141" y="3225587"/>
              <a:ext cx="464039" cy="562471"/>
            </a:xfrm>
            <a:custGeom>
              <a:avLst/>
              <a:gdLst>
                <a:gd name="T0" fmla="*/ 496 w 496"/>
                <a:gd name="T1" fmla="*/ 0 h 600"/>
                <a:gd name="T2" fmla="*/ 487 w 496"/>
                <a:gd name="T3" fmla="*/ 38 h 600"/>
                <a:gd name="T4" fmla="*/ 477 w 496"/>
                <a:gd name="T5" fmla="*/ 76 h 600"/>
                <a:gd name="T6" fmla="*/ 463 w 496"/>
                <a:gd name="T7" fmla="*/ 115 h 600"/>
                <a:gd name="T8" fmla="*/ 446 w 496"/>
                <a:gd name="T9" fmla="*/ 152 h 600"/>
                <a:gd name="T10" fmla="*/ 426 w 496"/>
                <a:gd name="T11" fmla="*/ 186 h 600"/>
                <a:gd name="T12" fmla="*/ 403 w 496"/>
                <a:gd name="T13" fmla="*/ 217 h 600"/>
                <a:gd name="T14" fmla="*/ 365 w 496"/>
                <a:gd name="T15" fmla="*/ 257 h 600"/>
                <a:gd name="T16" fmla="*/ 322 w 496"/>
                <a:gd name="T17" fmla="*/ 293 h 600"/>
                <a:gd name="T18" fmla="*/ 279 w 496"/>
                <a:gd name="T19" fmla="*/ 326 h 600"/>
                <a:gd name="T20" fmla="*/ 234 w 496"/>
                <a:gd name="T21" fmla="*/ 358 h 600"/>
                <a:gd name="T22" fmla="*/ 188 w 496"/>
                <a:gd name="T23" fmla="*/ 390 h 600"/>
                <a:gd name="T24" fmla="*/ 145 w 496"/>
                <a:gd name="T25" fmla="*/ 424 h 600"/>
                <a:gd name="T26" fmla="*/ 104 w 496"/>
                <a:gd name="T27" fmla="*/ 461 h 600"/>
                <a:gd name="T28" fmla="*/ 68 w 496"/>
                <a:gd name="T29" fmla="*/ 505 h 600"/>
                <a:gd name="T30" fmla="*/ 36 w 496"/>
                <a:gd name="T31" fmla="*/ 551 h 600"/>
                <a:gd name="T32" fmla="*/ 9 w 496"/>
                <a:gd name="T33" fmla="*/ 600 h 600"/>
                <a:gd name="T34" fmla="*/ 3 w 496"/>
                <a:gd name="T35" fmla="*/ 560 h 600"/>
                <a:gd name="T36" fmla="*/ 0 w 496"/>
                <a:gd name="T37" fmla="*/ 517 h 600"/>
                <a:gd name="T38" fmla="*/ 3 w 496"/>
                <a:gd name="T39" fmla="*/ 477 h 600"/>
                <a:gd name="T40" fmla="*/ 10 w 496"/>
                <a:gd name="T41" fmla="*/ 436 h 600"/>
                <a:gd name="T42" fmla="*/ 22 w 496"/>
                <a:gd name="T43" fmla="*/ 395 h 600"/>
                <a:gd name="T44" fmla="*/ 38 w 496"/>
                <a:gd name="T45" fmla="*/ 358 h 600"/>
                <a:gd name="T46" fmla="*/ 59 w 496"/>
                <a:gd name="T47" fmla="*/ 322 h 600"/>
                <a:gd name="T48" fmla="*/ 85 w 496"/>
                <a:gd name="T49" fmla="*/ 289 h 600"/>
                <a:gd name="T50" fmla="*/ 115 w 496"/>
                <a:gd name="T51" fmla="*/ 261 h 600"/>
                <a:gd name="T52" fmla="*/ 156 w 496"/>
                <a:gd name="T53" fmla="*/ 231 h 600"/>
                <a:gd name="T54" fmla="*/ 200 w 496"/>
                <a:gd name="T55" fmla="*/ 203 h 600"/>
                <a:gd name="T56" fmla="*/ 244 w 496"/>
                <a:gd name="T57" fmla="*/ 178 h 600"/>
                <a:gd name="T58" fmla="*/ 290 w 496"/>
                <a:gd name="T59" fmla="*/ 156 h 600"/>
                <a:gd name="T60" fmla="*/ 336 w 496"/>
                <a:gd name="T61" fmla="*/ 133 h 600"/>
                <a:gd name="T62" fmla="*/ 367 w 496"/>
                <a:gd name="T63" fmla="*/ 116 h 600"/>
                <a:gd name="T64" fmla="*/ 398 w 496"/>
                <a:gd name="T65" fmla="*/ 98 h 600"/>
                <a:gd name="T66" fmla="*/ 426 w 496"/>
                <a:gd name="T67" fmla="*/ 78 h 600"/>
                <a:gd name="T68" fmla="*/ 453 w 496"/>
                <a:gd name="T69" fmla="*/ 55 h 600"/>
                <a:gd name="T70" fmla="*/ 477 w 496"/>
                <a:gd name="T71" fmla="*/ 29 h 600"/>
                <a:gd name="T72" fmla="*/ 496 w 496"/>
                <a:gd name="T73"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6" h="600">
                  <a:moveTo>
                    <a:pt x="496" y="0"/>
                  </a:moveTo>
                  <a:lnTo>
                    <a:pt x="487" y="38"/>
                  </a:lnTo>
                  <a:lnTo>
                    <a:pt x="477" y="76"/>
                  </a:lnTo>
                  <a:lnTo>
                    <a:pt x="463" y="115"/>
                  </a:lnTo>
                  <a:lnTo>
                    <a:pt x="446" y="152"/>
                  </a:lnTo>
                  <a:lnTo>
                    <a:pt x="426" y="186"/>
                  </a:lnTo>
                  <a:lnTo>
                    <a:pt x="403" y="217"/>
                  </a:lnTo>
                  <a:lnTo>
                    <a:pt x="365" y="257"/>
                  </a:lnTo>
                  <a:lnTo>
                    <a:pt x="322" y="293"/>
                  </a:lnTo>
                  <a:lnTo>
                    <a:pt x="279" y="326"/>
                  </a:lnTo>
                  <a:lnTo>
                    <a:pt x="234" y="358"/>
                  </a:lnTo>
                  <a:lnTo>
                    <a:pt x="188" y="390"/>
                  </a:lnTo>
                  <a:lnTo>
                    <a:pt x="145" y="424"/>
                  </a:lnTo>
                  <a:lnTo>
                    <a:pt x="104" y="461"/>
                  </a:lnTo>
                  <a:lnTo>
                    <a:pt x="68" y="505"/>
                  </a:lnTo>
                  <a:lnTo>
                    <a:pt x="36" y="551"/>
                  </a:lnTo>
                  <a:lnTo>
                    <a:pt x="9" y="600"/>
                  </a:lnTo>
                  <a:lnTo>
                    <a:pt x="3" y="560"/>
                  </a:lnTo>
                  <a:lnTo>
                    <a:pt x="0" y="517"/>
                  </a:lnTo>
                  <a:lnTo>
                    <a:pt x="3" y="477"/>
                  </a:lnTo>
                  <a:lnTo>
                    <a:pt x="10" y="436"/>
                  </a:lnTo>
                  <a:lnTo>
                    <a:pt x="22" y="395"/>
                  </a:lnTo>
                  <a:lnTo>
                    <a:pt x="38" y="358"/>
                  </a:lnTo>
                  <a:lnTo>
                    <a:pt x="59" y="322"/>
                  </a:lnTo>
                  <a:lnTo>
                    <a:pt x="85" y="289"/>
                  </a:lnTo>
                  <a:lnTo>
                    <a:pt x="115" y="261"/>
                  </a:lnTo>
                  <a:lnTo>
                    <a:pt x="156" y="231"/>
                  </a:lnTo>
                  <a:lnTo>
                    <a:pt x="200" y="203"/>
                  </a:lnTo>
                  <a:lnTo>
                    <a:pt x="244" y="178"/>
                  </a:lnTo>
                  <a:lnTo>
                    <a:pt x="290" y="156"/>
                  </a:lnTo>
                  <a:lnTo>
                    <a:pt x="336" y="133"/>
                  </a:lnTo>
                  <a:lnTo>
                    <a:pt x="367" y="116"/>
                  </a:lnTo>
                  <a:lnTo>
                    <a:pt x="398" y="98"/>
                  </a:lnTo>
                  <a:lnTo>
                    <a:pt x="426" y="78"/>
                  </a:lnTo>
                  <a:lnTo>
                    <a:pt x="453" y="55"/>
                  </a:lnTo>
                  <a:lnTo>
                    <a:pt x="477" y="29"/>
                  </a:lnTo>
                  <a:lnTo>
                    <a:pt x="4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3600" dirty="0">
                <a:latin typeface="Times New Roman" pitchFamily="18" charset="0"/>
                <a:cs typeface="Times New Roman" pitchFamily="18" charset="0"/>
              </a:endParaRPr>
            </a:p>
          </p:txBody>
        </p:sp>
        <p:sp>
          <p:nvSpPr>
            <p:cNvPr id="72" name="îşļîdé">
              <a:extLst>
                <a:ext uri="{FF2B5EF4-FFF2-40B4-BE49-F238E27FC236}">
                  <a16:creationId xmlns:a16="http://schemas.microsoft.com/office/drawing/2014/main" id="{CA43E1A2-8465-4EC2-B3D2-2160C0FB84A4}"/>
                </a:ext>
              </a:extLst>
            </p:cNvPr>
            <p:cNvSpPr/>
            <p:nvPr/>
          </p:nvSpPr>
          <p:spPr bwMode="auto">
            <a:xfrm>
              <a:off x="6265015" y="3366205"/>
              <a:ext cx="421853" cy="503412"/>
            </a:xfrm>
            <a:custGeom>
              <a:avLst/>
              <a:gdLst>
                <a:gd name="T0" fmla="*/ 445 w 448"/>
                <a:gd name="T1" fmla="*/ 0 h 537"/>
                <a:gd name="T2" fmla="*/ 448 w 448"/>
                <a:gd name="T3" fmla="*/ 60 h 537"/>
                <a:gd name="T4" fmla="*/ 444 w 448"/>
                <a:gd name="T5" fmla="*/ 121 h 537"/>
                <a:gd name="T6" fmla="*/ 433 w 448"/>
                <a:gd name="T7" fmla="*/ 180 h 537"/>
                <a:gd name="T8" fmla="*/ 418 w 448"/>
                <a:gd name="T9" fmla="*/ 222 h 537"/>
                <a:gd name="T10" fmla="*/ 401 w 448"/>
                <a:gd name="T11" fmla="*/ 260 h 537"/>
                <a:gd name="T12" fmla="*/ 376 w 448"/>
                <a:gd name="T13" fmla="*/ 295 h 537"/>
                <a:gd name="T14" fmla="*/ 349 w 448"/>
                <a:gd name="T15" fmla="*/ 326 h 537"/>
                <a:gd name="T16" fmla="*/ 317 w 448"/>
                <a:gd name="T17" fmla="*/ 354 h 537"/>
                <a:gd name="T18" fmla="*/ 283 w 448"/>
                <a:gd name="T19" fmla="*/ 379 h 537"/>
                <a:gd name="T20" fmla="*/ 245 w 448"/>
                <a:gd name="T21" fmla="*/ 402 h 537"/>
                <a:gd name="T22" fmla="*/ 207 w 448"/>
                <a:gd name="T23" fmla="*/ 418 h 537"/>
                <a:gd name="T24" fmla="*/ 170 w 448"/>
                <a:gd name="T25" fmla="*/ 433 h 537"/>
                <a:gd name="T26" fmla="*/ 132 w 448"/>
                <a:gd name="T27" fmla="*/ 446 h 537"/>
                <a:gd name="T28" fmla="*/ 94 w 448"/>
                <a:gd name="T29" fmla="*/ 462 h 537"/>
                <a:gd name="T30" fmla="*/ 72 w 448"/>
                <a:gd name="T31" fmla="*/ 472 h 537"/>
                <a:gd name="T32" fmla="*/ 50 w 448"/>
                <a:gd name="T33" fmla="*/ 484 h 537"/>
                <a:gd name="T34" fmla="*/ 31 w 448"/>
                <a:gd name="T35" fmla="*/ 501 h 537"/>
                <a:gd name="T36" fmla="*/ 0 w 448"/>
                <a:gd name="T37" fmla="*/ 537 h 537"/>
                <a:gd name="T38" fmla="*/ 2 w 448"/>
                <a:gd name="T39" fmla="*/ 532 h 537"/>
                <a:gd name="T40" fmla="*/ 4 w 448"/>
                <a:gd name="T41" fmla="*/ 520 h 537"/>
                <a:gd name="T42" fmla="*/ 9 w 448"/>
                <a:gd name="T43" fmla="*/ 502 h 537"/>
                <a:gd name="T44" fmla="*/ 17 w 448"/>
                <a:gd name="T45" fmla="*/ 478 h 537"/>
                <a:gd name="T46" fmla="*/ 28 w 448"/>
                <a:gd name="T47" fmla="*/ 450 h 537"/>
                <a:gd name="T48" fmla="*/ 42 w 448"/>
                <a:gd name="T49" fmla="*/ 419 h 537"/>
                <a:gd name="T50" fmla="*/ 63 w 448"/>
                <a:gd name="T51" fmla="*/ 386 h 537"/>
                <a:gd name="T52" fmla="*/ 87 w 448"/>
                <a:gd name="T53" fmla="*/ 351 h 537"/>
                <a:gd name="T54" fmla="*/ 117 w 448"/>
                <a:gd name="T55" fmla="*/ 316 h 537"/>
                <a:gd name="T56" fmla="*/ 152 w 448"/>
                <a:gd name="T57" fmla="*/ 283 h 537"/>
                <a:gd name="T58" fmla="*/ 184 w 448"/>
                <a:gd name="T59" fmla="*/ 258 h 537"/>
                <a:gd name="T60" fmla="*/ 218 w 448"/>
                <a:gd name="T61" fmla="*/ 233 h 537"/>
                <a:gd name="T62" fmla="*/ 252 w 448"/>
                <a:gd name="T63" fmla="*/ 209 h 537"/>
                <a:gd name="T64" fmla="*/ 285 w 448"/>
                <a:gd name="T65" fmla="*/ 185 h 537"/>
                <a:gd name="T66" fmla="*/ 319 w 448"/>
                <a:gd name="T67" fmla="*/ 159 h 537"/>
                <a:gd name="T68" fmla="*/ 349 w 448"/>
                <a:gd name="T69" fmla="*/ 133 h 537"/>
                <a:gd name="T70" fmla="*/ 379 w 448"/>
                <a:gd name="T71" fmla="*/ 103 h 537"/>
                <a:gd name="T72" fmla="*/ 404 w 448"/>
                <a:gd name="T73" fmla="*/ 73 h 537"/>
                <a:gd name="T74" fmla="*/ 427 w 448"/>
                <a:gd name="T75" fmla="*/ 38 h 537"/>
                <a:gd name="T76" fmla="*/ 445 w 448"/>
                <a:gd name="T77"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8" h="537">
                  <a:moveTo>
                    <a:pt x="445" y="0"/>
                  </a:moveTo>
                  <a:lnTo>
                    <a:pt x="448" y="60"/>
                  </a:lnTo>
                  <a:lnTo>
                    <a:pt x="444" y="121"/>
                  </a:lnTo>
                  <a:lnTo>
                    <a:pt x="433" y="180"/>
                  </a:lnTo>
                  <a:lnTo>
                    <a:pt x="418" y="222"/>
                  </a:lnTo>
                  <a:lnTo>
                    <a:pt x="401" y="260"/>
                  </a:lnTo>
                  <a:lnTo>
                    <a:pt x="376" y="295"/>
                  </a:lnTo>
                  <a:lnTo>
                    <a:pt x="349" y="326"/>
                  </a:lnTo>
                  <a:lnTo>
                    <a:pt x="317" y="354"/>
                  </a:lnTo>
                  <a:lnTo>
                    <a:pt x="283" y="379"/>
                  </a:lnTo>
                  <a:lnTo>
                    <a:pt x="245" y="402"/>
                  </a:lnTo>
                  <a:lnTo>
                    <a:pt x="207" y="418"/>
                  </a:lnTo>
                  <a:lnTo>
                    <a:pt x="170" y="433"/>
                  </a:lnTo>
                  <a:lnTo>
                    <a:pt x="132" y="446"/>
                  </a:lnTo>
                  <a:lnTo>
                    <a:pt x="94" y="462"/>
                  </a:lnTo>
                  <a:lnTo>
                    <a:pt x="72" y="472"/>
                  </a:lnTo>
                  <a:lnTo>
                    <a:pt x="50" y="484"/>
                  </a:lnTo>
                  <a:lnTo>
                    <a:pt x="31" y="501"/>
                  </a:lnTo>
                  <a:lnTo>
                    <a:pt x="0" y="537"/>
                  </a:lnTo>
                  <a:lnTo>
                    <a:pt x="2" y="532"/>
                  </a:lnTo>
                  <a:lnTo>
                    <a:pt x="4" y="520"/>
                  </a:lnTo>
                  <a:lnTo>
                    <a:pt x="9" y="502"/>
                  </a:lnTo>
                  <a:lnTo>
                    <a:pt x="17" y="478"/>
                  </a:lnTo>
                  <a:lnTo>
                    <a:pt x="28" y="450"/>
                  </a:lnTo>
                  <a:lnTo>
                    <a:pt x="42" y="419"/>
                  </a:lnTo>
                  <a:lnTo>
                    <a:pt x="63" y="386"/>
                  </a:lnTo>
                  <a:lnTo>
                    <a:pt x="87" y="351"/>
                  </a:lnTo>
                  <a:lnTo>
                    <a:pt x="117" y="316"/>
                  </a:lnTo>
                  <a:lnTo>
                    <a:pt x="152" y="283"/>
                  </a:lnTo>
                  <a:lnTo>
                    <a:pt x="184" y="258"/>
                  </a:lnTo>
                  <a:lnTo>
                    <a:pt x="218" y="233"/>
                  </a:lnTo>
                  <a:lnTo>
                    <a:pt x="252" y="209"/>
                  </a:lnTo>
                  <a:lnTo>
                    <a:pt x="285" y="185"/>
                  </a:lnTo>
                  <a:lnTo>
                    <a:pt x="319" y="159"/>
                  </a:lnTo>
                  <a:lnTo>
                    <a:pt x="349" y="133"/>
                  </a:lnTo>
                  <a:lnTo>
                    <a:pt x="379" y="103"/>
                  </a:lnTo>
                  <a:lnTo>
                    <a:pt x="404" y="73"/>
                  </a:lnTo>
                  <a:lnTo>
                    <a:pt x="427" y="38"/>
                  </a:lnTo>
                  <a:lnTo>
                    <a:pt x="4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3200" dirty="0">
                <a:latin typeface="Times New Roman" pitchFamily="18" charset="0"/>
                <a:cs typeface="Times New Roman" pitchFamily="18" charset="0"/>
              </a:endParaRPr>
            </a:p>
          </p:txBody>
        </p:sp>
      </p:grpSp>
      <p:grpSp>
        <p:nvGrpSpPr>
          <p:cNvPr id="18" name="iṥḷíḋê">
            <a:extLst>
              <a:ext uri="{FF2B5EF4-FFF2-40B4-BE49-F238E27FC236}">
                <a16:creationId xmlns:a16="http://schemas.microsoft.com/office/drawing/2014/main" id="{673C393D-DEBB-447B-916D-6B6A30AB186C}"/>
              </a:ext>
            </a:extLst>
          </p:cNvPr>
          <p:cNvGrpSpPr/>
          <p:nvPr/>
        </p:nvGrpSpPr>
        <p:grpSpPr>
          <a:xfrm>
            <a:off x="4501091" y="3879719"/>
            <a:ext cx="753710" cy="303735"/>
            <a:chOff x="4507296" y="3636201"/>
            <a:chExt cx="753710" cy="303735"/>
          </a:xfrm>
        </p:grpSpPr>
        <p:sp>
          <p:nvSpPr>
            <p:cNvPr id="69" name="iṩľídè">
              <a:extLst>
                <a:ext uri="{FF2B5EF4-FFF2-40B4-BE49-F238E27FC236}">
                  <a16:creationId xmlns:a16="http://schemas.microsoft.com/office/drawing/2014/main" id="{05586720-1DF0-4258-9A71-EF6ECFC1E936}"/>
                </a:ext>
              </a:extLst>
            </p:cNvPr>
            <p:cNvSpPr/>
            <p:nvPr/>
          </p:nvSpPr>
          <p:spPr bwMode="auto">
            <a:xfrm>
              <a:off x="4549480" y="3759945"/>
              <a:ext cx="711526" cy="179991"/>
            </a:xfrm>
            <a:custGeom>
              <a:avLst/>
              <a:gdLst>
                <a:gd name="T0" fmla="*/ 0 w 759"/>
                <a:gd name="T1" fmla="*/ 0 h 193"/>
                <a:gd name="T2" fmla="*/ 51 w 759"/>
                <a:gd name="T3" fmla="*/ 20 h 193"/>
                <a:gd name="T4" fmla="*/ 106 w 759"/>
                <a:gd name="T5" fmla="*/ 37 h 193"/>
                <a:gd name="T6" fmla="*/ 161 w 759"/>
                <a:gd name="T7" fmla="*/ 46 h 193"/>
                <a:gd name="T8" fmla="*/ 216 w 759"/>
                <a:gd name="T9" fmla="*/ 49 h 193"/>
                <a:gd name="T10" fmla="*/ 273 w 759"/>
                <a:gd name="T11" fmla="*/ 47 h 193"/>
                <a:gd name="T12" fmla="*/ 328 w 759"/>
                <a:gd name="T13" fmla="*/ 43 h 193"/>
                <a:gd name="T14" fmla="*/ 383 w 759"/>
                <a:gd name="T15" fmla="*/ 39 h 193"/>
                <a:gd name="T16" fmla="*/ 438 w 759"/>
                <a:gd name="T17" fmla="*/ 38 h 193"/>
                <a:gd name="T18" fmla="*/ 493 w 759"/>
                <a:gd name="T19" fmla="*/ 39 h 193"/>
                <a:gd name="T20" fmla="*/ 549 w 759"/>
                <a:gd name="T21" fmla="*/ 46 h 193"/>
                <a:gd name="T22" fmla="*/ 594 w 759"/>
                <a:gd name="T23" fmla="*/ 57 h 193"/>
                <a:gd name="T24" fmla="*/ 638 w 759"/>
                <a:gd name="T25" fmla="*/ 75 h 193"/>
                <a:gd name="T26" fmla="*/ 681 w 759"/>
                <a:gd name="T27" fmla="*/ 98 h 193"/>
                <a:gd name="T28" fmla="*/ 722 w 759"/>
                <a:gd name="T29" fmla="*/ 125 h 193"/>
                <a:gd name="T30" fmla="*/ 759 w 759"/>
                <a:gd name="T31" fmla="*/ 153 h 193"/>
                <a:gd name="T32" fmla="*/ 725 w 759"/>
                <a:gd name="T33" fmla="*/ 144 h 193"/>
                <a:gd name="T34" fmla="*/ 691 w 759"/>
                <a:gd name="T35" fmla="*/ 139 h 193"/>
                <a:gd name="T36" fmla="*/ 655 w 759"/>
                <a:gd name="T37" fmla="*/ 137 h 193"/>
                <a:gd name="T38" fmla="*/ 620 w 759"/>
                <a:gd name="T39" fmla="*/ 140 h 193"/>
                <a:gd name="T40" fmla="*/ 585 w 759"/>
                <a:gd name="T41" fmla="*/ 145 h 193"/>
                <a:gd name="T42" fmla="*/ 551 w 759"/>
                <a:gd name="T43" fmla="*/ 153 h 193"/>
                <a:gd name="T44" fmla="*/ 500 w 759"/>
                <a:gd name="T45" fmla="*/ 164 h 193"/>
                <a:gd name="T46" fmla="*/ 450 w 759"/>
                <a:gd name="T47" fmla="*/ 176 h 193"/>
                <a:gd name="T48" fmla="*/ 401 w 759"/>
                <a:gd name="T49" fmla="*/ 185 h 193"/>
                <a:gd name="T50" fmla="*/ 349 w 759"/>
                <a:gd name="T51" fmla="*/ 192 h 193"/>
                <a:gd name="T52" fmla="*/ 297 w 759"/>
                <a:gd name="T53" fmla="*/ 193 h 193"/>
                <a:gd name="T54" fmla="*/ 251 w 759"/>
                <a:gd name="T55" fmla="*/ 190 h 193"/>
                <a:gd name="T56" fmla="*/ 206 w 759"/>
                <a:gd name="T57" fmla="*/ 179 h 193"/>
                <a:gd name="T58" fmla="*/ 163 w 759"/>
                <a:gd name="T59" fmla="*/ 162 h 193"/>
                <a:gd name="T60" fmla="*/ 123 w 759"/>
                <a:gd name="T61" fmla="*/ 139 h 193"/>
                <a:gd name="T62" fmla="*/ 86 w 759"/>
                <a:gd name="T63" fmla="*/ 109 h 193"/>
                <a:gd name="T64" fmla="*/ 53 w 759"/>
                <a:gd name="T65" fmla="*/ 76 h 193"/>
                <a:gd name="T66" fmla="*/ 23 w 759"/>
                <a:gd name="T67" fmla="*/ 39 h 193"/>
                <a:gd name="T68" fmla="*/ 0 w 759"/>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9" h="193">
                  <a:moveTo>
                    <a:pt x="0" y="0"/>
                  </a:moveTo>
                  <a:lnTo>
                    <a:pt x="51" y="20"/>
                  </a:lnTo>
                  <a:lnTo>
                    <a:pt x="106" y="37"/>
                  </a:lnTo>
                  <a:lnTo>
                    <a:pt x="161" y="46"/>
                  </a:lnTo>
                  <a:lnTo>
                    <a:pt x="216" y="49"/>
                  </a:lnTo>
                  <a:lnTo>
                    <a:pt x="273" y="47"/>
                  </a:lnTo>
                  <a:lnTo>
                    <a:pt x="328" y="43"/>
                  </a:lnTo>
                  <a:lnTo>
                    <a:pt x="383" y="39"/>
                  </a:lnTo>
                  <a:lnTo>
                    <a:pt x="438" y="38"/>
                  </a:lnTo>
                  <a:lnTo>
                    <a:pt x="493" y="39"/>
                  </a:lnTo>
                  <a:lnTo>
                    <a:pt x="549" y="46"/>
                  </a:lnTo>
                  <a:lnTo>
                    <a:pt x="594" y="57"/>
                  </a:lnTo>
                  <a:lnTo>
                    <a:pt x="638" y="75"/>
                  </a:lnTo>
                  <a:lnTo>
                    <a:pt x="681" y="98"/>
                  </a:lnTo>
                  <a:lnTo>
                    <a:pt x="722" y="125"/>
                  </a:lnTo>
                  <a:lnTo>
                    <a:pt x="759" y="153"/>
                  </a:lnTo>
                  <a:lnTo>
                    <a:pt x="725" y="144"/>
                  </a:lnTo>
                  <a:lnTo>
                    <a:pt x="691" y="139"/>
                  </a:lnTo>
                  <a:lnTo>
                    <a:pt x="655" y="137"/>
                  </a:lnTo>
                  <a:lnTo>
                    <a:pt x="620" y="140"/>
                  </a:lnTo>
                  <a:lnTo>
                    <a:pt x="585" y="145"/>
                  </a:lnTo>
                  <a:lnTo>
                    <a:pt x="551" y="153"/>
                  </a:lnTo>
                  <a:lnTo>
                    <a:pt x="500" y="164"/>
                  </a:lnTo>
                  <a:lnTo>
                    <a:pt x="450" y="176"/>
                  </a:lnTo>
                  <a:lnTo>
                    <a:pt x="401" y="185"/>
                  </a:lnTo>
                  <a:lnTo>
                    <a:pt x="349" y="192"/>
                  </a:lnTo>
                  <a:lnTo>
                    <a:pt x="297" y="193"/>
                  </a:lnTo>
                  <a:lnTo>
                    <a:pt x="251" y="190"/>
                  </a:lnTo>
                  <a:lnTo>
                    <a:pt x="206" y="179"/>
                  </a:lnTo>
                  <a:lnTo>
                    <a:pt x="163" y="162"/>
                  </a:lnTo>
                  <a:lnTo>
                    <a:pt x="123" y="139"/>
                  </a:lnTo>
                  <a:lnTo>
                    <a:pt x="86" y="109"/>
                  </a:lnTo>
                  <a:lnTo>
                    <a:pt x="53" y="76"/>
                  </a:lnTo>
                  <a:lnTo>
                    <a:pt x="23" y="39"/>
                  </a:lnTo>
                  <a:lnTo>
                    <a:pt x="0" y="0"/>
                  </a:lnTo>
                  <a:close/>
                </a:path>
              </a:pathLst>
            </a:custGeom>
            <a:solidFill>
              <a:schemeClr val="accent3">
                <a:alpha val="75000"/>
              </a:schemeClr>
            </a:solid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900" dirty="0">
                <a:latin typeface="Times New Roman" pitchFamily="18" charset="0"/>
                <a:cs typeface="Times New Roman" pitchFamily="18" charset="0"/>
              </a:endParaRPr>
            </a:p>
          </p:txBody>
        </p:sp>
        <p:sp>
          <p:nvSpPr>
            <p:cNvPr id="70" name="îṣ1íḑé">
              <a:extLst>
                <a:ext uri="{FF2B5EF4-FFF2-40B4-BE49-F238E27FC236}">
                  <a16:creationId xmlns:a16="http://schemas.microsoft.com/office/drawing/2014/main" id="{FC23731C-4F10-475E-9F77-1DFD56D8BA1F}"/>
                </a:ext>
              </a:extLst>
            </p:cNvPr>
            <p:cNvSpPr/>
            <p:nvPr/>
          </p:nvSpPr>
          <p:spPr bwMode="auto">
            <a:xfrm>
              <a:off x="4507296" y="3636201"/>
              <a:ext cx="641216" cy="177180"/>
            </a:xfrm>
            <a:custGeom>
              <a:avLst/>
              <a:gdLst>
                <a:gd name="T0" fmla="*/ 361 w 684"/>
                <a:gd name="T1" fmla="*/ 0 h 191"/>
                <a:gd name="T2" fmla="*/ 403 w 684"/>
                <a:gd name="T3" fmla="*/ 1 h 191"/>
                <a:gd name="T4" fmla="*/ 444 w 684"/>
                <a:gd name="T5" fmla="*/ 8 h 191"/>
                <a:gd name="T6" fmla="*/ 484 w 684"/>
                <a:gd name="T7" fmla="*/ 19 h 191"/>
                <a:gd name="T8" fmla="*/ 523 w 684"/>
                <a:gd name="T9" fmla="*/ 37 h 191"/>
                <a:gd name="T10" fmla="*/ 560 w 684"/>
                <a:gd name="T11" fmla="*/ 61 h 191"/>
                <a:gd name="T12" fmla="*/ 606 w 684"/>
                <a:gd name="T13" fmla="*/ 100 h 191"/>
                <a:gd name="T14" fmla="*/ 649 w 684"/>
                <a:gd name="T15" fmla="*/ 143 h 191"/>
                <a:gd name="T16" fmla="*/ 684 w 684"/>
                <a:gd name="T17" fmla="*/ 191 h 191"/>
                <a:gd name="T18" fmla="*/ 642 w 684"/>
                <a:gd name="T19" fmla="*/ 172 h 191"/>
                <a:gd name="T20" fmla="*/ 599 w 684"/>
                <a:gd name="T21" fmla="*/ 160 h 191"/>
                <a:gd name="T22" fmla="*/ 554 w 684"/>
                <a:gd name="T23" fmla="*/ 152 h 191"/>
                <a:gd name="T24" fmla="*/ 508 w 684"/>
                <a:gd name="T25" fmla="*/ 149 h 191"/>
                <a:gd name="T26" fmla="*/ 462 w 684"/>
                <a:gd name="T27" fmla="*/ 151 h 191"/>
                <a:gd name="T28" fmla="*/ 416 w 684"/>
                <a:gd name="T29" fmla="*/ 153 h 191"/>
                <a:gd name="T30" fmla="*/ 370 w 684"/>
                <a:gd name="T31" fmla="*/ 156 h 191"/>
                <a:gd name="T32" fmla="*/ 324 w 684"/>
                <a:gd name="T33" fmla="*/ 158 h 191"/>
                <a:gd name="T34" fmla="*/ 279 w 684"/>
                <a:gd name="T35" fmla="*/ 160 h 191"/>
                <a:gd name="T36" fmla="*/ 237 w 684"/>
                <a:gd name="T37" fmla="*/ 157 h 191"/>
                <a:gd name="T38" fmla="*/ 198 w 684"/>
                <a:gd name="T39" fmla="*/ 151 h 191"/>
                <a:gd name="T40" fmla="*/ 164 w 684"/>
                <a:gd name="T41" fmla="*/ 143 h 191"/>
                <a:gd name="T42" fmla="*/ 131 w 684"/>
                <a:gd name="T43" fmla="*/ 133 h 191"/>
                <a:gd name="T44" fmla="*/ 101 w 684"/>
                <a:gd name="T45" fmla="*/ 121 h 191"/>
                <a:gd name="T46" fmla="*/ 76 w 684"/>
                <a:gd name="T47" fmla="*/ 109 h 191"/>
                <a:gd name="T48" fmla="*/ 53 w 684"/>
                <a:gd name="T49" fmla="*/ 97 h 191"/>
                <a:gd name="T50" fmla="*/ 35 w 684"/>
                <a:gd name="T51" fmla="*/ 86 h 191"/>
                <a:gd name="T52" fmla="*/ 19 w 684"/>
                <a:gd name="T53" fmla="*/ 75 h 191"/>
                <a:gd name="T54" fmla="*/ 9 w 684"/>
                <a:gd name="T55" fmla="*/ 66 h 191"/>
                <a:gd name="T56" fmla="*/ 1 w 684"/>
                <a:gd name="T57" fmla="*/ 61 h 191"/>
                <a:gd name="T58" fmla="*/ 0 w 684"/>
                <a:gd name="T59" fmla="*/ 60 h 191"/>
                <a:gd name="T60" fmla="*/ 46 w 684"/>
                <a:gd name="T61" fmla="*/ 68 h 191"/>
                <a:gd name="T62" fmla="*/ 71 w 684"/>
                <a:gd name="T63" fmla="*/ 69 h 191"/>
                <a:gd name="T64" fmla="*/ 95 w 684"/>
                <a:gd name="T65" fmla="*/ 65 h 191"/>
                <a:gd name="T66" fmla="*/ 119 w 684"/>
                <a:gd name="T67" fmla="*/ 59 h 191"/>
                <a:gd name="T68" fmla="*/ 159 w 684"/>
                <a:gd name="T69" fmla="*/ 46 h 191"/>
                <a:gd name="T70" fmla="*/ 197 w 684"/>
                <a:gd name="T71" fmla="*/ 32 h 191"/>
                <a:gd name="T72" fmla="*/ 234 w 684"/>
                <a:gd name="T73" fmla="*/ 19 h 191"/>
                <a:gd name="T74" fmla="*/ 274 w 684"/>
                <a:gd name="T75" fmla="*/ 9 h 191"/>
                <a:gd name="T76" fmla="*/ 317 w 684"/>
                <a:gd name="T77" fmla="*/ 3 h 191"/>
                <a:gd name="T78" fmla="*/ 361 w 684"/>
                <a:gd name="T7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4" h="191">
                  <a:moveTo>
                    <a:pt x="361" y="0"/>
                  </a:moveTo>
                  <a:lnTo>
                    <a:pt x="403" y="1"/>
                  </a:lnTo>
                  <a:lnTo>
                    <a:pt x="444" y="8"/>
                  </a:lnTo>
                  <a:lnTo>
                    <a:pt x="484" y="19"/>
                  </a:lnTo>
                  <a:lnTo>
                    <a:pt x="523" y="37"/>
                  </a:lnTo>
                  <a:lnTo>
                    <a:pt x="560" y="61"/>
                  </a:lnTo>
                  <a:lnTo>
                    <a:pt x="606" y="100"/>
                  </a:lnTo>
                  <a:lnTo>
                    <a:pt x="649" y="143"/>
                  </a:lnTo>
                  <a:lnTo>
                    <a:pt x="684" y="191"/>
                  </a:lnTo>
                  <a:lnTo>
                    <a:pt x="642" y="172"/>
                  </a:lnTo>
                  <a:lnTo>
                    <a:pt x="599" y="160"/>
                  </a:lnTo>
                  <a:lnTo>
                    <a:pt x="554" y="152"/>
                  </a:lnTo>
                  <a:lnTo>
                    <a:pt x="508" y="149"/>
                  </a:lnTo>
                  <a:lnTo>
                    <a:pt x="462" y="151"/>
                  </a:lnTo>
                  <a:lnTo>
                    <a:pt x="416" y="153"/>
                  </a:lnTo>
                  <a:lnTo>
                    <a:pt x="370" y="156"/>
                  </a:lnTo>
                  <a:lnTo>
                    <a:pt x="324" y="158"/>
                  </a:lnTo>
                  <a:lnTo>
                    <a:pt x="279" y="160"/>
                  </a:lnTo>
                  <a:lnTo>
                    <a:pt x="237" y="157"/>
                  </a:lnTo>
                  <a:lnTo>
                    <a:pt x="198" y="151"/>
                  </a:lnTo>
                  <a:lnTo>
                    <a:pt x="164" y="143"/>
                  </a:lnTo>
                  <a:lnTo>
                    <a:pt x="131" y="133"/>
                  </a:lnTo>
                  <a:lnTo>
                    <a:pt x="101" y="121"/>
                  </a:lnTo>
                  <a:lnTo>
                    <a:pt x="76" y="109"/>
                  </a:lnTo>
                  <a:lnTo>
                    <a:pt x="53" y="97"/>
                  </a:lnTo>
                  <a:lnTo>
                    <a:pt x="35" y="86"/>
                  </a:lnTo>
                  <a:lnTo>
                    <a:pt x="19" y="75"/>
                  </a:lnTo>
                  <a:lnTo>
                    <a:pt x="9" y="66"/>
                  </a:lnTo>
                  <a:lnTo>
                    <a:pt x="1" y="61"/>
                  </a:lnTo>
                  <a:lnTo>
                    <a:pt x="0" y="60"/>
                  </a:lnTo>
                  <a:lnTo>
                    <a:pt x="46" y="68"/>
                  </a:lnTo>
                  <a:lnTo>
                    <a:pt x="71" y="69"/>
                  </a:lnTo>
                  <a:lnTo>
                    <a:pt x="95" y="65"/>
                  </a:lnTo>
                  <a:lnTo>
                    <a:pt x="119" y="59"/>
                  </a:lnTo>
                  <a:lnTo>
                    <a:pt x="159" y="46"/>
                  </a:lnTo>
                  <a:lnTo>
                    <a:pt x="197" y="32"/>
                  </a:lnTo>
                  <a:lnTo>
                    <a:pt x="234" y="19"/>
                  </a:lnTo>
                  <a:lnTo>
                    <a:pt x="274" y="9"/>
                  </a:lnTo>
                  <a:lnTo>
                    <a:pt x="317" y="3"/>
                  </a:lnTo>
                  <a:lnTo>
                    <a:pt x="361" y="0"/>
                  </a:lnTo>
                  <a:close/>
                </a:path>
              </a:pathLst>
            </a:custGeom>
            <a:solidFill>
              <a:schemeClr val="accent3">
                <a:alpha val="50000"/>
              </a:schemeClr>
            </a:solid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900" dirty="0">
                <a:latin typeface="Times New Roman" pitchFamily="18" charset="0"/>
                <a:cs typeface="Times New Roman" pitchFamily="18" charset="0"/>
              </a:endParaRPr>
            </a:p>
          </p:txBody>
        </p:sp>
      </p:grpSp>
      <p:grpSp>
        <p:nvGrpSpPr>
          <p:cNvPr id="19" name="íṣļîḋê">
            <a:extLst>
              <a:ext uri="{FF2B5EF4-FFF2-40B4-BE49-F238E27FC236}">
                <a16:creationId xmlns:a16="http://schemas.microsoft.com/office/drawing/2014/main" id="{5374ABC9-0225-4644-A2E7-AA4475BE05AC}"/>
              </a:ext>
            </a:extLst>
          </p:cNvPr>
          <p:cNvGrpSpPr/>
          <p:nvPr/>
        </p:nvGrpSpPr>
        <p:grpSpPr>
          <a:xfrm>
            <a:off x="5282925" y="2923509"/>
            <a:ext cx="365606" cy="745274"/>
            <a:chOff x="5289130" y="2679991"/>
            <a:chExt cx="365606" cy="745274"/>
          </a:xfrm>
          <a:solidFill>
            <a:srgbClr val="8AC59E"/>
          </a:solidFill>
        </p:grpSpPr>
        <p:sp>
          <p:nvSpPr>
            <p:cNvPr id="67" name="ïŝlîďé">
              <a:extLst>
                <a:ext uri="{FF2B5EF4-FFF2-40B4-BE49-F238E27FC236}">
                  <a16:creationId xmlns:a16="http://schemas.microsoft.com/office/drawing/2014/main" id="{66089992-A6F0-4890-8F4F-81C6A955EF7A}"/>
                </a:ext>
              </a:extLst>
            </p:cNvPr>
            <p:cNvSpPr/>
            <p:nvPr/>
          </p:nvSpPr>
          <p:spPr bwMode="auto">
            <a:xfrm>
              <a:off x="5289130" y="2753112"/>
              <a:ext cx="317797" cy="672153"/>
            </a:xfrm>
            <a:custGeom>
              <a:avLst/>
              <a:gdLst>
                <a:gd name="T0" fmla="*/ 50 w 339"/>
                <a:gd name="T1" fmla="*/ 0 h 717"/>
                <a:gd name="T2" fmla="*/ 60 w 339"/>
                <a:gd name="T3" fmla="*/ 54 h 717"/>
                <a:gd name="T4" fmla="*/ 76 w 339"/>
                <a:gd name="T5" fmla="*/ 108 h 717"/>
                <a:gd name="T6" fmla="*/ 98 w 339"/>
                <a:gd name="T7" fmla="*/ 159 h 717"/>
                <a:gd name="T8" fmla="*/ 126 w 339"/>
                <a:gd name="T9" fmla="*/ 207 h 717"/>
                <a:gd name="T10" fmla="*/ 158 w 339"/>
                <a:gd name="T11" fmla="*/ 253 h 717"/>
                <a:gd name="T12" fmla="*/ 192 w 339"/>
                <a:gd name="T13" fmla="*/ 297 h 717"/>
                <a:gd name="T14" fmla="*/ 225 w 339"/>
                <a:gd name="T15" fmla="*/ 341 h 717"/>
                <a:gd name="T16" fmla="*/ 257 w 339"/>
                <a:gd name="T17" fmla="*/ 386 h 717"/>
                <a:gd name="T18" fmla="*/ 285 w 339"/>
                <a:gd name="T19" fmla="*/ 433 h 717"/>
                <a:gd name="T20" fmla="*/ 310 w 339"/>
                <a:gd name="T21" fmla="*/ 483 h 717"/>
                <a:gd name="T22" fmla="*/ 323 w 339"/>
                <a:gd name="T23" fmla="*/ 520 h 717"/>
                <a:gd name="T24" fmla="*/ 331 w 339"/>
                <a:gd name="T25" fmla="*/ 558 h 717"/>
                <a:gd name="T26" fmla="*/ 336 w 339"/>
                <a:gd name="T27" fmla="*/ 597 h 717"/>
                <a:gd name="T28" fmla="*/ 339 w 339"/>
                <a:gd name="T29" fmla="*/ 638 h 717"/>
                <a:gd name="T30" fmla="*/ 337 w 339"/>
                <a:gd name="T31" fmla="*/ 678 h 717"/>
                <a:gd name="T32" fmla="*/ 335 w 339"/>
                <a:gd name="T33" fmla="*/ 717 h 717"/>
                <a:gd name="T34" fmla="*/ 325 w 339"/>
                <a:gd name="T35" fmla="*/ 684 h 717"/>
                <a:gd name="T36" fmla="*/ 309 w 339"/>
                <a:gd name="T37" fmla="*/ 652 h 717"/>
                <a:gd name="T38" fmla="*/ 290 w 339"/>
                <a:gd name="T39" fmla="*/ 623 h 717"/>
                <a:gd name="T40" fmla="*/ 270 w 339"/>
                <a:gd name="T41" fmla="*/ 595 h 717"/>
                <a:gd name="T42" fmla="*/ 245 w 339"/>
                <a:gd name="T43" fmla="*/ 568 h 717"/>
                <a:gd name="T44" fmla="*/ 221 w 339"/>
                <a:gd name="T45" fmla="*/ 544 h 717"/>
                <a:gd name="T46" fmla="*/ 184 w 339"/>
                <a:gd name="T47" fmla="*/ 507 h 717"/>
                <a:gd name="T48" fmla="*/ 148 w 339"/>
                <a:gd name="T49" fmla="*/ 471 h 717"/>
                <a:gd name="T50" fmla="*/ 112 w 339"/>
                <a:gd name="T51" fmla="*/ 434 h 717"/>
                <a:gd name="T52" fmla="*/ 79 w 339"/>
                <a:gd name="T53" fmla="*/ 396 h 717"/>
                <a:gd name="T54" fmla="*/ 48 w 339"/>
                <a:gd name="T55" fmla="*/ 354 h 717"/>
                <a:gd name="T56" fmla="*/ 28 w 339"/>
                <a:gd name="T57" fmla="*/ 318 h 717"/>
                <a:gd name="T58" fmla="*/ 14 w 339"/>
                <a:gd name="T59" fmla="*/ 279 h 717"/>
                <a:gd name="T60" fmla="*/ 5 w 339"/>
                <a:gd name="T61" fmla="*/ 239 h 717"/>
                <a:gd name="T62" fmla="*/ 0 w 339"/>
                <a:gd name="T63" fmla="*/ 198 h 717"/>
                <a:gd name="T64" fmla="*/ 1 w 339"/>
                <a:gd name="T65" fmla="*/ 156 h 717"/>
                <a:gd name="T66" fmla="*/ 6 w 339"/>
                <a:gd name="T67" fmla="*/ 116 h 717"/>
                <a:gd name="T68" fmla="*/ 16 w 339"/>
                <a:gd name="T69" fmla="*/ 75 h 717"/>
                <a:gd name="T70" fmla="*/ 30 w 339"/>
                <a:gd name="T71" fmla="*/ 37 h 717"/>
                <a:gd name="T72" fmla="*/ 50 w 339"/>
                <a:gd name="T73"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9" h="717">
                  <a:moveTo>
                    <a:pt x="50" y="0"/>
                  </a:moveTo>
                  <a:lnTo>
                    <a:pt x="60" y="54"/>
                  </a:lnTo>
                  <a:lnTo>
                    <a:pt x="76" y="108"/>
                  </a:lnTo>
                  <a:lnTo>
                    <a:pt x="98" y="159"/>
                  </a:lnTo>
                  <a:lnTo>
                    <a:pt x="126" y="207"/>
                  </a:lnTo>
                  <a:lnTo>
                    <a:pt x="158" y="253"/>
                  </a:lnTo>
                  <a:lnTo>
                    <a:pt x="192" y="297"/>
                  </a:lnTo>
                  <a:lnTo>
                    <a:pt x="225" y="341"/>
                  </a:lnTo>
                  <a:lnTo>
                    <a:pt x="257" y="386"/>
                  </a:lnTo>
                  <a:lnTo>
                    <a:pt x="285" y="433"/>
                  </a:lnTo>
                  <a:lnTo>
                    <a:pt x="310" y="483"/>
                  </a:lnTo>
                  <a:lnTo>
                    <a:pt x="323" y="520"/>
                  </a:lnTo>
                  <a:lnTo>
                    <a:pt x="331" y="558"/>
                  </a:lnTo>
                  <a:lnTo>
                    <a:pt x="336" y="597"/>
                  </a:lnTo>
                  <a:lnTo>
                    <a:pt x="339" y="638"/>
                  </a:lnTo>
                  <a:lnTo>
                    <a:pt x="337" y="678"/>
                  </a:lnTo>
                  <a:lnTo>
                    <a:pt x="335" y="717"/>
                  </a:lnTo>
                  <a:lnTo>
                    <a:pt x="325" y="684"/>
                  </a:lnTo>
                  <a:lnTo>
                    <a:pt x="309" y="652"/>
                  </a:lnTo>
                  <a:lnTo>
                    <a:pt x="290" y="623"/>
                  </a:lnTo>
                  <a:lnTo>
                    <a:pt x="270" y="595"/>
                  </a:lnTo>
                  <a:lnTo>
                    <a:pt x="245" y="568"/>
                  </a:lnTo>
                  <a:lnTo>
                    <a:pt x="221" y="544"/>
                  </a:lnTo>
                  <a:lnTo>
                    <a:pt x="184" y="507"/>
                  </a:lnTo>
                  <a:lnTo>
                    <a:pt x="148" y="471"/>
                  </a:lnTo>
                  <a:lnTo>
                    <a:pt x="112" y="434"/>
                  </a:lnTo>
                  <a:lnTo>
                    <a:pt x="79" y="396"/>
                  </a:lnTo>
                  <a:lnTo>
                    <a:pt x="48" y="354"/>
                  </a:lnTo>
                  <a:lnTo>
                    <a:pt x="28" y="318"/>
                  </a:lnTo>
                  <a:lnTo>
                    <a:pt x="14" y="279"/>
                  </a:lnTo>
                  <a:lnTo>
                    <a:pt x="5" y="239"/>
                  </a:lnTo>
                  <a:lnTo>
                    <a:pt x="0" y="198"/>
                  </a:lnTo>
                  <a:lnTo>
                    <a:pt x="1" y="156"/>
                  </a:lnTo>
                  <a:lnTo>
                    <a:pt x="6" y="116"/>
                  </a:lnTo>
                  <a:lnTo>
                    <a:pt x="16" y="75"/>
                  </a:lnTo>
                  <a:lnTo>
                    <a:pt x="30" y="37"/>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3600" dirty="0">
                <a:latin typeface="Times New Roman" pitchFamily="18" charset="0"/>
                <a:cs typeface="Times New Roman" pitchFamily="18" charset="0"/>
              </a:endParaRPr>
            </a:p>
          </p:txBody>
        </p:sp>
        <p:sp>
          <p:nvSpPr>
            <p:cNvPr id="68" name="ïṡḷíḑe">
              <a:extLst>
                <a:ext uri="{FF2B5EF4-FFF2-40B4-BE49-F238E27FC236}">
                  <a16:creationId xmlns:a16="http://schemas.microsoft.com/office/drawing/2014/main" id="{57CD2C62-F940-4A67-B6A7-5CE76CA9DA39}"/>
                </a:ext>
              </a:extLst>
            </p:cNvPr>
            <p:cNvSpPr/>
            <p:nvPr/>
          </p:nvSpPr>
          <p:spPr bwMode="auto">
            <a:xfrm>
              <a:off x="5365063" y="2679991"/>
              <a:ext cx="289673" cy="604656"/>
            </a:xfrm>
            <a:custGeom>
              <a:avLst/>
              <a:gdLst>
                <a:gd name="T0" fmla="*/ 2 w 307"/>
                <a:gd name="T1" fmla="*/ 0 h 644"/>
                <a:gd name="T2" fmla="*/ 20 w 307"/>
                <a:gd name="T3" fmla="*/ 43 h 644"/>
                <a:gd name="T4" fmla="*/ 34 w 307"/>
                <a:gd name="T5" fmla="*/ 65 h 644"/>
                <a:gd name="T6" fmla="*/ 51 w 307"/>
                <a:gd name="T7" fmla="*/ 82 h 644"/>
                <a:gd name="T8" fmla="*/ 69 w 307"/>
                <a:gd name="T9" fmla="*/ 99 h 644"/>
                <a:gd name="T10" fmla="*/ 101 w 307"/>
                <a:gd name="T11" fmla="*/ 124 h 644"/>
                <a:gd name="T12" fmla="*/ 133 w 307"/>
                <a:gd name="T13" fmla="*/ 150 h 644"/>
                <a:gd name="T14" fmla="*/ 165 w 307"/>
                <a:gd name="T15" fmla="*/ 174 h 644"/>
                <a:gd name="T16" fmla="*/ 194 w 307"/>
                <a:gd name="T17" fmla="*/ 202 h 644"/>
                <a:gd name="T18" fmla="*/ 224 w 307"/>
                <a:gd name="T19" fmla="*/ 234 h 644"/>
                <a:gd name="T20" fmla="*/ 249 w 307"/>
                <a:gd name="T21" fmla="*/ 268 h 644"/>
                <a:gd name="T22" fmla="*/ 271 w 307"/>
                <a:gd name="T23" fmla="*/ 304 h 644"/>
                <a:gd name="T24" fmla="*/ 289 w 307"/>
                <a:gd name="T25" fmla="*/ 342 h 644"/>
                <a:gd name="T26" fmla="*/ 300 w 307"/>
                <a:gd name="T27" fmla="*/ 383 h 644"/>
                <a:gd name="T28" fmla="*/ 307 w 307"/>
                <a:gd name="T29" fmla="*/ 425 h 644"/>
                <a:gd name="T30" fmla="*/ 307 w 307"/>
                <a:gd name="T31" fmla="*/ 469 h 644"/>
                <a:gd name="T32" fmla="*/ 300 w 307"/>
                <a:gd name="T33" fmla="*/ 528 h 644"/>
                <a:gd name="T34" fmla="*/ 286 w 307"/>
                <a:gd name="T35" fmla="*/ 587 h 644"/>
                <a:gd name="T36" fmla="*/ 266 w 307"/>
                <a:gd name="T37" fmla="*/ 644 h 644"/>
                <a:gd name="T38" fmla="*/ 259 w 307"/>
                <a:gd name="T39" fmla="*/ 602 h 644"/>
                <a:gd name="T40" fmla="*/ 248 w 307"/>
                <a:gd name="T41" fmla="*/ 563 h 644"/>
                <a:gd name="T42" fmla="*/ 233 w 307"/>
                <a:gd name="T43" fmla="*/ 526 h 644"/>
                <a:gd name="T44" fmla="*/ 213 w 307"/>
                <a:gd name="T45" fmla="*/ 490 h 644"/>
                <a:gd name="T46" fmla="*/ 192 w 307"/>
                <a:gd name="T47" fmla="*/ 455 h 644"/>
                <a:gd name="T48" fmla="*/ 167 w 307"/>
                <a:gd name="T49" fmla="*/ 421 h 644"/>
                <a:gd name="T50" fmla="*/ 143 w 307"/>
                <a:gd name="T51" fmla="*/ 387 h 644"/>
                <a:gd name="T52" fmla="*/ 118 w 307"/>
                <a:gd name="T53" fmla="*/ 354 h 644"/>
                <a:gd name="T54" fmla="*/ 93 w 307"/>
                <a:gd name="T55" fmla="*/ 321 h 644"/>
                <a:gd name="T56" fmla="*/ 71 w 307"/>
                <a:gd name="T57" fmla="*/ 288 h 644"/>
                <a:gd name="T58" fmla="*/ 47 w 307"/>
                <a:gd name="T59" fmla="*/ 244 h 644"/>
                <a:gd name="T60" fmla="*/ 29 w 307"/>
                <a:gd name="T61" fmla="*/ 202 h 644"/>
                <a:gd name="T62" fmla="*/ 16 w 307"/>
                <a:gd name="T63" fmla="*/ 163 h 644"/>
                <a:gd name="T64" fmla="*/ 8 w 307"/>
                <a:gd name="T65" fmla="*/ 124 h 644"/>
                <a:gd name="T66" fmla="*/ 2 w 307"/>
                <a:gd name="T67" fmla="*/ 90 h 644"/>
                <a:gd name="T68" fmla="*/ 0 w 307"/>
                <a:gd name="T69" fmla="*/ 59 h 644"/>
                <a:gd name="T70" fmla="*/ 0 w 307"/>
                <a:gd name="T71" fmla="*/ 35 h 644"/>
                <a:gd name="T72" fmla="*/ 1 w 307"/>
                <a:gd name="T73" fmla="*/ 16 h 644"/>
                <a:gd name="T74" fmla="*/ 2 w 307"/>
                <a:gd name="T75" fmla="*/ 5 h 644"/>
                <a:gd name="T76" fmla="*/ 2 w 307"/>
                <a:gd name="T77"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7" h="644">
                  <a:moveTo>
                    <a:pt x="2" y="0"/>
                  </a:moveTo>
                  <a:lnTo>
                    <a:pt x="20" y="43"/>
                  </a:lnTo>
                  <a:lnTo>
                    <a:pt x="34" y="65"/>
                  </a:lnTo>
                  <a:lnTo>
                    <a:pt x="51" y="82"/>
                  </a:lnTo>
                  <a:lnTo>
                    <a:pt x="69" y="99"/>
                  </a:lnTo>
                  <a:lnTo>
                    <a:pt x="101" y="124"/>
                  </a:lnTo>
                  <a:lnTo>
                    <a:pt x="133" y="150"/>
                  </a:lnTo>
                  <a:lnTo>
                    <a:pt x="165" y="174"/>
                  </a:lnTo>
                  <a:lnTo>
                    <a:pt x="194" y="202"/>
                  </a:lnTo>
                  <a:lnTo>
                    <a:pt x="224" y="234"/>
                  </a:lnTo>
                  <a:lnTo>
                    <a:pt x="249" y="268"/>
                  </a:lnTo>
                  <a:lnTo>
                    <a:pt x="271" y="304"/>
                  </a:lnTo>
                  <a:lnTo>
                    <a:pt x="289" y="342"/>
                  </a:lnTo>
                  <a:lnTo>
                    <a:pt x="300" y="383"/>
                  </a:lnTo>
                  <a:lnTo>
                    <a:pt x="307" y="425"/>
                  </a:lnTo>
                  <a:lnTo>
                    <a:pt x="307" y="469"/>
                  </a:lnTo>
                  <a:lnTo>
                    <a:pt x="300" y="528"/>
                  </a:lnTo>
                  <a:lnTo>
                    <a:pt x="286" y="587"/>
                  </a:lnTo>
                  <a:lnTo>
                    <a:pt x="266" y="644"/>
                  </a:lnTo>
                  <a:lnTo>
                    <a:pt x="259" y="602"/>
                  </a:lnTo>
                  <a:lnTo>
                    <a:pt x="248" y="563"/>
                  </a:lnTo>
                  <a:lnTo>
                    <a:pt x="233" y="526"/>
                  </a:lnTo>
                  <a:lnTo>
                    <a:pt x="213" y="490"/>
                  </a:lnTo>
                  <a:lnTo>
                    <a:pt x="192" y="455"/>
                  </a:lnTo>
                  <a:lnTo>
                    <a:pt x="167" y="421"/>
                  </a:lnTo>
                  <a:lnTo>
                    <a:pt x="143" y="387"/>
                  </a:lnTo>
                  <a:lnTo>
                    <a:pt x="118" y="354"/>
                  </a:lnTo>
                  <a:lnTo>
                    <a:pt x="93" y="321"/>
                  </a:lnTo>
                  <a:lnTo>
                    <a:pt x="71" y="288"/>
                  </a:lnTo>
                  <a:lnTo>
                    <a:pt x="47" y="244"/>
                  </a:lnTo>
                  <a:lnTo>
                    <a:pt x="29" y="202"/>
                  </a:lnTo>
                  <a:lnTo>
                    <a:pt x="16" y="163"/>
                  </a:lnTo>
                  <a:lnTo>
                    <a:pt x="8" y="124"/>
                  </a:lnTo>
                  <a:lnTo>
                    <a:pt x="2" y="90"/>
                  </a:lnTo>
                  <a:lnTo>
                    <a:pt x="0" y="59"/>
                  </a:lnTo>
                  <a:lnTo>
                    <a:pt x="0" y="35"/>
                  </a:lnTo>
                  <a:lnTo>
                    <a:pt x="1" y="16"/>
                  </a:lnTo>
                  <a:lnTo>
                    <a:pt x="2" y="5"/>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3600" dirty="0">
                <a:latin typeface="Times New Roman" pitchFamily="18" charset="0"/>
                <a:cs typeface="Times New Roman" pitchFamily="18" charset="0"/>
              </a:endParaRPr>
            </a:p>
          </p:txBody>
        </p:sp>
      </p:grpSp>
      <p:grpSp>
        <p:nvGrpSpPr>
          <p:cNvPr id="20" name="îṧḻïḑê">
            <a:extLst>
              <a:ext uri="{FF2B5EF4-FFF2-40B4-BE49-F238E27FC236}">
                <a16:creationId xmlns:a16="http://schemas.microsoft.com/office/drawing/2014/main" id="{3C11F468-3A1C-48B5-A75C-6B459D34A839}"/>
              </a:ext>
            </a:extLst>
          </p:cNvPr>
          <p:cNvGrpSpPr/>
          <p:nvPr/>
        </p:nvGrpSpPr>
        <p:grpSpPr>
          <a:xfrm>
            <a:off x="4965128" y="4816220"/>
            <a:ext cx="888703" cy="365607"/>
            <a:chOff x="4971333" y="4572702"/>
            <a:chExt cx="888703" cy="365607"/>
          </a:xfrm>
          <a:solidFill>
            <a:srgbClr val="8AC59E"/>
          </a:solidFill>
        </p:grpSpPr>
        <p:sp>
          <p:nvSpPr>
            <p:cNvPr id="65" name="išľîḍé">
              <a:extLst>
                <a:ext uri="{FF2B5EF4-FFF2-40B4-BE49-F238E27FC236}">
                  <a16:creationId xmlns:a16="http://schemas.microsoft.com/office/drawing/2014/main" id="{907C716F-B0AB-4C86-A1B5-FE6DB54B3471}"/>
                </a:ext>
              </a:extLst>
            </p:cNvPr>
            <p:cNvSpPr/>
            <p:nvPr/>
          </p:nvSpPr>
          <p:spPr bwMode="auto">
            <a:xfrm>
              <a:off x="5038829" y="4704883"/>
              <a:ext cx="821207" cy="233426"/>
            </a:xfrm>
            <a:custGeom>
              <a:avLst/>
              <a:gdLst>
                <a:gd name="T0" fmla="*/ 666 w 876"/>
                <a:gd name="T1" fmla="*/ 0 h 250"/>
                <a:gd name="T2" fmla="*/ 721 w 876"/>
                <a:gd name="T3" fmla="*/ 6 h 250"/>
                <a:gd name="T4" fmla="*/ 775 w 876"/>
                <a:gd name="T5" fmla="*/ 19 h 250"/>
                <a:gd name="T6" fmla="*/ 826 w 876"/>
                <a:gd name="T7" fmla="*/ 36 h 250"/>
                <a:gd name="T8" fmla="*/ 876 w 876"/>
                <a:gd name="T9" fmla="*/ 56 h 250"/>
                <a:gd name="T10" fmla="*/ 829 w 876"/>
                <a:gd name="T11" fmla="*/ 56 h 250"/>
                <a:gd name="T12" fmla="*/ 781 w 876"/>
                <a:gd name="T13" fmla="*/ 64 h 250"/>
                <a:gd name="T14" fmla="*/ 735 w 876"/>
                <a:gd name="T15" fmla="*/ 78 h 250"/>
                <a:gd name="T16" fmla="*/ 692 w 876"/>
                <a:gd name="T17" fmla="*/ 97 h 250"/>
                <a:gd name="T18" fmla="*/ 648 w 876"/>
                <a:gd name="T19" fmla="*/ 117 h 250"/>
                <a:gd name="T20" fmla="*/ 597 w 876"/>
                <a:gd name="T21" fmla="*/ 145 h 250"/>
                <a:gd name="T22" fmla="*/ 546 w 876"/>
                <a:gd name="T23" fmla="*/ 172 h 250"/>
                <a:gd name="T24" fmla="*/ 494 w 876"/>
                <a:gd name="T25" fmla="*/ 199 h 250"/>
                <a:gd name="T26" fmla="*/ 440 w 876"/>
                <a:gd name="T27" fmla="*/ 220 h 250"/>
                <a:gd name="T28" fmla="*/ 384 w 876"/>
                <a:gd name="T29" fmla="*/ 240 h 250"/>
                <a:gd name="T30" fmla="*/ 331 w 876"/>
                <a:gd name="T31" fmla="*/ 248 h 250"/>
                <a:gd name="T32" fmla="*/ 279 w 876"/>
                <a:gd name="T33" fmla="*/ 250 h 250"/>
                <a:gd name="T34" fmla="*/ 226 w 876"/>
                <a:gd name="T35" fmla="*/ 243 h 250"/>
                <a:gd name="T36" fmla="*/ 175 w 876"/>
                <a:gd name="T37" fmla="*/ 231 h 250"/>
                <a:gd name="T38" fmla="*/ 127 w 876"/>
                <a:gd name="T39" fmla="*/ 210 h 250"/>
                <a:gd name="T40" fmla="*/ 79 w 876"/>
                <a:gd name="T41" fmla="*/ 183 h 250"/>
                <a:gd name="T42" fmla="*/ 37 w 876"/>
                <a:gd name="T43" fmla="*/ 152 h 250"/>
                <a:gd name="T44" fmla="*/ 0 w 876"/>
                <a:gd name="T45" fmla="*/ 115 h 250"/>
                <a:gd name="T46" fmla="*/ 50 w 876"/>
                <a:gd name="T47" fmla="*/ 122 h 250"/>
                <a:gd name="T48" fmla="*/ 101 w 876"/>
                <a:gd name="T49" fmla="*/ 125 h 250"/>
                <a:gd name="T50" fmla="*/ 152 w 876"/>
                <a:gd name="T51" fmla="*/ 122 h 250"/>
                <a:gd name="T52" fmla="*/ 202 w 876"/>
                <a:gd name="T53" fmla="*/ 116 h 250"/>
                <a:gd name="T54" fmla="*/ 252 w 876"/>
                <a:gd name="T55" fmla="*/ 104 h 250"/>
                <a:gd name="T56" fmla="*/ 312 w 876"/>
                <a:gd name="T57" fmla="*/ 87 h 250"/>
                <a:gd name="T58" fmla="*/ 371 w 876"/>
                <a:gd name="T59" fmla="*/ 65 h 250"/>
                <a:gd name="T60" fmla="*/ 430 w 876"/>
                <a:gd name="T61" fmla="*/ 45 h 250"/>
                <a:gd name="T62" fmla="*/ 490 w 876"/>
                <a:gd name="T63" fmla="*/ 25 h 250"/>
                <a:gd name="T64" fmla="*/ 551 w 876"/>
                <a:gd name="T65" fmla="*/ 10 h 250"/>
                <a:gd name="T66" fmla="*/ 614 w 876"/>
                <a:gd name="T67" fmla="*/ 1 h 250"/>
                <a:gd name="T68" fmla="*/ 666 w 876"/>
                <a:gd name="T6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6" h="250">
                  <a:moveTo>
                    <a:pt x="666" y="0"/>
                  </a:moveTo>
                  <a:lnTo>
                    <a:pt x="721" y="6"/>
                  </a:lnTo>
                  <a:lnTo>
                    <a:pt x="775" y="19"/>
                  </a:lnTo>
                  <a:lnTo>
                    <a:pt x="826" y="36"/>
                  </a:lnTo>
                  <a:lnTo>
                    <a:pt x="876" y="56"/>
                  </a:lnTo>
                  <a:lnTo>
                    <a:pt x="829" y="56"/>
                  </a:lnTo>
                  <a:lnTo>
                    <a:pt x="781" y="64"/>
                  </a:lnTo>
                  <a:lnTo>
                    <a:pt x="735" y="78"/>
                  </a:lnTo>
                  <a:lnTo>
                    <a:pt x="692" y="97"/>
                  </a:lnTo>
                  <a:lnTo>
                    <a:pt x="648" y="117"/>
                  </a:lnTo>
                  <a:lnTo>
                    <a:pt x="597" y="145"/>
                  </a:lnTo>
                  <a:lnTo>
                    <a:pt x="546" y="172"/>
                  </a:lnTo>
                  <a:lnTo>
                    <a:pt x="494" y="199"/>
                  </a:lnTo>
                  <a:lnTo>
                    <a:pt x="440" y="220"/>
                  </a:lnTo>
                  <a:lnTo>
                    <a:pt x="384" y="240"/>
                  </a:lnTo>
                  <a:lnTo>
                    <a:pt x="331" y="248"/>
                  </a:lnTo>
                  <a:lnTo>
                    <a:pt x="279" y="250"/>
                  </a:lnTo>
                  <a:lnTo>
                    <a:pt x="226" y="243"/>
                  </a:lnTo>
                  <a:lnTo>
                    <a:pt x="175" y="231"/>
                  </a:lnTo>
                  <a:lnTo>
                    <a:pt x="127" y="210"/>
                  </a:lnTo>
                  <a:lnTo>
                    <a:pt x="79" y="183"/>
                  </a:lnTo>
                  <a:lnTo>
                    <a:pt x="37" y="152"/>
                  </a:lnTo>
                  <a:lnTo>
                    <a:pt x="0" y="115"/>
                  </a:lnTo>
                  <a:lnTo>
                    <a:pt x="50" y="122"/>
                  </a:lnTo>
                  <a:lnTo>
                    <a:pt x="101" y="125"/>
                  </a:lnTo>
                  <a:lnTo>
                    <a:pt x="152" y="122"/>
                  </a:lnTo>
                  <a:lnTo>
                    <a:pt x="202" y="116"/>
                  </a:lnTo>
                  <a:lnTo>
                    <a:pt x="252" y="104"/>
                  </a:lnTo>
                  <a:lnTo>
                    <a:pt x="312" y="87"/>
                  </a:lnTo>
                  <a:lnTo>
                    <a:pt x="371" y="65"/>
                  </a:lnTo>
                  <a:lnTo>
                    <a:pt x="430" y="45"/>
                  </a:lnTo>
                  <a:lnTo>
                    <a:pt x="490" y="25"/>
                  </a:lnTo>
                  <a:lnTo>
                    <a:pt x="551" y="10"/>
                  </a:lnTo>
                  <a:lnTo>
                    <a:pt x="614" y="1"/>
                  </a:lnTo>
                  <a:lnTo>
                    <a:pt x="6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1200" dirty="0">
                <a:latin typeface="Times New Roman" pitchFamily="18" charset="0"/>
                <a:cs typeface="Times New Roman" pitchFamily="18" charset="0"/>
              </a:endParaRPr>
            </a:p>
          </p:txBody>
        </p:sp>
        <p:sp>
          <p:nvSpPr>
            <p:cNvPr id="66" name="işḻíďe">
              <a:extLst>
                <a:ext uri="{FF2B5EF4-FFF2-40B4-BE49-F238E27FC236}">
                  <a16:creationId xmlns:a16="http://schemas.microsoft.com/office/drawing/2014/main" id="{EF2D1B80-5BE7-4302-A479-8421C3737BF7}"/>
                </a:ext>
              </a:extLst>
            </p:cNvPr>
            <p:cNvSpPr/>
            <p:nvPr/>
          </p:nvSpPr>
          <p:spPr bwMode="auto">
            <a:xfrm>
              <a:off x="4971333" y="4572702"/>
              <a:ext cx="739649" cy="219363"/>
            </a:xfrm>
            <a:custGeom>
              <a:avLst/>
              <a:gdLst>
                <a:gd name="T0" fmla="*/ 471 w 789"/>
                <a:gd name="T1" fmla="*/ 0 h 232"/>
                <a:gd name="T2" fmla="*/ 518 w 789"/>
                <a:gd name="T3" fmla="*/ 1 h 232"/>
                <a:gd name="T4" fmla="*/ 565 w 789"/>
                <a:gd name="T5" fmla="*/ 7 h 232"/>
                <a:gd name="T6" fmla="*/ 614 w 789"/>
                <a:gd name="T7" fmla="*/ 23 h 232"/>
                <a:gd name="T8" fmla="*/ 661 w 789"/>
                <a:gd name="T9" fmla="*/ 43 h 232"/>
                <a:gd name="T10" fmla="*/ 706 w 789"/>
                <a:gd name="T11" fmla="*/ 67 h 232"/>
                <a:gd name="T12" fmla="*/ 750 w 789"/>
                <a:gd name="T13" fmla="*/ 97 h 232"/>
                <a:gd name="T14" fmla="*/ 789 w 789"/>
                <a:gd name="T15" fmla="*/ 128 h 232"/>
                <a:gd name="T16" fmla="*/ 737 w 789"/>
                <a:gd name="T17" fmla="*/ 120 h 232"/>
                <a:gd name="T18" fmla="*/ 686 w 789"/>
                <a:gd name="T19" fmla="*/ 120 h 232"/>
                <a:gd name="T20" fmla="*/ 634 w 789"/>
                <a:gd name="T21" fmla="*/ 125 h 232"/>
                <a:gd name="T22" fmla="*/ 583 w 789"/>
                <a:gd name="T23" fmla="*/ 135 h 232"/>
                <a:gd name="T24" fmla="*/ 533 w 789"/>
                <a:gd name="T25" fmla="*/ 150 h 232"/>
                <a:gd name="T26" fmla="*/ 484 w 789"/>
                <a:gd name="T27" fmla="*/ 167 h 232"/>
                <a:gd name="T28" fmla="*/ 434 w 789"/>
                <a:gd name="T29" fmla="*/ 183 h 232"/>
                <a:gd name="T30" fmla="*/ 385 w 789"/>
                <a:gd name="T31" fmla="*/ 200 h 232"/>
                <a:gd name="T32" fmla="*/ 335 w 789"/>
                <a:gd name="T33" fmla="*/ 215 h 232"/>
                <a:gd name="T34" fmla="*/ 289 w 789"/>
                <a:gd name="T35" fmla="*/ 224 h 232"/>
                <a:gd name="T36" fmla="*/ 246 w 789"/>
                <a:gd name="T37" fmla="*/ 230 h 232"/>
                <a:gd name="T38" fmla="*/ 203 w 789"/>
                <a:gd name="T39" fmla="*/ 232 h 232"/>
                <a:gd name="T40" fmla="*/ 165 w 789"/>
                <a:gd name="T41" fmla="*/ 230 h 232"/>
                <a:gd name="T42" fmla="*/ 129 w 789"/>
                <a:gd name="T43" fmla="*/ 227 h 232"/>
                <a:gd name="T44" fmla="*/ 97 w 789"/>
                <a:gd name="T45" fmla="*/ 220 h 232"/>
                <a:gd name="T46" fmla="*/ 69 w 789"/>
                <a:gd name="T47" fmla="*/ 214 h 232"/>
                <a:gd name="T48" fmla="*/ 45 w 789"/>
                <a:gd name="T49" fmla="*/ 207 h 232"/>
                <a:gd name="T50" fmla="*/ 26 w 789"/>
                <a:gd name="T51" fmla="*/ 201 h 232"/>
                <a:gd name="T52" fmla="*/ 12 w 789"/>
                <a:gd name="T53" fmla="*/ 195 h 232"/>
                <a:gd name="T54" fmla="*/ 3 w 789"/>
                <a:gd name="T55" fmla="*/ 191 h 232"/>
                <a:gd name="T56" fmla="*/ 0 w 789"/>
                <a:gd name="T57" fmla="*/ 190 h 232"/>
                <a:gd name="T58" fmla="*/ 53 w 789"/>
                <a:gd name="T59" fmla="*/ 185 h 232"/>
                <a:gd name="T60" fmla="*/ 81 w 789"/>
                <a:gd name="T61" fmla="*/ 178 h 232"/>
                <a:gd name="T62" fmla="*/ 106 w 789"/>
                <a:gd name="T63" fmla="*/ 167 h 232"/>
                <a:gd name="T64" fmla="*/ 131 w 789"/>
                <a:gd name="T65" fmla="*/ 153 h 232"/>
                <a:gd name="T66" fmla="*/ 169 w 789"/>
                <a:gd name="T67" fmla="*/ 127 h 232"/>
                <a:gd name="T68" fmla="*/ 207 w 789"/>
                <a:gd name="T69" fmla="*/ 100 h 232"/>
                <a:gd name="T70" fmla="*/ 244 w 789"/>
                <a:gd name="T71" fmla="*/ 75 h 232"/>
                <a:gd name="T72" fmla="*/ 285 w 789"/>
                <a:gd name="T73" fmla="*/ 52 h 232"/>
                <a:gd name="T74" fmla="*/ 330 w 789"/>
                <a:gd name="T75" fmla="*/ 32 h 232"/>
                <a:gd name="T76" fmla="*/ 376 w 789"/>
                <a:gd name="T77" fmla="*/ 15 h 232"/>
                <a:gd name="T78" fmla="*/ 423 w 789"/>
                <a:gd name="T79" fmla="*/ 5 h 232"/>
                <a:gd name="T80" fmla="*/ 471 w 789"/>
                <a:gd name="T8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9" h="232">
                  <a:moveTo>
                    <a:pt x="471" y="0"/>
                  </a:moveTo>
                  <a:lnTo>
                    <a:pt x="518" y="1"/>
                  </a:lnTo>
                  <a:lnTo>
                    <a:pt x="565" y="7"/>
                  </a:lnTo>
                  <a:lnTo>
                    <a:pt x="614" y="23"/>
                  </a:lnTo>
                  <a:lnTo>
                    <a:pt x="661" y="43"/>
                  </a:lnTo>
                  <a:lnTo>
                    <a:pt x="706" y="67"/>
                  </a:lnTo>
                  <a:lnTo>
                    <a:pt x="750" y="97"/>
                  </a:lnTo>
                  <a:lnTo>
                    <a:pt x="789" y="128"/>
                  </a:lnTo>
                  <a:lnTo>
                    <a:pt x="737" y="120"/>
                  </a:lnTo>
                  <a:lnTo>
                    <a:pt x="686" y="120"/>
                  </a:lnTo>
                  <a:lnTo>
                    <a:pt x="634" y="125"/>
                  </a:lnTo>
                  <a:lnTo>
                    <a:pt x="583" y="135"/>
                  </a:lnTo>
                  <a:lnTo>
                    <a:pt x="533" y="150"/>
                  </a:lnTo>
                  <a:lnTo>
                    <a:pt x="484" y="167"/>
                  </a:lnTo>
                  <a:lnTo>
                    <a:pt x="434" y="183"/>
                  </a:lnTo>
                  <a:lnTo>
                    <a:pt x="385" y="200"/>
                  </a:lnTo>
                  <a:lnTo>
                    <a:pt x="335" y="215"/>
                  </a:lnTo>
                  <a:lnTo>
                    <a:pt x="289" y="224"/>
                  </a:lnTo>
                  <a:lnTo>
                    <a:pt x="246" y="230"/>
                  </a:lnTo>
                  <a:lnTo>
                    <a:pt x="203" y="232"/>
                  </a:lnTo>
                  <a:lnTo>
                    <a:pt x="165" y="230"/>
                  </a:lnTo>
                  <a:lnTo>
                    <a:pt x="129" y="227"/>
                  </a:lnTo>
                  <a:lnTo>
                    <a:pt x="97" y="220"/>
                  </a:lnTo>
                  <a:lnTo>
                    <a:pt x="69" y="214"/>
                  </a:lnTo>
                  <a:lnTo>
                    <a:pt x="45" y="207"/>
                  </a:lnTo>
                  <a:lnTo>
                    <a:pt x="26" y="201"/>
                  </a:lnTo>
                  <a:lnTo>
                    <a:pt x="12" y="195"/>
                  </a:lnTo>
                  <a:lnTo>
                    <a:pt x="3" y="191"/>
                  </a:lnTo>
                  <a:lnTo>
                    <a:pt x="0" y="190"/>
                  </a:lnTo>
                  <a:lnTo>
                    <a:pt x="53" y="185"/>
                  </a:lnTo>
                  <a:lnTo>
                    <a:pt x="81" y="178"/>
                  </a:lnTo>
                  <a:lnTo>
                    <a:pt x="106" y="167"/>
                  </a:lnTo>
                  <a:lnTo>
                    <a:pt x="131" y="153"/>
                  </a:lnTo>
                  <a:lnTo>
                    <a:pt x="169" y="127"/>
                  </a:lnTo>
                  <a:lnTo>
                    <a:pt x="207" y="100"/>
                  </a:lnTo>
                  <a:lnTo>
                    <a:pt x="244" y="75"/>
                  </a:lnTo>
                  <a:lnTo>
                    <a:pt x="285" y="52"/>
                  </a:lnTo>
                  <a:lnTo>
                    <a:pt x="330" y="32"/>
                  </a:lnTo>
                  <a:lnTo>
                    <a:pt x="376" y="15"/>
                  </a:lnTo>
                  <a:lnTo>
                    <a:pt x="423" y="5"/>
                  </a:lnTo>
                  <a:lnTo>
                    <a:pt x="4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900" dirty="0">
                <a:latin typeface="Times New Roman" pitchFamily="18" charset="0"/>
                <a:cs typeface="Times New Roman" pitchFamily="18" charset="0"/>
              </a:endParaRPr>
            </a:p>
          </p:txBody>
        </p:sp>
      </p:grpSp>
      <p:grpSp>
        <p:nvGrpSpPr>
          <p:cNvPr id="21" name="isļïdè">
            <a:extLst>
              <a:ext uri="{FF2B5EF4-FFF2-40B4-BE49-F238E27FC236}">
                <a16:creationId xmlns:a16="http://schemas.microsoft.com/office/drawing/2014/main" id="{7AB6B057-CE80-4EFB-B752-5347922CEC0E}"/>
              </a:ext>
            </a:extLst>
          </p:cNvPr>
          <p:cNvGrpSpPr/>
          <p:nvPr/>
        </p:nvGrpSpPr>
        <p:grpSpPr>
          <a:xfrm>
            <a:off x="5870705" y="4498426"/>
            <a:ext cx="452789" cy="219363"/>
            <a:chOff x="5876910" y="4254908"/>
            <a:chExt cx="452789" cy="219363"/>
          </a:xfrm>
          <a:solidFill>
            <a:schemeClr val="bg1">
              <a:lumMod val="50000"/>
            </a:schemeClr>
          </a:solidFill>
        </p:grpSpPr>
        <p:sp>
          <p:nvSpPr>
            <p:cNvPr id="63" name="iş1ïḋê">
              <a:extLst>
                <a:ext uri="{FF2B5EF4-FFF2-40B4-BE49-F238E27FC236}">
                  <a16:creationId xmlns:a16="http://schemas.microsoft.com/office/drawing/2014/main" id="{B45B5EE2-9D8A-46B6-847C-3EA2DB00BC86}"/>
                </a:ext>
              </a:extLst>
            </p:cNvPr>
            <p:cNvSpPr/>
            <p:nvPr/>
          </p:nvSpPr>
          <p:spPr bwMode="auto">
            <a:xfrm>
              <a:off x="5899409" y="4305530"/>
              <a:ext cx="430290" cy="168741"/>
            </a:xfrm>
            <a:custGeom>
              <a:avLst/>
              <a:gdLst>
                <a:gd name="T0" fmla="*/ 0 w 461"/>
                <a:gd name="T1" fmla="*/ 0 h 180"/>
                <a:gd name="T2" fmla="*/ 41 w 461"/>
                <a:gd name="T3" fmla="*/ 24 h 180"/>
                <a:gd name="T4" fmla="*/ 85 w 461"/>
                <a:gd name="T5" fmla="*/ 43 h 180"/>
                <a:gd name="T6" fmla="*/ 131 w 461"/>
                <a:gd name="T7" fmla="*/ 55 h 180"/>
                <a:gd name="T8" fmla="*/ 174 w 461"/>
                <a:gd name="T9" fmla="*/ 60 h 180"/>
                <a:gd name="T10" fmla="*/ 216 w 461"/>
                <a:gd name="T11" fmla="*/ 65 h 180"/>
                <a:gd name="T12" fmla="*/ 258 w 461"/>
                <a:gd name="T13" fmla="*/ 70 h 180"/>
                <a:gd name="T14" fmla="*/ 300 w 461"/>
                <a:gd name="T15" fmla="*/ 76 h 180"/>
                <a:gd name="T16" fmla="*/ 341 w 461"/>
                <a:gd name="T17" fmla="*/ 89 h 180"/>
                <a:gd name="T18" fmla="*/ 374 w 461"/>
                <a:gd name="T19" fmla="*/ 104 h 180"/>
                <a:gd name="T20" fmla="*/ 406 w 461"/>
                <a:gd name="T21" fmla="*/ 127 h 180"/>
                <a:gd name="T22" fmla="*/ 436 w 461"/>
                <a:gd name="T23" fmla="*/ 153 h 180"/>
                <a:gd name="T24" fmla="*/ 461 w 461"/>
                <a:gd name="T25" fmla="*/ 180 h 180"/>
                <a:gd name="T26" fmla="*/ 437 w 461"/>
                <a:gd name="T27" fmla="*/ 168 h 180"/>
                <a:gd name="T28" fmla="*/ 411 w 461"/>
                <a:gd name="T29" fmla="*/ 162 h 180"/>
                <a:gd name="T30" fmla="*/ 385 w 461"/>
                <a:gd name="T31" fmla="*/ 158 h 180"/>
                <a:gd name="T32" fmla="*/ 358 w 461"/>
                <a:gd name="T33" fmla="*/ 157 h 180"/>
                <a:gd name="T34" fmla="*/ 331 w 461"/>
                <a:gd name="T35" fmla="*/ 157 h 180"/>
                <a:gd name="T36" fmla="*/ 276 w 461"/>
                <a:gd name="T37" fmla="*/ 159 h 180"/>
                <a:gd name="T38" fmla="*/ 221 w 461"/>
                <a:gd name="T39" fmla="*/ 161 h 180"/>
                <a:gd name="T40" fmla="*/ 166 w 461"/>
                <a:gd name="T41" fmla="*/ 155 h 180"/>
                <a:gd name="T42" fmla="*/ 133 w 461"/>
                <a:gd name="T43" fmla="*/ 147 h 180"/>
                <a:gd name="T44" fmla="*/ 102 w 461"/>
                <a:gd name="T45" fmla="*/ 131 h 180"/>
                <a:gd name="T46" fmla="*/ 74 w 461"/>
                <a:gd name="T47" fmla="*/ 112 h 180"/>
                <a:gd name="T48" fmla="*/ 50 w 461"/>
                <a:gd name="T49" fmla="*/ 88 h 180"/>
                <a:gd name="T50" fmla="*/ 29 w 461"/>
                <a:gd name="T51" fmla="*/ 61 h 180"/>
                <a:gd name="T52" fmla="*/ 12 w 461"/>
                <a:gd name="T53" fmla="*/ 32 h 180"/>
                <a:gd name="T54" fmla="*/ 0 w 461"/>
                <a:gd name="T55"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1" h="180">
                  <a:moveTo>
                    <a:pt x="0" y="0"/>
                  </a:moveTo>
                  <a:lnTo>
                    <a:pt x="41" y="24"/>
                  </a:lnTo>
                  <a:lnTo>
                    <a:pt x="85" y="43"/>
                  </a:lnTo>
                  <a:lnTo>
                    <a:pt x="131" y="55"/>
                  </a:lnTo>
                  <a:lnTo>
                    <a:pt x="174" y="60"/>
                  </a:lnTo>
                  <a:lnTo>
                    <a:pt x="216" y="65"/>
                  </a:lnTo>
                  <a:lnTo>
                    <a:pt x="258" y="70"/>
                  </a:lnTo>
                  <a:lnTo>
                    <a:pt x="300" y="76"/>
                  </a:lnTo>
                  <a:lnTo>
                    <a:pt x="341" y="89"/>
                  </a:lnTo>
                  <a:lnTo>
                    <a:pt x="374" y="104"/>
                  </a:lnTo>
                  <a:lnTo>
                    <a:pt x="406" y="127"/>
                  </a:lnTo>
                  <a:lnTo>
                    <a:pt x="436" y="153"/>
                  </a:lnTo>
                  <a:lnTo>
                    <a:pt x="461" y="180"/>
                  </a:lnTo>
                  <a:lnTo>
                    <a:pt x="437" y="168"/>
                  </a:lnTo>
                  <a:lnTo>
                    <a:pt x="411" y="162"/>
                  </a:lnTo>
                  <a:lnTo>
                    <a:pt x="385" y="158"/>
                  </a:lnTo>
                  <a:lnTo>
                    <a:pt x="358" y="157"/>
                  </a:lnTo>
                  <a:lnTo>
                    <a:pt x="331" y="157"/>
                  </a:lnTo>
                  <a:lnTo>
                    <a:pt x="276" y="159"/>
                  </a:lnTo>
                  <a:lnTo>
                    <a:pt x="221" y="161"/>
                  </a:lnTo>
                  <a:lnTo>
                    <a:pt x="166" y="155"/>
                  </a:lnTo>
                  <a:lnTo>
                    <a:pt x="133" y="147"/>
                  </a:lnTo>
                  <a:lnTo>
                    <a:pt x="102" y="131"/>
                  </a:lnTo>
                  <a:lnTo>
                    <a:pt x="74" y="112"/>
                  </a:lnTo>
                  <a:lnTo>
                    <a:pt x="50" y="88"/>
                  </a:lnTo>
                  <a:lnTo>
                    <a:pt x="29" y="61"/>
                  </a:lnTo>
                  <a:lnTo>
                    <a:pt x="12" y="3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900" dirty="0">
                <a:latin typeface="Times New Roman" pitchFamily="18" charset="0"/>
                <a:cs typeface="Times New Roman" pitchFamily="18" charset="0"/>
              </a:endParaRPr>
            </a:p>
          </p:txBody>
        </p:sp>
        <p:sp>
          <p:nvSpPr>
            <p:cNvPr id="64" name="îŝļiḑé">
              <a:extLst>
                <a:ext uri="{FF2B5EF4-FFF2-40B4-BE49-F238E27FC236}">
                  <a16:creationId xmlns:a16="http://schemas.microsoft.com/office/drawing/2014/main" id="{BD3DDD48-341F-44B3-901F-0973533A8FCE}"/>
                </a:ext>
              </a:extLst>
            </p:cNvPr>
            <p:cNvSpPr/>
            <p:nvPr/>
          </p:nvSpPr>
          <p:spPr bwMode="auto">
            <a:xfrm>
              <a:off x="5876910" y="4254908"/>
              <a:ext cx="393729" cy="149056"/>
            </a:xfrm>
            <a:custGeom>
              <a:avLst/>
              <a:gdLst>
                <a:gd name="T0" fmla="*/ 179 w 418"/>
                <a:gd name="T1" fmla="*/ 0 h 161"/>
                <a:gd name="T2" fmla="*/ 212 w 418"/>
                <a:gd name="T3" fmla="*/ 2 h 161"/>
                <a:gd name="T4" fmla="*/ 244 w 418"/>
                <a:gd name="T5" fmla="*/ 5 h 161"/>
                <a:gd name="T6" fmla="*/ 274 w 418"/>
                <a:gd name="T7" fmla="*/ 14 h 161"/>
                <a:gd name="T8" fmla="*/ 303 w 418"/>
                <a:gd name="T9" fmla="*/ 26 h 161"/>
                <a:gd name="T10" fmla="*/ 330 w 418"/>
                <a:gd name="T11" fmla="*/ 42 h 161"/>
                <a:gd name="T12" fmla="*/ 354 w 418"/>
                <a:gd name="T13" fmla="*/ 64 h 161"/>
                <a:gd name="T14" fmla="*/ 380 w 418"/>
                <a:gd name="T15" fmla="*/ 95 h 161"/>
                <a:gd name="T16" fmla="*/ 402 w 418"/>
                <a:gd name="T17" fmla="*/ 127 h 161"/>
                <a:gd name="T18" fmla="*/ 418 w 418"/>
                <a:gd name="T19" fmla="*/ 161 h 161"/>
                <a:gd name="T20" fmla="*/ 390 w 418"/>
                <a:gd name="T21" fmla="*/ 142 h 161"/>
                <a:gd name="T22" fmla="*/ 361 w 418"/>
                <a:gd name="T23" fmla="*/ 129 h 161"/>
                <a:gd name="T24" fmla="*/ 330 w 418"/>
                <a:gd name="T25" fmla="*/ 119 h 161"/>
                <a:gd name="T26" fmla="*/ 297 w 418"/>
                <a:gd name="T27" fmla="*/ 113 h 161"/>
                <a:gd name="T28" fmla="*/ 265 w 418"/>
                <a:gd name="T29" fmla="*/ 109 h 161"/>
                <a:gd name="T30" fmla="*/ 231 w 418"/>
                <a:gd name="T31" fmla="*/ 105 h 161"/>
                <a:gd name="T32" fmla="*/ 198 w 418"/>
                <a:gd name="T33" fmla="*/ 101 h 161"/>
                <a:gd name="T34" fmla="*/ 165 w 418"/>
                <a:gd name="T35" fmla="*/ 96 h 161"/>
                <a:gd name="T36" fmla="*/ 132 w 418"/>
                <a:gd name="T37" fmla="*/ 87 h 161"/>
                <a:gd name="T38" fmla="*/ 101 w 418"/>
                <a:gd name="T39" fmla="*/ 76 h 161"/>
                <a:gd name="T40" fmla="*/ 75 w 418"/>
                <a:gd name="T41" fmla="*/ 63 h 161"/>
                <a:gd name="T42" fmla="*/ 52 w 418"/>
                <a:gd name="T43" fmla="*/ 49 h 161"/>
                <a:gd name="T44" fmla="*/ 34 w 418"/>
                <a:gd name="T45" fmla="*/ 35 h 161"/>
                <a:gd name="T46" fmla="*/ 19 w 418"/>
                <a:gd name="T47" fmla="*/ 22 h 161"/>
                <a:gd name="T48" fmla="*/ 9 w 418"/>
                <a:gd name="T49" fmla="*/ 12 h 161"/>
                <a:gd name="T50" fmla="*/ 2 w 418"/>
                <a:gd name="T51" fmla="*/ 5 h 161"/>
                <a:gd name="T52" fmla="*/ 0 w 418"/>
                <a:gd name="T53" fmla="*/ 3 h 161"/>
                <a:gd name="T54" fmla="*/ 28 w 418"/>
                <a:gd name="T55" fmla="*/ 13 h 161"/>
                <a:gd name="T56" fmla="*/ 52 w 418"/>
                <a:gd name="T57" fmla="*/ 16 h 161"/>
                <a:gd name="T58" fmla="*/ 77 w 418"/>
                <a:gd name="T59" fmla="*/ 14 h 161"/>
                <a:gd name="T60" fmla="*/ 128 w 418"/>
                <a:gd name="T61" fmla="*/ 7 h 161"/>
                <a:gd name="T62" fmla="*/ 153 w 418"/>
                <a:gd name="T63" fmla="*/ 3 h 161"/>
                <a:gd name="T64" fmla="*/ 179 w 418"/>
                <a:gd name="T65"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8" h="161">
                  <a:moveTo>
                    <a:pt x="179" y="0"/>
                  </a:moveTo>
                  <a:lnTo>
                    <a:pt x="212" y="2"/>
                  </a:lnTo>
                  <a:lnTo>
                    <a:pt x="244" y="5"/>
                  </a:lnTo>
                  <a:lnTo>
                    <a:pt x="274" y="14"/>
                  </a:lnTo>
                  <a:lnTo>
                    <a:pt x="303" y="26"/>
                  </a:lnTo>
                  <a:lnTo>
                    <a:pt x="330" y="42"/>
                  </a:lnTo>
                  <a:lnTo>
                    <a:pt x="354" y="64"/>
                  </a:lnTo>
                  <a:lnTo>
                    <a:pt x="380" y="95"/>
                  </a:lnTo>
                  <a:lnTo>
                    <a:pt x="402" y="127"/>
                  </a:lnTo>
                  <a:lnTo>
                    <a:pt x="418" y="161"/>
                  </a:lnTo>
                  <a:lnTo>
                    <a:pt x="390" y="142"/>
                  </a:lnTo>
                  <a:lnTo>
                    <a:pt x="361" y="129"/>
                  </a:lnTo>
                  <a:lnTo>
                    <a:pt x="330" y="119"/>
                  </a:lnTo>
                  <a:lnTo>
                    <a:pt x="297" y="113"/>
                  </a:lnTo>
                  <a:lnTo>
                    <a:pt x="265" y="109"/>
                  </a:lnTo>
                  <a:lnTo>
                    <a:pt x="231" y="105"/>
                  </a:lnTo>
                  <a:lnTo>
                    <a:pt x="198" y="101"/>
                  </a:lnTo>
                  <a:lnTo>
                    <a:pt x="165" y="96"/>
                  </a:lnTo>
                  <a:lnTo>
                    <a:pt x="132" y="87"/>
                  </a:lnTo>
                  <a:lnTo>
                    <a:pt x="101" y="76"/>
                  </a:lnTo>
                  <a:lnTo>
                    <a:pt x="75" y="63"/>
                  </a:lnTo>
                  <a:lnTo>
                    <a:pt x="52" y="49"/>
                  </a:lnTo>
                  <a:lnTo>
                    <a:pt x="34" y="35"/>
                  </a:lnTo>
                  <a:lnTo>
                    <a:pt x="19" y="22"/>
                  </a:lnTo>
                  <a:lnTo>
                    <a:pt x="9" y="12"/>
                  </a:lnTo>
                  <a:lnTo>
                    <a:pt x="2" y="5"/>
                  </a:lnTo>
                  <a:lnTo>
                    <a:pt x="0" y="3"/>
                  </a:lnTo>
                  <a:lnTo>
                    <a:pt x="28" y="13"/>
                  </a:lnTo>
                  <a:lnTo>
                    <a:pt x="52" y="16"/>
                  </a:lnTo>
                  <a:lnTo>
                    <a:pt x="77" y="14"/>
                  </a:lnTo>
                  <a:lnTo>
                    <a:pt x="128" y="7"/>
                  </a:lnTo>
                  <a:lnTo>
                    <a:pt x="153"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900" dirty="0">
                <a:latin typeface="Times New Roman" pitchFamily="18" charset="0"/>
                <a:cs typeface="Times New Roman" pitchFamily="18" charset="0"/>
              </a:endParaRPr>
            </a:p>
          </p:txBody>
        </p:sp>
      </p:grpSp>
      <p:grpSp>
        <p:nvGrpSpPr>
          <p:cNvPr id="22" name="ïṩļïḓe">
            <a:extLst>
              <a:ext uri="{FF2B5EF4-FFF2-40B4-BE49-F238E27FC236}">
                <a16:creationId xmlns:a16="http://schemas.microsoft.com/office/drawing/2014/main" id="{981D777D-A50D-4892-9F98-D2A959CE7405}"/>
              </a:ext>
            </a:extLst>
          </p:cNvPr>
          <p:cNvGrpSpPr/>
          <p:nvPr/>
        </p:nvGrpSpPr>
        <p:grpSpPr>
          <a:xfrm>
            <a:off x="6135067" y="3165371"/>
            <a:ext cx="449976" cy="219364"/>
            <a:chOff x="6141272" y="2921853"/>
            <a:chExt cx="449976" cy="219364"/>
          </a:xfrm>
          <a:solidFill>
            <a:schemeClr val="bg1">
              <a:lumMod val="50000"/>
            </a:schemeClr>
          </a:solidFill>
        </p:grpSpPr>
        <p:sp>
          <p:nvSpPr>
            <p:cNvPr id="61" name="ïš1iďê">
              <a:extLst>
                <a:ext uri="{FF2B5EF4-FFF2-40B4-BE49-F238E27FC236}">
                  <a16:creationId xmlns:a16="http://schemas.microsoft.com/office/drawing/2014/main" id="{195D0791-EE97-48AD-AC49-B48E0878A75C}"/>
                </a:ext>
              </a:extLst>
            </p:cNvPr>
            <p:cNvSpPr/>
            <p:nvPr/>
          </p:nvSpPr>
          <p:spPr bwMode="auto">
            <a:xfrm>
              <a:off x="6158146" y="2921853"/>
              <a:ext cx="433102" cy="168741"/>
            </a:xfrm>
            <a:custGeom>
              <a:avLst/>
              <a:gdLst>
                <a:gd name="T0" fmla="*/ 462 w 462"/>
                <a:gd name="T1" fmla="*/ 0 h 181"/>
                <a:gd name="T2" fmla="*/ 437 w 462"/>
                <a:gd name="T3" fmla="*/ 27 h 181"/>
                <a:gd name="T4" fmla="*/ 407 w 462"/>
                <a:gd name="T5" fmla="*/ 53 h 181"/>
                <a:gd name="T6" fmla="*/ 375 w 462"/>
                <a:gd name="T7" fmla="*/ 75 h 181"/>
                <a:gd name="T8" fmla="*/ 342 w 462"/>
                <a:gd name="T9" fmla="*/ 91 h 181"/>
                <a:gd name="T10" fmla="*/ 301 w 462"/>
                <a:gd name="T11" fmla="*/ 104 h 181"/>
                <a:gd name="T12" fmla="*/ 259 w 462"/>
                <a:gd name="T13" fmla="*/ 110 h 181"/>
                <a:gd name="T14" fmla="*/ 217 w 462"/>
                <a:gd name="T15" fmla="*/ 115 h 181"/>
                <a:gd name="T16" fmla="*/ 174 w 462"/>
                <a:gd name="T17" fmla="*/ 120 h 181"/>
                <a:gd name="T18" fmla="*/ 132 w 462"/>
                <a:gd name="T19" fmla="*/ 125 h 181"/>
                <a:gd name="T20" fmla="*/ 86 w 462"/>
                <a:gd name="T21" fmla="*/ 137 h 181"/>
                <a:gd name="T22" fmla="*/ 41 w 462"/>
                <a:gd name="T23" fmla="*/ 156 h 181"/>
                <a:gd name="T24" fmla="*/ 0 w 462"/>
                <a:gd name="T25" fmla="*/ 181 h 181"/>
                <a:gd name="T26" fmla="*/ 13 w 462"/>
                <a:gd name="T27" fmla="*/ 149 h 181"/>
                <a:gd name="T28" fmla="*/ 30 w 462"/>
                <a:gd name="T29" fmla="*/ 119 h 181"/>
                <a:gd name="T30" fmla="*/ 50 w 462"/>
                <a:gd name="T31" fmla="*/ 92 h 181"/>
                <a:gd name="T32" fmla="*/ 75 w 462"/>
                <a:gd name="T33" fmla="*/ 68 h 181"/>
                <a:gd name="T34" fmla="*/ 103 w 462"/>
                <a:gd name="T35" fmla="*/ 49 h 181"/>
                <a:gd name="T36" fmla="*/ 133 w 462"/>
                <a:gd name="T37" fmla="*/ 33 h 181"/>
                <a:gd name="T38" fmla="*/ 167 w 462"/>
                <a:gd name="T39" fmla="*/ 24 h 181"/>
                <a:gd name="T40" fmla="*/ 208 w 462"/>
                <a:gd name="T41" fmla="*/ 21 h 181"/>
                <a:gd name="T42" fmla="*/ 249 w 462"/>
                <a:gd name="T43" fmla="*/ 19 h 181"/>
                <a:gd name="T44" fmla="*/ 291 w 462"/>
                <a:gd name="T45" fmla="*/ 21 h 181"/>
                <a:gd name="T46" fmla="*/ 332 w 462"/>
                <a:gd name="T47" fmla="*/ 23 h 181"/>
                <a:gd name="T48" fmla="*/ 359 w 462"/>
                <a:gd name="T49" fmla="*/ 24 h 181"/>
                <a:gd name="T50" fmla="*/ 385 w 462"/>
                <a:gd name="T51" fmla="*/ 23 h 181"/>
                <a:gd name="T52" fmla="*/ 412 w 462"/>
                <a:gd name="T53" fmla="*/ 19 h 181"/>
                <a:gd name="T54" fmla="*/ 438 w 462"/>
                <a:gd name="T55" fmla="*/ 12 h 181"/>
                <a:gd name="T56" fmla="*/ 462 w 462"/>
                <a:gd name="T5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2" h="181">
                  <a:moveTo>
                    <a:pt x="462" y="0"/>
                  </a:moveTo>
                  <a:lnTo>
                    <a:pt x="437" y="27"/>
                  </a:lnTo>
                  <a:lnTo>
                    <a:pt x="407" y="53"/>
                  </a:lnTo>
                  <a:lnTo>
                    <a:pt x="375" y="75"/>
                  </a:lnTo>
                  <a:lnTo>
                    <a:pt x="342" y="91"/>
                  </a:lnTo>
                  <a:lnTo>
                    <a:pt x="301" y="104"/>
                  </a:lnTo>
                  <a:lnTo>
                    <a:pt x="259" y="110"/>
                  </a:lnTo>
                  <a:lnTo>
                    <a:pt x="217" y="115"/>
                  </a:lnTo>
                  <a:lnTo>
                    <a:pt x="174" y="120"/>
                  </a:lnTo>
                  <a:lnTo>
                    <a:pt x="132" y="125"/>
                  </a:lnTo>
                  <a:lnTo>
                    <a:pt x="86" y="137"/>
                  </a:lnTo>
                  <a:lnTo>
                    <a:pt x="41" y="156"/>
                  </a:lnTo>
                  <a:lnTo>
                    <a:pt x="0" y="181"/>
                  </a:lnTo>
                  <a:lnTo>
                    <a:pt x="13" y="149"/>
                  </a:lnTo>
                  <a:lnTo>
                    <a:pt x="30" y="119"/>
                  </a:lnTo>
                  <a:lnTo>
                    <a:pt x="50" y="92"/>
                  </a:lnTo>
                  <a:lnTo>
                    <a:pt x="75" y="68"/>
                  </a:lnTo>
                  <a:lnTo>
                    <a:pt x="103" y="49"/>
                  </a:lnTo>
                  <a:lnTo>
                    <a:pt x="133" y="33"/>
                  </a:lnTo>
                  <a:lnTo>
                    <a:pt x="167" y="24"/>
                  </a:lnTo>
                  <a:lnTo>
                    <a:pt x="208" y="21"/>
                  </a:lnTo>
                  <a:lnTo>
                    <a:pt x="249" y="19"/>
                  </a:lnTo>
                  <a:lnTo>
                    <a:pt x="291" y="21"/>
                  </a:lnTo>
                  <a:lnTo>
                    <a:pt x="332" y="23"/>
                  </a:lnTo>
                  <a:lnTo>
                    <a:pt x="359" y="24"/>
                  </a:lnTo>
                  <a:lnTo>
                    <a:pt x="385" y="23"/>
                  </a:lnTo>
                  <a:lnTo>
                    <a:pt x="412" y="19"/>
                  </a:lnTo>
                  <a:lnTo>
                    <a:pt x="438" y="12"/>
                  </a:lnTo>
                  <a:lnTo>
                    <a:pt x="4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900" dirty="0">
                <a:latin typeface="Times New Roman" pitchFamily="18" charset="0"/>
                <a:cs typeface="Times New Roman" pitchFamily="18" charset="0"/>
              </a:endParaRPr>
            </a:p>
          </p:txBody>
        </p:sp>
        <p:sp>
          <p:nvSpPr>
            <p:cNvPr id="62" name="ïṣḻíḋe">
              <a:extLst>
                <a:ext uri="{FF2B5EF4-FFF2-40B4-BE49-F238E27FC236}">
                  <a16:creationId xmlns:a16="http://schemas.microsoft.com/office/drawing/2014/main" id="{CF38A8F5-09D8-45CD-983A-925955EB66FB}"/>
                </a:ext>
              </a:extLst>
            </p:cNvPr>
            <p:cNvSpPr/>
            <p:nvPr/>
          </p:nvSpPr>
          <p:spPr bwMode="auto">
            <a:xfrm>
              <a:off x="6141272" y="2989350"/>
              <a:ext cx="390918" cy="151867"/>
            </a:xfrm>
            <a:custGeom>
              <a:avLst/>
              <a:gdLst>
                <a:gd name="T0" fmla="*/ 417 w 417"/>
                <a:gd name="T1" fmla="*/ 0 h 161"/>
                <a:gd name="T2" fmla="*/ 400 w 417"/>
                <a:gd name="T3" fmla="*/ 34 h 161"/>
                <a:gd name="T4" fmla="*/ 379 w 417"/>
                <a:gd name="T5" fmla="*/ 66 h 161"/>
                <a:gd name="T6" fmla="*/ 353 w 417"/>
                <a:gd name="T7" fmla="*/ 97 h 161"/>
                <a:gd name="T8" fmla="*/ 329 w 417"/>
                <a:gd name="T9" fmla="*/ 118 h 161"/>
                <a:gd name="T10" fmla="*/ 302 w 417"/>
                <a:gd name="T11" fmla="*/ 135 h 161"/>
                <a:gd name="T12" fmla="*/ 272 w 417"/>
                <a:gd name="T13" fmla="*/ 147 h 161"/>
                <a:gd name="T14" fmla="*/ 243 w 417"/>
                <a:gd name="T15" fmla="*/ 155 h 161"/>
                <a:gd name="T16" fmla="*/ 211 w 417"/>
                <a:gd name="T17" fmla="*/ 159 h 161"/>
                <a:gd name="T18" fmla="*/ 178 w 417"/>
                <a:gd name="T19" fmla="*/ 161 h 161"/>
                <a:gd name="T20" fmla="*/ 152 w 417"/>
                <a:gd name="T21" fmla="*/ 158 h 161"/>
                <a:gd name="T22" fmla="*/ 127 w 417"/>
                <a:gd name="T23" fmla="*/ 154 h 161"/>
                <a:gd name="T24" fmla="*/ 101 w 417"/>
                <a:gd name="T25" fmla="*/ 150 h 161"/>
                <a:gd name="T26" fmla="*/ 75 w 417"/>
                <a:gd name="T27" fmla="*/ 147 h 161"/>
                <a:gd name="T28" fmla="*/ 51 w 417"/>
                <a:gd name="T29" fmla="*/ 145 h 161"/>
                <a:gd name="T30" fmla="*/ 27 w 417"/>
                <a:gd name="T31" fmla="*/ 148 h 161"/>
                <a:gd name="T32" fmla="*/ 0 w 417"/>
                <a:gd name="T33" fmla="*/ 158 h 161"/>
                <a:gd name="T34" fmla="*/ 1 w 417"/>
                <a:gd name="T35" fmla="*/ 155 h 161"/>
                <a:gd name="T36" fmla="*/ 8 w 417"/>
                <a:gd name="T37" fmla="*/ 149 h 161"/>
                <a:gd name="T38" fmla="*/ 18 w 417"/>
                <a:gd name="T39" fmla="*/ 139 h 161"/>
                <a:gd name="T40" fmla="*/ 33 w 417"/>
                <a:gd name="T41" fmla="*/ 126 h 161"/>
                <a:gd name="T42" fmla="*/ 51 w 417"/>
                <a:gd name="T43" fmla="*/ 112 h 161"/>
                <a:gd name="T44" fmla="*/ 74 w 417"/>
                <a:gd name="T45" fmla="*/ 98 h 161"/>
                <a:gd name="T46" fmla="*/ 100 w 417"/>
                <a:gd name="T47" fmla="*/ 85 h 161"/>
                <a:gd name="T48" fmla="*/ 130 w 417"/>
                <a:gd name="T49" fmla="*/ 74 h 161"/>
                <a:gd name="T50" fmla="*/ 165 w 417"/>
                <a:gd name="T51" fmla="*/ 65 h 161"/>
                <a:gd name="T52" fmla="*/ 197 w 417"/>
                <a:gd name="T53" fmla="*/ 60 h 161"/>
                <a:gd name="T54" fmla="*/ 230 w 417"/>
                <a:gd name="T55" fmla="*/ 56 h 161"/>
                <a:gd name="T56" fmla="*/ 263 w 417"/>
                <a:gd name="T57" fmla="*/ 53 h 161"/>
                <a:gd name="T58" fmla="*/ 297 w 417"/>
                <a:gd name="T59" fmla="*/ 48 h 161"/>
                <a:gd name="T60" fmla="*/ 329 w 417"/>
                <a:gd name="T61" fmla="*/ 42 h 161"/>
                <a:gd name="T62" fmla="*/ 359 w 417"/>
                <a:gd name="T63" fmla="*/ 32 h 161"/>
                <a:gd name="T64" fmla="*/ 390 w 417"/>
                <a:gd name="T65" fmla="*/ 19 h 161"/>
                <a:gd name="T66" fmla="*/ 417 w 417"/>
                <a:gd name="T6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7" h="161">
                  <a:moveTo>
                    <a:pt x="417" y="0"/>
                  </a:moveTo>
                  <a:lnTo>
                    <a:pt x="400" y="34"/>
                  </a:lnTo>
                  <a:lnTo>
                    <a:pt x="379" y="66"/>
                  </a:lnTo>
                  <a:lnTo>
                    <a:pt x="353" y="97"/>
                  </a:lnTo>
                  <a:lnTo>
                    <a:pt x="329" y="118"/>
                  </a:lnTo>
                  <a:lnTo>
                    <a:pt x="302" y="135"/>
                  </a:lnTo>
                  <a:lnTo>
                    <a:pt x="272" y="147"/>
                  </a:lnTo>
                  <a:lnTo>
                    <a:pt x="243" y="155"/>
                  </a:lnTo>
                  <a:lnTo>
                    <a:pt x="211" y="159"/>
                  </a:lnTo>
                  <a:lnTo>
                    <a:pt x="178" y="161"/>
                  </a:lnTo>
                  <a:lnTo>
                    <a:pt x="152" y="158"/>
                  </a:lnTo>
                  <a:lnTo>
                    <a:pt x="127" y="154"/>
                  </a:lnTo>
                  <a:lnTo>
                    <a:pt x="101" y="150"/>
                  </a:lnTo>
                  <a:lnTo>
                    <a:pt x="75" y="147"/>
                  </a:lnTo>
                  <a:lnTo>
                    <a:pt x="51" y="145"/>
                  </a:lnTo>
                  <a:lnTo>
                    <a:pt x="27" y="148"/>
                  </a:lnTo>
                  <a:lnTo>
                    <a:pt x="0" y="158"/>
                  </a:lnTo>
                  <a:lnTo>
                    <a:pt x="1" y="155"/>
                  </a:lnTo>
                  <a:lnTo>
                    <a:pt x="8" y="149"/>
                  </a:lnTo>
                  <a:lnTo>
                    <a:pt x="18" y="139"/>
                  </a:lnTo>
                  <a:lnTo>
                    <a:pt x="33" y="126"/>
                  </a:lnTo>
                  <a:lnTo>
                    <a:pt x="51" y="112"/>
                  </a:lnTo>
                  <a:lnTo>
                    <a:pt x="74" y="98"/>
                  </a:lnTo>
                  <a:lnTo>
                    <a:pt x="100" y="85"/>
                  </a:lnTo>
                  <a:lnTo>
                    <a:pt x="130" y="74"/>
                  </a:lnTo>
                  <a:lnTo>
                    <a:pt x="165" y="65"/>
                  </a:lnTo>
                  <a:lnTo>
                    <a:pt x="197" y="60"/>
                  </a:lnTo>
                  <a:lnTo>
                    <a:pt x="230" y="56"/>
                  </a:lnTo>
                  <a:lnTo>
                    <a:pt x="263" y="53"/>
                  </a:lnTo>
                  <a:lnTo>
                    <a:pt x="297" y="48"/>
                  </a:lnTo>
                  <a:lnTo>
                    <a:pt x="329" y="42"/>
                  </a:lnTo>
                  <a:lnTo>
                    <a:pt x="359" y="32"/>
                  </a:lnTo>
                  <a:lnTo>
                    <a:pt x="390" y="19"/>
                  </a:lnTo>
                  <a:lnTo>
                    <a:pt x="4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900" dirty="0">
                <a:latin typeface="Times New Roman" pitchFamily="18" charset="0"/>
                <a:cs typeface="Times New Roman" pitchFamily="18" charset="0"/>
              </a:endParaRPr>
            </a:p>
          </p:txBody>
        </p:sp>
      </p:grpSp>
      <p:grpSp>
        <p:nvGrpSpPr>
          <p:cNvPr id="23" name="iSḻîďê">
            <a:extLst>
              <a:ext uri="{FF2B5EF4-FFF2-40B4-BE49-F238E27FC236}">
                <a16:creationId xmlns:a16="http://schemas.microsoft.com/office/drawing/2014/main" id="{DE1EE8E6-FFE2-475A-AD48-E358248323F8}"/>
              </a:ext>
            </a:extLst>
          </p:cNvPr>
          <p:cNvGrpSpPr/>
          <p:nvPr/>
        </p:nvGrpSpPr>
        <p:grpSpPr>
          <a:xfrm>
            <a:off x="5623219" y="4034387"/>
            <a:ext cx="452789" cy="219364"/>
            <a:chOff x="5629424" y="3790869"/>
            <a:chExt cx="452789" cy="219364"/>
          </a:xfrm>
          <a:solidFill>
            <a:srgbClr val="8AC59E"/>
          </a:solidFill>
        </p:grpSpPr>
        <p:sp>
          <p:nvSpPr>
            <p:cNvPr id="59" name="ïṧlíḋé">
              <a:extLst>
                <a:ext uri="{FF2B5EF4-FFF2-40B4-BE49-F238E27FC236}">
                  <a16:creationId xmlns:a16="http://schemas.microsoft.com/office/drawing/2014/main" id="{3FB0BA9B-39B9-480C-ACC5-056317FDE5F9}"/>
                </a:ext>
              </a:extLst>
            </p:cNvPr>
            <p:cNvSpPr/>
            <p:nvPr/>
          </p:nvSpPr>
          <p:spPr bwMode="auto">
            <a:xfrm>
              <a:off x="5649111" y="3790869"/>
              <a:ext cx="433102" cy="168741"/>
            </a:xfrm>
            <a:custGeom>
              <a:avLst/>
              <a:gdLst>
                <a:gd name="T0" fmla="*/ 461 w 461"/>
                <a:gd name="T1" fmla="*/ 0 h 181"/>
                <a:gd name="T2" fmla="*/ 436 w 461"/>
                <a:gd name="T3" fmla="*/ 28 h 181"/>
                <a:gd name="T4" fmla="*/ 406 w 461"/>
                <a:gd name="T5" fmla="*/ 53 h 181"/>
                <a:gd name="T6" fmla="*/ 374 w 461"/>
                <a:gd name="T7" fmla="*/ 75 h 181"/>
                <a:gd name="T8" fmla="*/ 341 w 461"/>
                <a:gd name="T9" fmla="*/ 92 h 181"/>
                <a:gd name="T10" fmla="*/ 300 w 461"/>
                <a:gd name="T11" fmla="*/ 103 h 181"/>
                <a:gd name="T12" fmla="*/ 258 w 461"/>
                <a:gd name="T13" fmla="*/ 111 h 181"/>
                <a:gd name="T14" fmla="*/ 216 w 461"/>
                <a:gd name="T15" fmla="*/ 116 h 181"/>
                <a:gd name="T16" fmla="*/ 174 w 461"/>
                <a:gd name="T17" fmla="*/ 120 h 181"/>
                <a:gd name="T18" fmla="*/ 131 w 461"/>
                <a:gd name="T19" fmla="*/ 126 h 181"/>
                <a:gd name="T20" fmla="*/ 97 w 461"/>
                <a:gd name="T21" fmla="*/ 134 h 181"/>
                <a:gd name="T22" fmla="*/ 62 w 461"/>
                <a:gd name="T23" fmla="*/ 146 h 181"/>
                <a:gd name="T24" fmla="*/ 30 w 461"/>
                <a:gd name="T25" fmla="*/ 162 h 181"/>
                <a:gd name="T26" fmla="*/ 0 w 461"/>
                <a:gd name="T27" fmla="*/ 181 h 181"/>
                <a:gd name="T28" fmla="*/ 12 w 461"/>
                <a:gd name="T29" fmla="*/ 149 h 181"/>
                <a:gd name="T30" fmla="*/ 29 w 461"/>
                <a:gd name="T31" fmla="*/ 120 h 181"/>
                <a:gd name="T32" fmla="*/ 50 w 461"/>
                <a:gd name="T33" fmla="*/ 92 h 181"/>
                <a:gd name="T34" fmla="*/ 74 w 461"/>
                <a:gd name="T35" fmla="*/ 69 h 181"/>
                <a:gd name="T36" fmla="*/ 102 w 461"/>
                <a:gd name="T37" fmla="*/ 48 h 181"/>
                <a:gd name="T38" fmla="*/ 133 w 461"/>
                <a:gd name="T39" fmla="*/ 34 h 181"/>
                <a:gd name="T40" fmla="*/ 166 w 461"/>
                <a:gd name="T41" fmla="*/ 25 h 181"/>
                <a:gd name="T42" fmla="*/ 207 w 461"/>
                <a:gd name="T43" fmla="*/ 20 h 181"/>
                <a:gd name="T44" fmla="*/ 248 w 461"/>
                <a:gd name="T45" fmla="*/ 20 h 181"/>
                <a:gd name="T46" fmla="*/ 290 w 461"/>
                <a:gd name="T47" fmla="*/ 22 h 181"/>
                <a:gd name="T48" fmla="*/ 331 w 461"/>
                <a:gd name="T49" fmla="*/ 23 h 181"/>
                <a:gd name="T50" fmla="*/ 358 w 461"/>
                <a:gd name="T51" fmla="*/ 24 h 181"/>
                <a:gd name="T52" fmla="*/ 385 w 461"/>
                <a:gd name="T53" fmla="*/ 23 h 181"/>
                <a:gd name="T54" fmla="*/ 411 w 461"/>
                <a:gd name="T55" fmla="*/ 19 h 181"/>
                <a:gd name="T56" fmla="*/ 437 w 461"/>
                <a:gd name="T57" fmla="*/ 11 h 181"/>
                <a:gd name="T58" fmla="*/ 461 w 461"/>
                <a:gd name="T5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1" h="181">
                  <a:moveTo>
                    <a:pt x="461" y="0"/>
                  </a:moveTo>
                  <a:lnTo>
                    <a:pt x="436" y="28"/>
                  </a:lnTo>
                  <a:lnTo>
                    <a:pt x="406" y="53"/>
                  </a:lnTo>
                  <a:lnTo>
                    <a:pt x="374" y="75"/>
                  </a:lnTo>
                  <a:lnTo>
                    <a:pt x="341" y="92"/>
                  </a:lnTo>
                  <a:lnTo>
                    <a:pt x="300" y="103"/>
                  </a:lnTo>
                  <a:lnTo>
                    <a:pt x="258" y="111"/>
                  </a:lnTo>
                  <a:lnTo>
                    <a:pt x="216" y="116"/>
                  </a:lnTo>
                  <a:lnTo>
                    <a:pt x="174" y="120"/>
                  </a:lnTo>
                  <a:lnTo>
                    <a:pt x="131" y="126"/>
                  </a:lnTo>
                  <a:lnTo>
                    <a:pt x="97" y="134"/>
                  </a:lnTo>
                  <a:lnTo>
                    <a:pt x="62" y="146"/>
                  </a:lnTo>
                  <a:lnTo>
                    <a:pt x="30" y="162"/>
                  </a:lnTo>
                  <a:lnTo>
                    <a:pt x="0" y="181"/>
                  </a:lnTo>
                  <a:lnTo>
                    <a:pt x="12" y="149"/>
                  </a:lnTo>
                  <a:lnTo>
                    <a:pt x="29" y="120"/>
                  </a:lnTo>
                  <a:lnTo>
                    <a:pt x="50" y="92"/>
                  </a:lnTo>
                  <a:lnTo>
                    <a:pt x="74" y="69"/>
                  </a:lnTo>
                  <a:lnTo>
                    <a:pt x="102" y="48"/>
                  </a:lnTo>
                  <a:lnTo>
                    <a:pt x="133" y="34"/>
                  </a:lnTo>
                  <a:lnTo>
                    <a:pt x="166" y="25"/>
                  </a:lnTo>
                  <a:lnTo>
                    <a:pt x="207" y="20"/>
                  </a:lnTo>
                  <a:lnTo>
                    <a:pt x="248" y="20"/>
                  </a:lnTo>
                  <a:lnTo>
                    <a:pt x="290" y="22"/>
                  </a:lnTo>
                  <a:lnTo>
                    <a:pt x="331" y="23"/>
                  </a:lnTo>
                  <a:lnTo>
                    <a:pt x="358" y="24"/>
                  </a:lnTo>
                  <a:lnTo>
                    <a:pt x="385" y="23"/>
                  </a:lnTo>
                  <a:lnTo>
                    <a:pt x="411" y="19"/>
                  </a:lnTo>
                  <a:lnTo>
                    <a:pt x="437" y="11"/>
                  </a:lnTo>
                  <a:lnTo>
                    <a:pt x="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900" dirty="0">
                <a:latin typeface="Times New Roman" pitchFamily="18" charset="0"/>
                <a:cs typeface="Times New Roman" pitchFamily="18" charset="0"/>
              </a:endParaRPr>
            </a:p>
          </p:txBody>
        </p:sp>
        <p:sp>
          <p:nvSpPr>
            <p:cNvPr id="60" name="ïṣḷiḑe">
              <a:extLst>
                <a:ext uri="{FF2B5EF4-FFF2-40B4-BE49-F238E27FC236}">
                  <a16:creationId xmlns:a16="http://schemas.microsoft.com/office/drawing/2014/main" id="{C66E84A2-A5B0-4559-9BCD-315D96500E09}"/>
                </a:ext>
              </a:extLst>
            </p:cNvPr>
            <p:cNvSpPr/>
            <p:nvPr/>
          </p:nvSpPr>
          <p:spPr bwMode="auto">
            <a:xfrm>
              <a:off x="5629424" y="3858366"/>
              <a:ext cx="390918" cy="151867"/>
            </a:xfrm>
            <a:custGeom>
              <a:avLst/>
              <a:gdLst>
                <a:gd name="T0" fmla="*/ 417 w 417"/>
                <a:gd name="T1" fmla="*/ 0 h 160"/>
                <a:gd name="T2" fmla="*/ 400 w 417"/>
                <a:gd name="T3" fmla="*/ 34 h 160"/>
                <a:gd name="T4" fmla="*/ 379 w 417"/>
                <a:gd name="T5" fmla="*/ 67 h 160"/>
                <a:gd name="T6" fmla="*/ 353 w 417"/>
                <a:gd name="T7" fmla="*/ 96 h 160"/>
                <a:gd name="T8" fmla="*/ 329 w 417"/>
                <a:gd name="T9" fmla="*/ 118 h 160"/>
                <a:gd name="T10" fmla="*/ 302 w 417"/>
                <a:gd name="T11" fmla="*/ 135 h 160"/>
                <a:gd name="T12" fmla="*/ 274 w 417"/>
                <a:gd name="T13" fmla="*/ 147 h 160"/>
                <a:gd name="T14" fmla="*/ 243 w 417"/>
                <a:gd name="T15" fmla="*/ 155 h 160"/>
                <a:gd name="T16" fmla="*/ 211 w 417"/>
                <a:gd name="T17" fmla="*/ 160 h 160"/>
                <a:gd name="T18" fmla="*/ 178 w 417"/>
                <a:gd name="T19" fmla="*/ 160 h 160"/>
                <a:gd name="T20" fmla="*/ 152 w 417"/>
                <a:gd name="T21" fmla="*/ 159 h 160"/>
                <a:gd name="T22" fmla="*/ 127 w 417"/>
                <a:gd name="T23" fmla="*/ 155 h 160"/>
                <a:gd name="T24" fmla="*/ 101 w 417"/>
                <a:gd name="T25" fmla="*/ 150 h 160"/>
                <a:gd name="T26" fmla="*/ 76 w 417"/>
                <a:gd name="T27" fmla="*/ 146 h 160"/>
                <a:gd name="T28" fmla="*/ 51 w 417"/>
                <a:gd name="T29" fmla="*/ 145 h 160"/>
                <a:gd name="T30" fmla="*/ 28 w 417"/>
                <a:gd name="T31" fmla="*/ 149 h 160"/>
                <a:gd name="T32" fmla="*/ 0 w 417"/>
                <a:gd name="T33" fmla="*/ 159 h 160"/>
                <a:gd name="T34" fmla="*/ 1 w 417"/>
                <a:gd name="T35" fmla="*/ 156 h 160"/>
                <a:gd name="T36" fmla="*/ 8 w 417"/>
                <a:gd name="T37" fmla="*/ 149 h 160"/>
                <a:gd name="T38" fmla="*/ 18 w 417"/>
                <a:gd name="T39" fmla="*/ 138 h 160"/>
                <a:gd name="T40" fmla="*/ 33 w 417"/>
                <a:gd name="T41" fmla="*/ 126 h 160"/>
                <a:gd name="T42" fmla="*/ 51 w 417"/>
                <a:gd name="T43" fmla="*/ 113 h 160"/>
                <a:gd name="T44" fmla="*/ 74 w 417"/>
                <a:gd name="T45" fmla="*/ 99 h 160"/>
                <a:gd name="T46" fmla="*/ 101 w 417"/>
                <a:gd name="T47" fmla="*/ 85 h 160"/>
                <a:gd name="T48" fmla="*/ 131 w 417"/>
                <a:gd name="T49" fmla="*/ 73 h 160"/>
                <a:gd name="T50" fmla="*/ 165 w 417"/>
                <a:gd name="T51" fmla="*/ 66 h 160"/>
                <a:gd name="T52" fmla="*/ 197 w 417"/>
                <a:gd name="T53" fmla="*/ 61 h 160"/>
                <a:gd name="T54" fmla="*/ 230 w 417"/>
                <a:gd name="T55" fmla="*/ 57 h 160"/>
                <a:gd name="T56" fmla="*/ 264 w 417"/>
                <a:gd name="T57" fmla="*/ 53 h 160"/>
                <a:gd name="T58" fmla="*/ 297 w 417"/>
                <a:gd name="T59" fmla="*/ 48 h 160"/>
                <a:gd name="T60" fmla="*/ 329 w 417"/>
                <a:gd name="T61" fmla="*/ 42 h 160"/>
                <a:gd name="T62" fmla="*/ 360 w 417"/>
                <a:gd name="T63" fmla="*/ 33 h 160"/>
                <a:gd name="T64" fmla="*/ 390 w 417"/>
                <a:gd name="T65" fmla="*/ 19 h 160"/>
                <a:gd name="T66" fmla="*/ 417 w 417"/>
                <a:gd name="T67"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7" h="160">
                  <a:moveTo>
                    <a:pt x="417" y="0"/>
                  </a:moveTo>
                  <a:lnTo>
                    <a:pt x="400" y="34"/>
                  </a:lnTo>
                  <a:lnTo>
                    <a:pt x="379" y="67"/>
                  </a:lnTo>
                  <a:lnTo>
                    <a:pt x="353" y="96"/>
                  </a:lnTo>
                  <a:lnTo>
                    <a:pt x="329" y="118"/>
                  </a:lnTo>
                  <a:lnTo>
                    <a:pt x="302" y="135"/>
                  </a:lnTo>
                  <a:lnTo>
                    <a:pt x="274" y="147"/>
                  </a:lnTo>
                  <a:lnTo>
                    <a:pt x="243" y="155"/>
                  </a:lnTo>
                  <a:lnTo>
                    <a:pt x="211" y="160"/>
                  </a:lnTo>
                  <a:lnTo>
                    <a:pt x="178" y="160"/>
                  </a:lnTo>
                  <a:lnTo>
                    <a:pt x="152" y="159"/>
                  </a:lnTo>
                  <a:lnTo>
                    <a:pt x="127" y="155"/>
                  </a:lnTo>
                  <a:lnTo>
                    <a:pt x="101" y="150"/>
                  </a:lnTo>
                  <a:lnTo>
                    <a:pt x="76" y="146"/>
                  </a:lnTo>
                  <a:lnTo>
                    <a:pt x="51" y="145"/>
                  </a:lnTo>
                  <a:lnTo>
                    <a:pt x="28" y="149"/>
                  </a:lnTo>
                  <a:lnTo>
                    <a:pt x="0" y="159"/>
                  </a:lnTo>
                  <a:lnTo>
                    <a:pt x="1" y="156"/>
                  </a:lnTo>
                  <a:lnTo>
                    <a:pt x="8" y="149"/>
                  </a:lnTo>
                  <a:lnTo>
                    <a:pt x="18" y="138"/>
                  </a:lnTo>
                  <a:lnTo>
                    <a:pt x="33" y="126"/>
                  </a:lnTo>
                  <a:lnTo>
                    <a:pt x="51" y="113"/>
                  </a:lnTo>
                  <a:lnTo>
                    <a:pt x="74" y="99"/>
                  </a:lnTo>
                  <a:lnTo>
                    <a:pt x="101" y="85"/>
                  </a:lnTo>
                  <a:lnTo>
                    <a:pt x="131" y="73"/>
                  </a:lnTo>
                  <a:lnTo>
                    <a:pt x="165" y="66"/>
                  </a:lnTo>
                  <a:lnTo>
                    <a:pt x="197" y="61"/>
                  </a:lnTo>
                  <a:lnTo>
                    <a:pt x="230" y="57"/>
                  </a:lnTo>
                  <a:lnTo>
                    <a:pt x="264" y="53"/>
                  </a:lnTo>
                  <a:lnTo>
                    <a:pt x="297" y="48"/>
                  </a:lnTo>
                  <a:lnTo>
                    <a:pt x="329" y="42"/>
                  </a:lnTo>
                  <a:lnTo>
                    <a:pt x="360" y="33"/>
                  </a:lnTo>
                  <a:lnTo>
                    <a:pt x="390" y="19"/>
                  </a:lnTo>
                  <a:lnTo>
                    <a:pt x="4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900" dirty="0">
                <a:latin typeface="Times New Roman" pitchFamily="18" charset="0"/>
                <a:cs typeface="Times New Roman" pitchFamily="18" charset="0"/>
              </a:endParaRPr>
            </a:p>
          </p:txBody>
        </p:sp>
      </p:grpSp>
      <p:grpSp>
        <p:nvGrpSpPr>
          <p:cNvPr id="24" name="îsḷide">
            <a:extLst>
              <a:ext uri="{FF2B5EF4-FFF2-40B4-BE49-F238E27FC236}">
                <a16:creationId xmlns:a16="http://schemas.microsoft.com/office/drawing/2014/main" id="{E4E9CDD6-151A-4BE6-90CE-40F3C4550046}"/>
              </a:ext>
            </a:extLst>
          </p:cNvPr>
          <p:cNvGrpSpPr/>
          <p:nvPr/>
        </p:nvGrpSpPr>
        <p:grpSpPr>
          <a:xfrm>
            <a:off x="6585043" y="4813409"/>
            <a:ext cx="390919" cy="317797"/>
            <a:chOff x="6591248" y="4569891"/>
            <a:chExt cx="390919" cy="317797"/>
          </a:xfrm>
          <a:solidFill>
            <a:srgbClr val="8AC59E"/>
          </a:solidFill>
        </p:grpSpPr>
        <p:sp>
          <p:nvSpPr>
            <p:cNvPr id="57" name="íS1ïḓê">
              <a:extLst>
                <a:ext uri="{FF2B5EF4-FFF2-40B4-BE49-F238E27FC236}">
                  <a16:creationId xmlns:a16="http://schemas.microsoft.com/office/drawing/2014/main" id="{94F3F0BD-D026-41A0-99A3-E03286D3E917}"/>
                </a:ext>
              </a:extLst>
            </p:cNvPr>
            <p:cNvSpPr/>
            <p:nvPr/>
          </p:nvSpPr>
          <p:spPr bwMode="auto">
            <a:xfrm>
              <a:off x="6599686" y="4569891"/>
              <a:ext cx="382481" cy="267175"/>
            </a:xfrm>
            <a:custGeom>
              <a:avLst/>
              <a:gdLst>
                <a:gd name="T0" fmla="*/ 406 w 406"/>
                <a:gd name="T1" fmla="*/ 0 h 284"/>
                <a:gd name="T2" fmla="*/ 391 w 406"/>
                <a:gd name="T3" fmla="*/ 25 h 284"/>
                <a:gd name="T4" fmla="*/ 375 w 406"/>
                <a:gd name="T5" fmla="*/ 52 h 284"/>
                <a:gd name="T6" fmla="*/ 356 w 406"/>
                <a:gd name="T7" fmla="*/ 76 h 284"/>
                <a:gd name="T8" fmla="*/ 334 w 406"/>
                <a:gd name="T9" fmla="*/ 98 h 284"/>
                <a:gd name="T10" fmla="*/ 310 w 406"/>
                <a:gd name="T11" fmla="*/ 117 h 284"/>
                <a:gd name="T12" fmla="*/ 273 w 406"/>
                <a:gd name="T13" fmla="*/ 138 h 284"/>
                <a:gd name="T14" fmla="*/ 234 w 406"/>
                <a:gd name="T15" fmla="*/ 155 h 284"/>
                <a:gd name="T16" fmla="*/ 194 w 406"/>
                <a:gd name="T17" fmla="*/ 169 h 284"/>
                <a:gd name="T18" fmla="*/ 154 w 406"/>
                <a:gd name="T19" fmla="*/ 183 h 284"/>
                <a:gd name="T20" fmla="*/ 114 w 406"/>
                <a:gd name="T21" fmla="*/ 200 h 284"/>
                <a:gd name="T22" fmla="*/ 73 w 406"/>
                <a:gd name="T23" fmla="*/ 222 h 284"/>
                <a:gd name="T24" fmla="*/ 33 w 406"/>
                <a:gd name="T25" fmla="*/ 251 h 284"/>
                <a:gd name="T26" fmla="*/ 0 w 406"/>
                <a:gd name="T27" fmla="*/ 284 h 284"/>
                <a:gd name="T28" fmla="*/ 4 w 406"/>
                <a:gd name="T29" fmla="*/ 251 h 284"/>
                <a:gd name="T30" fmla="*/ 14 w 406"/>
                <a:gd name="T31" fmla="*/ 218 h 284"/>
                <a:gd name="T32" fmla="*/ 27 w 406"/>
                <a:gd name="T33" fmla="*/ 186 h 284"/>
                <a:gd name="T34" fmla="*/ 46 w 406"/>
                <a:gd name="T35" fmla="*/ 158 h 284"/>
                <a:gd name="T36" fmla="*/ 68 w 406"/>
                <a:gd name="T37" fmla="*/ 131 h 284"/>
                <a:gd name="T38" fmla="*/ 95 w 406"/>
                <a:gd name="T39" fmla="*/ 111 h 284"/>
                <a:gd name="T40" fmla="*/ 124 w 406"/>
                <a:gd name="T41" fmla="*/ 94 h 284"/>
                <a:gd name="T42" fmla="*/ 164 w 406"/>
                <a:gd name="T43" fmla="*/ 79 h 284"/>
                <a:gd name="T44" fmla="*/ 203 w 406"/>
                <a:gd name="T45" fmla="*/ 69 h 284"/>
                <a:gd name="T46" fmla="*/ 243 w 406"/>
                <a:gd name="T47" fmla="*/ 61 h 284"/>
                <a:gd name="T48" fmla="*/ 284 w 406"/>
                <a:gd name="T49" fmla="*/ 53 h 284"/>
                <a:gd name="T50" fmla="*/ 310 w 406"/>
                <a:gd name="T51" fmla="*/ 47 h 284"/>
                <a:gd name="T52" fmla="*/ 336 w 406"/>
                <a:gd name="T53" fmla="*/ 39 h 284"/>
                <a:gd name="T54" fmla="*/ 362 w 406"/>
                <a:gd name="T55" fmla="*/ 29 h 284"/>
                <a:gd name="T56" fmla="*/ 385 w 406"/>
                <a:gd name="T57" fmla="*/ 16 h 284"/>
                <a:gd name="T58" fmla="*/ 406 w 406"/>
                <a:gd name="T5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6" h="284">
                  <a:moveTo>
                    <a:pt x="406" y="0"/>
                  </a:moveTo>
                  <a:lnTo>
                    <a:pt x="391" y="25"/>
                  </a:lnTo>
                  <a:lnTo>
                    <a:pt x="375" y="52"/>
                  </a:lnTo>
                  <a:lnTo>
                    <a:pt x="356" y="76"/>
                  </a:lnTo>
                  <a:lnTo>
                    <a:pt x="334" y="98"/>
                  </a:lnTo>
                  <a:lnTo>
                    <a:pt x="310" y="117"/>
                  </a:lnTo>
                  <a:lnTo>
                    <a:pt x="273" y="138"/>
                  </a:lnTo>
                  <a:lnTo>
                    <a:pt x="234" y="155"/>
                  </a:lnTo>
                  <a:lnTo>
                    <a:pt x="194" y="169"/>
                  </a:lnTo>
                  <a:lnTo>
                    <a:pt x="154" y="183"/>
                  </a:lnTo>
                  <a:lnTo>
                    <a:pt x="114" y="200"/>
                  </a:lnTo>
                  <a:lnTo>
                    <a:pt x="73" y="222"/>
                  </a:lnTo>
                  <a:lnTo>
                    <a:pt x="33" y="251"/>
                  </a:lnTo>
                  <a:lnTo>
                    <a:pt x="0" y="284"/>
                  </a:lnTo>
                  <a:lnTo>
                    <a:pt x="4" y="251"/>
                  </a:lnTo>
                  <a:lnTo>
                    <a:pt x="14" y="218"/>
                  </a:lnTo>
                  <a:lnTo>
                    <a:pt x="27" y="186"/>
                  </a:lnTo>
                  <a:lnTo>
                    <a:pt x="46" y="158"/>
                  </a:lnTo>
                  <a:lnTo>
                    <a:pt x="68" y="131"/>
                  </a:lnTo>
                  <a:lnTo>
                    <a:pt x="95" y="111"/>
                  </a:lnTo>
                  <a:lnTo>
                    <a:pt x="124" y="94"/>
                  </a:lnTo>
                  <a:lnTo>
                    <a:pt x="164" y="79"/>
                  </a:lnTo>
                  <a:lnTo>
                    <a:pt x="203" y="69"/>
                  </a:lnTo>
                  <a:lnTo>
                    <a:pt x="243" y="61"/>
                  </a:lnTo>
                  <a:lnTo>
                    <a:pt x="284" y="53"/>
                  </a:lnTo>
                  <a:lnTo>
                    <a:pt x="310" y="47"/>
                  </a:lnTo>
                  <a:lnTo>
                    <a:pt x="336" y="39"/>
                  </a:lnTo>
                  <a:lnTo>
                    <a:pt x="362" y="29"/>
                  </a:lnTo>
                  <a:lnTo>
                    <a:pt x="385" y="16"/>
                  </a:lnTo>
                  <a:lnTo>
                    <a:pt x="4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1400" dirty="0">
                <a:latin typeface="Times New Roman" pitchFamily="18" charset="0"/>
                <a:cs typeface="Times New Roman" pitchFamily="18" charset="0"/>
              </a:endParaRPr>
            </a:p>
          </p:txBody>
        </p:sp>
        <p:sp>
          <p:nvSpPr>
            <p:cNvPr id="58" name="íšlïďè">
              <a:extLst>
                <a:ext uri="{FF2B5EF4-FFF2-40B4-BE49-F238E27FC236}">
                  <a16:creationId xmlns:a16="http://schemas.microsoft.com/office/drawing/2014/main" id="{BC18632F-015B-47BA-901D-04BDEEE03410}"/>
                </a:ext>
              </a:extLst>
            </p:cNvPr>
            <p:cNvSpPr/>
            <p:nvPr/>
          </p:nvSpPr>
          <p:spPr bwMode="auto">
            <a:xfrm>
              <a:off x="6591248" y="4648637"/>
              <a:ext cx="345921" cy="239051"/>
            </a:xfrm>
            <a:custGeom>
              <a:avLst/>
              <a:gdLst>
                <a:gd name="T0" fmla="*/ 368 w 368"/>
                <a:gd name="T1" fmla="*/ 0 h 254"/>
                <a:gd name="T2" fmla="*/ 360 w 368"/>
                <a:gd name="T3" fmla="*/ 39 h 254"/>
                <a:gd name="T4" fmla="*/ 347 w 368"/>
                <a:gd name="T5" fmla="*/ 74 h 254"/>
                <a:gd name="T6" fmla="*/ 329 w 368"/>
                <a:gd name="T7" fmla="*/ 110 h 254"/>
                <a:gd name="T8" fmla="*/ 311 w 368"/>
                <a:gd name="T9" fmla="*/ 137 h 254"/>
                <a:gd name="T10" fmla="*/ 289 w 368"/>
                <a:gd name="T11" fmla="*/ 160 h 254"/>
                <a:gd name="T12" fmla="*/ 264 w 368"/>
                <a:gd name="T13" fmla="*/ 177 h 254"/>
                <a:gd name="T14" fmla="*/ 237 w 368"/>
                <a:gd name="T15" fmla="*/ 193 h 254"/>
                <a:gd name="T16" fmla="*/ 206 w 368"/>
                <a:gd name="T17" fmla="*/ 204 h 254"/>
                <a:gd name="T18" fmla="*/ 174 w 368"/>
                <a:gd name="T19" fmla="*/ 213 h 254"/>
                <a:gd name="T20" fmla="*/ 150 w 368"/>
                <a:gd name="T21" fmla="*/ 217 h 254"/>
                <a:gd name="T22" fmla="*/ 123 w 368"/>
                <a:gd name="T23" fmla="*/ 219 h 254"/>
                <a:gd name="T24" fmla="*/ 97 w 368"/>
                <a:gd name="T25" fmla="*/ 221 h 254"/>
                <a:gd name="T26" fmla="*/ 72 w 368"/>
                <a:gd name="T27" fmla="*/ 223 h 254"/>
                <a:gd name="T28" fmla="*/ 55 w 368"/>
                <a:gd name="T29" fmla="*/ 226 h 254"/>
                <a:gd name="T30" fmla="*/ 40 w 368"/>
                <a:gd name="T31" fmla="*/ 230 h 254"/>
                <a:gd name="T32" fmla="*/ 26 w 368"/>
                <a:gd name="T33" fmla="*/ 237 h 254"/>
                <a:gd name="T34" fmla="*/ 0 w 368"/>
                <a:gd name="T35" fmla="*/ 254 h 254"/>
                <a:gd name="T36" fmla="*/ 1 w 368"/>
                <a:gd name="T37" fmla="*/ 250 h 254"/>
                <a:gd name="T38" fmla="*/ 7 w 368"/>
                <a:gd name="T39" fmla="*/ 242 h 254"/>
                <a:gd name="T40" fmla="*/ 14 w 368"/>
                <a:gd name="T41" fmla="*/ 230 h 254"/>
                <a:gd name="T42" fmla="*/ 26 w 368"/>
                <a:gd name="T43" fmla="*/ 214 h 254"/>
                <a:gd name="T44" fmla="*/ 40 w 368"/>
                <a:gd name="T45" fmla="*/ 197 h 254"/>
                <a:gd name="T46" fmla="*/ 59 w 368"/>
                <a:gd name="T47" fmla="*/ 177 h 254"/>
                <a:gd name="T48" fmla="*/ 81 w 368"/>
                <a:gd name="T49" fmla="*/ 158 h 254"/>
                <a:gd name="T50" fmla="*/ 108 w 368"/>
                <a:gd name="T51" fmla="*/ 140 h 254"/>
                <a:gd name="T52" fmla="*/ 138 w 368"/>
                <a:gd name="T53" fmla="*/ 124 h 254"/>
                <a:gd name="T54" fmla="*/ 169 w 368"/>
                <a:gd name="T55" fmla="*/ 111 h 254"/>
                <a:gd name="T56" fmla="*/ 200 w 368"/>
                <a:gd name="T57" fmla="*/ 100 h 254"/>
                <a:gd name="T58" fmla="*/ 232 w 368"/>
                <a:gd name="T59" fmla="*/ 88 h 254"/>
                <a:gd name="T60" fmla="*/ 262 w 368"/>
                <a:gd name="T61" fmla="*/ 77 h 254"/>
                <a:gd name="T62" fmla="*/ 293 w 368"/>
                <a:gd name="T63" fmla="*/ 63 h 254"/>
                <a:gd name="T64" fmla="*/ 321 w 368"/>
                <a:gd name="T65" fmla="*/ 46 h 254"/>
                <a:gd name="T66" fmla="*/ 347 w 368"/>
                <a:gd name="T67" fmla="*/ 26 h 254"/>
                <a:gd name="T68" fmla="*/ 368 w 368"/>
                <a:gd name="T6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8" h="254">
                  <a:moveTo>
                    <a:pt x="368" y="0"/>
                  </a:moveTo>
                  <a:lnTo>
                    <a:pt x="360" y="39"/>
                  </a:lnTo>
                  <a:lnTo>
                    <a:pt x="347" y="74"/>
                  </a:lnTo>
                  <a:lnTo>
                    <a:pt x="329" y="110"/>
                  </a:lnTo>
                  <a:lnTo>
                    <a:pt x="311" y="137"/>
                  </a:lnTo>
                  <a:lnTo>
                    <a:pt x="289" y="160"/>
                  </a:lnTo>
                  <a:lnTo>
                    <a:pt x="264" y="177"/>
                  </a:lnTo>
                  <a:lnTo>
                    <a:pt x="237" y="193"/>
                  </a:lnTo>
                  <a:lnTo>
                    <a:pt x="206" y="204"/>
                  </a:lnTo>
                  <a:lnTo>
                    <a:pt x="174" y="213"/>
                  </a:lnTo>
                  <a:lnTo>
                    <a:pt x="150" y="217"/>
                  </a:lnTo>
                  <a:lnTo>
                    <a:pt x="123" y="219"/>
                  </a:lnTo>
                  <a:lnTo>
                    <a:pt x="97" y="221"/>
                  </a:lnTo>
                  <a:lnTo>
                    <a:pt x="72" y="223"/>
                  </a:lnTo>
                  <a:lnTo>
                    <a:pt x="55" y="226"/>
                  </a:lnTo>
                  <a:lnTo>
                    <a:pt x="40" y="230"/>
                  </a:lnTo>
                  <a:lnTo>
                    <a:pt x="26" y="237"/>
                  </a:lnTo>
                  <a:lnTo>
                    <a:pt x="0" y="254"/>
                  </a:lnTo>
                  <a:lnTo>
                    <a:pt x="1" y="250"/>
                  </a:lnTo>
                  <a:lnTo>
                    <a:pt x="7" y="242"/>
                  </a:lnTo>
                  <a:lnTo>
                    <a:pt x="14" y="230"/>
                  </a:lnTo>
                  <a:lnTo>
                    <a:pt x="26" y="214"/>
                  </a:lnTo>
                  <a:lnTo>
                    <a:pt x="40" y="197"/>
                  </a:lnTo>
                  <a:lnTo>
                    <a:pt x="59" y="177"/>
                  </a:lnTo>
                  <a:lnTo>
                    <a:pt x="81" y="158"/>
                  </a:lnTo>
                  <a:lnTo>
                    <a:pt x="108" y="140"/>
                  </a:lnTo>
                  <a:lnTo>
                    <a:pt x="138" y="124"/>
                  </a:lnTo>
                  <a:lnTo>
                    <a:pt x="169" y="111"/>
                  </a:lnTo>
                  <a:lnTo>
                    <a:pt x="200" y="100"/>
                  </a:lnTo>
                  <a:lnTo>
                    <a:pt x="232" y="88"/>
                  </a:lnTo>
                  <a:lnTo>
                    <a:pt x="262" y="77"/>
                  </a:lnTo>
                  <a:lnTo>
                    <a:pt x="293" y="63"/>
                  </a:lnTo>
                  <a:lnTo>
                    <a:pt x="321" y="46"/>
                  </a:lnTo>
                  <a:lnTo>
                    <a:pt x="347" y="26"/>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1200" dirty="0">
                <a:latin typeface="Times New Roman" pitchFamily="18" charset="0"/>
                <a:cs typeface="Times New Roman" pitchFamily="18" charset="0"/>
              </a:endParaRPr>
            </a:p>
          </p:txBody>
        </p:sp>
      </p:grpSp>
      <p:sp>
        <p:nvSpPr>
          <p:cNvPr id="25" name="îşḻiḑè">
            <a:extLst>
              <a:ext uri="{FF2B5EF4-FFF2-40B4-BE49-F238E27FC236}">
                <a16:creationId xmlns:a16="http://schemas.microsoft.com/office/drawing/2014/main" id="{D239506D-A94E-4E5B-86CE-81D2A352F9DC}"/>
              </a:ext>
            </a:extLst>
          </p:cNvPr>
          <p:cNvSpPr/>
          <p:nvPr/>
        </p:nvSpPr>
        <p:spPr>
          <a:xfrm>
            <a:off x="5692836" y="2324103"/>
            <a:ext cx="909774" cy="909552"/>
          </a:xfrm>
          <a:prstGeom prst="ellipse">
            <a:avLst/>
          </a:prstGeom>
          <a:solidFill>
            <a:srgbClr val="8AC59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3600" dirty="0">
              <a:latin typeface="Times New Roman" pitchFamily="18" charset="0"/>
              <a:cs typeface="Times New Roman" pitchFamily="18" charset="0"/>
            </a:endParaRPr>
          </a:p>
        </p:txBody>
      </p:sp>
      <p:sp>
        <p:nvSpPr>
          <p:cNvPr id="26" name="iṧļïḓè">
            <a:extLst>
              <a:ext uri="{FF2B5EF4-FFF2-40B4-BE49-F238E27FC236}">
                <a16:creationId xmlns:a16="http://schemas.microsoft.com/office/drawing/2014/main" id="{3F21EAF0-0676-4E32-A057-6E5CC6DCCAC5}"/>
              </a:ext>
            </a:extLst>
          </p:cNvPr>
          <p:cNvSpPr/>
          <p:nvPr/>
        </p:nvSpPr>
        <p:spPr>
          <a:xfrm>
            <a:off x="4645433" y="3168957"/>
            <a:ext cx="466858" cy="466744"/>
          </a:xfrm>
          <a:prstGeom prst="ellipse">
            <a:avLst/>
          </a:prstGeom>
          <a:solidFill>
            <a:schemeClr val="bg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2000" dirty="0">
              <a:latin typeface="Times New Roman" pitchFamily="18" charset="0"/>
              <a:cs typeface="Times New Roman" pitchFamily="18" charset="0"/>
            </a:endParaRPr>
          </a:p>
        </p:txBody>
      </p:sp>
      <p:sp>
        <p:nvSpPr>
          <p:cNvPr id="27" name="îśľiḍê">
            <a:extLst>
              <a:ext uri="{FF2B5EF4-FFF2-40B4-BE49-F238E27FC236}">
                <a16:creationId xmlns:a16="http://schemas.microsoft.com/office/drawing/2014/main" id="{82AB3627-40FA-42D6-A4E4-91ACCC6E4FDA}"/>
              </a:ext>
            </a:extLst>
          </p:cNvPr>
          <p:cNvSpPr/>
          <p:nvPr/>
        </p:nvSpPr>
        <p:spPr>
          <a:xfrm>
            <a:off x="4565508" y="1917033"/>
            <a:ext cx="1000751" cy="1000507"/>
          </a:xfrm>
          <a:prstGeom prst="ellipse">
            <a:avLst/>
          </a:prstGeom>
          <a:solidFill>
            <a:srgbClr val="8AC59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defTabSz="1645854"/>
            <a:endParaRPr lang="en-GB" sz="3600" dirty="0">
              <a:latin typeface="Times New Roman" pitchFamily="18" charset="0"/>
              <a:cs typeface="Times New Roman" pitchFamily="18" charset="0"/>
            </a:endParaRPr>
          </a:p>
        </p:txBody>
      </p:sp>
      <p:sp>
        <p:nvSpPr>
          <p:cNvPr id="28" name="ïṣliḑê">
            <a:extLst>
              <a:ext uri="{FF2B5EF4-FFF2-40B4-BE49-F238E27FC236}">
                <a16:creationId xmlns:a16="http://schemas.microsoft.com/office/drawing/2014/main" id="{7684D19E-9243-44C6-91DB-6561E6888E5A}"/>
              </a:ext>
            </a:extLst>
          </p:cNvPr>
          <p:cNvSpPr/>
          <p:nvPr/>
        </p:nvSpPr>
        <p:spPr>
          <a:xfrm>
            <a:off x="7028709" y="2557105"/>
            <a:ext cx="751879" cy="751696"/>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3200" dirty="0">
              <a:latin typeface="Times New Roman" pitchFamily="18" charset="0"/>
              <a:cs typeface="Times New Roman" pitchFamily="18" charset="0"/>
            </a:endParaRPr>
          </a:p>
        </p:txBody>
      </p:sp>
      <p:sp>
        <p:nvSpPr>
          <p:cNvPr id="29" name="îSḻiďè">
            <a:extLst>
              <a:ext uri="{FF2B5EF4-FFF2-40B4-BE49-F238E27FC236}">
                <a16:creationId xmlns:a16="http://schemas.microsoft.com/office/drawing/2014/main" id="{483D5DD9-F989-4C94-AACC-1137F46F5B8B}"/>
              </a:ext>
            </a:extLst>
          </p:cNvPr>
          <p:cNvSpPr/>
          <p:nvPr/>
        </p:nvSpPr>
        <p:spPr>
          <a:xfrm>
            <a:off x="6466746" y="3258472"/>
            <a:ext cx="621388" cy="621236"/>
          </a:xfrm>
          <a:prstGeom prst="ellipse">
            <a:avLst/>
          </a:prstGeom>
          <a:solidFill>
            <a:schemeClr val="bg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defTabSz="1645854"/>
            <a:endParaRPr lang="en-GB" sz="2800" dirty="0">
              <a:latin typeface="Times New Roman" pitchFamily="18" charset="0"/>
              <a:cs typeface="Times New Roman" pitchFamily="18" charset="0"/>
            </a:endParaRPr>
          </a:p>
        </p:txBody>
      </p:sp>
      <p:sp>
        <p:nvSpPr>
          <p:cNvPr id="30" name="ïsḻïḓè">
            <a:extLst>
              <a:ext uri="{FF2B5EF4-FFF2-40B4-BE49-F238E27FC236}">
                <a16:creationId xmlns:a16="http://schemas.microsoft.com/office/drawing/2014/main" id="{56CA1CFF-89C9-4691-AE08-F15765E7D5B0}"/>
              </a:ext>
            </a:extLst>
          </p:cNvPr>
          <p:cNvSpPr/>
          <p:nvPr/>
        </p:nvSpPr>
        <p:spPr>
          <a:xfrm>
            <a:off x="5582510" y="1577834"/>
            <a:ext cx="621388" cy="6212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defTabSz="1645854"/>
            <a:endParaRPr lang="en-GB" sz="2800" dirty="0">
              <a:latin typeface="Times New Roman" pitchFamily="18" charset="0"/>
              <a:cs typeface="Times New Roman" pitchFamily="18" charset="0"/>
            </a:endParaRPr>
          </a:p>
        </p:txBody>
      </p:sp>
      <p:sp>
        <p:nvSpPr>
          <p:cNvPr id="31" name="îŝ1ídê">
            <a:extLst>
              <a:ext uri="{FF2B5EF4-FFF2-40B4-BE49-F238E27FC236}">
                <a16:creationId xmlns:a16="http://schemas.microsoft.com/office/drawing/2014/main" id="{B1FFC822-FA29-46A3-A85F-3587A17BA86F}"/>
              </a:ext>
            </a:extLst>
          </p:cNvPr>
          <p:cNvSpPr/>
          <p:nvPr/>
        </p:nvSpPr>
        <p:spPr>
          <a:xfrm>
            <a:off x="6616260" y="1919739"/>
            <a:ext cx="513544" cy="513418"/>
          </a:xfrm>
          <a:prstGeom prst="ellipse">
            <a:avLst/>
          </a:prstGeom>
          <a:solidFill>
            <a:srgbClr val="8AC5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2400" dirty="0">
              <a:latin typeface="Times New Roman" pitchFamily="18" charset="0"/>
              <a:cs typeface="Times New Roman" pitchFamily="18" charset="0"/>
            </a:endParaRPr>
          </a:p>
        </p:txBody>
      </p:sp>
      <p:sp>
        <p:nvSpPr>
          <p:cNvPr id="32" name="íṥlîdè">
            <a:extLst>
              <a:ext uri="{FF2B5EF4-FFF2-40B4-BE49-F238E27FC236}">
                <a16:creationId xmlns:a16="http://schemas.microsoft.com/office/drawing/2014/main" id="{0C480311-7DDC-491C-A977-75C8FBDF7AE7}"/>
              </a:ext>
            </a:extLst>
          </p:cNvPr>
          <p:cNvSpPr/>
          <p:nvPr/>
        </p:nvSpPr>
        <p:spPr>
          <a:xfrm>
            <a:off x="6982104" y="3166674"/>
            <a:ext cx="564898" cy="564760"/>
          </a:xfrm>
          <a:prstGeom prst="ellipse">
            <a:avLst/>
          </a:prstGeom>
          <a:solidFill>
            <a:schemeClr val="bg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2400" dirty="0">
              <a:latin typeface="Times New Roman" pitchFamily="18" charset="0"/>
              <a:cs typeface="Times New Roman" pitchFamily="18" charset="0"/>
            </a:endParaRPr>
          </a:p>
        </p:txBody>
      </p:sp>
      <p:sp>
        <p:nvSpPr>
          <p:cNvPr id="33" name="íṡľíďè">
            <a:extLst>
              <a:ext uri="{FF2B5EF4-FFF2-40B4-BE49-F238E27FC236}">
                <a16:creationId xmlns:a16="http://schemas.microsoft.com/office/drawing/2014/main" id="{710BF468-28E7-42E0-A3A8-393B8F8789FC}"/>
              </a:ext>
            </a:extLst>
          </p:cNvPr>
          <p:cNvSpPr/>
          <p:nvPr/>
        </p:nvSpPr>
        <p:spPr>
          <a:xfrm>
            <a:off x="4165173" y="2883853"/>
            <a:ext cx="318870" cy="318792"/>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900" dirty="0">
              <a:latin typeface="Times New Roman" pitchFamily="18" charset="0"/>
              <a:cs typeface="Times New Roman" pitchFamily="18" charset="0"/>
            </a:endParaRPr>
          </a:p>
        </p:txBody>
      </p:sp>
      <p:sp>
        <p:nvSpPr>
          <p:cNvPr id="34" name="iṣľiḍè">
            <a:extLst>
              <a:ext uri="{FF2B5EF4-FFF2-40B4-BE49-F238E27FC236}">
                <a16:creationId xmlns:a16="http://schemas.microsoft.com/office/drawing/2014/main" id="{B9C8BB21-3C9F-4F3E-B6E8-FAAAE5808CAF}"/>
              </a:ext>
            </a:extLst>
          </p:cNvPr>
          <p:cNvSpPr/>
          <p:nvPr/>
        </p:nvSpPr>
        <p:spPr>
          <a:xfrm>
            <a:off x="5170148" y="1510995"/>
            <a:ext cx="318870" cy="3187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900" dirty="0">
              <a:latin typeface="Times New Roman" pitchFamily="18" charset="0"/>
              <a:cs typeface="Times New Roman" pitchFamily="18" charset="0"/>
            </a:endParaRPr>
          </a:p>
        </p:txBody>
      </p:sp>
      <p:sp>
        <p:nvSpPr>
          <p:cNvPr id="35" name="íSḻidé">
            <a:extLst>
              <a:ext uri="{FF2B5EF4-FFF2-40B4-BE49-F238E27FC236}">
                <a16:creationId xmlns:a16="http://schemas.microsoft.com/office/drawing/2014/main" id="{7ACFBB14-39EE-4709-A566-56D50CCFE678}"/>
              </a:ext>
            </a:extLst>
          </p:cNvPr>
          <p:cNvSpPr/>
          <p:nvPr/>
        </p:nvSpPr>
        <p:spPr>
          <a:xfrm>
            <a:off x="5692461" y="1138150"/>
            <a:ext cx="239571" cy="23951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900" dirty="0">
              <a:latin typeface="Times New Roman" pitchFamily="18" charset="0"/>
              <a:cs typeface="Times New Roman" pitchFamily="18" charset="0"/>
            </a:endParaRPr>
          </a:p>
        </p:txBody>
      </p:sp>
      <p:sp>
        <p:nvSpPr>
          <p:cNvPr id="36" name="îşļiḍé">
            <a:extLst>
              <a:ext uri="{FF2B5EF4-FFF2-40B4-BE49-F238E27FC236}">
                <a16:creationId xmlns:a16="http://schemas.microsoft.com/office/drawing/2014/main" id="{C8C57EF8-FC95-4687-9668-9F8EC73B8738}"/>
              </a:ext>
            </a:extLst>
          </p:cNvPr>
          <p:cNvSpPr/>
          <p:nvPr/>
        </p:nvSpPr>
        <p:spPr>
          <a:xfrm>
            <a:off x="6399316" y="1958220"/>
            <a:ext cx="318870" cy="3187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900" dirty="0">
              <a:latin typeface="Times New Roman" pitchFamily="18" charset="0"/>
              <a:cs typeface="Times New Roman" pitchFamily="18" charset="0"/>
            </a:endParaRPr>
          </a:p>
        </p:txBody>
      </p:sp>
      <p:sp>
        <p:nvSpPr>
          <p:cNvPr id="37" name="ïṡļîḓê">
            <a:extLst>
              <a:ext uri="{FF2B5EF4-FFF2-40B4-BE49-F238E27FC236}">
                <a16:creationId xmlns:a16="http://schemas.microsoft.com/office/drawing/2014/main" id="{0D13B0F4-7DA5-4646-BA5D-762EFD58AE84}"/>
              </a:ext>
            </a:extLst>
          </p:cNvPr>
          <p:cNvSpPr/>
          <p:nvPr/>
        </p:nvSpPr>
        <p:spPr>
          <a:xfrm>
            <a:off x="6220149" y="1432641"/>
            <a:ext cx="318870" cy="3187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900" dirty="0">
              <a:latin typeface="Times New Roman" pitchFamily="18" charset="0"/>
              <a:cs typeface="Times New Roman" pitchFamily="18" charset="0"/>
            </a:endParaRPr>
          </a:p>
        </p:txBody>
      </p:sp>
      <p:sp>
        <p:nvSpPr>
          <p:cNvPr id="38" name="îSḻîḓé">
            <a:extLst>
              <a:ext uri="{FF2B5EF4-FFF2-40B4-BE49-F238E27FC236}">
                <a16:creationId xmlns:a16="http://schemas.microsoft.com/office/drawing/2014/main" id="{B4164D2C-2820-4934-BAF5-C6C65C07698E}"/>
              </a:ext>
            </a:extLst>
          </p:cNvPr>
          <p:cNvSpPr/>
          <p:nvPr/>
        </p:nvSpPr>
        <p:spPr>
          <a:xfrm>
            <a:off x="6086397" y="973173"/>
            <a:ext cx="239571" cy="23951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900" dirty="0">
              <a:latin typeface="Times New Roman" pitchFamily="18" charset="0"/>
              <a:cs typeface="Times New Roman" pitchFamily="18" charset="0"/>
            </a:endParaRPr>
          </a:p>
        </p:txBody>
      </p:sp>
      <p:grpSp>
        <p:nvGrpSpPr>
          <p:cNvPr id="39" name="îsľïḑè">
            <a:extLst>
              <a:ext uri="{FF2B5EF4-FFF2-40B4-BE49-F238E27FC236}">
                <a16:creationId xmlns:a16="http://schemas.microsoft.com/office/drawing/2014/main" id="{7F954435-B721-49D8-BF93-B6E8B77EE29E}"/>
              </a:ext>
            </a:extLst>
          </p:cNvPr>
          <p:cNvGrpSpPr/>
          <p:nvPr/>
        </p:nvGrpSpPr>
        <p:grpSpPr>
          <a:xfrm>
            <a:off x="7159463" y="3847816"/>
            <a:ext cx="888703" cy="365607"/>
            <a:chOff x="7165668" y="3604298"/>
            <a:chExt cx="888703" cy="365607"/>
          </a:xfrm>
          <a:solidFill>
            <a:srgbClr val="8AC59E"/>
          </a:solidFill>
        </p:grpSpPr>
        <p:sp>
          <p:nvSpPr>
            <p:cNvPr id="55" name="ïṥlîḑe">
              <a:extLst>
                <a:ext uri="{FF2B5EF4-FFF2-40B4-BE49-F238E27FC236}">
                  <a16:creationId xmlns:a16="http://schemas.microsoft.com/office/drawing/2014/main" id="{F124ECEB-65D4-4AF3-AF26-4C41E58B4F2D}"/>
                </a:ext>
              </a:extLst>
            </p:cNvPr>
            <p:cNvSpPr/>
            <p:nvPr/>
          </p:nvSpPr>
          <p:spPr bwMode="auto">
            <a:xfrm>
              <a:off x="7233164" y="3736479"/>
              <a:ext cx="821207" cy="233426"/>
            </a:xfrm>
            <a:custGeom>
              <a:avLst/>
              <a:gdLst>
                <a:gd name="T0" fmla="*/ 666 w 876"/>
                <a:gd name="T1" fmla="*/ 0 h 250"/>
                <a:gd name="T2" fmla="*/ 721 w 876"/>
                <a:gd name="T3" fmla="*/ 6 h 250"/>
                <a:gd name="T4" fmla="*/ 775 w 876"/>
                <a:gd name="T5" fmla="*/ 19 h 250"/>
                <a:gd name="T6" fmla="*/ 826 w 876"/>
                <a:gd name="T7" fmla="*/ 36 h 250"/>
                <a:gd name="T8" fmla="*/ 876 w 876"/>
                <a:gd name="T9" fmla="*/ 56 h 250"/>
                <a:gd name="T10" fmla="*/ 829 w 876"/>
                <a:gd name="T11" fmla="*/ 56 h 250"/>
                <a:gd name="T12" fmla="*/ 781 w 876"/>
                <a:gd name="T13" fmla="*/ 64 h 250"/>
                <a:gd name="T14" fmla="*/ 735 w 876"/>
                <a:gd name="T15" fmla="*/ 78 h 250"/>
                <a:gd name="T16" fmla="*/ 692 w 876"/>
                <a:gd name="T17" fmla="*/ 97 h 250"/>
                <a:gd name="T18" fmla="*/ 648 w 876"/>
                <a:gd name="T19" fmla="*/ 117 h 250"/>
                <a:gd name="T20" fmla="*/ 597 w 876"/>
                <a:gd name="T21" fmla="*/ 145 h 250"/>
                <a:gd name="T22" fmla="*/ 546 w 876"/>
                <a:gd name="T23" fmla="*/ 172 h 250"/>
                <a:gd name="T24" fmla="*/ 494 w 876"/>
                <a:gd name="T25" fmla="*/ 199 h 250"/>
                <a:gd name="T26" fmla="*/ 440 w 876"/>
                <a:gd name="T27" fmla="*/ 220 h 250"/>
                <a:gd name="T28" fmla="*/ 384 w 876"/>
                <a:gd name="T29" fmla="*/ 240 h 250"/>
                <a:gd name="T30" fmla="*/ 331 w 876"/>
                <a:gd name="T31" fmla="*/ 248 h 250"/>
                <a:gd name="T32" fmla="*/ 279 w 876"/>
                <a:gd name="T33" fmla="*/ 250 h 250"/>
                <a:gd name="T34" fmla="*/ 226 w 876"/>
                <a:gd name="T35" fmla="*/ 243 h 250"/>
                <a:gd name="T36" fmla="*/ 175 w 876"/>
                <a:gd name="T37" fmla="*/ 231 h 250"/>
                <a:gd name="T38" fmla="*/ 127 w 876"/>
                <a:gd name="T39" fmla="*/ 210 h 250"/>
                <a:gd name="T40" fmla="*/ 79 w 876"/>
                <a:gd name="T41" fmla="*/ 183 h 250"/>
                <a:gd name="T42" fmla="*/ 37 w 876"/>
                <a:gd name="T43" fmla="*/ 152 h 250"/>
                <a:gd name="T44" fmla="*/ 0 w 876"/>
                <a:gd name="T45" fmla="*/ 115 h 250"/>
                <a:gd name="T46" fmla="*/ 50 w 876"/>
                <a:gd name="T47" fmla="*/ 122 h 250"/>
                <a:gd name="T48" fmla="*/ 101 w 876"/>
                <a:gd name="T49" fmla="*/ 125 h 250"/>
                <a:gd name="T50" fmla="*/ 152 w 876"/>
                <a:gd name="T51" fmla="*/ 122 h 250"/>
                <a:gd name="T52" fmla="*/ 202 w 876"/>
                <a:gd name="T53" fmla="*/ 116 h 250"/>
                <a:gd name="T54" fmla="*/ 252 w 876"/>
                <a:gd name="T55" fmla="*/ 104 h 250"/>
                <a:gd name="T56" fmla="*/ 312 w 876"/>
                <a:gd name="T57" fmla="*/ 87 h 250"/>
                <a:gd name="T58" fmla="*/ 371 w 876"/>
                <a:gd name="T59" fmla="*/ 65 h 250"/>
                <a:gd name="T60" fmla="*/ 430 w 876"/>
                <a:gd name="T61" fmla="*/ 45 h 250"/>
                <a:gd name="T62" fmla="*/ 490 w 876"/>
                <a:gd name="T63" fmla="*/ 25 h 250"/>
                <a:gd name="T64" fmla="*/ 551 w 876"/>
                <a:gd name="T65" fmla="*/ 10 h 250"/>
                <a:gd name="T66" fmla="*/ 614 w 876"/>
                <a:gd name="T67" fmla="*/ 1 h 250"/>
                <a:gd name="T68" fmla="*/ 666 w 876"/>
                <a:gd name="T6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6" h="250">
                  <a:moveTo>
                    <a:pt x="666" y="0"/>
                  </a:moveTo>
                  <a:lnTo>
                    <a:pt x="721" y="6"/>
                  </a:lnTo>
                  <a:lnTo>
                    <a:pt x="775" y="19"/>
                  </a:lnTo>
                  <a:lnTo>
                    <a:pt x="826" y="36"/>
                  </a:lnTo>
                  <a:lnTo>
                    <a:pt x="876" y="56"/>
                  </a:lnTo>
                  <a:lnTo>
                    <a:pt x="829" y="56"/>
                  </a:lnTo>
                  <a:lnTo>
                    <a:pt x="781" y="64"/>
                  </a:lnTo>
                  <a:lnTo>
                    <a:pt x="735" y="78"/>
                  </a:lnTo>
                  <a:lnTo>
                    <a:pt x="692" y="97"/>
                  </a:lnTo>
                  <a:lnTo>
                    <a:pt x="648" y="117"/>
                  </a:lnTo>
                  <a:lnTo>
                    <a:pt x="597" y="145"/>
                  </a:lnTo>
                  <a:lnTo>
                    <a:pt x="546" y="172"/>
                  </a:lnTo>
                  <a:lnTo>
                    <a:pt x="494" y="199"/>
                  </a:lnTo>
                  <a:lnTo>
                    <a:pt x="440" y="220"/>
                  </a:lnTo>
                  <a:lnTo>
                    <a:pt x="384" y="240"/>
                  </a:lnTo>
                  <a:lnTo>
                    <a:pt x="331" y="248"/>
                  </a:lnTo>
                  <a:lnTo>
                    <a:pt x="279" y="250"/>
                  </a:lnTo>
                  <a:lnTo>
                    <a:pt x="226" y="243"/>
                  </a:lnTo>
                  <a:lnTo>
                    <a:pt x="175" y="231"/>
                  </a:lnTo>
                  <a:lnTo>
                    <a:pt x="127" y="210"/>
                  </a:lnTo>
                  <a:lnTo>
                    <a:pt x="79" y="183"/>
                  </a:lnTo>
                  <a:lnTo>
                    <a:pt x="37" y="152"/>
                  </a:lnTo>
                  <a:lnTo>
                    <a:pt x="0" y="115"/>
                  </a:lnTo>
                  <a:lnTo>
                    <a:pt x="50" y="122"/>
                  </a:lnTo>
                  <a:lnTo>
                    <a:pt x="101" y="125"/>
                  </a:lnTo>
                  <a:lnTo>
                    <a:pt x="152" y="122"/>
                  </a:lnTo>
                  <a:lnTo>
                    <a:pt x="202" y="116"/>
                  </a:lnTo>
                  <a:lnTo>
                    <a:pt x="252" y="104"/>
                  </a:lnTo>
                  <a:lnTo>
                    <a:pt x="312" y="87"/>
                  </a:lnTo>
                  <a:lnTo>
                    <a:pt x="371" y="65"/>
                  </a:lnTo>
                  <a:lnTo>
                    <a:pt x="430" y="45"/>
                  </a:lnTo>
                  <a:lnTo>
                    <a:pt x="490" y="25"/>
                  </a:lnTo>
                  <a:lnTo>
                    <a:pt x="551" y="10"/>
                  </a:lnTo>
                  <a:lnTo>
                    <a:pt x="614" y="1"/>
                  </a:lnTo>
                  <a:lnTo>
                    <a:pt x="6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1200" dirty="0">
                <a:latin typeface="Times New Roman" pitchFamily="18" charset="0"/>
                <a:cs typeface="Times New Roman" pitchFamily="18" charset="0"/>
              </a:endParaRPr>
            </a:p>
          </p:txBody>
        </p:sp>
        <p:sp>
          <p:nvSpPr>
            <p:cNvPr id="56" name="ïṥlîde">
              <a:extLst>
                <a:ext uri="{FF2B5EF4-FFF2-40B4-BE49-F238E27FC236}">
                  <a16:creationId xmlns:a16="http://schemas.microsoft.com/office/drawing/2014/main" id="{6826D944-D2CD-43F5-BB27-AB5DA1B55F72}"/>
                </a:ext>
              </a:extLst>
            </p:cNvPr>
            <p:cNvSpPr/>
            <p:nvPr/>
          </p:nvSpPr>
          <p:spPr bwMode="auto">
            <a:xfrm>
              <a:off x="7165668" y="3604298"/>
              <a:ext cx="739649" cy="219363"/>
            </a:xfrm>
            <a:custGeom>
              <a:avLst/>
              <a:gdLst>
                <a:gd name="T0" fmla="*/ 471 w 789"/>
                <a:gd name="T1" fmla="*/ 0 h 232"/>
                <a:gd name="T2" fmla="*/ 518 w 789"/>
                <a:gd name="T3" fmla="*/ 1 h 232"/>
                <a:gd name="T4" fmla="*/ 565 w 789"/>
                <a:gd name="T5" fmla="*/ 7 h 232"/>
                <a:gd name="T6" fmla="*/ 614 w 789"/>
                <a:gd name="T7" fmla="*/ 23 h 232"/>
                <a:gd name="T8" fmla="*/ 661 w 789"/>
                <a:gd name="T9" fmla="*/ 43 h 232"/>
                <a:gd name="T10" fmla="*/ 706 w 789"/>
                <a:gd name="T11" fmla="*/ 67 h 232"/>
                <a:gd name="T12" fmla="*/ 750 w 789"/>
                <a:gd name="T13" fmla="*/ 97 h 232"/>
                <a:gd name="T14" fmla="*/ 789 w 789"/>
                <a:gd name="T15" fmla="*/ 128 h 232"/>
                <a:gd name="T16" fmla="*/ 737 w 789"/>
                <a:gd name="T17" fmla="*/ 120 h 232"/>
                <a:gd name="T18" fmla="*/ 686 w 789"/>
                <a:gd name="T19" fmla="*/ 120 h 232"/>
                <a:gd name="T20" fmla="*/ 634 w 789"/>
                <a:gd name="T21" fmla="*/ 125 h 232"/>
                <a:gd name="T22" fmla="*/ 583 w 789"/>
                <a:gd name="T23" fmla="*/ 135 h 232"/>
                <a:gd name="T24" fmla="*/ 533 w 789"/>
                <a:gd name="T25" fmla="*/ 150 h 232"/>
                <a:gd name="T26" fmla="*/ 484 w 789"/>
                <a:gd name="T27" fmla="*/ 167 h 232"/>
                <a:gd name="T28" fmla="*/ 434 w 789"/>
                <a:gd name="T29" fmla="*/ 183 h 232"/>
                <a:gd name="T30" fmla="*/ 385 w 789"/>
                <a:gd name="T31" fmla="*/ 200 h 232"/>
                <a:gd name="T32" fmla="*/ 335 w 789"/>
                <a:gd name="T33" fmla="*/ 215 h 232"/>
                <a:gd name="T34" fmla="*/ 289 w 789"/>
                <a:gd name="T35" fmla="*/ 224 h 232"/>
                <a:gd name="T36" fmla="*/ 246 w 789"/>
                <a:gd name="T37" fmla="*/ 230 h 232"/>
                <a:gd name="T38" fmla="*/ 203 w 789"/>
                <a:gd name="T39" fmla="*/ 232 h 232"/>
                <a:gd name="T40" fmla="*/ 165 w 789"/>
                <a:gd name="T41" fmla="*/ 230 h 232"/>
                <a:gd name="T42" fmla="*/ 129 w 789"/>
                <a:gd name="T43" fmla="*/ 227 h 232"/>
                <a:gd name="T44" fmla="*/ 97 w 789"/>
                <a:gd name="T45" fmla="*/ 220 h 232"/>
                <a:gd name="T46" fmla="*/ 69 w 789"/>
                <a:gd name="T47" fmla="*/ 214 h 232"/>
                <a:gd name="T48" fmla="*/ 45 w 789"/>
                <a:gd name="T49" fmla="*/ 207 h 232"/>
                <a:gd name="T50" fmla="*/ 26 w 789"/>
                <a:gd name="T51" fmla="*/ 201 h 232"/>
                <a:gd name="T52" fmla="*/ 12 w 789"/>
                <a:gd name="T53" fmla="*/ 195 h 232"/>
                <a:gd name="T54" fmla="*/ 3 w 789"/>
                <a:gd name="T55" fmla="*/ 191 h 232"/>
                <a:gd name="T56" fmla="*/ 0 w 789"/>
                <a:gd name="T57" fmla="*/ 190 h 232"/>
                <a:gd name="T58" fmla="*/ 53 w 789"/>
                <a:gd name="T59" fmla="*/ 185 h 232"/>
                <a:gd name="T60" fmla="*/ 81 w 789"/>
                <a:gd name="T61" fmla="*/ 178 h 232"/>
                <a:gd name="T62" fmla="*/ 106 w 789"/>
                <a:gd name="T63" fmla="*/ 167 h 232"/>
                <a:gd name="T64" fmla="*/ 131 w 789"/>
                <a:gd name="T65" fmla="*/ 153 h 232"/>
                <a:gd name="T66" fmla="*/ 169 w 789"/>
                <a:gd name="T67" fmla="*/ 127 h 232"/>
                <a:gd name="T68" fmla="*/ 207 w 789"/>
                <a:gd name="T69" fmla="*/ 100 h 232"/>
                <a:gd name="T70" fmla="*/ 244 w 789"/>
                <a:gd name="T71" fmla="*/ 75 h 232"/>
                <a:gd name="T72" fmla="*/ 285 w 789"/>
                <a:gd name="T73" fmla="*/ 52 h 232"/>
                <a:gd name="T74" fmla="*/ 330 w 789"/>
                <a:gd name="T75" fmla="*/ 32 h 232"/>
                <a:gd name="T76" fmla="*/ 376 w 789"/>
                <a:gd name="T77" fmla="*/ 15 h 232"/>
                <a:gd name="T78" fmla="*/ 423 w 789"/>
                <a:gd name="T79" fmla="*/ 5 h 232"/>
                <a:gd name="T80" fmla="*/ 471 w 789"/>
                <a:gd name="T8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9" h="232">
                  <a:moveTo>
                    <a:pt x="471" y="0"/>
                  </a:moveTo>
                  <a:lnTo>
                    <a:pt x="518" y="1"/>
                  </a:lnTo>
                  <a:lnTo>
                    <a:pt x="565" y="7"/>
                  </a:lnTo>
                  <a:lnTo>
                    <a:pt x="614" y="23"/>
                  </a:lnTo>
                  <a:lnTo>
                    <a:pt x="661" y="43"/>
                  </a:lnTo>
                  <a:lnTo>
                    <a:pt x="706" y="67"/>
                  </a:lnTo>
                  <a:lnTo>
                    <a:pt x="750" y="97"/>
                  </a:lnTo>
                  <a:lnTo>
                    <a:pt x="789" y="128"/>
                  </a:lnTo>
                  <a:lnTo>
                    <a:pt x="737" y="120"/>
                  </a:lnTo>
                  <a:lnTo>
                    <a:pt x="686" y="120"/>
                  </a:lnTo>
                  <a:lnTo>
                    <a:pt x="634" y="125"/>
                  </a:lnTo>
                  <a:lnTo>
                    <a:pt x="583" y="135"/>
                  </a:lnTo>
                  <a:lnTo>
                    <a:pt x="533" y="150"/>
                  </a:lnTo>
                  <a:lnTo>
                    <a:pt x="484" y="167"/>
                  </a:lnTo>
                  <a:lnTo>
                    <a:pt x="434" y="183"/>
                  </a:lnTo>
                  <a:lnTo>
                    <a:pt x="385" y="200"/>
                  </a:lnTo>
                  <a:lnTo>
                    <a:pt x="335" y="215"/>
                  </a:lnTo>
                  <a:lnTo>
                    <a:pt x="289" y="224"/>
                  </a:lnTo>
                  <a:lnTo>
                    <a:pt x="246" y="230"/>
                  </a:lnTo>
                  <a:lnTo>
                    <a:pt x="203" y="232"/>
                  </a:lnTo>
                  <a:lnTo>
                    <a:pt x="165" y="230"/>
                  </a:lnTo>
                  <a:lnTo>
                    <a:pt x="129" y="227"/>
                  </a:lnTo>
                  <a:lnTo>
                    <a:pt x="97" y="220"/>
                  </a:lnTo>
                  <a:lnTo>
                    <a:pt x="69" y="214"/>
                  </a:lnTo>
                  <a:lnTo>
                    <a:pt x="45" y="207"/>
                  </a:lnTo>
                  <a:lnTo>
                    <a:pt x="26" y="201"/>
                  </a:lnTo>
                  <a:lnTo>
                    <a:pt x="12" y="195"/>
                  </a:lnTo>
                  <a:lnTo>
                    <a:pt x="3" y="191"/>
                  </a:lnTo>
                  <a:lnTo>
                    <a:pt x="0" y="190"/>
                  </a:lnTo>
                  <a:lnTo>
                    <a:pt x="53" y="185"/>
                  </a:lnTo>
                  <a:lnTo>
                    <a:pt x="81" y="178"/>
                  </a:lnTo>
                  <a:lnTo>
                    <a:pt x="106" y="167"/>
                  </a:lnTo>
                  <a:lnTo>
                    <a:pt x="131" y="153"/>
                  </a:lnTo>
                  <a:lnTo>
                    <a:pt x="169" y="127"/>
                  </a:lnTo>
                  <a:lnTo>
                    <a:pt x="207" y="100"/>
                  </a:lnTo>
                  <a:lnTo>
                    <a:pt x="244" y="75"/>
                  </a:lnTo>
                  <a:lnTo>
                    <a:pt x="285" y="52"/>
                  </a:lnTo>
                  <a:lnTo>
                    <a:pt x="330" y="32"/>
                  </a:lnTo>
                  <a:lnTo>
                    <a:pt x="376" y="15"/>
                  </a:lnTo>
                  <a:lnTo>
                    <a:pt x="423" y="5"/>
                  </a:lnTo>
                  <a:lnTo>
                    <a:pt x="4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900" dirty="0">
                <a:latin typeface="Times New Roman" pitchFamily="18" charset="0"/>
                <a:cs typeface="Times New Roman" pitchFamily="18" charset="0"/>
              </a:endParaRPr>
            </a:p>
          </p:txBody>
        </p:sp>
      </p:grpSp>
      <p:grpSp>
        <p:nvGrpSpPr>
          <p:cNvPr id="40" name="ï$ḷîďé">
            <a:extLst>
              <a:ext uri="{FF2B5EF4-FFF2-40B4-BE49-F238E27FC236}">
                <a16:creationId xmlns:a16="http://schemas.microsoft.com/office/drawing/2014/main" id="{437AFBA5-1C93-4556-A18F-2CEFE35577AA}"/>
              </a:ext>
            </a:extLst>
          </p:cNvPr>
          <p:cNvGrpSpPr/>
          <p:nvPr/>
        </p:nvGrpSpPr>
        <p:grpSpPr>
          <a:xfrm>
            <a:off x="7190124" y="1826433"/>
            <a:ext cx="365779" cy="745274"/>
            <a:chOff x="7196329" y="1582915"/>
            <a:chExt cx="365779" cy="745274"/>
          </a:xfrm>
          <a:solidFill>
            <a:srgbClr val="8AC59E"/>
          </a:solidFill>
        </p:grpSpPr>
        <p:sp>
          <p:nvSpPr>
            <p:cNvPr id="53" name="ïsļîde">
              <a:extLst>
                <a:ext uri="{FF2B5EF4-FFF2-40B4-BE49-F238E27FC236}">
                  <a16:creationId xmlns:a16="http://schemas.microsoft.com/office/drawing/2014/main" id="{F06A4891-E016-4687-97B1-D4C3B7272109}"/>
                </a:ext>
              </a:extLst>
            </p:cNvPr>
            <p:cNvSpPr/>
            <p:nvPr/>
          </p:nvSpPr>
          <p:spPr bwMode="auto">
            <a:xfrm flipH="1">
              <a:off x="7244161" y="1656036"/>
              <a:ext cx="317947" cy="672153"/>
            </a:xfrm>
            <a:custGeom>
              <a:avLst/>
              <a:gdLst>
                <a:gd name="T0" fmla="*/ 50 w 339"/>
                <a:gd name="T1" fmla="*/ 0 h 717"/>
                <a:gd name="T2" fmla="*/ 60 w 339"/>
                <a:gd name="T3" fmla="*/ 54 h 717"/>
                <a:gd name="T4" fmla="*/ 76 w 339"/>
                <a:gd name="T5" fmla="*/ 108 h 717"/>
                <a:gd name="T6" fmla="*/ 98 w 339"/>
                <a:gd name="T7" fmla="*/ 159 h 717"/>
                <a:gd name="T8" fmla="*/ 126 w 339"/>
                <a:gd name="T9" fmla="*/ 207 h 717"/>
                <a:gd name="T10" fmla="*/ 158 w 339"/>
                <a:gd name="T11" fmla="*/ 253 h 717"/>
                <a:gd name="T12" fmla="*/ 192 w 339"/>
                <a:gd name="T13" fmla="*/ 297 h 717"/>
                <a:gd name="T14" fmla="*/ 225 w 339"/>
                <a:gd name="T15" fmla="*/ 341 h 717"/>
                <a:gd name="T16" fmla="*/ 257 w 339"/>
                <a:gd name="T17" fmla="*/ 386 h 717"/>
                <a:gd name="T18" fmla="*/ 285 w 339"/>
                <a:gd name="T19" fmla="*/ 433 h 717"/>
                <a:gd name="T20" fmla="*/ 310 w 339"/>
                <a:gd name="T21" fmla="*/ 483 h 717"/>
                <a:gd name="T22" fmla="*/ 323 w 339"/>
                <a:gd name="T23" fmla="*/ 520 h 717"/>
                <a:gd name="T24" fmla="*/ 331 w 339"/>
                <a:gd name="T25" fmla="*/ 558 h 717"/>
                <a:gd name="T26" fmla="*/ 336 w 339"/>
                <a:gd name="T27" fmla="*/ 597 h 717"/>
                <a:gd name="T28" fmla="*/ 339 w 339"/>
                <a:gd name="T29" fmla="*/ 638 h 717"/>
                <a:gd name="T30" fmla="*/ 337 w 339"/>
                <a:gd name="T31" fmla="*/ 678 h 717"/>
                <a:gd name="T32" fmla="*/ 335 w 339"/>
                <a:gd name="T33" fmla="*/ 717 h 717"/>
                <a:gd name="T34" fmla="*/ 325 w 339"/>
                <a:gd name="T35" fmla="*/ 684 h 717"/>
                <a:gd name="T36" fmla="*/ 309 w 339"/>
                <a:gd name="T37" fmla="*/ 652 h 717"/>
                <a:gd name="T38" fmla="*/ 290 w 339"/>
                <a:gd name="T39" fmla="*/ 623 h 717"/>
                <a:gd name="T40" fmla="*/ 270 w 339"/>
                <a:gd name="T41" fmla="*/ 595 h 717"/>
                <a:gd name="T42" fmla="*/ 245 w 339"/>
                <a:gd name="T43" fmla="*/ 568 h 717"/>
                <a:gd name="T44" fmla="*/ 221 w 339"/>
                <a:gd name="T45" fmla="*/ 544 h 717"/>
                <a:gd name="T46" fmla="*/ 184 w 339"/>
                <a:gd name="T47" fmla="*/ 507 h 717"/>
                <a:gd name="T48" fmla="*/ 148 w 339"/>
                <a:gd name="T49" fmla="*/ 471 h 717"/>
                <a:gd name="T50" fmla="*/ 112 w 339"/>
                <a:gd name="T51" fmla="*/ 434 h 717"/>
                <a:gd name="T52" fmla="*/ 79 w 339"/>
                <a:gd name="T53" fmla="*/ 396 h 717"/>
                <a:gd name="T54" fmla="*/ 48 w 339"/>
                <a:gd name="T55" fmla="*/ 354 h 717"/>
                <a:gd name="T56" fmla="*/ 28 w 339"/>
                <a:gd name="T57" fmla="*/ 318 h 717"/>
                <a:gd name="T58" fmla="*/ 14 w 339"/>
                <a:gd name="T59" fmla="*/ 279 h 717"/>
                <a:gd name="T60" fmla="*/ 5 w 339"/>
                <a:gd name="T61" fmla="*/ 239 h 717"/>
                <a:gd name="T62" fmla="*/ 0 w 339"/>
                <a:gd name="T63" fmla="*/ 198 h 717"/>
                <a:gd name="T64" fmla="*/ 1 w 339"/>
                <a:gd name="T65" fmla="*/ 156 h 717"/>
                <a:gd name="T66" fmla="*/ 6 w 339"/>
                <a:gd name="T67" fmla="*/ 116 h 717"/>
                <a:gd name="T68" fmla="*/ 16 w 339"/>
                <a:gd name="T69" fmla="*/ 75 h 717"/>
                <a:gd name="T70" fmla="*/ 30 w 339"/>
                <a:gd name="T71" fmla="*/ 37 h 717"/>
                <a:gd name="T72" fmla="*/ 50 w 339"/>
                <a:gd name="T73"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9" h="717">
                  <a:moveTo>
                    <a:pt x="50" y="0"/>
                  </a:moveTo>
                  <a:lnTo>
                    <a:pt x="60" y="54"/>
                  </a:lnTo>
                  <a:lnTo>
                    <a:pt x="76" y="108"/>
                  </a:lnTo>
                  <a:lnTo>
                    <a:pt x="98" y="159"/>
                  </a:lnTo>
                  <a:lnTo>
                    <a:pt x="126" y="207"/>
                  </a:lnTo>
                  <a:lnTo>
                    <a:pt x="158" y="253"/>
                  </a:lnTo>
                  <a:lnTo>
                    <a:pt x="192" y="297"/>
                  </a:lnTo>
                  <a:lnTo>
                    <a:pt x="225" y="341"/>
                  </a:lnTo>
                  <a:lnTo>
                    <a:pt x="257" y="386"/>
                  </a:lnTo>
                  <a:lnTo>
                    <a:pt x="285" y="433"/>
                  </a:lnTo>
                  <a:lnTo>
                    <a:pt x="310" y="483"/>
                  </a:lnTo>
                  <a:lnTo>
                    <a:pt x="323" y="520"/>
                  </a:lnTo>
                  <a:lnTo>
                    <a:pt x="331" y="558"/>
                  </a:lnTo>
                  <a:lnTo>
                    <a:pt x="336" y="597"/>
                  </a:lnTo>
                  <a:lnTo>
                    <a:pt x="339" y="638"/>
                  </a:lnTo>
                  <a:lnTo>
                    <a:pt x="337" y="678"/>
                  </a:lnTo>
                  <a:lnTo>
                    <a:pt x="335" y="717"/>
                  </a:lnTo>
                  <a:lnTo>
                    <a:pt x="325" y="684"/>
                  </a:lnTo>
                  <a:lnTo>
                    <a:pt x="309" y="652"/>
                  </a:lnTo>
                  <a:lnTo>
                    <a:pt x="290" y="623"/>
                  </a:lnTo>
                  <a:lnTo>
                    <a:pt x="270" y="595"/>
                  </a:lnTo>
                  <a:lnTo>
                    <a:pt x="245" y="568"/>
                  </a:lnTo>
                  <a:lnTo>
                    <a:pt x="221" y="544"/>
                  </a:lnTo>
                  <a:lnTo>
                    <a:pt x="184" y="507"/>
                  </a:lnTo>
                  <a:lnTo>
                    <a:pt x="148" y="471"/>
                  </a:lnTo>
                  <a:lnTo>
                    <a:pt x="112" y="434"/>
                  </a:lnTo>
                  <a:lnTo>
                    <a:pt x="79" y="396"/>
                  </a:lnTo>
                  <a:lnTo>
                    <a:pt x="48" y="354"/>
                  </a:lnTo>
                  <a:lnTo>
                    <a:pt x="28" y="318"/>
                  </a:lnTo>
                  <a:lnTo>
                    <a:pt x="14" y="279"/>
                  </a:lnTo>
                  <a:lnTo>
                    <a:pt x="5" y="239"/>
                  </a:lnTo>
                  <a:lnTo>
                    <a:pt x="0" y="198"/>
                  </a:lnTo>
                  <a:lnTo>
                    <a:pt x="1" y="156"/>
                  </a:lnTo>
                  <a:lnTo>
                    <a:pt x="6" y="116"/>
                  </a:lnTo>
                  <a:lnTo>
                    <a:pt x="16" y="75"/>
                  </a:lnTo>
                  <a:lnTo>
                    <a:pt x="30" y="37"/>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rm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3600" dirty="0">
                <a:latin typeface="Times New Roman" pitchFamily="18" charset="0"/>
                <a:cs typeface="Times New Roman" pitchFamily="18" charset="0"/>
              </a:endParaRPr>
            </a:p>
          </p:txBody>
        </p:sp>
        <p:sp>
          <p:nvSpPr>
            <p:cNvPr id="54" name="î$ḻïḑé">
              <a:extLst>
                <a:ext uri="{FF2B5EF4-FFF2-40B4-BE49-F238E27FC236}">
                  <a16:creationId xmlns:a16="http://schemas.microsoft.com/office/drawing/2014/main" id="{D8B9A2F1-6B84-47CC-94F4-C781C336A9A8}"/>
                </a:ext>
              </a:extLst>
            </p:cNvPr>
            <p:cNvSpPr/>
            <p:nvPr/>
          </p:nvSpPr>
          <p:spPr bwMode="auto">
            <a:xfrm flipH="1">
              <a:off x="7196329" y="1582915"/>
              <a:ext cx="289811" cy="604656"/>
            </a:xfrm>
            <a:custGeom>
              <a:avLst/>
              <a:gdLst>
                <a:gd name="T0" fmla="*/ 2 w 307"/>
                <a:gd name="T1" fmla="*/ 0 h 644"/>
                <a:gd name="T2" fmla="*/ 20 w 307"/>
                <a:gd name="T3" fmla="*/ 43 h 644"/>
                <a:gd name="T4" fmla="*/ 34 w 307"/>
                <a:gd name="T5" fmla="*/ 65 h 644"/>
                <a:gd name="T6" fmla="*/ 51 w 307"/>
                <a:gd name="T7" fmla="*/ 82 h 644"/>
                <a:gd name="T8" fmla="*/ 69 w 307"/>
                <a:gd name="T9" fmla="*/ 99 h 644"/>
                <a:gd name="T10" fmla="*/ 101 w 307"/>
                <a:gd name="T11" fmla="*/ 124 h 644"/>
                <a:gd name="T12" fmla="*/ 133 w 307"/>
                <a:gd name="T13" fmla="*/ 150 h 644"/>
                <a:gd name="T14" fmla="*/ 165 w 307"/>
                <a:gd name="T15" fmla="*/ 174 h 644"/>
                <a:gd name="T16" fmla="*/ 194 w 307"/>
                <a:gd name="T17" fmla="*/ 202 h 644"/>
                <a:gd name="T18" fmla="*/ 224 w 307"/>
                <a:gd name="T19" fmla="*/ 234 h 644"/>
                <a:gd name="T20" fmla="*/ 249 w 307"/>
                <a:gd name="T21" fmla="*/ 268 h 644"/>
                <a:gd name="T22" fmla="*/ 271 w 307"/>
                <a:gd name="T23" fmla="*/ 304 h 644"/>
                <a:gd name="T24" fmla="*/ 289 w 307"/>
                <a:gd name="T25" fmla="*/ 342 h 644"/>
                <a:gd name="T26" fmla="*/ 300 w 307"/>
                <a:gd name="T27" fmla="*/ 383 h 644"/>
                <a:gd name="T28" fmla="*/ 307 w 307"/>
                <a:gd name="T29" fmla="*/ 425 h 644"/>
                <a:gd name="T30" fmla="*/ 307 w 307"/>
                <a:gd name="T31" fmla="*/ 469 h 644"/>
                <a:gd name="T32" fmla="*/ 300 w 307"/>
                <a:gd name="T33" fmla="*/ 528 h 644"/>
                <a:gd name="T34" fmla="*/ 286 w 307"/>
                <a:gd name="T35" fmla="*/ 587 h 644"/>
                <a:gd name="T36" fmla="*/ 266 w 307"/>
                <a:gd name="T37" fmla="*/ 644 h 644"/>
                <a:gd name="T38" fmla="*/ 259 w 307"/>
                <a:gd name="T39" fmla="*/ 602 h 644"/>
                <a:gd name="T40" fmla="*/ 248 w 307"/>
                <a:gd name="T41" fmla="*/ 563 h 644"/>
                <a:gd name="T42" fmla="*/ 233 w 307"/>
                <a:gd name="T43" fmla="*/ 526 h 644"/>
                <a:gd name="T44" fmla="*/ 213 w 307"/>
                <a:gd name="T45" fmla="*/ 490 h 644"/>
                <a:gd name="T46" fmla="*/ 192 w 307"/>
                <a:gd name="T47" fmla="*/ 455 h 644"/>
                <a:gd name="T48" fmla="*/ 167 w 307"/>
                <a:gd name="T49" fmla="*/ 421 h 644"/>
                <a:gd name="T50" fmla="*/ 143 w 307"/>
                <a:gd name="T51" fmla="*/ 387 h 644"/>
                <a:gd name="T52" fmla="*/ 118 w 307"/>
                <a:gd name="T53" fmla="*/ 354 h 644"/>
                <a:gd name="T54" fmla="*/ 93 w 307"/>
                <a:gd name="T55" fmla="*/ 321 h 644"/>
                <a:gd name="T56" fmla="*/ 71 w 307"/>
                <a:gd name="T57" fmla="*/ 288 h 644"/>
                <a:gd name="T58" fmla="*/ 47 w 307"/>
                <a:gd name="T59" fmla="*/ 244 h 644"/>
                <a:gd name="T60" fmla="*/ 29 w 307"/>
                <a:gd name="T61" fmla="*/ 202 h 644"/>
                <a:gd name="T62" fmla="*/ 16 w 307"/>
                <a:gd name="T63" fmla="*/ 163 h 644"/>
                <a:gd name="T64" fmla="*/ 8 w 307"/>
                <a:gd name="T65" fmla="*/ 124 h 644"/>
                <a:gd name="T66" fmla="*/ 2 w 307"/>
                <a:gd name="T67" fmla="*/ 90 h 644"/>
                <a:gd name="T68" fmla="*/ 0 w 307"/>
                <a:gd name="T69" fmla="*/ 59 h 644"/>
                <a:gd name="T70" fmla="*/ 0 w 307"/>
                <a:gd name="T71" fmla="*/ 35 h 644"/>
                <a:gd name="T72" fmla="*/ 1 w 307"/>
                <a:gd name="T73" fmla="*/ 16 h 644"/>
                <a:gd name="T74" fmla="*/ 2 w 307"/>
                <a:gd name="T75" fmla="*/ 5 h 644"/>
                <a:gd name="T76" fmla="*/ 2 w 307"/>
                <a:gd name="T77"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7" h="644">
                  <a:moveTo>
                    <a:pt x="2" y="0"/>
                  </a:moveTo>
                  <a:lnTo>
                    <a:pt x="20" y="43"/>
                  </a:lnTo>
                  <a:lnTo>
                    <a:pt x="34" y="65"/>
                  </a:lnTo>
                  <a:lnTo>
                    <a:pt x="51" y="82"/>
                  </a:lnTo>
                  <a:lnTo>
                    <a:pt x="69" y="99"/>
                  </a:lnTo>
                  <a:lnTo>
                    <a:pt x="101" y="124"/>
                  </a:lnTo>
                  <a:lnTo>
                    <a:pt x="133" y="150"/>
                  </a:lnTo>
                  <a:lnTo>
                    <a:pt x="165" y="174"/>
                  </a:lnTo>
                  <a:lnTo>
                    <a:pt x="194" y="202"/>
                  </a:lnTo>
                  <a:lnTo>
                    <a:pt x="224" y="234"/>
                  </a:lnTo>
                  <a:lnTo>
                    <a:pt x="249" y="268"/>
                  </a:lnTo>
                  <a:lnTo>
                    <a:pt x="271" y="304"/>
                  </a:lnTo>
                  <a:lnTo>
                    <a:pt x="289" y="342"/>
                  </a:lnTo>
                  <a:lnTo>
                    <a:pt x="300" y="383"/>
                  </a:lnTo>
                  <a:lnTo>
                    <a:pt x="307" y="425"/>
                  </a:lnTo>
                  <a:lnTo>
                    <a:pt x="307" y="469"/>
                  </a:lnTo>
                  <a:lnTo>
                    <a:pt x="300" y="528"/>
                  </a:lnTo>
                  <a:lnTo>
                    <a:pt x="286" y="587"/>
                  </a:lnTo>
                  <a:lnTo>
                    <a:pt x="266" y="644"/>
                  </a:lnTo>
                  <a:lnTo>
                    <a:pt x="259" y="602"/>
                  </a:lnTo>
                  <a:lnTo>
                    <a:pt x="248" y="563"/>
                  </a:lnTo>
                  <a:lnTo>
                    <a:pt x="233" y="526"/>
                  </a:lnTo>
                  <a:lnTo>
                    <a:pt x="213" y="490"/>
                  </a:lnTo>
                  <a:lnTo>
                    <a:pt x="192" y="455"/>
                  </a:lnTo>
                  <a:lnTo>
                    <a:pt x="167" y="421"/>
                  </a:lnTo>
                  <a:lnTo>
                    <a:pt x="143" y="387"/>
                  </a:lnTo>
                  <a:lnTo>
                    <a:pt x="118" y="354"/>
                  </a:lnTo>
                  <a:lnTo>
                    <a:pt x="93" y="321"/>
                  </a:lnTo>
                  <a:lnTo>
                    <a:pt x="71" y="288"/>
                  </a:lnTo>
                  <a:lnTo>
                    <a:pt x="47" y="244"/>
                  </a:lnTo>
                  <a:lnTo>
                    <a:pt x="29" y="202"/>
                  </a:lnTo>
                  <a:lnTo>
                    <a:pt x="16" y="163"/>
                  </a:lnTo>
                  <a:lnTo>
                    <a:pt x="8" y="124"/>
                  </a:lnTo>
                  <a:lnTo>
                    <a:pt x="2" y="90"/>
                  </a:lnTo>
                  <a:lnTo>
                    <a:pt x="0" y="59"/>
                  </a:lnTo>
                  <a:lnTo>
                    <a:pt x="0" y="35"/>
                  </a:lnTo>
                  <a:lnTo>
                    <a:pt x="1" y="16"/>
                  </a:lnTo>
                  <a:lnTo>
                    <a:pt x="2" y="5"/>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3600" dirty="0">
                <a:latin typeface="Times New Roman" pitchFamily="18" charset="0"/>
                <a:cs typeface="Times New Roman" pitchFamily="18" charset="0"/>
              </a:endParaRPr>
            </a:p>
          </p:txBody>
        </p:sp>
      </p:grpSp>
      <p:grpSp>
        <p:nvGrpSpPr>
          <p:cNvPr id="41" name="iśľíḋê">
            <a:extLst>
              <a:ext uri="{FF2B5EF4-FFF2-40B4-BE49-F238E27FC236}">
                <a16:creationId xmlns:a16="http://schemas.microsoft.com/office/drawing/2014/main" id="{E628DDFD-2F20-4FAB-A057-5BEC43330E07}"/>
              </a:ext>
            </a:extLst>
          </p:cNvPr>
          <p:cNvGrpSpPr/>
          <p:nvPr/>
        </p:nvGrpSpPr>
        <p:grpSpPr>
          <a:xfrm>
            <a:off x="4131424" y="3232867"/>
            <a:ext cx="463320" cy="644030"/>
            <a:chOff x="4137629" y="2989349"/>
            <a:chExt cx="463320" cy="644030"/>
          </a:xfrm>
          <a:solidFill>
            <a:schemeClr val="bg1">
              <a:lumMod val="50000"/>
            </a:schemeClr>
          </a:solidFill>
        </p:grpSpPr>
        <p:sp>
          <p:nvSpPr>
            <p:cNvPr id="51" name="ïṣḻíḍè">
              <a:extLst>
                <a:ext uri="{FF2B5EF4-FFF2-40B4-BE49-F238E27FC236}">
                  <a16:creationId xmlns:a16="http://schemas.microsoft.com/office/drawing/2014/main" id="{EC508C74-E341-4DCB-9794-69EC0689A201}"/>
                </a:ext>
              </a:extLst>
            </p:cNvPr>
            <p:cNvSpPr/>
            <p:nvPr/>
          </p:nvSpPr>
          <p:spPr bwMode="auto">
            <a:xfrm flipH="1">
              <a:off x="4137629" y="2989349"/>
              <a:ext cx="463320" cy="562471"/>
            </a:xfrm>
            <a:custGeom>
              <a:avLst/>
              <a:gdLst>
                <a:gd name="T0" fmla="*/ 496 w 496"/>
                <a:gd name="T1" fmla="*/ 0 h 600"/>
                <a:gd name="T2" fmla="*/ 487 w 496"/>
                <a:gd name="T3" fmla="*/ 38 h 600"/>
                <a:gd name="T4" fmla="*/ 477 w 496"/>
                <a:gd name="T5" fmla="*/ 76 h 600"/>
                <a:gd name="T6" fmla="*/ 463 w 496"/>
                <a:gd name="T7" fmla="*/ 115 h 600"/>
                <a:gd name="T8" fmla="*/ 446 w 496"/>
                <a:gd name="T9" fmla="*/ 152 h 600"/>
                <a:gd name="T10" fmla="*/ 426 w 496"/>
                <a:gd name="T11" fmla="*/ 186 h 600"/>
                <a:gd name="T12" fmla="*/ 403 w 496"/>
                <a:gd name="T13" fmla="*/ 217 h 600"/>
                <a:gd name="T14" fmla="*/ 365 w 496"/>
                <a:gd name="T15" fmla="*/ 257 h 600"/>
                <a:gd name="T16" fmla="*/ 322 w 496"/>
                <a:gd name="T17" fmla="*/ 293 h 600"/>
                <a:gd name="T18" fmla="*/ 279 w 496"/>
                <a:gd name="T19" fmla="*/ 326 h 600"/>
                <a:gd name="T20" fmla="*/ 234 w 496"/>
                <a:gd name="T21" fmla="*/ 358 h 600"/>
                <a:gd name="T22" fmla="*/ 188 w 496"/>
                <a:gd name="T23" fmla="*/ 390 h 600"/>
                <a:gd name="T24" fmla="*/ 145 w 496"/>
                <a:gd name="T25" fmla="*/ 424 h 600"/>
                <a:gd name="T26" fmla="*/ 104 w 496"/>
                <a:gd name="T27" fmla="*/ 461 h 600"/>
                <a:gd name="T28" fmla="*/ 68 w 496"/>
                <a:gd name="T29" fmla="*/ 505 h 600"/>
                <a:gd name="T30" fmla="*/ 36 w 496"/>
                <a:gd name="T31" fmla="*/ 551 h 600"/>
                <a:gd name="T32" fmla="*/ 9 w 496"/>
                <a:gd name="T33" fmla="*/ 600 h 600"/>
                <a:gd name="T34" fmla="*/ 3 w 496"/>
                <a:gd name="T35" fmla="*/ 560 h 600"/>
                <a:gd name="T36" fmla="*/ 0 w 496"/>
                <a:gd name="T37" fmla="*/ 517 h 600"/>
                <a:gd name="T38" fmla="*/ 3 w 496"/>
                <a:gd name="T39" fmla="*/ 477 h 600"/>
                <a:gd name="T40" fmla="*/ 10 w 496"/>
                <a:gd name="T41" fmla="*/ 436 h 600"/>
                <a:gd name="T42" fmla="*/ 22 w 496"/>
                <a:gd name="T43" fmla="*/ 395 h 600"/>
                <a:gd name="T44" fmla="*/ 38 w 496"/>
                <a:gd name="T45" fmla="*/ 358 h 600"/>
                <a:gd name="T46" fmla="*/ 59 w 496"/>
                <a:gd name="T47" fmla="*/ 322 h 600"/>
                <a:gd name="T48" fmla="*/ 85 w 496"/>
                <a:gd name="T49" fmla="*/ 289 h 600"/>
                <a:gd name="T50" fmla="*/ 115 w 496"/>
                <a:gd name="T51" fmla="*/ 261 h 600"/>
                <a:gd name="T52" fmla="*/ 156 w 496"/>
                <a:gd name="T53" fmla="*/ 231 h 600"/>
                <a:gd name="T54" fmla="*/ 200 w 496"/>
                <a:gd name="T55" fmla="*/ 203 h 600"/>
                <a:gd name="T56" fmla="*/ 244 w 496"/>
                <a:gd name="T57" fmla="*/ 178 h 600"/>
                <a:gd name="T58" fmla="*/ 290 w 496"/>
                <a:gd name="T59" fmla="*/ 156 h 600"/>
                <a:gd name="T60" fmla="*/ 336 w 496"/>
                <a:gd name="T61" fmla="*/ 133 h 600"/>
                <a:gd name="T62" fmla="*/ 367 w 496"/>
                <a:gd name="T63" fmla="*/ 116 h 600"/>
                <a:gd name="T64" fmla="*/ 398 w 496"/>
                <a:gd name="T65" fmla="*/ 98 h 600"/>
                <a:gd name="T66" fmla="*/ 426 w 496"/>
                <a:gd name="T67" fmla="*/ 78 h 600"/>
                <a:gd name="T68" fmla="*/ 453 w 496"/>
                <a:gd name="T69" fmla="*/ 55 h 600"/>
                <a:gd name="T70" fmla="*/ 477 w 496"/>
                <a:gd name="T71" fmla="*/ 29 h 600"/>
                <a:gd name="T72" fmla="*/ 496 w 496"/>
                <a:gd name="T73"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6" h="600">
                  <a:moveTo>
                    <a:pt x="496" y="0"/>
                  </a:moveTo>
                  <a:lnTo>
                    <a:pt x="487" y="38"/>
                  </a:lnTo>
                  <a:lnTo>
                    <a:pt x="477" y="76"/>
                  </a:lnTo>
                  <a:lnTo>
                    <a:pt x="463" y="115"/>
                  </a:lnTo>
                  <a:lnTo>
                    <a:pt x="446" y="152"/>
                  </a:lnTo>
                  <a:lnTo>
                    <a:pt x="426" y="186"/>
                  </a:lnTo>
                  <a:lnTo>
                    <a:pt x="403" y="217"/>
                  </a:lnTo>
                  <a:lnTo>
                    <a:pt x="365" y="257"/>
                  </a:lnTo>
                  <a:lnTo>
                    <a:pt x="322" y="293"/>
                  </a:lnTo>
                  <a:lnTo>
                    <a:pt x="279" y="326"/>
                  </a:lnTo>
                  <a:lnTo>
                    <a:pt x="234" y="358"/>
                  </a:lnTo>
                  <a:lnTo>
                    <a:pt x="188" y="390"/>
                  </a:lnTo>
                  <a:lnTo>
                    <a:pt x="145" y="424"/>
                  </a:lnTo>
                  <a:lnTo>
                    <a:pt x="104" y="461"/>
                  </a:lnTo>
                  <a:lnTo>
                    <a:pt x="68" y="505"/>
                  </a:lnTo>
                  <a:lnTo>
                    <a:pt x="36" y="551"/>
                  </a:lnTo>
                  <a:lnTo>
                    <a:pt x="9" y="600"/>
                  </a:lnTo>
                  <a:lnTo>
                    <a:pt x="3" y="560"/>
                  </a:lnTo>
                  <a:lnTo>
                    <a:pt x="0" y="517"/>
                  </a:lnTo>
                  <a:lnTo>
                    <a:pt x="3" y="477"/>
                  </a:lnTo>
                  <a:lnTo>
                    <a:pt x="10" y="436"/>
                  </a:lnTo>
                  <a:lnTo>
                    <a:pt x="22" y="395"/>
                  </a:lnTo>
                  <a:lnTo>
                    <a:pt x="38" y="358"/>
                  </a:lnTo>
                  <a:lnTo>
                    <a:pt x="59" y="322"/>
                  </a:lnTo>
                  <a:lnTo>
                    <a:pt x="85" y="289"/>
                  </a:lnTo>
                  <a:lnTo>
                    <a:pt x="115" y="261"/>
                  </a:lnTo>
                  <a:lnTo>
                    <a:pt x="156" y="231"/>
                  </a:lnTo>
                  <a:lnTo>
                    <a:pt x="200" y="203"/>
                  </a:lnTo>
                  <a:lnTo>
                    <a:pt x="244" y="178"/>
                  </a:lnTo>
                  <a:lnTo>
                    <a:pt x="290" y="156"/>
                  </a:lnTo>
                  <a:lnTo>
                    <a:pt x="336" y="133"/>
                  </a:lnTo>
                  <a:lnTo>
                    <a:pt x="367" y="116"/>
                  </a:lnTo>
                  <a:lnTo>
                    <a:pt x="398" y="98"/>
                  </a:lnTo>
                  <a:lnTo>
                    <a:pt x="426" y="78"/>
                  </a:lnTo>
                  <a:lnTo>
                    <a:pt x="453" y="55"/>
                  </a:lnTo>
                  <a:lnTo>
                    <a:pt x="477" y="29"/>
                  </a:lnTo>
                  <a:lnTo>
                    <a:pt x="4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3600" dirty="0">
                <a:latin typeface="Times New Roman" pitchFamily="18" charset="0"/>
                <a:cs typeface="Times New Roman" pitchFamily="18" charset="0"/>
              </a:endParaRPr>
            </a:p>
          </p:txBody>
        </p:sp>
        <p:sp>
          <p:nvSpPr>
            <p:cNvPr id="52" name="îṧlíḋè">
              <a:extLst>
                <a:ext uri="{FF2B5EF4-FFF2-40B4-BE49-F238E27FC236}">
                  <a16:creationId xmlns:a16="http://schemas.microsoft.com/office/drawing/2014/main" id="{AE75CEB8-A3DA-4C44-8876-8FE58C4CF666}"/>
                </a:ext>
              </a:extLst>
            </p:cNvPr>
            <p:cNvSpPr/>
            <p:nvPr/>
          </p:nvSpPr>
          <p:spPr bwMode="auto">
            <a:xfrm flipH="1">
              <a:off x="4162902" y="3129967"/>
              <a:ext cx="421199" cy="503412"/>
            </a:xfrm>
            <a:custGeom>
              <a:avLst/>
              <a:gdLst>
                <a:gd name="T0" fmla="*/ 445 w 448"/>
                <a:gd name="T1" fmla="*/ 0 h 537"/>
                <a:gd name="T2" fmla="*/ 448 w 448"/>
                <a:gd name="T3" fmla="*/ 60 h 537"/>
                <a:gd name="T4" fmla="*/ 444 w 448"/>
                <a:gd name="T5" fmla="*/ 121 h 537"/>
                <a:gd name="T6" fmla="*/ 433 w 448"/>
                <a:gd name="T7" fmla="*/ 180 h 537"/>
                <a:gd name="T8" fmla="*/ 418 w 448"/>
                <a:gd name="T9" fmla="*/ 222 h 537"/>
                <a:gd name="T10" fmla="*/ 401 w 448"/>
                <a:gd name="T11" fmla="*/ 260 h 537"/>
                <a:gd name="T12" fmla="*/ 376 w 448"/>
                <a:gd name="T13" fmla="*/ 295 h 537"/>
                <a:gd name="T14" fmla="*/ 349 w 448"/>
                <a:gd name="T15" fmla="*/ 326 h 537"/>
                <a:gd name="T16" fmla="*/ 317 w 448"/>
                <a:gd name="T17" fmla="*/ 354 h 537"/>
                <a:gd name="T18" fmla="*/ 283 w 448"/>
                <a:gd name="T19" fmla="*/ 379 h 537"/>
                <a:gd name="T20" fmla="*/ 245 w 448"/>
                <a:gd name="T21" fmla="*/ 402 h 537"/>
                <a:gd name="T22" fmla="*/ 207 w 448"/>
                <a:gd name="T23" fmla="*/ 418 h 537"/>
                <a:gd name="T24" fmla="*/ 170 w 448"/>
                <a:gd name="T25" fmla="*/ 433 h 537"/>
                <a:gd name="T26" fmla="*/ 132 w 448"/>
                <a:gd name="T27" fmla="*/ 446 h 537"/>
                <a:gd name="T28" fmla="*/ 94 w 448"/>
                <a:gd name="T29" fmla="*/ 462 h 537"/>
                <a:gd name="T30" fmla="*/ 72 w 448"/>
                <a:gd name="T31" fmla="*/ 472 h 537"/>
                <a:gd name="T32" fmla="*/ 50 w 448"/>
                <a:gd name="T33" fmla="*/ 484 h 537"/>
                <a:gd name="T34" fmla="*/ 31 w 448"/>
                <a:gd name="T35" fmla="*/ 501 h 537"/>
                <a:gd name="T36" fmla="*/ 0 w 448"/>
                <a:gd name="T37" fmla="*/ 537 h 537"/>
                <a:gd name="T38" fmla="*/ 2 w 448"/>
                <a:gd name="T39" fmla="*/ 532 h 537"/>
                <a:gd name="T40" fmla="*/ 4 w 448"/>
                <a:gd name="T41" fmla="*/ 520 h 537"/>
                <a:gd name="T42" fmla="*/ 9 w 448"/>
                <a:gd name="T43" fmla="*/ 502 h 537"/>
                <a:gd name="T44" fmla="*/ 17 w 448"/>
                <a:gd name="T45" fmla="*/ 478 h 537"/>
                <a:gd name="T46" fmla="*/ 28 w 448"/>
                <a:gd name="T47" fmla="*/ 450 h 537"/>
                <a:gd name="T48" fmla="*/ 42 w 448"/>
                <a:gd name="T49" fmla="*/ 419 h 537"/>
                <a:gd name="T50" fmla="*/ 63 w 448"/>
                <a:gd name="T51" fmla="*/ 386 h 537"/>
                <a:gd name="T52" fmla="*/ 87 w 448"/>
                <a:gd name="T53" fmla="*/ 351 h 537"/>
                <a:gd name="T54" fmla="*/ 117 w 448"/>
                <a:gd name="T55" fmla="*/ 316 h 537"/>
                <a:gd name="T56" fmla="*/ 152 w 448"/>
                <a:gd name="T57" fmla="*/ 283 h 537"/>
                <a:gd name="T58" fmla="*/ 184 w 448"/>
                <a:gd name="T59" fmla="*/ 258 h 537"/>
                <a:gd name="T60" fmla="*/ 218 w 448"/>
                <a:gd name="T61" fmla="*/ 233 h 537"/>
                <a:gd name="T62" fmla="*/ 252 w 448"/>
                <a:gd name="T63" fmla="*/ 209 h 537"/>
                <a:gd name="T64" fmla="*/ 285 w 448"/>
                <a:gd name="T65" fmla="*/ 185 h 537"/>
                <a:gd name="T66" fmla="*/ 319 w 448"/>
                <a:gd name="T67" fmla="*/ 159 h 537"/>
                <a:gd name="T68" fmla="*/ 349 w 448"/>
                <a:gd name="T69" fmla="*/ 133 h 537"/>
                <a:gd name="T70" fmla="*/ 379 w 448"/>
                <a:gd name="T71" fmla="*/ 103 h 537"/>
                <a:gd name="T72" fmla="*/ 404 w 448"/>
                <a:gd name="T73" fmla="*/ 73 h 537"/>
                <a:gd name="T74" fmla="*/ 427 w 448"/>
                <a:gd name="T75" fmla="*/ 38 h 537"/>
                <a:gd name="T76" fmla="*/ 445 w 448"/>
                <a:gd name="T77"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8" h="537">
                  <a:moveTo>
                    <a:pt x="445" y="0"/>
                  </a:moveTo>
                  <a:lnTo>
                    <a:pt x="448" y="60"/>
                  </a:lnTo>
                  <a:lnTo>
                    <a:pt x="444" y="121"/>
                  </a:lnTo>
                  <a:lnTo>
                    <a:pt x="433" y="180"/>
                  </a:lnTo>
                  <a:lnTo>
                    <a:pt x="418" y="222"/>
                  </a:lnTo>
                  <a:lnTo>
                    <a:pt x="401" y="260"/>
                  </a:lnTo>
                  <a:lnTo>
                    <a:pt x="376" y="295"/>
                  </a:lnTo>
                  <a:lnTo>
                    <a:pt x="349" y="326"/>
                  </a:lnTo>
                  <a:lnTo>
                    <a:pt x="317" y="354"/>
                  </a:lnTo>
                  <a:lnTo>
                    <a:pt x="283" y="379"/>
                  </a:lnTo>
                  <a:lnTo>
                    <a:pt x="245" y="402"/>
                  </a:lnTo>
                  <a:lnTo>
                    <a:pt x="207" y="418"/>
                  </a:lnTo>
                  <a:lnTo>
                    <a:pt x="170" y="433"/>
                  </a:lnTo>
                  <a:lnTo>
                    <a:pt x="132" y="446"/>
                  </a:lnTo>
                  <a:lnTo>
                    <a:pt x="94" y="462"/>
                  </a:lnTo>
                  <a:lnTo>
                    <a:pt x="72" y="472"/>
                  </a:lnTo>
                  <a:lnTo>
                    <a:pt x="50" y="484"/>
                  </a:lnTo>
                  <a:lnTo>
                    <a:pt x="31" y="501"/>
                  </a:lnTo>
                  <a:lnTo>
                    <a:pt x="0" y="537"/>
                  </a:lnTo>
                  <a:lnTo>
                    <a:pt x="2" y="532"/>
                  </a:lnTo>
                  <a:lnTo>
                    <a:pt x="4" y="520"/>
                  </a:lnTo>
                  <a:lnTo>
                    <a:pt x="9" y="502"/>
                  </a:lnTo>
                  <a:lnTo>
                    <a:pt x="17" y="478"/>
                  </a:lnTo>
                  <a:lnTo>
                    <a:pt x="28" y="450"/>
                  </a:lnTo>
                  <a:lnTo>
                    <a:pt x="42" y="419"/>
                  </a:lnTo>
                  <a:lnTo>
                    <a:pt x="63" y="386"/>
                  </a:lnTo>
                  <a:lnTo>
                    <a:pt x="87" y="351"/>
                  </a:lnTo>
                  <a:lnTo>
                    <a:pt x="117" y="316"/>
                  </a:lnTo>
                  <a:lnTo>
                    <a:pt x="152" y="283"/>
                  </a:lnTo>
                  <a:lnTo>
                    <a:pt x="184" y="258"/>
                  </a:lnTo>
                  <a:lnTo>
                    <a:pt x="218" y="233"/>
                  </a:lnTo>
                  <a:lnTo>
                    <a:pt x="252" y="209"/>
                  </a:lnTo>
                  <a:lnTo>
                    <a:pt x="285" y="185"/>
                  </a:lnTo>
                  <a:lnTo>
                    <a:pt x="319" y="159"/>
                  </a:lnTo>
                  <a:lnTo>
                    <a:pt x="349" y="133"/>
                  </a:lnTo>
                  <a:lnTo>
                    <a:pt x="379" y="103"/>
                  </a:lnTo>
                  <a:lnTo>
                    <a:pt x="404" y="73"/>
                  </a:lnTo>
                  <a:lnTo>
                    <a:pt x="427" y="38"/>
                  </a:lnTo>
                  <a:lnTo>
                    <a:pt x="4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defPPr>
                <a:defRPr lang="en-US"/>
              </a:defPPr>
              <a:lvl1pPr marL="0" algn="l" defTabSz="1645854" rtl="0" eaLnBrk="1" latinLnBrk="0" hangingPunct="1">
                <a:defRPr sz="3240" kern="1200">
                  <a:solidFill>
                    <a:schemeClr val="tx1"/>
                  </a:solidFill>
                </a:defRPr>
              </a:lvl1pPr>
              <a:lvl2pPr marL="822928" algn="l" defTabSz="1645854" rtl="0" eaLnBrk="1" latinLnBrk="0" hangingPunct="1">
                <a:defRPr sz="3240" kern="1200">
                  <a:solidFill>
                    <a:schemeClr val="tx1"/>
                  </a:solidFill>
                </a:defRPr>
              </a:lvl2pPr>
              <a:lvl3pPr marL="1645854" algn="l" defTabSz="1645854" rtl="0" eaLnBrk="1" latinLnBrk="0" hangingPunct="1">
                <a:defRPr sz="3240" kern="1200">
                  <a:solidFill>
                    <a:schemeClr val="tx1"/>
                  </a:solidFill>
                </a:defRPr>
              </a:lvl3pPr>
              <a:lvl4pPr marL="2468782" algn="l" defTabSz="1645854" rtl="0" eaLnBrk="1" latinLnBrk="0" hangingPunct="1">
                <a:defRPr sz="3240" kern="1200">
                  <a:solidFill>
                    <a:schemeClr val="tx1"/>
                  </a:solidFill>
                </a:defRPr>
              </a:lvl4pPr>
              <a:lvl5pPr marL="3291708" algn="l" defTabSz="1645854" rtl="0" eaLnBrk="1" latinLnBrk="0" hangingPunct="1">
                <a:defRPr sz="3240" kern="1200">
                  <a:solidFill>
                    <a:schemeClr val="tx1"/>
                  </a:solidFill>
                </a:defRPr>
              </a:lvl5pPr>
              <a:lvl6pPr marL="4114636" algn="l" defTabSz="1645854" rtl="0" eaLnBrk="1" latinLnBrk="0" hangingPunct="1">
                <a:defRPr sz="3240" kern="1200">
                  <a:solidFill>
                    <a:schemeClr val="tx1"/>
                  </a:solidFill>
                </a:defRPr>
              </a:lvl6pPr>
              <a:lvl7pPr marL="4937562" algn="l" defTabSz="1645854" rtl="0" eaLnBrk="1" latinLnBrk="0" hangingPunct="1">
                <a:defRPr sz="3240" kern="1200">
                  <a:solidFill>
                    <a:schemeClr val="tx1"/>
                  </a:solidFill>
                </a:defRPr>
              </a:lvl7pPr>
              <a:lvl8pPr marL="5760490" algn="l" defTabSz="1645854" rtl="0" eaLnBrk="1" latinLnBrk="0" hangingPunct="1">
                <a:defRPr sz="3240" kern="1200">
                  <a:solidFill>
                    <a:schemeClr val="tx1"/>
                  </a:solidFill>
                </a:defRPr>
              </a:lvl8pPr>
              <a:lvl9pPr marL="6583417" algn="l" defTabSz="1645854" rtl="0" eaLnBrk="1" latinLnBrk="0" hangingPunct="1">
                <a:defRPr sz="3240" kern="1200">
                  <a:solidFill>
                    <a:schemeClr val="tx1"/>
                  </a:solidFill>
                </a:defRPr>
              </a:lvl9pPr>
            </a:lstStyle>
            <a:p>
              <a:endParaRPr lang="en-GB" sz="3200" dirty="0">
                <a:latin typeface="Times New Roman" pitchFamily="18" charset="0"/>
                <a:cs typeface="Times New Roman" pitchFamily="18" charset="0"/>
              </a:endParaRPr>
            </a:p>
          </p:txBody>
        </p:sp>
      </p:grpSp>
      <p:sp>
        <p:nvSpPr>
          <p:cNvPr id="42" name="íSlîḋê">
            <a:extLst>
              <a:ext uri="{FF2B5EF4-FFF2-40B4-BE49-F238E27FC236}">
                <a16:creationId xmlns:a16="http://schemas.microsoft.com/office/drawing/2014/main" id="{8666371B-0917-4A9D-8D1D-35C05A2FDA12}"/>
              </a:ext>
            </a:extLst>
          </p:cNvPr>
          <p:cNvSpPr/>
          <p:nvPr/>
        </p:nvSpPr>
        <p:spPr>
          <a:xfrm>
            <a:off x="6655028" y="2573775"/>
            <a:ext cx="318870" cy="318792"/>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900" dirty="0">
              <a:latin typeface="Times New Roman" pitchFamily="18" charset="0"/>
              <a:cs typeface="Times New Roman" pitchFamily="18" charset="0"/>
            </a:endParaRPr>
          </a:p>
        </p:txBody>
      </p:sp>
      <p:sp>
        <p:nvSpPr>
          <p:cNvPr id="43" name="í$lîḑé">
            <a:extLst>
              <a:ext uri="{FF2B5EF4-FFF2-40B4-BE49-F238E27FC236}">
                <a16:creationId xmlns:a16="http://schemas.microsoft.com/office/drawing/2014/main" id="{DEDCBA2D-06E0-414B-9600-F8400589C859}"/>
              </a:ext>
            </a:extLst>
          </p:cNvPr>
          <p:cNvSpPr/>
          <p:nvPr/>
        </p:nvSpPr>
        <p:spPr>
          <a:xfrm>
            <a:off x="4784921" y="2136749"/>
            <a:ext cx="561924" cy="561075"/>
          </a:xfrm>
          <a:custGeom>
            <a:avLst/>
            <a:gdLst>
              <a:gd name="T0" fmla="*/ 3060 w 6120"/>
              <a:gd name="T1" fmla="*/ 0 h 6120"/>
              <a:gd name="T2" fmla="*/ 0 w 6120"/>
              <a:gd name="T3" fmla="*/ 3060 h 6120"/>
              <a:gd name="T4" fmla="*/ 3060 w 6120"/>
              <a:gd name="T5" fmla="*/ 6120 h 6120"/>
              <a:gd name="T6" fmla="*/ 6120 w 6120"/>
              <a:gd name="T7" fmla="*/ 3060 h 6120"/>
              <a:gd name="T8" fmla="*/ 3060 w 6120"/>
              <a:gd name="T9" fmla="*/ 0 h 6120"/>
              <a:gd name="T10" fmla="*/ 4635 w 6120"/>
              <a:gd name="T11" fmla="*/ 4862 h 6120"/>
              <a:gd name="T12" fmla="*/ 3060 w 6120"/>
              <a:gd name="T13" fmla="*/ 5453 h 6120"/>
              <a:gd name="T14" fmla="*/ 1486 w 6120"/>
              <a:gd name="T15" fmla="*/ 4862 h 6120"/>
              <a:gd name="T16" fmla="*/ 1416 w 6120"/>
              <a:gd name="T17" fmla="*/ 4655 h 6120"/>
              <a:gd name="T18" fmla="*/ 2632 w 6120"/>
              <a:gd name="T19" fmla="*/ 3147 h 6120"/>
              <a:gd name="T20" fmla="*/ 2107 w 6120"/>
              <a:gd name="T21" fmla="*/ 2147 h 6120"/>
              <a:gd name="T22" fmla="*/ 3060 w 6120"/>
              <a:gd name="T23" fmla="*/ 1027 h 6120"/>
              <a:gd name="T24" fmla="*/ 4013 w 6120"/>
              <a:gd name="T25" fmla="*/ 2147 h 6120"/>
              <a:gd name="T26" fmla="*/ 3488 w 6120"/>
              <a:gd name="T27" fmla="*/ 3147 h 6120"/>
              <a:gd name="T28" fmla="*/ 4705 w 6120"/>
              <a:gd name="T29" fmla="*/ 4654 h 6120"/>
              <a:gd name="T30" fmla="*/ 4635 w 6120"/>
              <a:gd name="T31" fmla="*/ 4862 h 6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20" h="6120">
                <a:moveTo>
                  <a:pt x="3060" y="0"/>
                </a:moveTo>
                <a:cubicBezTo>
                  <a:pt x="1367" y="0"/>
                  <a:pt x="0" y="1371"/>
                  <a:pt x="0" y="3060"/>
                </a:cubicBezTo>
                <a:cubicBezTo>
                  <a:pt x="0" y="4751"/>
                  <a:pt x="1370" y="6120"/>
                  <a:pt x="3060" y="6120"/>
                </a:cubicBezTo>
                <a:cubicBezTo>
                  <a:pt x="4758" y="6120"/>
                  <a:pt x="6120" y="4744"/>
                  <a:pt x="6120" y="3060"/>
                </a:cubicBezTo>
                <a:cubicBezTo>
                  <a:pt x="6120" y="1367"/>
                  <a:pt x="4748" y="0"/>
                  <a:pt x="3060" y="0"/>
                </a:cubicBezTo>
                <a:close/>
                <a:moveTo>
                  <a:pt x="4635" y="4862"/>
                </a:moveTo>
                <a:cubicBezTo>
                  <a:pt x="4198" y="5245"/>
                  <a:pt x="3645" y="5453"/>
                  <a:pt x="3060" y="5453"/>
                </a:cubicBezTo>
                <a:cubicBezTo>
                  <a:pt x="2475" y="5453"/>
                  <a:pt x="1922" y="5245"/>
                  <a:pt x="1486" y="4862"/>
                </a:cubicBezTo>
                <a:cubicBezTo>
                  <a:pt x="1427" y="4811"/>
                  <a:pt x="1400" y="4731"/>
                  <a:pt x="1416" y="4655"/>
                </a:cubicBezTo>
                <a:cubicBezTo>
                  <a:pt x="1566" y="3919"/>
                  <a:pt x="2035" y="3338"/>
                  <a:pt x="2632" y="3147"/>
                </a:cubicBezTo>
                <a:cubicBezTo>
                  <a:pt x="2320" y="2963"/>
                  <a:pt x="2107" y="2584"/>
                  <a:pt x="2107" y="2147"/>
                </a:cubicBezTo>
                <a:cubicBezTo>
                  <a:pt x="2107" y="1528"/>
                  <a:pt x="2533" y="1027"/>
                  <a:pt x="3060" y="1027"/>
                </a:cubicBezTo>
                <a:cubicBezTo>
                  <a:pt x="3587" y="1027"/>
                  <a:pt x="4013" y="1528"/>
                  <a:pt x="4013" y="2147"/>
                </a:cubicBezTo>
                <a:cubicBezTo>
                  <a:pt x="4013" y="2584"/>
                  <a:pt x="3800" y="2963"/>
                  <a:pt x="3488" y="3147"/>
                </a:cubicBezTo>
                <a:cubicBezTo>
                  <a:pt x="4085" y="3338"/>
                  <a:pt x="4554" y="3918"/>
                  <a:pt x="4705" y="4654"/>
                </a:cubicBezTo>
                <a:cubicBezTo>
                  <a:pt x="4720" y="4731"/>
                  <a:pt x="4694" y="4811"/>
                  <a:pt x="4635" y="48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latin typeface="Times New Roman" pitchFamily="18" charset="0"/>
              <a:cs typeface="Times New Roman" pitchFamily="18" charset="0"/>
            </a:endParaRPr>
          </a:p>
        </p:txBody>
      </p:sp>
      <p:sp>
        <p:nvSpPr>
          <p:cNvPr id="44" name="ísḻïďé">
            <a:extLst>
              <a:ext uri="{FF2B5EF4-FFF2-40B4-BE49-F238E27FC236}">
                <a16:creationId xmlns:a16="http://schemas.microsoft.com/office/drawing/2014/main" id="{85E9A520-54E5-476C-9C13-C3C36DC1162A}"/>
              </a:ext>
            </a:extLst>
          </p:cNvPr>
          <p:cNvSpPr/>
          <p:nvPr/>
        </p:nvSpPr>
        <p:spPr>
          <a:xfrm>
            <a:off x="5910376" y="2541990"/>
            <a:ext cx="474694" cy="473779"/>
          </a:xfrm>
          <a:custGeom>
            <a:avLst/>
            <a:gdLst>
              <a:gd name="T0" fmla="*/ 325 w 333"/>
              <a:gd name="T1" fmla="*/ 136 h 333"/>
              <a:gd name="T2" fmla="*/ 295 w 333"/>
              <a:gd name="T3" fmla="*/ 132 h 333"/>
              <a:gd name="T4" fmla="*/ 282 w 333"/>
              <a:gd name="T5" fmla="*/ 100 h 333"/>
              <a:gd name="T6" fmla="*/ 301 w 333"/>
              <a:gd name="T7" fmla="*/ 77 h 333"/>
              <a:gd name="T8" fmla="*/ 300 w 333"/>
              <a:gd name="T9" fmla="*/ 64 h 333"/>
              <a:gd name="T10" fmla="*/ 269 w 333"/>
              <a:gd name="T11" fmla="*/ 33 h 333"/>
              <a:gd name="T12" fmla="*/ 257 w 333"/>
              <a:gd name="T13" fmla="*/ 33 h 333"/>
              <a:gd name="T14" fmla="*/ 233 w 333"/>
              <a:gd name="T15" fmla="*/ 51 h 333"/>
              <a:gd name="T16" fmla="*/ 201 w 333"/>
              <a:gd name="T17" fmla="*/ 38 h 333"/>
              <a:gd name="T18" fmla="*/ 198 w 333"/>
              <a:gd name="T19" fmla="*/ 8 h 333"/>
              <a:gd name="T20" fmla="*/ 188 w 333"/>
              <a:gd name="T21" fmla="*/ 0 h 333"/>
              <a:gd name="T22" fmla="*/ 145 w 333"/>
              <a:gd name="T23" fmla="*/ 0 h 333"/>
              <a:gd name="T24" fmla="*/ 136 w 333"/>
              <a:gd name="T25" fmla="*/ 8 h 333"/>
              <a:gd name="T26" fmla="*/ 132 w 333"/>
              <a:gd name="T27" fmla="*/ 38 h 333"/>
              <a:gd name="T28" fmla="*/ 100 w 333"/>
              <a:gd name="T29" fmla="*/ 51 h 333"/>
              <a:gd name="T30" fmla="*/ 77 w 333"/>
              <a:gd name="T31" fmla="*/ 33 h 333"/>
              <a:gd name="T32" fmla="*/ 64 w 333"/>
              <a:gd name="T33" fmla="*/ 33 h 333"/>
              <a:gd name="T34" fmla="*/ 33 w 333"/>
              <a:gd name="T35" fmla="*/ 64 h 333"/>
              <a:gd name="T36" fmla="*/ 33 w 333"/>
              <a:gd name="T37" fmla="*/ 77 h 333"/>
              <a:gd name="T38" fmla="*/ 51 w 333"/>
              <a:gd name="T39" fmla="*/ 100 h 333"/>
              <a:gd name="T40" fmla="*/ 38 w 333"/>
              <a:gd name="T41" fmla="*/ 132 h 333"/>
              <a:gd name="T42" fmla="*/ 8 w 333"/>
              <a:gd name="T43" fmla="*/ 136 h 333"/>
              <a:gd name="T44" fmla="*/ 0 w 333"/>
              <a:gd name="T45" fmla="*/ 145 h 333"/>
              <a:gd name="T46" fmla="*/ 0 w 333"/>
              <a:gd name="T47" fmla="*/ 188 h 333"/>
              <a:gd name="T48" fmla="*/ 8 w 333"/>
              <a:gd name="T49" fmla="*/ 198 h 333"/>
              <a:gd name="T50" fmla="*/ 38 w 333"/>
              <a:gd name="T51" fmla="*/ 201 h 333"/>
              <a:gd name="T52" fmla="*/ 51 w 333"/>
              <a:gd name="T53" fmla="*/ 233 h 333"/>
              <a:gd name="T54" fmla="*/ 33 w 333"/>
              <a:gd name="T55" fmla="*/ 257 h 333"/>
              <a:gd name="T56" fmla="*/ 34 w 333"/>
              <a:gd name="T57" fmla="*/ 269 h 333"/>
              <a:gd name="T58" fmla="*/ 64 w 333"/>
              <a:gd name="T59" fmla="*/ 300 h 333"/>
              <a:gd name="T60" fmla="*/ 77 w 333"/>
              <a:gd name="T61" fmla="*/ 301 h 333"/>
              <a:gd name="T62" fmla="*/ 100 w 333"/>
              <a:gd name="T63" fmla="*/ 282 h 333"/>
              <a:gd name="T64" fmla="*/ 132 w 333"/>
              <a:gd name="T65" fmla="*/ 295 h 333"/>
              <a:gd name="T66" fmla="*/ 136 w 333"/>
              <a:gd name="T67" fmla="*/ 325 h 333"/>
              <a:gd name="T68" fmla="*/ 145 w 333"/>
              <a:gd name="T69" fmla="*/ 333 h 333"/>
              <a:gd name="T70" fmla="*/ 188 w 333"/>
              <a:gd name="T71" fmla="*/ 333 h 333"/>
              <a:gd name="T72" fmla="*/ 198 w 333"/>
              <a:gd name="T73" fmla="*/ 325 h 333"/>
              <a:gd name="T74" fmla="*/ 201 w 333"/>
              <a:gd name="T75" fmla="*/ 295 h 333"/>
              <a:gd name="T76" fmla="*/ 233 w 333"/>
              <a:gd name="T77" fmla="*/ 282 h 333"/>
              <a:gd name="T78" fmla="*/ 257 w 333"/>
              <a:gd name="T79" fmla="*/ 301 h 333"/>
              <a:gd name="T80" fmla="*/ 269 w 333"/>
              <a:gd name="T81" fmla="*/ 300 h 333"/>
              <a:gd name="T82" fmla="*/ 300 w 333"/>
              <a:gd name="T83" fmla="*/ 269 h 333"/>
              <a:gd name="T84" fmla="*/ 301 w 333"/>
              <a:gd name="T85" fmla="*/ 257 h 333"/>
              <a:gd name="T86" fmla="*/ 282 w 333"/>
              <a:gd name="T87" fmla="*/ 233 h 333"/>
              <a:gd name="T88" fmla="*/ 295 w 333"/>
              <a:gd name="T89" fmla="*/ 201 h 333"/>
              <a:gd name="T90" fmla="*/ 325 w 333"/>
              <a:gd name="T91" fmla="*/ 198 h 333"/>
              <a:gd name="T92" fmla="*/ 333 w 333"/>
              <a:gd name="T93" fmla="*/ 188 h 333"/>
              <a:gd name="T94" fmla="*/ 333 w 333"/>
              <a:gd name="T95" fmla="*/ 145 h 333"/>
              <a:gd name="T96" fmla="*/ 325 w 333"/>
              <a:gd name="T97" fmla="*/ 136 h 333"/>
              <a:gd name="T98" fmla="*/ 167 w 333"/>
              <a:gd name="T99" fmla="*/ 250 h 333"/>
              <a:gd name="T100" fmla="*/ 83 w 333"/>
              <a:gd name="T101" fmla="*/ 167 h 333"/>
              <a:gd name="T102" fmla="*/ 167 w 333"/>
              <a:gd name="T103" fmla="*/ 83 h 333"/>
              <a:gd name="T104" fmla="*/ 250 w 333"/>
              <a:gd name="T105" fmla="*/ 167 h 333"/>
              <a:gd name="T106" fmla="*/ 167 w 333"/>
              <a:gd name="T107" fmla="*/ 25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33">
                <a:moveTo>
                  <a:pt x="325" y="136"/>
                </a:moveTo>
                <a:lnTo>
                  <a:pt x="295" y="132"/>
                </a:lnTo>
                <a:cubicBezTo>
                  <a:pt x="292" y="121"/>
                  <a:pt x="288" y="110"/>
                  <a:pt x="282" y="100"/>
                </a:cubicBezTo>
                <a:lnTo>
                  <a:pt x="301" y="77"/>
                </a:lnTo>
                <a:cubicBezTo>
                  <a:pt x="303" y="73"/>
                  <a:pt x="303" y="67"/>
                  <a:pt x="300" y="64"/>
                </a:cubicBezTo>
                <a:lnTo>
                  <a:pt x="269" y="33"/>
                </a:lnTo>
                <a:cubicBezTo>
                  <a:pt x="266" y="30"/>
                  <a:pt x="260" y="30"/>
                  <a:pt x="257" y="33"/>
                </a:cubicBezTo>
                <a:lnTo>
                  <a:pt x="233" y="51"/>
                </a:lnTo>
                <a:cubicBezTo>
                  <a:pt x="223" y="45"/>
                  <a:pt x="213" y="41"/>
                  <a:pt x="201" y="38"/>
                </a:cubicBezTo>
                <a:lnTo>
                  <a:pt x="198" y="8"/>
                </a:lnTo>
                <a:cubicBezTo>
                  <a:pt x="197" y="4"/>
                  <a:pt x="193" y="0"/>
                  <a:pt x="188" y="0"/>
                </a:cubicBezTo>
                <a:lnTo>
                  <a:pt x="145" y="0"/>
                </a:lnTo>
                <a:cubicBezTo>
                  <a:pt x="140" y="0"/>
                  <a:pt x="136" y="4"/>
                  <a:pt x="136" y="8"/>
                </a:cubicBezTo>
                <a:lnTo>
                  <a:pt x="132" y="38"/>
                </a:lnTo>
                <a:cubicBezTo>
                  <a:pt x="121" y="41"/>
                  <a:pt x="110" y="46"/>
                  <a:pt x="100" y="51"/>
                </a:cubicBezTo>
                <a:lnTo>
                  <a:pt x="77" y="33"/>
                </a:lnTo>
                <a:cubicBezTo>
                  <a:pt x="73" y="30"/>
                  <a:pt x="67" y="30"/>
                  <a:pt x="64" y="33"/>
                </a:cubicBezTo>
                <a:lnTo>
                  <a:pt x="33" y="64"/>
                </a:lnTo>
                <a:cubicBezTo>
                  <a:pt x="30" y="67"/>
                  <a:pt x="30" y="73"/>
                  <a:pt x="33" y="77"/>
                </a:cubicBezTo>
                <a:lnTo>
                  <a:pt x="51" y="100"/>
                </a:lnTo>
                <a:cubicBezTo>
                  <a:pt x="45" y="110"/>
                  <a:pt x="41" y="121"/>
                  <a:pt x="38" y="132"/>
                </a:cubicBezTo>
                <a:lnTo>
                  <a:pt x="8" y="136"/>
                </a:lnTo>
                <a:cubicBezTo>
                  <a:pt x="4" y="136"/>
                  <a:pt x="0" y="140"/>
                  <a:pt x="0" y="145"/>
                </a:cubicBezTo>
                <a:lnTo>
                  <a:pt x="0" y="188"/>
                </a:lnTo>
                <a:cubicBezTo>
                  <a:pt x="0" y="193"/>
                  <a:pt x="4" y="197"/>
                  <a:pt x="8" y="198"/>
                </a:cubicBezTo>
                <a:lnTo>
                  <a:pt x="38" y="201"/>
                </a:lnTo>
                <a:cubicBezTo>
                  <a:pt x="41" y="213"/>
                  <a:pt x="46" y="223"/>
                  <a:pt x="51" y="233"/>
                </a:cubicBezTo>
                <a:lnTo>
                  <a:pt x="33" y="257"/>
                </a:lnTo>
                <a:cubicBezTo>
                  <a:pt x="30" y="260"/>
                  <a:pt x="30" y="266"/>
                  <a:pt x="34" y="269"/>
                </a:cubicBezTo>
                <a:lnTo>
                  <a:pt x="64" y="300"/>
                </a:lnTo>
                <a:cubicBezTo>
                  <a:pt x="67" y="303"/>
                  <a:pt x="73" y="303"/>
                  <a:pt x="77" y="301"/>
                </a:cubicBezTo>
                <a:lnTo>
                  <a:pt x="100" y="282"/>
                </a:lnTo>
                <a:cubicBezTo>
                  <a:pt x="110" y="288"/>
                  <a:pt x="121" y="292"/>
                  <a:pt x="132" y="295"/>
                </a:cubicBezTo>
                <a:lnTo>
                  <a:pt x="136" y="325"/>
                </a:lnTo>
                <a:cubicBezTo>
                  <a:pt x="136" y="330"/>
                  <a:pt x="140" y="333"/>
                  <a:pt x="145" y="333"/>
                </a:cubicBezTo>
                <a:lnTo>
                  <a:pt x="188" y="333"/>
                </a:lnTo>
                <a:cubicBezTo>
                  <a:pt x="193" y="333"/>
                  <a:pt x="197" y="330"/>
                  <a:pt x="198" y="325"/>
                </a:cubicBezTo>
                <a:lnTo>
                  <a:pt x="201" y="295"/>
                </a:lnTo>
                <a:cubicBezTo>
                  <a:pt x="213" y="292"/>
                  <a:pt x="223" y="288"/>
                  <a:pt x="233" y="282"/>
                </a:cubicBezTo>
                <a:lnTo>
                  <a:pt x="257" y="301"/>
                </a:lnTo>
                <a:cubicBezTo>
                  <a:pt x="260" y="303"/>
                  <a:pt x="266" y="303"/>
                  <a:pt x="269" y="300"/>
                </a:cubicBezTo>
                <a:lnTo>
                  <a:pt x="300" y="269"/>
                </a:lnTo>
                <a:cubicBezTo>
                  <a:pt x="303" y="266"/>
                  <a:pt x="303" y="260"/>
                  <a:pt x="301" y="257"/>
                </a:cubicBezTo>
                <a:lnTo>
                  <a:pt x="282" y="233"/>
                </a:lnTo>
                <a:cubicBezTo>
                  <a:pt x="288" y="223"/>
                  <a:pt x="292" y="213"/>
                  <a:pt x="295" y="201"/>
                </a:cubicBezTo>
                <a:lnTo>
                  <a:pt x="325" y="198"/>
                </a:lnTo>
                <a:cubicBezTo>
                  <a:pt x="330" y="197"/>
                  <a:pt x="333" y="193"/>
                  <a:pt x="333" y="188"/>
                </a:cubicBezTo>
                <a:lnTo>
                  <a:pt x="333" y="145"/>
                </a:lnTo>
                <a:cubicBezTo>
                  <a:pt x="333" y="140"/>
                  <a:pt x="330" y="136"/>
                  <a:pt x="325" y="136"/>
                </a:cubicBezTo>
                <a:close/>
                <a:moveTo>
                  <a:pt x="167" y="250"/>
                </a:moveTo>
                <a:cubicBezTo>
                  <a:pt x="121" y="250"/>
                  <a:pt x="83" y="213"/>
                  <a:pt x="83" y="167"/>
                </a:cubicBezTo>
                <a:cubicBezTo>
                  <a:pt x="83" y="121"/>
                  <a:pt x="121" y="83"/>
                  <a:pt x="167" y="83"/>
                </a:cubicBezTo>
                <a:cubicBezTo>
                  <a:pt x="213" y="83"/>
                  <a:pt x="250" y="121"/>
                  <a:pt x="250" y="167"/>
                </a:cubicBezTo>
                <a:cubicBezTo>
                  <a:pt x="250" y="213"/>
                  <a:pt x="213" y="250"/>
                  <a:pt x="167" y="2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latin typeface="Times New Roman" pitchFamily="18" charset="0"/>
              <a:cs typeface="Times New Roman" pitchFamily="18" charset="0"/>
            </a:endParaRPr>
          </a:p>
        </p:txBody>
      </p:sp>
      <p:grpSp>
        <p:nvGrpSpPr>
          <p:cNvPr id="45" name="íŝḻíḍe">
            <a:extLst>
              <a:ext uri="{FF2B5EF4-FFF2-40B4-BE49-F238E27FC236}">
                <a16:creationId xmlns:a16="http://schemas.microsoft.com/office/drawing/2014/main" id="{11B89A63-5935-48D3-A1EE-FE153DC36701}"/>
              </a:ext>
            </a:extLst>
          </p:cNvPr>
          <p:cNvGrpSpPr/>
          <p:nvPr/>
        </p:nvGrpSpPr>
        <p:grpSpPr>
          <a:xfrm>
            <a:off x="6399316" y="3988449"/>
            <a:ext cx="751879" cy="751696"/>
            <a:chOff x="6405521" y="4474586"/>
            <a:chExt cx="751879" cy="751696"/>
          </a:xfrm>
        </p:grpSpPr>
        <p:sp>
          <p:nvSpPr>
            <p:cNvPr id="49" name="îs1îḓe">
              <a:extLst>
                <a:ext uri="{FF2B5EF4-FFF2-40B4-BE49-F238E27FC236}">
                  <a16:creationId xmlns:a16="http://schemas.microsoft.com/office/drawing/2014/main" id="{AC20B0A0-A697-4CDC-9C4E-25D799A87146}"/>
                </a:ext>
              </a:extLst>
            </p:cNvPr>
            <p:cNvSpPr/>
            <p:nvPr/>
          </p:nvSpPr>
          <p:spPr>
            <a:xfrm>
              <a:off x="6405521" y="4474586"/>
              <a:ext cx="751879" cy="751696"/>
            </a:xfrm>
            <a:prstGeom prst="ellipse">
              <a:avLst/>
            </a:prstGeom>
            <a:solidFill>
              <a:srgbClr val="8AC59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3200" dirty="0">
                <a:latin typeface="Times New Roman" pitchFamily="18" charset="0"/>
                <a:cs typeface="Times New Roman" pitchFamily="18" charset="0"/>
              </a:endParaRPr>
            </a:p>
          </p:txBody>
        </p:sp>
        <p:sp>
          <p:nvSpPr>
            <p:cNvPr id="50" name="iṡlïdè">
              <a:extLst>
                <a:ext uri="{FF2B5EF4-FFF2-40B4-BE49-F238E27FC236}">
                  <a16:creationId xmlns:a16="http://schemas.microsoft.com/office/drawing/2014/main" id="{E4ACF3A0-3940-4E20-9C56-A18B2E77A516}"/>
                </a:ext>
              </a:extLst>
            </p:cNvPr>
            <p:cNvSpPr/>
            <p:nvPr/>
          </p:nvSpPr>
          <p:spPr>
            <a:xfrm>
              <a:off x="6581096" y="4646980"/>
              <a:ext cx="400730" cy="406908"/>
            </a:xfrm>
            <a:custGeom>
              <a:avLst/>
              <a:gdLst>
                <a:gd name="connsiteX0" fmla="*/ 93 w 595851"/>
                <a:gd name="connsiteY0" fmla="*/ 348663 h 605039"/>
                <a:gd name="connsiteX1" fmla="*/ 82820 w 595851"/>
                <a:gd name="connsiteY1" fmla="*/ 348663 h 605039"/>
                <a:gd name="connsiteX2" fmla="*/ 109188 w 595851"/>
                <a:gd name="connsiteY2" fmla="*/ 370075 h 605039"/>
                <a:gd name="connsiteX3" fmla="*/ 152548 w 595851"/>
                <a:gd name="connsiteY3" fmla="*/ 575570 h 605039"/>
                <a:gd name="connsiteX4" fmla="*/ 135093 w 595851"/>
                <a:gd name="connsiteY4" fmla="*/ 596889 h 605039"/>
                <a:gd name="connsiteX5" fmla="*/ 0 w 595851"/>
                <a:gd name="connsiteY5" fmla="*/ 596889 h 605039"/>
                <a:gd name="connsiteX6" fmla="*/ 329155 w 595851"/>
                <a:gd name="connsiteY6" fmla="*/ 0 h 605039"/>
                <a:gd name="connsiteX7" fmla="*/ 383657 w 595851"/>
                <a:gd name="connsiteY7" fmla="*/ 139414 h 605039"/>
                <a:gd name="connsiteX8" fmla="*/ 383657 w 595851"/>
                <a:gd name="connsiteY8" fmla="*/ 241656 h 605039"/>
                <a:gd name="connsiteX9" fmla="*/ 409376 w 595851"/>
                <a:gd name="connsiteY9" fmla="*/ 236280 h 605039"/>
                <a:gd name="connsiteX10" fmla="*/ 567124 w 595851"/>
                <a:gd name="connsiteY10" fmla="*/ 249257 h 605039"/>
                <a:gd name="connsiteX11" fmla="*/ 574831 w 595851"/>
                <a:gd name="connsiteY11" fmla="*/ 321374 h 605039"/>
                <a:gd name="connsiteX12" fmla="*/ 573902 w 595851"/>
                <a:gd name="connsiteY12" fmla="*/ 414811 h 605039"/>
                <a:gd name="connsiteX13" fmla="*/ 550319 w 595851"/>
                <a:gd name="connsiteY13" fmla="*/ 507321 h 605039"/>
                <a:gd name="connsiteX14" fmla="*/ 473998 w 595851"/>
                <a:gd name="connsiteY14" fmla="*/ 599831 h 605039"/>
                <a:gd name="connsiteX15" fmla="*/ 370937 w 595851"/>
                <a:gd name="connsiteY15" fmla="*/ 603168 h 605039"/>
                <a:gd name="connsiteX16" fmla="*/ 193597 w 595851"/>
                <a:gd name="connsiteY16" fmla="*/ 593528 h 605039"/>
                <a:gd name="connsiteX17" fmla="*/ 136403 w 595851"/>
                <a:gd name="connsiteY17" fmla="*/ 345197 h 605039"/>
                <a:gd name="connsiteX18" fmla="*/ 165929 w 595851"/>
                <a:gd name="connsiteY18" fmla="*/ 314886 h 605039"/>
                <a:gd name="connsiteX19" fmla="*/ 168900 w 595851"/>
                <a:gd name="connsiteY19" fmla="*/ 306914 h 605039"/>
                <a:gd name="connsiteX20" fmla="*/ 193597 w 595851"/>
                <a:gd name="connsiteY20" fmla="*/ 268167 h 605039"/>
                <a:gd name="connsiteX21" fmla="*/ 310586 w 595851"/>
                <a:gd name="connsiteY21" fmla="*/ 59696 h 605039"/>
                <a:gd name="connsiteX22" fmla="*/ 329155 w 595851"/>
                <a:gd name="connsiteY22" fmla="*/ 0 h 6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851" h="605039">
                  <a:moveTo>
                    <a:pt x="93" y="348663"/>
                  </a:moveTo>
                  <a:lnTo>
                    <a:pt x="82820" y="348663"/>
                  </a:lnTo>
                  <a:cubicBezTo>
                    <a:pt x="94797" y="348663"/>
                    <a:pt x="106682" y="358303"/>
                    <a:pt x="109188" y="370075"/>
                  </a:cubicBezTo>
                  <a:lnTo>
                    <a:pt x="152548" y="575570"/>
                  </a:lnTo>
                  <a:cubicBezTo>
                    <a:pt x="154962" y="587342"/>
                    <a:pt x="147163" y="596982"/>
                    <a:pt x="135093" y="596889"/>
                  </a:cubicBezTo>
                  <a:lnTo>
                    <a:pt x="0" y="596889"/>
                  </a:lnTo>
                  <a:close/>
                  <a:moveTo>
                    <a:pt x="329155" y="0"/>
                  </a:moveTo>
                  <a:cubicBezTo>
                    <a:pt x="357195" y="0"/>
                    <a:pt x="423674" y="18632"/>
                    <a:pt x="383657" y="139414"/>
                  </a:cubicBezTo>
                  <a:cubicBezTo>
                    <a:pt x="343825" y="260196"/>
                    <a:pt x="383657" y="241656"/>
                    <a:pt x="383657" y="241656"/>
                  </a:cubicBezTo>
                  <a:cubicBezTo>
                    <a:pt x="392849" y="239432"/>
                    <a:pt x="401391" y="237671"/>
                    <a:pt x="409376" y="236280"/>
                  </a:cubicBezTo>
                  <a:cubicBezTo>
                    <a:pt x="409376" y="236280"/>
                    <a:pt x="524693" y="210511"/>
                    <a:pt x="567124" y="249257"/>
                  </a:cubicBezTo>
                  <a:cubicBezTo>
                    <a:pt x="601199" y="280310"/>
                    <a:pt x="574831" y="321374"/>
                    <a:pt x="574831" y="321374"/>
                  </a:cubicBezTo>
                  <a:cubicBezTo>
                    <a:pt x="574831" y="321374"/>
                    <a:pt x="622740" y="364014"/>
                    <a:pt x="573902" y="414811"/>
                  </a:cubicBezTo>
                  <a:cubicBezTo>
                    <a:pt x="573902" y="414811"/>
                    <a:pt x="605099" y="466165"/>
                    <a:pt x="550319" y="507321"/>
                  </a:cubicBezTo>
                  <a:cubicBezTo>
                    <a:pt x="550319" y="507321"/>
                    <a:pt x="575759" y="578140"/>
                    <a:pt x="473998" y="599831"/>
                  </a:cubicBezTo>
                  <a:cubicBezTo>
                    <a:pt x="444101" y="606227"/>
                    <a:pt x="406405" y="605949"/>
                    <a:pt x="370937" y="603168"/>
                  </a:cubicBezTo>
                  <a:cubicBezTo>
                    <a:pt x="282174" y="605022"/>
                    <a:pt x="193597" y="593528"/>
                    <a:pt x="193597" y="593528"/>
                  </a:cubicBezTo>
                  <a:lnTo>
                    <a:pt x="136403" y="345197"/>
                  </a:lnTo>
                  <a:cubicBezTo>
                    <a:pt x="153858" y="334723"/>
                    <a:pt x="162029" y="322672"/>
                    <a:pt x="165929" y="314886"/>
                  </a:cubicBezTo>
                  <a:cubicBezTo>
                    <a:pt x="166764" y="312476"/>
                    <a:pt x="167786" y="309695"/>
                    <a:pt x="168900" y="306914"/>
                  </a:cubicBezTo>
                  <a:cubicBezTo>
                    <a:pt x="173728" y="295234"/>
                    <a:pt x="181341" y="281052"/>
                    <a:pt x="193597" y="268167"/>
                  </a:cubicBezTo>
                  <a:cubicBezTo>
                    <a:pt x="250792" y="224322"/>
                    <a:pt x="310586" y="59696"/>
                    <a:pt x="310586" y="59696"/>
                  </a:cubicBezTo>
                  <a:cubicBezTo>
                    <a:pt x="310586" y="59696"/>
                    <a:pt x="301208" y="0"/>
                    <a:pt x="3291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latin typeface="Times New Roman" pitchFamily="18" charset="0"/>
                <a:cs typeface="Times New Roman" pitchFamily="18" charset="0"/>
              </a:endParaRPr>
            </a:p>
          </p:txBody>
        </p:sp>
      </p:grpSp>
      <p:grpSp>
        <p:nvGrpSpPr>
          <p:cNvPr id="46" name="ïšḻïḍé">
            <a:extLst>
              <a:ext uri="{FF2B5EF4-FFF2-40B4-BE49-F238E27FC236}">
                <a16:creationId xmlns:a16="http://schemas.microsoft.com/office/drawing/2014/main" id="{78F21FE9-79BF-4739-9FFA-B9FBA384BEF6}"/>
              </a:ext>
            </a:extLst>
          </p:cNvPr>
          <p:cNvGrpSpPr/>
          <p:nvPr/>
        </p:nvGrpSpPr>
        <p:grpSpPr>
          <a:xfrm>
            <a:off x="4333420" y="3979997"/>
            <a:ext cx="751879" cy="751696"/>
            <a:chOff x="4339625" y="4466134"/>
            <a:chExt cx="751879" cy="751696"/>
          </a:xfrm>
        </p:grpSpPr>
        <p:sp>
          <p:nvSpPr>
            <p:cNvPr id="47" name="îṣḷide">
              <a:extLst>
                <a:ext uri="{FF2B5EF4-FFF2-40B4-BE49-F238E27FC236}">
                  <a16:creationId xmlns:a16="http://schemas.microsoft.com/office/drawing/2014/main" id="{BB72F6DD-C457-4340-9568-F963A994AD9F}"/>
                </a:ext>
              </a:extLst>
            </p:cNvPr>
            <p:cNvSpPr/>
            <p:nvPr/>
          </p:nvSpPr>
          <p:spPr>
            <a:xfrm>
              <a:off x="4339625" y="4466134"/>
              <a:ext cx="751879" cy="751696"/>
            </a:xfrm>
            <a:prstGeom prst="ellipse">
              <a:avLst/>
            </a:prstGeom>
            <a:solidFill>
              <a:srgbClr val="8AC5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defPPr>
                <a:defRPr lang="en-US"/>
              </a:defPPr>
              <a:lvl1pPr marL="0" algn="l" defTabSz="1645854" rtl="0" eaLnBrk="1" latinLnBrk="0" hangingPunct="1">
                <a:defRPr sz="3240" kern="1200">
                  <a:solidFill>
                    <a:schemeClr val="lt1"/>
                  </a:solidFill>
                </a:defRPr>
              </a:lvl1pPr>
              <a:lvl2pPr marL="822928" algn="l" defTabSz="1645854" rtl="0" eaLnBrk="1" latinLnBrk="0" hangingPunct="1">
                <a:defRPr sz="3240" kern="1200">
                  <a:solidFill>
                    <a:schemeClr val="lt1"/>
                  </a:solidFill>
                </a:defRPr>
              </a:lvl2pPr>
              <a:lvl3pPr marL="1645854" algn="l" defTabSz="1645854" rtl="0" eaLnBrk="1" latinLnBrk="0" hangingPunct="1">
                <a:defRPr sz="3240" kern="1200">
                  <a:solidFill>
                    <a:schemeClr val="lt1"/>
                  </a:solidFill>
                </a:defRPr>
              </a:lvl3pPr>
              <a:lvl4pPr marL="2468782" algn="l" defTabSz="1645854" rtl="0" eaLnBrk="1" latinLnBrk="0" hangingPunct="1">
                <a:defRPr sz="3240" kern="1200">
                  <a:solidFill>
                    <a:schemeClr val="lt1"/>
                  </a:solidFill>
                </a:defRPr>
              </a:lvl4pPr>
              <a:lvl5pPr marL="3291708" algn="l" defTabSz="1645854" rtl="0" eaLnBrk="1" latinLnBrk="0" hangingPunct="1">
                <a:defRPr sz="3240" kern="1200">
                  <a:solidFill>
                    <a:schemeClr val="lt1"/>
                  </a:solidFill>
                </a:defRPr>
              </a:lvl5pPr>
              <a:lvl6pPr marL="4114636" algn="l" defTabSz="1645854" rtl="0" eaLnBrk="1" latinLnBrk="0" hangingPunct="1">
                <a:defRPr sz="3240" kern="1200">
                  <a:solidFill>
                    <a:schemeClr val="lt1"/>
                  </a:solidFill>
                </a:defRPr>
              </a:lvl6pPr>
              <a:lvl7pPr marL="4937562" algn="l" defTabSz="1645854" rtl="0" eaLnBrk="1" latinLnBrk="0" hangingPunct="1">
                <a:defRPr sz="3240" kern="1200">
                  <a:solidFill>
                    <a:schemeClr val="lt1"/>
                  </a:solidFill>
                </a:defRPr>
              </a:lvl7pPr>
              <a:lvl8pPr marL="5760490" algn="l" defTabSz="1645854" rtl="0" eaLnBrk="1" latinLnBrk="0" hangingPunct="1">
                <a:defRPr sz="3240" kern="1200">
                  <a:solidFill>
                    <a:schemeClr val="lt1"/>
                  </a:solidFill>
                </a:defRPr>
              </a:lvl8pPr>
              <a:lvl9pPr marL="6583417" algn="l" defTabSz="1645854" rtl="0" eaLnBrk="1" latinLnBrk="0" hangingPunct="1">
                <a:defRPr sz="3240" kern="1200">
                  <a:solidFill>
                    <a:schemeClr val="lt1"/>
                  </a:solidFill>
                </a:defRPr>
              </a:lvl9pPr>
            </a:lstStyle>
            <a:p>
              <a:pPr algn="ctr"/>
              <a:endParaRPr lang="en-GB" sz="3200" dirty="0">
                <a:latin typeface="Times New Roman" pitchFamily="18" charset="0"/>
                <a:cs typeface="Times New Roman" pitchFamily="18" charset="0"/>
              </a:endParaRPr>
            </a:p>
          </p:txBody>
        </p:sp>
        <p:sp>
          <p:nvSpPr>
            <p:cNvPr id="48" name="ï$ḻïḍè">
              <a:extLst>
                <a:ext uri="{FF2B5EF4-FFF2-40B4-BE49-F238E27FC236}">
                  <a16:creationId xmlns:a16="http://schemas.microsoft.com/office/drawing/2014/main" id="{CE65FF34-B354-42A8-902D-A6342785B38A}"/>
                </a:ext>
              </a:extLst>
            </p:cNvPr>
            <p:cNvSpPr/>
            <p:nvPr/>
          </p:nvSpPr>
          <p:spPr>
            <a:xfrm>
              <a:off x="4554328" y="4615847"/>
              <a:ext cx="322472" cy="452270"/>
            </a:xfrm>
            <a:custGeom>
              <a:avLst/>
              <a:gdLst>
                <a:gd name="T0" fmla="*/ 5809 w 5812"/>
                <a:gd name="T1" fmla="*/ 6108 h 8163"/>
                <a:gd name="T2" fmla="*/ 4840 w 5812"/>
                <a:gd name="T3" fmla="*/ 4042 h 8163"/>
                <a:gd name="T4" fmla="*/ 4702 w 5812"/>
                <a:gd name="T5" fmla="*/ 3922 h 8163"/>
                <a:gd name="T6" fmla="*/ 3828 w 5812"/>
                <a:gd name="T7" fmla="*/ 888 h 8163"/>
                <a:gd name="T8" fmla="*/ 2944 w 5812"/>
                <a:gd name="T9" fmla="*/ 13 h 8163"/>
                <a:gd name="T10" fmla="*/ 2868 w 5812"/>
                <a:gd name="T11" fmla="*/ 13 h 8163"/>
                <a:gd name="T12" fmla="*/ 1984 w 5812"/>
                <a:gd name="T13" fmla="*/ 888 h 8163"/>
                <a:gd name="T14" fmla="*/ 1110 w 5812"/>
                <a:gd name="T15" fmla="*/ 3922 h 8163"/>
                <a:gd name="T16" fmla="*/ 972 w 5812"/>
                <a:gd name="T17" fmla="*/ 4042 h 8163"/>
                <a:gd name="T18" fmla="*/ 3 w 5812"/>
                <a:gd name="T19" fmla="*/ 6108 h 8163"/>
                <a:gd name="T20" fmla="*/ 35 w 5812"/>
                <a:gd name="T21" fmla="*/ 6200 h 8163"/>
                <a:gd name="T22" fmla="*/ 124 w 5812"/>
                <a:gd name="T23" fmla="*/ 6239 h 8163"/>
                <a:gd name="T24" fmla="*/ 1659 w 5812"/>
                <a:gd name="T25" fmla="*/ 6239 h 8163"/>
                <a:gd name="T26" fmla="*/ 1926 w 5812"/>
                <a:gd name="T27" fmla="*/ 6630 h 8163"/>
                <a:gd name="T28" fmla="*/ 1980 w 5812"/>
                <a:gd name="T29" fmla="*/ 6652 h 8163"/>
                <a:gd name="T30" fmla="*/ 2017 w 5812"/>
                <a:gd name="T31" fmla="*/ 6652 h 8163"/>
                <a:gd name="T32" fmla="*/ 2743 w 5812"/>
                <a:gd name="T33" fmla="*/ 8098 h 8163"/>
                <a:gd name="T34" fmla="*/ 2906 w 5812"/>
                <a:gd name="T35" fmla="*/ 8163 h 8163"/>
                <a:gd name="T36" fmla="*/ 3069 w 5812"/>
                <a:gd name="T37" fmla="*/ 8098 h 8163"/>
                <a:gd name="T38" fmla="*/ 3795 w 5812"/>
                <a:gd name="T39" fmla="*/ 6652 h 8163"/>
                <a:gd name="T40" fmla="*/ 3832 w 5812"/>
                <a:gd name="T41" fmla="*/ 6652 h 8163"/>
                <a:gd name="T42" fmla="*/ 3886 w 5812"/>
                <a:gd name="T43" fmla="*/ 6630 h 8163"/>
                <a:gd name="T44" fmla="*/ 4153 w 5812"/>
                <a:gd name="T45" fmla="*/ 6239 h 8163"/>
                <a:gd name="T46" fmla="*/ 5688 w 5812"/>
                <a:gd name="T47" fmla="*/ 6239 h 8163"/>
                <a:gd name="T48" fmla="*/ 5777 w 5812"/>
                <a:gd name="T49" fmla="*/ 6200 h 8163"/>
                <a:gd name="T50" fmla="*/ 5809 w 5812"/>
                <a:gd name="T51" fmla="*/ 6108 h 8163"/>
                <a:gd name="T52" fmla="*/ 2906 w 5812"/>
                <a:gd name="T53" fmla="*/ 2094 h 8163"/>
                <a:gd name="T54" fmla="*/ 3576 w 5812"/>
                <a:gd name="T55" fmla="*/ 2764 h 8163"/>
                <a:gd name="T56" fmla="*/ 2906 w 5812"/>
                <a:gd name="T57" fmla="*/ 3434 h 8163"/>
                <a:gd name="T58" fmla="*/ 2236 w 5812"/>
                <a:gd name="T59" fmla="*/ 2764 h 8163"/>
                <a:gd name="T60" fmla="*/ 2906 w 5812"/>
                <a:gd name="T61" fmla="*/ 2094 h 8163"/>
                <a:gd name="T62" fmla="*/ 2906 w 5812"/>
                <a:gd name="T63" fmla="*/ 7567 h 8163"/>
                <a:gd name="T64" fmla="*/ 2494 w 5812"/>
                <a:gd name="T65" fmla="*/ 6652 h 8163"/>
                <a:gd name="T66" fmla="*/ 3318 w 5812"/>
                <a:gd name="T67" fmla="*/ 6652 h 8163"/>
                <a:gd name="T68" fmla="*/ 2906 w 5812"/>
                <a:gd name="T69" fmla="*/ 7567 h 8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12" h="8163">
                  <a:moveTo>
                    <a:pt x="5809" y="6108"/>
                  </a:moveTo>
                  <a:cubicBezTo>
                    <a:pt x="5733" y="5070"/>
                    <a:pt x="5240" y="4412"/>
                    <a:pt x="4840" y="4042"/>
                  </a:cubicBezTo>
                  <a:cubicBezTo>
                    <a:pt x="4793" y="3999"/>
                    <a:pt x="4748" y="3959"/>
                    <a:pt x="4702" y="3922"/>
                  </a:cubicBezTo>
                  <a:cubicBezTo>
                    <a:pt x="4702" y="2430"/>
                    <a:pt x="4227" y="1449"/>
                    <a:pt x="3828" y="888"/>
                  </a:cubicBezTo>
                  <a:cubicBezTo>
                    <a:pt x="3393" y="277"/>
                    <a:pt x="2962" y="24"/>
                    <a:pt x="2944" y="13"/>
                  </a:cubicBezTo>
                  <a:cubicBezTo>
                    <a:pt x="2920" y="0"/>
                    <a:pt x="2892" y="0"/>
                    <a:pt x="2868" y="13"/>
                  </a:cubicBezTo>
                  <a:cubicBezTo>
                    <a:pt x="2850" y="24"/>
                    <a:pt x="2419" y="277"/>
                    <a:pt x="1984" y="888"/>
                  </a:cubicBezTo>
                  <a:cubicBezTo>
                    <a:pt x="1585" y="1449"/>
                    <a:pt x="1110" y="2430"/>
                    <a:pt x="1110" y="3922"/>
                  </a:cubicBezTo>
                  <a:cubicBezTo>
                    <a:pt x="1064" y="3959"/>
                    <a:pt x="1019" y="3999"/>
                    <a:pt x="972" y="4042"/>
                  </a:cubicBezTo>
                  <a:cubicBezTo>
                    <a:pt x="572" y="4412"/>
                    <a:pt x="79" y="5070"/>
                    <a:pt x="3" y="6108"/>
                  </a:cubicBezTo>
                  <a:cubicBezTo>
                    <a:pt x="0" y="6142"/>
                    <a:pt x="12" y="6176"/>
                    <a:pt x="35" y="6200"/>
                  </a:cubicBezTo>
                  <a:cubicBezTo>
                    <a:pt x="58" y="6225"/>
                    <a:pt x="90" y="6239"/>
                    <a:pt x="124" y="6239"/>
                  </a:cubicBezTo>
                  <a:lnTo>
                    <a:pt x="1659" y="6239"/>
                  </a:lnTo>
                  <a:cubicBezTo>
                    <a:pt x="1747" y="6406"/>
                    <a:pt x="1837" y="6540"/>
                    <a:pt x="1926" y="6630"/>
                  </a:cubicBezTo>
                  <a:cubicBezTo>
                    <a:pt x="1940" y="6644"/>
                    <a:pt x="1959" y="6652"/>
                    <a:pt x="1980" y="6652"/>
                  </a:cubicBezTo>
                  <a:lnTo>
                    <a:pt x="2017" y="6652"/>
                  </a:lnTo>
                  <a:cubicBezTo>
                    <a:pt x="2073" y="7455"/>
                    <a:pt x="2714" y="8071"/>
                    <a:pt x="2743" y="8098"/>
                  </a:cubicBezTo>
                  <a:cubicBezTo>
                    <a:pt x="2788" y="8141"/>
                    <a:pt x="2847" y="8163"/>
                    <a:pt x="2906" y="8163"/>
                  </a:cubicBezTo>
                  <a:cubicBezTo>
                    <a:pt x="2965" y="8163"/>
                    <a:pt x="3024" y="8141"/>
                    <a:pt x="3069" y="8098"/>
                  </a:cubicBezTo>
                  <a:cubicBezTo>
                    <a:pt x="3098" y="8071"/>
                    <a:pt x="3738" y="7455"/>
                    <a:pt x="3795" y="6652"/>
                  </a:cubicBezTo>
                  <a:lnTo>
                    <a:pt x="3832" y="6652"/>
                  </a:lnTo>
                  <a:cubicBezTo>
                    <a:pt x="3853" y="6652"/>
                    <a:pt x="3872" y="6644"/>
                    <a:pt x="3886" y="6630"/>
                  </a:cubicBezTo>
                  <a:cubicBezTo>
                    <a:pt x="3975" y="6540"/>
                    <a:pt x="4065" y="6406"/>
                    <a:pt x="4153" y="6239"/>
                  </a:cubicBezTo>
                  <a:lnTo>
                    <a:pt x="5688" y="6239"/>
                  </a:lnTo>
                  <a:cubicBezTo>
                    <a:pt x="5721" y="6239"/>
                    <a:pt x="5754" y="6225"/>
                    <a:pt x="5777" y="6200"/>
                  </a:cubicBezTo>
                  <a:cubicBezTo>
                    <a:pt x="5800" y="6176"/>
                    <a:pt x="5812" y="6142"/>
                    <a:pt x="5809" y="6108"/>
                  </a:cubicBezTo>
                  <a:close/>
                  <a:moveTo>
                    <a:pt x="2906" y="2094"/>
                  </a:moveTo>
                  <a:cubicBezTo>
                    <a:pt x="3276" y="2094"/>
                    <a:pt x="3576" y="2394"/>
                    <a:pt x="3576" y="2764"/>
                  </a:cubicBezTo>
                  <a:cubicBezTo>
                    <a:pt x="3576" y="3134"/>
                    <a:pt x="3276" y="3434"/>
                    <a:pt x="2906" y="3434"/>
                  </a:cubicBezTo>
                  <a:cubicBezTo>
                    <a:pt x="2536" y="3434"/>
                    <a:pt x="2236" y="3134"/>
                    <a:pt x="2236" y="2764"/>
                  </a:cubicBezTo>
                  <a:cubicBezTo>
                    <a:pt x="2236" y="2394"/>
                    <a:pt x="2536" y="2094"/>
                    <a:pt x="2906" y="2094"/>
                  </a:cubicBezTo>
                  <a:close/>
                  <a:moveTo>
                    <a:pt x="2906" y="7567"/>
                  </a:moveTo>
                  <a:cubicBezTo>
                    <a:pt x="2749" y="7369"/>
                    <a:pt x="2531" y="7032"/>
                    <a:pt x="2494" y="6652"/>
                  </a:cubicBezTo>
                  <a:lnTo>
                    <a:pt x="3318" y="6652"/>
                  </a:lnTo>
                  <a:cubicBezTo>
                    <a:pt x="3281" y="7032"/>
                    <a:pt x="3063" y="7369"/>
                    <a:pt x="2906" y="75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latin typeface="Times New Roman" pitchFamily="18" charset="0"/>
                <a:cs typeface="Times New Roman" pitchFamily="18" charset="0"/>
              </a:endParaRPr>
            </a:p>
          </p:txBody>
        </p:sp>
      </p:grpSp>
      <p:grpSp>
        <p:nvGrpSpPr>
          <p:cNvPr id="13" name="işḻîdê">
            <a:extLst>
              <a:ext uri="{FF2B5EF4-FFF2-40B4-BE49-F238E27FC236}">
                <a16:creationId xmlns:a16="http://schemas.microsoft.com/office/drawing/2014/main" id="{302337E8-3D23-43DF-9478-745E479E5119}"/>
              </a:ext>
            </a:extLst>
          </p:cNvPr>
          <p:cNvGrpSpPr/>
          <p:nvPr/>
        </p:nvGrpSpPr>
        <p:grpSpPr>
          <a:xfrm>
            <a:off x="666895" y="1689483"/>
            <a:ext cx="2736850" cy="1763401"/>
            <a:chOff x="673100" y="2175620"/>
            <a:chExt cx="2736850" cy="1763401"/>
          </a:xfrm>
        </p:grpSpPr>
        <p:sp>
          <p:nvSpPr>
            <p:cNvPr id="14" name="í$ḻíde">
              <a:extLst>
                <a:ext uri="{FF2B5EF4-FFF2-40B4-BE49-F238E27FC236}">
                  <a16:creationId xmlns:a16="http://schemas.microsoft.com/office/drawing/2014/main" id="{FEE17612-1FBF-4C44-97BE-F40296C4D8E0}"/>
                </a:ext>
              </a:extLst>
            </p:cNvPr>
            <p:cNvSpPr txBox="1"/>
            <p:nvPr/>
          </p:nvSpPr>
          <p:spPr>
            <a:xfrm>
              <a:off x="673100" y="2631875"/>
              <a:ext cx="2736850" cy="1307146"/>
            </a:xfrm>
            <a:prstGeom prst="rect">
              <a:avLst/>
            </a:prstGeom>
            <a:noFill/>
            <a:ln w="3175">
              <a:solidFill>
                <a:schemeClr val="bg1">
                  <a:lumMod val="75000"/>
                </a:schemeClr>
              </a:solid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buSzPct val="25000"/>
              </a:pPr>
              <a:r>
                <a:rPr lang="vi-VN" dirty="0" smtClean="0">
                  <a:latin typeface="Times New Roman" pitchFamily="18" charset="0"/>
                  <a:cs typeface="Times New Roman" pitchFamily="18" charset="0"/>
                </a:rPr>
                <a:t>TS mồ côi, lớn lên bên gốc đa, gặp L</a:t>
              </a:r>
              <a:r>
                <a:rPr lang="en-US" dirty="0" smtClean="0">
                  <a:latin typeface="Times New Roman" pitchFamily="18" charset="0"/>
                  <a:cs typeface="Times New Roman" pitchFamily="18" charset="0"/>
                </a:rPr>
                <a:t>T</a:t>
              </a:r>
              <a:r>
                <a:rPr lang="vi-VN" dirty="0" smtClean="0">
                  <a:latin typeface="Times New Roman" pitchFamily="18" charset="0"/>
                  <a:cs typeface="Times New Roman" pitchFamily="18" charset="0"/>
                </a:rPr>
                <a:t>, bị lừa đi giết chằn tinh, bắn đại bàng</a:t>
              </a:r>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a:t>
              </a:r>
              <a:endParaRPr lang="en-US" altLang="zh-CN" dirty="0">
                <a:latin typeface="Times New Roman" pitchFamily="18" charset="0"/>
                <a:cs typeface="Times New Roman" pitchFamily="18" charset="0"/>
              </a:endParaRPr>
            </a:p>
          </p:txBody>
        </p:sp>
        <p:sp>
          <p:nvSpPr>
            <p:cNvPr id="15" name="íŝḻïḑe">
              <a:extLst>
                <a:ext uri="{FF2B5EF4-FFF2-40B4-BE49-F238E27FC236}">
                  <a16:creationId xmlns:a16="http://schemas.microsoft.com/office/drawing/2014/main" id="{33F60DCC-6C87-4CBA-91FC-1B22B49BC6C3}"/>
                </a:ext>
              </a:extLst>
            </p:cNvPr>
            <p:cNvSpPr/>
            <p:nvPr/>
          </p:nvSpPr>
          <p:spPr>
            <a:xfrm>
              <a:off x="673100" y="2175620"/>
              <a:ext cx="2736850" cy="456255"/>
            </a:xfrm>
            <a:prstGeom prst="rect">
              <a:avLst/>
            </a:prstGeom>
            <a:solidFill>
              <a:srgbClr val="8AC59E"/>
            </a:solidFill>
            <a:ln w="3175">
              <a:solidFill>
                <a:schemeClr val="bg1">
                  <a:lumMod val="75000"/>
                </a:schemeClr>
              </a:solid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r"/>
              <a:r>
                <a:rPr lang="en-US" altLang="zh-CN" sz="2800" b="1" dirty="0" err="1" smtClean="0">
                  <a:solidFill>
                    <a:schemeClr val="bg1"/>
                  </a:solidFill>
                  <a:latin typeface="Times New Roman" pitchFamily="18" charset="0"/>
                  <a:cs typeface="Times New Roman" pitchFamily="18" charset="0"/>
                </a:rPr>
                <a:t>Sự</a:t>
              </a:r>
              <a:r>
                <a:rPr lang="en-US" altLang="zh-CN" sz="2800" b="1" dirty="0" smtClean="0">
                  <a:solidFill>
                    <a:schemeClr val="bg1"/>
                  </a:solidFill>
                  <a:latin typeface="Times New Roman" pitchFamily="18" charset="0"/>
                  <a:cs typeface="Times New Roman" pitchFamily="18" charset="0"/>
                </a:rPr>
                <a:t> </a:t>
              </a:r>
              <a:r>
                <a:rPr lang="en-US" altLang="zh-CN" sz="2800" b="1" dirty="0" err="1" smtClean="0">
                  <a:solidFill>
                    <a:schemeClr val="bg1"/>
                  </a:solidFill>
                  <a:latin typeface="Times New Roman" pitchFamily="18" charset="0"/>
                  <a:cs typeface="Times New Roman" pitchFamily="18" charset="0"/>
                </a:rPr>
                <a:t>việc</a:t>
              </a:r>
              <a:endParaRPr lang="zh-CN" altLang="en-US" sz="2800" b="1" dirty="0">
                <a:solidFill>
                  <a:schemeClr val="bg1"/>
                </a:solidFill>
                <a:latin typeface="Times New Roman" pitchFamily="18" charset="0"/>
                <a:cs typeface="Times New Roman" pitchFamily="18" charset="0"/>
              </a:endParaRPr>
            </a:p>
          </p:txBody>
        </p:sp>
      </p:grpSp>
      <p:sp>
        <p:nvSpPr>
          <p:cNvPr id="87" name="Rounded Rectangle 86"/>
          <p:cNvSpPr/>
          <p:nvPr/>
        </p:nvSpPr>
        <p:spPr>
          <a:xfrm>
            <a:off x="4517409" y="232012"/>
            <a:ext cx="3411940" cy="5595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Ví</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dụ</a:t>
            </a:r>
            <a:r>
              <a:rPr lang="en-US" sz="3200"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Thạch</a:t>
            </a:r>
            <a:r>
              <a:rPr lang="en-US" sz="3200" i="1" dirty="0" smtClean="0">
                <a:latin typeface="Times New Roman" pitchFamily="18" charset="0"/>
                <a:cs typeface="Times New Roman" pitchFamily="18" charset="0"/>
              </a:rPr>
              <a:t> </a:t>
            </a:r>
            <a:r>
              <a:rPr lang="en-US" sz="3200" i="1" dirty="0" err="1" smtClean="0">
                <a:latin typeface="Times New Roman" pitchFamily="18" charset="0"/>
                <a:cs typeface="Times New Roman" pitchFamily="18" charset="0"/>
              </a:rPr>
              <a:t>Sanh</a:t>
            </a:r>
            <a:endParaRPr lang="en-US" sz="3200" i="1" dirty="0">
              <a:latin typeface="Times New Roman" pitchFamily="18" charset="0"/>
              <a:cs typeface="Times New Roman" pitchFamily="18" charset="0"/>
            </a:endParaRPr>
          </a:p>
        </p:txBody>
      </p:sp>
    </p:spTree>
    <p:extLst>
      <p:ext uri="{BB962C8B-B14F-4D97-AF65-F5344CB8AC3E}">
        <p14:creationId xmlns:p14="http://schemas.microsoft.com/office/powerpoint/2010/main" val="12628818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from="(-#ppt_w/2)" to="(#ppt_x)" calcmode="lin" valueType="num">
                                      <p:cBhvr>
                                        <p:cTn id="7" dur="600" fill="hold">
                                          <p:stCondLst>
                                            <p:cond delay="0"/>
                                          </p:stCondLst>
                                        </p:cTn>
                                        <p:tgtEl>
                                          <p:spTgt spid="87"/>
                                        </p:tgtEl>
                                        <p:attrNameLst>
                                          <p:attrName>ppt_x</p:attrName>
                                        </p:attrNameLst>
                                      </p:cBhvr>
                                    </p:anim>
                                    <p:anim from="0" to="-1.0" calcmode="lin" valueType="num">
                                      <p:cBhvr>
                                        <p:cTn id="8" dur="200" decel="50000" autoRev="1" fill="hold">
                                          <p:stCondLst>
                                            <p:cond delay="600"/>
                                          </p:stCondLst>
                                        </p:cTn>
                                        <p:tgtEl>
                                          <p:spTgt spid="87"/>
                                        </p:tgtEl>
                                        <p:attrNameLst>
                                          <p:attrName>xshear</p:attrName>
                                        </p:attrNameLst>
                                      </p:cBhvr>
                                    </p:anim>
                                    <p:animScale>
                                      <p:cBhvr>
                                        <p:cTn id="9" dur="200" decel="100000" autoRev="1" fill="hold">
                                          <p:stCondLst>
                                            <p:cond delay="600"/>
                                          </p:stCondLst>
                                        </p:cTn>
                                        <p:tgtEl>
                                          <p:spTgt spid="87"/>
                                        </p:tgtEl>
                                      </p:cBhvr>
                                      <p:from x="100000" y="100000"/>
                                      <p:to x="80000" y="100000"/>
                                    </p:animScale>
                                    <p:anim by="(#ppt_h/3+#ppt_w*0.1)" calcmode="lin" valueType="num">
                                      <p:cBhvr additive="sum">
                                        <p:cTn id="10" dur="200" decel="100000" autoRev="1" fill="hold">
                                          <p:stCondLst>
                                            <p:cond delay="600"/>
                                          </p:stCondLst>
                                        </p:cTn>
                                        <p:tgtEl>
                                          <p:spTgt spid="87"/>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ppt_x"/>
                                          </p:val>
                                        </p:tav>
                                        <p:tav tm="100000">
                                          <p:val>
                                            <p:strVal val="#ppt_x"/>
                                          </p:val>
                                        </p:tav>
                                      </p:tavLst>
                                    </p:anim>
                                    <p:anim calcmode="lin" valueType="num">
                                      <p:cBhvr additive="base">
                                        <p:cTn id="76" dur="500" fill="hold"/>
                                        <p:tgtEl>
                                          <p:spTgt spid="3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ppt_x"/>
                                          </p:val>
                                        </p:tav>
                                        <p:tav tm="100000">
                                          <p:val>
                                            <p:strVal val="#ppt_x"/>
                                          </p:val>
                                        </p:tav>
                                      </p:tavLst>
                                    </p:anim>
                                    <p:anim calcmode="lin" valueType="num">
                                      <p:cBhvr additive="base">
                                        <p:cTn id="88" dur="500" fill="hold"/>
                                        <p:tgtEl>
                                          <p:spTgt spid="3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additive="base">
                                        <p:cTn id="91" dur="500" fill="hold"/>
                                        <p:tgtEl>
                                          <p:spTgt spid="35"/>
                                        </p:tgtEl>
                                        <p:attrNameLst>
                                          <p:attrName>ppt_x</p:attrName>
                                        </p:attrNameLst>
                                      </p:cBhvr>
                                      <p:tavLst>
                                        <p:tav tm="0">
                                          <p:val>
                                            <p:strVal val="#ppt_x"/>
                                          </p:val>
                                        </p:tav>
                                        <p:tav tm="100000">
                                          <p:val>
                                            <p:strVal val="#ppt_x"/>
                                          </p:val>
                                        </p:tav>
                                      </p:tavLst>
                                    </p:anim>
                                    <p:anim calcmode="lin" valueType="num">
                                      <p:cBhvr additive="base">
                                        <p:cTn id="92" dur="500" fill="hold"/>
                                        <p:tgtEl>
                                          <p:spTgt spid="35"/>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ppt_x"/>
                                          </p:val>
                                        </p:tav>
                                        <p:tav tm="100000">
                                          <p:val>
                                            <p:strVal val="#ppt_x"/>
                                          </p:val>
                                        </p:tav>
                                      </p:tavLst>
                                    </p:anim>
                                    <p:anim calcmode="lin" valueType="num">
                                      <p:cBhvr additive="base">
                                        <p:cTn id="96" dur="500" fill="hold"/>
                                        <p:tgtEl>
                                          <p:spTgt spid="3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additive="base">
                                        <p:cTn id="99" dur="500" fill="hold"/>
                                        <p:tgtEl>
                                          <p:spTgt spid="37"/>
                                        </p:tgtEl>
                                        <p:attrNameLst>
                                          <p:attrName>ppt_x</p:attrName>
                                        </p:attrNameLst>
                                      </p:cBhvr>
                                      <p:tavLst>
                                        <p:tav tm="0">
                                          <p:val>
                                            <p:strVal val="#ppt_x"/>
                                          </p:val>
                                        </p:tav>
                                        <p:tav tm="100000">
                                          <p:val>
                                            <p:strVal val="#ppt_x"/>
                                          </p:val>
                                        </p:tav>
                                      </p:tavLst>
                                    </p:anim>
                                    <p:anim calcmode="lin" valueType="num">
                                      <p:cBhvr additive="base">
                                        <p:cTn id="100" dur="500" fill="hold"/>
                                        <p:tgtEl>
                                          <p:spTgt spid="3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 calcmode="lin" valueType="num">
                                      <p:cBhvr additive="base">
                                        <p:cTn id="103" dur="500" fill="hold"/>
                                        <p:tgtEl>
                                          <p:spTgt spid="38"/>
                                        </p:tgtEl>
                                        <p:attrNameLst>
                                          <p:attrName>ppt_x</p:attrName>
                                        </p:attrNameLst>
                                      </p:cBhvr>
                                      <p:tavLst>
                                        <p:tav tm="0">
                                          <p:val>
                                            <p:strVal val="#ppt_x"/>
                                          </p:val>
                                        </p:tav>
                                        <p:tav tm="100000">
                                          <p:val>
                                            <p:strVal val="#ppt_x"/>
                                          </p:val>
                                        </p:tav>
                                      </p:tavLst>
                                    </p:anim>
                                    <p:anim calcmode="lin" valueType="num">
                                      <p:cBhvr additive="base">
                                        <p:cTn id="104" dur="500" fill="hold"/>
                                        <p:tgtEl>
                                          <p:spTgt spid="38"/>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anim calcmode="lin" valueType="num">
                                      <p:cBhvr additive="base">
                                        <p:cTn id="107" dur="500" fill="hold"/>
                                        <p:tgtEl>
                                          <p:spTgt spid="39"/>
                                        </p:tgtEl>
                                        <p:attrNameLst>
                                          <p:attrName>ppt_x</p:attrName>
                                        </p:attrNameLst>
                                      </p:cBhvr>
                                      <p:tavLst>
                                        <p:tav tm="0">
                                          <p:val>
                                            <p:strVal val="#ppt_x"/>
                                          </p:val>
                                        </p:tav>
                                        <p:tav tm="100000">
                                          <p:val>
                                            <p:strVal val="#ppt_x"/>
                                          </p:val>
                                        </p:tav>
                                      </p:tavLst>
                                    </p:anim>
                                    <p:anim calcmode="lin" valueType="num">
                                      <p:cBhvr additive="base">
                                        <p:cTn id="108" dur="500" fill="hold"/>
                                        <p:tgtEl>
                                          <p:spTgt spid="39"/>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40"/>
                                        </p:tgtEl>
                                        <p:attrNameLst>
                                          <p:attrName>style.visibility</p:attrName>
                                        </p:attrNameLst>
                                      </p:cBhvr>
                                      <p:to>
                                        <p:strVal val="visible"/>
                                      </p:to>
                                    </p:set>
                                    <p:anim calcmode="lin" valueType="num">
                                      <p:cBhvr additive="base">
                                        <p:cTn id="111" dur="500" fill="hold"/>
                                        <p:tgtEl>
                                          <p:spTgt spid="40"/>
                                        </p:tgtEl>
                                        <p:attrNameLst>
                                          <p:attrName>ppt_x</p:attrName>
                                        </p:attrNameLst>
                                      </p:cBhvr>
                                      <p:tavLst>
                                        <p:tav tm="0">
                                          <p:val>
                                            <p:strVal val="#ppt_x"/>
                                          </p:val>
                                        </p:tav>
                                        <p:tav tm="100000">
                                          <p:val>
                                            <p:strVal val="#ppt_x"/>
                                          </p:val>
                                        </p:tav>
                                      </p:tavLst>
                                    </p:anim>
                                    <p:anim calcmode="lin" valueType="num">
                                      <p:cBhvr additive="base">
                                        <p:cTn id="112" dur="500" fill="hold"/>
                                        <p:tgtEl>
                                          <p:spTgt spid="4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41"/>
                                        </p:tgtEl>
                                        <p:attrNameLst>
                                          <p:attrName>style.visibility</p:attrName>
                                        </p:attrNameLst>
                                      </p:cBhvr>
                                      <p:to>
                                        <p:strVal val="visible"/>
                                      </p:to>
                                    </p:set>
                                    <p:anim calcmode="lin" valueType="num">
                                      <p:cBhvr additive="base">
                                        <p:cTn id="115" dur="500" fill="hold"/>
                                        <p:tgtEl>
                                          <p:spTgt spid="41"/>
                                        </p:tgtEl>
                                        <p:attrNameLst>
                                          <p:attrName>ppt_x</p:attrName>
                                        </p:attrNameLst>
                                      </p:cBhvr>
                                      <p:tavLst>
                                        <p:tav tm="0">
                                          <p:val>
                                            <p:strVal val="#ppt_x"/>
                                          </p:val>
                                        </p:tav>
                                        <p:tav tm="100000">
                                          <p:val>
                                            <p:strVal val="#ppt_x"/>
                                          </p:val>
                                        </p:tav>
                                      </p:tavLst>
                                    </p:anim>
                                    <p:anim calcmode="lin" valueType="num">
                                      <p:cBhvr additive="base">
                                        <p:cTn id="116" dur="500" fill="hold"/>
                                        <p:tgtEl>
                                          <p:spTgt spid="41"/>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2"/>
                                        </p:tgtEl>
                                        <p:attrNameLst>
                                          <p:attrName>style.visibility</p:attrName>
                                        </p:attrNameLst>
                                      </p:cBhvr>
                                      <p:to>
                                        <p:strVal val="visible"/>
                                      </p:to>
                                    </p:set>
                                    <p:anim calcmode="lin" valueType="num">
                                      <p:cBhvr additive="base">
                                        <p:cTn id="119" dur="500" fill="hold"/>
                                        <p:tgtEl>
                                          <p:spTgt spid="42"/>
                                        </p:tgtEl>
                                        <p:attrNameLst>
                                          <p:attrName>ppt_x</p:attrName>
                                        </p:attrNameLst>
                                      </p:cBhvr>
                                      <p:tavLst>
                                        <p:tav tm="0">
                                          <p:val>
                                            <p:strVal val="#ppt_x"/>
                                          </p:val>
                                        </p:tav>
                                        <p:tav tm="100000">
                                          <p:val>
                                            <p:strVal val="#ppt_x"/>
                                          </p:val>
                                        </p:tav>
                                      </p:tavLst>
                                    </p:anim>
                                    <p:anim calcmode="lin" valueType="num">
                                      <p:cBhvr additive="base">
                                        <p:cTn id="120" dur="500" fill="hold"/>
                                        <p:tgtEl>
                                          <p:spTgt spid="4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43"/>
                                        </p:tgtEl>
                                        <p:attrNameLst>
                                          <p:attrName>style.visibility</p:attrName>
                                        </p:attrNameLst>
                                      </p:cBhvr>
                                      <p:to>
                                        <p:strVal val="visible"/>
                                      </p:to>
                                    </p:set>
                                    <p:anim calcmode="lin" valueType="num">
                                      <p:cBhvr additive="base">
                                        <p:cTn id="123" dur="500" fill="hold"/>
                                        <p:tgtEl>
                                          <p:spTgt spid="43"/>
                                        </p:tgtEl>
                                        <p:attrNameLst>
                                          <p:attrName>ppt_x</p:attrName>
                                        </p:attrNameLst>
                                      </p:cBhvr>
                                      <p:tavLst>
                                        <p:tav tm="0">
                                          <p:val>
                                            <p:strVal val="#ppt_x"/>
                                          </p:val>
                                        </p:tav>
                                        <p:tav tm="100000">
                                          <p:val>
                                            <p:strVal val="#ppt_x"/>
                                          </p:val>
                                        </p:tav>
                                      </p:tavLst>
                                    </p:anim>
                                    <p:anim calcmode="lin" valueType="num">
                                      <p:cBhvr additive="base">
                                        <p:cTn id="124" dur="500" fill="hold"/>
                                        <p:tgtEl>
                                          <p:spTgt spid="43"/>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44"/>
                                        </p:tgtEl>
                                        <p:attrNameLst>
                                          <p:attrName>style.visibility</p:attrName>
                                        </p:attrNameLst>
                                      </p:cBhvr>
                                      <p:to>
                                        <p:strVal val="visible"/>
                                      </p:to>
                                    </p:set>
                                    <p:anim calcmode="lin" valueType="num">
                                      <p:cBhvr additive="base">
                                        <p:cTn id="127" dur="500" fill="hold"/>
                                        <p:tgtEl>
                                          <p:spTgt spid="44"/>
                                        </p:tgtEl>
                                        <p:attrNameLst>
                                          <p:attrName>ppt_x</p:attrName>
                                        </p:attrNameLst>
                                      </p:cBhvr>
                                      <p:tavLst>
                                        <p:tav tm="0">
                                          <p:val>
                                            <p:strVal val="#ppt_x"/>
                                          </p:val>
                                        </p:tav>
                                        <p:tav tm="100000">
                                          <p:val>
                                            <p:strVal val="#ppt_x"/>
                                          </p:val>
                                        </p:tav>
                                      </p:tavLst>
                                    </p:anim>
                                    <p:anim calcmode="lin" valueType="num">
                                      <p:cBhvr additive="base">
                                        <p:cTn id="128" dur="500" fill="hold"/>
                                        <p:tgtEl>
                                          <p:spTgt spid="44"/>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45"/>
                                        </p:tgtEl>
                                        <p:attrNameLst>
                                          <p:attrName>style.visibility</p:attrName>
                                        </p:attrNameLst>
                                      </p:cBhvr>
                                      <p:to>
                                        <p:strVal val="visible"/>
                                      </p:to>
                                    </p:set>
                                    <p:anim calcmode="lin" valueType="num">
                                      <p:cBhvr additive="base">
                                        <p:cTn id="131" dur="500" fill="hold"/>
                                        <p:tgtEl>
                                          <p:spTgt spid="45"/>
                                        </p:tgtEl>
                                        <p:attrNameLst>
                                          <p:attrName>ppt_x</p:attrName>
                                        </p:attrNameLst>
                                      </p:cBhvr>
                                      <p:tavLst>
                                        <p:tav tm="0">
                                          <p:val>
                                            <p:strVal val="#ppt_x"/>
                                          </p:val>
                                        </p:tav>
                                        <p:tav tm="100000">
                                          <p:val>
                                            <p:strVal val="#ppt_x"/>
                                          </p:val>
                                        </p:tav>
                                      </p:tavLst>
                                    </p:anim>
                                    <p:anim calcmode="lin" valueType="num">
                                      <p:cBhvr additive="base">
                                        <p:cTn id="132" dur="500" fill="hold"/>
                                        <p:tgtEl>
                                          <p:spTgt spid="45"/>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46"/>
                                        </p:tgtEl>
                                        <p:attrNameLst>
                                          <p:attrName>style.visibility</p:attrName>
                                        </p:attrNameLst>
                                      </p:cBhvr>
                                      <p:to>
                                        <p:strVal val="visible"/>
                                      </p:to>
                                    </p:set>
                                    <p:anim calcmode="lin" valueType="num">
                                      <p:cBhvr additive="base">
                                        <p:cTn id="135" dur="500" fill="hold"/>
                                        <p:tgtEl>
                                          <p:spTgt spid="46"/>
                                        </p:tgtEl>
                                        <p:attrNameLst>
                                          <p:attrName>ppt_x</p:attrName>
                                        </p:attrNameLst>
                                      </p:cBhvr>
                                      <p:tavLst>
                                        <p:tav tm="0">
                                          <p:val>
                                            <p:strVal val="#ppt_x"/>
                                          </p:val>
                                        </p:tav>
                                        <p:tav tm="100000">
                                          <p:val>
                                            <p:strVal val="#ppt_x"/>
                                          </p:val>
                                        </p:tav>
                                      </p:tavLst>
                                    </p:anim>
                                    <p:anim calcmode="lin" valueType="num">
                                      <p:cBhvr additive="base">
                                        <p:cTn id="13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2" fill="hold" nodeType="clickEffect">
                                  <p:stCondLst>
                                    <p:cond delay="0"/>
                                  </p:stCondLst>
                                  <p:childTnLst>
                                    <p:set>
                                      <p:cBhvr>
                                        <p:cTn id="140" dur="1" fill="hold">
                                          <p:stCondLst>
                                            <p:cond delay="0"/>
                                          </p:stCondLst>
                                        </p:cTn>
                                        <p:tgtEl>
                                          <p:spTgt spid="9"/>
                                        </p:tgtEl>
                                        <p:attrNameLst>
                                          <p:attrName>style.visibility</p:attrName>
                                        </p:attrNameLst>
                                      </p:cBhvr>
                                      <p:to>
                                        <p:strVal val="visible"/>
                                      </p:to>
                                    </p:set>
                                    <p:anim calcmode="lin" valueType="num">
                                      <p:cBhvr additive="base">
                                        <p:cTn id="141" dur="500" fill="hold"/>
                                        <p:tgtEl>
                                          <p:spTgt spid="9"/>
                                        </p:tgtEl>
                                        <p:attrNameLst>
                                          <p:attrName>ppt_x</p:attrName>
                                        </p:attrNameLst>
                                      </p:cBhvr>
                                      <p:tavLst>
                                        <p:tav tm="0">
                                          <p:val>
                                            <p:strVal val="1+#ppt_w/2"/>
                                          </p:val>
                                        </p:tav>
                                        <p:tav tm="100000">
                                          <p:val>
                                            <p:strVal val="#ppt_x"/>
                                          </p:val>
                                        </p:tav>
                                      </p:tavLst>
                                    </p:anim>
                                    <p:anim calcmode="lin" valueType="num">
                                      <p:cBhvr additive="base">
                                        <p:cTn id="142" dur="500" fill="hold"/>
                                        <p:tgtEl>
                                          <p:spTgt spid="9"/>
                                        </p:tgtEl>
                                        <p:attrNameLst>
                                          <p:attrName>ppt_y</p:attrName>
                                        </p:attrNameLst>
                                      </p:cBhvr>
                                      <p:tavLst>
                                        <p:tav tm="0">
                                          <p:val>
                                            <p:strVal val="#ppt_y"/>
                                          </p:val>
                                        </p:tav>
                                        <p:tav tm="100000">
                                          <p:val>
                                            <p:strVal val="#ppt_y"/>
                                          </p:val>
                                        </p:tav>
                                      </p:tavLst>
                                    </p:anim>
                                  </p:childTnLst>
                                </p:cTn>
                              </p:par>
                              <p:par>
                                <p:cTn id="143" presetID="2" presetClass="entr" presetSubtype="2" fill="hold" nodeType="with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additive="base">
                                        <p:cTn id="145" dur="500" fill="hold"/>
                                        <p:tgtEl>
                                          <p:spTgt spid="13"/>
                                        </p:tgtEl>
                                        <p:attrNameLst>
                                          <p:attrName>ppt_x</p:attrName>
                                        </p:attrNameLst>
                                      </p:cBhvr>
                                      <p:tavLst>
                                        <p:tav tm="0">
                                          <p:val>
                                            <p:strVal val="1+#ppt_w/2"/>
                                          </p:val>
                                        </p:tav>
                                        <p:tav tm="100000">
                                          <p:val>
                                            <p:strVal val="#ppt_x"/>
                                          </p:val>
                                        </p:tav>
                                      </p:tavLst>
                                    </p:anim>
                                    <p:anim calcmode="lin" valueType="num">
                                      <p:cBhvr additive="base">
                                        <p:cTn id="14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2" fill="hold" nodeType="clickEffect">
                                  <p:stCondLst>
                                    <p:cond delay="0"/>
                                  </p:stCondLst>
                                  <p:childTnLst>
                                    <p:set>
                                      <p:cBhvr>
                                        <p:cTn id="150" dur="1" fill="hold">
                                          <p:stCondLst>
                                            <p:cond delay="0"/>
                                          </p:stCondLst>
                                        </p:cTn>
                                        <p:tgtEl>
                                          <p:spTgt spid="6"/>
                                        </p:tgtEl>
                                        <p:attrNameLst>
                                          <p:attrName>style.visibility</p:attrName>
                                        </p:attrNameLst>
                                      </p:cBhvr>
                                      <p:to>
                                        <p:strVal val="visible"/>
                                      </p:to>
                                    </p:set>
                                    <p:anim calcmode="lin" valueType="num">
                                      <p:cBhvr additive="base">
                                        <p:cTn id="151" dur="500" fill="hold"/>
                                        <p:tgtEl>
                                          <p:spTgt spid="6"/>
                                        </p:tgtEl>
                                        <p:attrNameLst>
                                          <p:attrName>ppt_x</p:attrName>
                                        </p:attrNameLst>
                                      </p:cBhvr>
                                      <p:tavLst>
                                        <p:tav tm="0">
                                          <p:val>
                                            <p:strVal val="1+#ppt_w/2"/>
                                          </p:val>
                                        </p:tav>
                                        <p:tav tm="100000">
                                          <p:val>
                                            <p:strVal val="#ppt_x"/>
                                          </p:val>
                                        </p:tav>
                                      </p:tavLst>
                                    </p:anim>
                                    <p:anim calcmode="lin" valueType="num">
                                      <p:cBhvr additive="base">
                                        <p:cTn id="152" dur="500" fill="hold"/>
                                        <p:tgtEl>
                                          <p:spTgt spid="6"/>
                                        </p:tgtEl>
                                        <p:attrNameLst>
                                          <p:attrName>ppt_y</p:attrName>
                                        </p:attrNameLst>
                                      </p:cBhvr>
                                      <p:tavLst>
                                        <p:tav tm="0">
                                          <p:val>
                                            <p:strVal val="#ppt_y"/>
                                          </p:val>
                                        </p:tav>
                                        <p:tav tm="100000">
                                          <p:val>
                                            <p:strVal val="#ppt_y"/>
                                          </p:val>
                                        </p:tav>
                                      </p:tavLst>
                                    </p:anim>
                                  </p:childTnLst>
                                </p:cTn>
                              </p:par>
                              <p:par>
                                <p:cTn id="153" presetID="2" presetClass="entr" presetSubtype="2" fill="hold" nodeType="withEffect">
                                  <p:stCondLst>
                                    <p:cond delay="0"/>
                                  </p:stCondLst>
                                  <p:childTnLst>
                                    <p:set>
                                      <p:cBhvr>
                                        <p:cTn id="154" dur="1" fill="hold">
                                          <p:stCondLst>
                                            <p:cond delay="0"/>
                                          </p:stCondLst>
                                        </p:cTn>
                                        <p:tgtEl>
                                          <p:spTgt spid="10"/>
                                        </p:tgtEl>
                                        <p:attrNameLst>
                                          <p:attrName>style.visibility</p:attrName>
                                        </p:attrNameLst>
                                      </p:cBhvr>
                                      <p:to>
                                        <p:strVal val="visible"/>
                                      </p:to>
                                    </p:set>
                                    <p:anim calcmode="lin" valueType="num">
                                      <p:cBhvr additive="base">
                                        <p:cTn id="155" dur="500" fill="hold"/>
                                        <p:tgtEl>
                                          <p:spTgt spid="10"/>
                                        </p:tgtEl>
                                        <p:attrNameLst>
                                          <p:attrName>ppt_x</p:attrName>
                                        </p:attrNameLst>
                                      </p:cBhvr>
                                      <p:tavLst>
                                        <p:tav tm="0">
                                          <p:val>
                                            <p:strVal val="1+#ppt_w/2"/>
                                          </p:val>
                                        </p:tav>
                                        <p:tav tm="100000">
                                          <p:val>
                                            <p:strVal val="#ppt_x"/>
                                          </p:val>
                                        </p:tav>
                                      </p:tavLst>
                                    </p:anim>
                                    <p:anim calcmode="lin" valueType="num">
                                      <p:cBhvr additive="base">
                                        <p:cTn id="15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8" fill="hold" nodeType="clickEffect">
                                  <p:stCondLst>
                                    <p:cond delay="0"/>
                                  </p:stCondLst>
                                  <p:childTnLst>
                                    <p:set>
                                      <p:cBhvr>
                                        <p:cTn id="160" dur="1" fill="hold">
                                          <p:stCondLst>
                                            <p:cond delay="0"/>
                                          </p:stCondLst>
                                        </p:cTn>
                                        <p:tgtEl>
                                          <p:spTgt spid="4"/>
                                        </p:tgtEl>
                                        <p:attrNameLst>
                                          <p:attrName>style.visibility</p:attrName>
                                        </p:attrNameLst>
                                      </p:cBhvr>
                                      <p:to>
                                        <p:strVal val="visible"/>
                                      </p:to>
                                    </p:set>
                                    <p:anim calcmode="lin" valueType="num">
                                      <p:cBhvr additive="base">
                                        <p:cTn id="161" dur="500" fill="hold"/>
                                        <p:tgtEl>
                                          <p:spTgt spid="4"/>
                                        </p:tgtEl>
                                        <p:attrNameLst>
                                          <p:attrName>ppt_x</p:attrName>
                                        </p:attrNameLst>
                                      </p:cBhvr>
                                      <p:tavLst>
                                        <p:tav tm="0">
                                          <p:val>
                                            <p:strVal val="0-#ppt_w/2"/>
                                          </p:val>
                                        </p:tav>
                                        <p:tav tm="100000">
                                          <p:val>
                                            <p:strVal val="#ppt_x"/>
                                          </p:val>
                                        </p:tav>
                                      </p:tavLst>
                                    </p:anim>
                                    <p:anim calcmode="lin" valueType="num">
                                      <p:cBhvr additive="base">
                                        <p:cTn id="162" dur="500" fill="hold"/>
                                        <p:tgtEl>
                                          <p:spTgt spid="4"/>
                                        </p:tgtEl>
                                        <p:attrNameLst>
                                          <p:attrName>ppt_y</p:attrName>
                                        </p:attrNameLst>
                                      </p:cBhvr>
                                      <p:tavLst>
                                        <p:tav tm="0">
                                          <p:val>
                                            <p:strVal val="#ppt_y"/>
                                          </p:val>
                                        </p:tav>
                                        <p:tav tm="100000">
                                          <p:val>
                                            <p:strVal val="#ppt_y"/>
                                          </p:val>
                                        </p:tav>
                                      </p:tavLst>
                                    </p:anim>
                                  </p:childTnLst>
                                </p:cTn>
                              </p:par>
                              <p:par>
                                <p:cTn id="163" presetID="2" presetClass="entr" presetSubtype="8" fill="hold" nodeType="withEffect">
                                  <p:stCondLst>
                                    <p:cond delay="0"/>
                                  </p:stCondLst>
                                  <p:childTnLst>
                                    <p:set>
                                      <p:cBhvr>
                                        <p:cTn id="164" dur="1" fill="hold">
                                          <p:stCondLst>
                                            <p:cond delay="0"/>
                                          </p:stCondLst>
                                        </p:cTn>
                                        <p:tgtEl>
                                          <p:spTgt spid="5"/>
                                        </p:tgtEl>
                                        <p:attrNameLst>
                                          <p:attrName>style.visibility</p:attrName>
                                        </p:attrNameLst>
                                      </p:cBhvr>
                                      <p:to>
                                        <p:strVal val="visible"/>
                                      </p:to>
                                    </p:set>
                                    <p:anim calcmode="lin" valueType="num">
                                      <p:cBhvr additive="base">
                                        <p:cTn id="165" dur="500" fill="hold"/>
                                        <p:tgtEl>
                                          <p:spTgt spid="5"/>
                                        </p:tgtEl>
                                        <p:attrNameLst>
                                          <p:attrName>ppt_x</p:attrName>
                                        </p:attrNameLst>
                                      </p:cBhvr>
                                      <p:tavLst>
                                        <p:tav tm="0">
                                          <p:val>
                                            <p:strVal val="0-#ppt_w/2"/>
                                          </p:val>
                                        </p:tav>
                                        <p:tav tm="100000">
                                          <p:val>
                                            <p:strVal val="#ppt_x"/>
                                          </p:val>
                                        </p:tav>
                                      </p:tavLst>
                                    </p:anim>
                                    <p:anim calcmode="lin" valueType="num">
                                      <p:cBhvr additive="base">
                                        <p:cTn id="166" dur="500" fill="hold"/>
                                        <p:tgtEl>
                                          <p:spTgt spid="5"/>
                                        </p:tgtEl>
                                        <p:attrNameLst>
                                          <p:attrName>ppt_y</p:attrName>
                                        </p:attrNameLst>
                                      </p:cBhvr>
                                      <p:tavLst>
                                        <p:tav tm="0">
                                          <p:val>
                                            <p:strVal val="#ppt_y"/>
                                          </p:val>
                                        </p:tav>
                                        <p:tav tm="100000">
                                          <p:val>
                                            <p:strVal val="#ppt_y"/>
                                          </p:val>
                                        </p:tav>
                                      </p:tavLst>
                                    </p:anim>
                                  </p:childTnLst>
                                </p:cTn>
                              </p:par>
                              <p:par>
                                <p:cTn id="167" presetID="2" presetClass="entr" presetSubtype="8" fill="hold" nodeType="withEffect">
                                  <p:stCondLst>
                                    <p:cond delay="0"/>
                                  </p:stCondLst>
                                  <p:childTnLst>
                                    <p:set>
                                      <p:cBhvr>
                                        <p:cTn id="168" dur="1" fill="hold">
                                          <p:stCondLst>
                                            <p:cond delay="0"/>
                                          </p:stCondLst>
                                        </p:cTn>
                                        <p:tgtEl>
                                          <p:spTgt spid="7"/>
                                        </p:tgtEl>
                                        <p:attrNameLst>
                                          <p:attrName>style.visibility</p:attrName>
                                        </p:attrNameLst>
                                      </p:cBhvr>
                                      <p:to>
                                        <p:strVal val="visible"/>
                                      </p:to>
                                    </p:set>
                                    <p:anim calcmode="lin" valueType="num">
                                      <p:cBhvr additive="base">
                                        <p:cTn id="169" dur="500" fill="hold"/>
                                        <p:tgtEl>
                                          <p:spTgt spid="7"/>
                                        </p:tgtEl>
                                        <p:attrNameLst>
                                          <p:attrName>ppt_x</p:attrName>
                                        </p:attrNameLst>
                                      </p:cBhvr>
                                      <p:tavLst>
                                        <p:tav tm="0">
                                          <p:val>
                                            <p:strVal val="0-#ppt_w/2"/>
                                          </p:val>
                                        </p:tav>
                                        <p:tav tm="100000">
                                          <p:val>
                                            <p:strVal val="#ppt_x"/>
                                          </p:val>
                                        </p:tav>
                                      </p:tavLst>
                                    </p:anim>
                                    <p:anim calcmode="lin" valueType="num">
                                      <p:cBhvr additive="base">
                                        <p:cTn id="17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8" fill="hold" nodeType="clickEffect">
                                  <p:stCondLst>
                                    <p:cond delay="0"/>
                                  </p:stCondLst>
                                  <p:childTnLst>
                                    <p:set>
                                      <p:cBhvr>
                                        <p:cTn id="174" dur="1" fill="hold">
                                          <p:stCondLst>
                                            <p:cond delay="0"/>
                                          </p:stCondLst>
                                        </p:cTn>
                                        <p:tgtEl>
                                          <p:spTgt spid="8"/>
                                        </p:tgtEl>
                                        <p:attrNameLst>
                                          <p:attrName>style.visibility</p:attrName>
                                        </p:attrNameLst>
                                      </p:cBhvr>
                                      <p:to>
                                        <p:strVal val="visible"/>
                                      </p:to>
                                    </p:set>
                                    <p:anim calcmode="lin" valueType="num">
                                      <p:cBhvr additive="base">
                                        <p:cTn id="175" dur="500" fill="hold"/>
                                        <p:tgtEl>
                                          <p:spTgt spid="8"/>
                                        </p:tgtEl>
                                        <p:attrNameLst>
                                          <p:attrName>ppt_x</p:attrName>
                                        </p:attrNameLst>
                                      </p:cBhvr>
                                      <p:tavLst>
                                        <p:tav tm="0">
                                          <p:val>
                                            <p:strVal val="0-#ppt_w/2"/>
                                          </p:val>
                                        </p:tav>
                                        <p:tav tm="100000">
                                          <p:val>
                                            <p:strVal val="#ppt_x"/>
                                          </p:val>
                                        </p:tav>
                                      </p:tavLst>
                                    </p:anim>
                                    <p:anim calcmode="lin" valueType="num">
                                      <p:cBhvr additive="base">
                                        <p:cTn id="176" dur="500" fill="hold"/>
                                        <p:tgtEl>
                                          <p:spTgt spid="8"/>
                                        </p:tgtEl>
                                        <p:attrNameLst>
                                          <p:attrName>ppt_y</p:attrName>
                                        </p:attrNameLst>
                                      </p:cBhvr>
                                      <p:tavLst>
                                        <p:tav tm="0">
                                          <p:val>
                                            <p:strVal val="#ppt_y"/>
                                          </p:val>
                                        </p:tav>
                                        <p:tav tm="100000">
                                          <p:val>
                                            <p:strVal val="#ppt_y"/>
                                          </p:val>
                                        </p:tav>
                                      </p:tavLst>
                                    </p:anim>
                                  </p:childTnLst>
                                </p:cTn>
                              </p:par>
                              <p:par>
                                <p:cTn id="177" presetID="2" presetClass="entr" presetSubtype="8" fill="hold" nodeType="withEffect">
                                  <p:stCondLst>
                                    <p:cond delay="0"/>
                                  </p:stCondLst>
                                  <p:childTnLst>
                                    <p:set>
                                      <p:cBhvr>
                                        <p:cTn id="178" dur="1" fill="hold">
                                          <p:stCondLst>
                                            <p:cond delay="0"/>
                                          </p:stCondLst>
                                        </p:cTn>
                                        <p:tgtEl>
                                          <p:spTgt spid="11"/>
                                        </p:tgtEl>
                                        <p:attrNameLst>
                                          <p:attrName>style.visibility</p:attrName>
                                        </p:attrNameLst>
                                      </p:cBhvr>
                                      <p:to>
                                        <p:strVal val="visible"/>
                                      </p:to>
                                    </p:set>
                                    <p:anim calcmode="lin" valueType="num">
                                      <p:cBhvr additive="base">
                                        <p:cTn id="179" dur="500" fill="hold"/>
                                        <p:tgtEl>
                                          <p:spTgt spid="11"/>
                                        </p:tgtEl>
                                        <p:attrNameLst>
                                          <p:attrName>ppt_x</p:attrName>
                                        </p:attrNameLst>
                                      </p:cBhvr>
                                      <p:tavLst>
                                        <p:tav tm="0">
                                          <p:val>
                                            <p:strVal val="0-#ppt_w/2"/>
                                          </p:val>
                                        </p:tav>
                                        <p:tav tm="100000">
                                          <p:val>
                                            <p:strVal val="#ppt_x"/>
                                          </p:val>
                                        </p:tav>
                                      </p:tavLst>
                                    </p:anim>
                                    <p:anim calcmode="lin" valueType="num">
                                      <p:cBhvr additive="base">
                                        <p:cTn id="18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2" grpId="0" animBg="1"/>
      <p:bldP spid="43" grpId="0" animBg="1"/>
      <p:bldP spid="44" grpId="0" animBg="1"/>
      <p:bldP spid="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zh-CN" altLang="en-US" sz="4400" dirty="0">
              <a:solidFill>
                <a:schemeClr val="bg1">
                  <a:lumMod val="50000"/>
                </a:schemeClr>
              </a:solidFill>
            </a:endParaRPr>
          </a:p>
        </p:txBody>
      </p:sp>
      <p:grpSp>
        <p:nvGrpSpPr>
          <p:cNvPr id="4" name="îśľiḋè">
            <a:extLst>
              <a:ext uri="{FF2B5EF4-FFF2-40B4-BE49-F238E27FC236}">
                <a16:creationId xmlns:a16="http://schemas.microsoft.com/office/drawing/2014/main" id="{44EE98A7-C3F3-439C-AB75-D4F992710C19}"/>
              </a:ext>
            </a:extLst>
          </p:cNvPr>
          <p:cNvGrpSpPr/>
          <p:nvPr/>
        </p:nvGrpSpPr>
        <p:grpSpPr>
          <a:xfrm>
            <a:off x="9894626" y="4067031"/>
            <a:ext cx="1651963" cy="2103061"/>
            <a:chOff x="1456328" y="1694655"/>
            <a:chExt cx="3340101" cy="3887791"/>
          </a:xfrm>
        </p:grpSpPr>
        <p:sp>
          <p:nvSpPr>
            <p:cNvPr id="6" name="íşļïḑè">
              <a:extLst>
                <a:ext uri="{FF2B5EF4-FFF2-40B4-BE49-F238E27FC236}">
                  <a16:creationId xmlns:a16="http://schemas.microsoft.com/office/drawing/2014/main" id="{22FE452E-CB68-4164-81B7-B178890F6A3B}"/>
                </a:ext>
              </a:extLst>
            </p:cNvPr>
            <p:cNvSpPr/>
            <p:nvPr/>
          </p:nvSpPr>
          <p:spPr bwMode="auto">
            <a:xfrm>
              <a:off x="1767478" y="2078830"/>
              <a:ext cx="2625726" cy="3503616"/>
            </a:xfrm>
            <a:custGeom>
              <a:avLst/>
              <a:gdLst>
                <a:gd name="T0" fmla="*/ 492 w 868"/>
                <a:gd name="T1" fmla="*/ 1 h 1159"/>
                <a:gd name="T2" fmla="*/ 262 w 868"/>
                <a:gd name="T3" fmla="*/ 751 h 1159"/>
                <a:gd name="T4" fmla="*/ 453 w 868"/>
                <a:gd name="T5" fmla="*/ 921 h 1159"/>
                <a:gd name="T6" fmla="*/ 574 w 868"/>
                <a:gd name="T7" fmla="*/ 1127 h 1159"/>
                <a:gd name="T8" fmla="*/ 792 w 868"/>
                <a:gd name="T9" fmla="*/ 970 h 1159"/>
                <a:gd name="T10" fmla="*/ 787 w 868"/>
                <a:gd name="T11" fmla="*/ 621 h 1159"/>
                <a:gd name="T12" fmla="*/ 453 w 868"/>
                <a:gd name="T13" fmla="*/ 942 h 1159"/>
                <a:gd name="T14" fmla="*/ 454 w 868"/>
                <a:gd name="T15" fmla="*/ 955 h 1159"/>
                <a:gd name="T16" fmla="*/ 485 w 868"/>
                <a:gd name="T17" fmla="*/ 1026 h 1159"/>
                <a:gd name="T18" fmla="*/ 484 w 868"/>
                <a:gd name="T19" fmla="*/ 1029 h 1159"/>
                <a:gd name="T20" fmla="*/ 496 w 868"/>
                <a:gd name="T21" fmla="*/ 1045 h 1159"/>
                <a:gd name="T22" fmla="*/ 505 w 868"/>
                <a:gd name="T23" fmla="*/ 1052 h 1159"/>
                <a:gd name="T24" fmla="*/ 515 w 868"/>
                <a:gd name="T25" fmla="*/ 1072 h 1159"/>
                <a:gd name="T26" fmla="*/ 514 w 868"/>
                <a:gd name="T27" fmla="*/ 1080 h 1159"/>
                <a:gd name="T28" fmla="*/ 523 w 868"/>
                <a:gd name="T29" fmla="*/ 1094 h 1159"/>
                <a:gd name="T30" fmla="*/ 684 w 868"/>
                <a:gd name="T31" fmla="*/ 1136 h 1159"/>
                <a:gd name="T32" fmla="*/ 706 w 868"/>
                <a:gd name="T33" fmla="*/ 1131 h 1159"/>
                <a:gd name="T34" fmla="*/ 705 w 868"/>
                <a:gd name="T35" fmla="*/ 1124 h 1159"/>
                <a:gd name="T36" fmla="*/ 742 w 868"/>
                <a:gd name="T37" fmla="*/ 1106 h 1159"/>
                <a:gd name="T38" fmla="*/ 723 w 868"/>
                <a:gd name="T39" fmla="*/ 1114 h 1159"/>
                <a:gd name="T40" fmla="*/ 675 w 868"/>
                <a:gd name="T41" fmla="*/ 1116 h 1159"/>
                <a:gd name="T42" fmla="*/ 623 w 868"/>
                <a:gd name="T43" fmla="*/ 1119 h 1159"/>
                <a:gd name="T44" fmla="*/ 666 w 868"/>
                <a:gd name="T45" fmla="*/ 1138 h 1159"/>
                <a:gd name="T46" fmla="*/ 742 w 868"/>
                <a:gd name="T47" fmla="*/ 1106 h 1159"/>
                <a:gd name="T48" fmla="*/ 572 w 868"/>
                <a:gd name="T49" fmla="*/ 1112 h 1159"/>
                <a:gd name="T50" fmla="*/ 581 w 868"/>
                <a:gd name="T51" fmla="*/ 1101 h 1159"/>
                <a:gd name="T52" fmla="*/ 561 w 868"/>
                <a:gd name="T53" fmla="*/ 1085 h 1159"/>
                <a:gd name="T54" fmla="*/ 562 w 868"/>
                <a:gd name="T55" fmla="*/ 1076 h 1159"/>
                <a:gd name="T56" fmla="*/ 787 w 868"/>
                <a:gd name="T57" fmla="*/ 980 h 1159"/>
                <a:gd name="T58" fmla="*/ 546 w 868"/>
                <a:gd name="T59" fmla="*/ 1062 h 1159"/>
                <a:gd name="T60" fmla="*/ 541 w 868"/>
                <a:gd name="T61" fmla="*/ 1049 h 1159"/>
                <a:gd name="T62" fmla="*/ 500 w 868"/>
                <a:gd name="T63" fmla="*/ 1022 h 1159"/>
                <a:gd name="T64" fmla="*/ 494 w 868"/>
                <a:gd name="T65" fmla="*/ 1011 h 1159"/>
                <a:gd name="T66" fmla="*/ 528 w 868"/>
                <a:gd name="T67" fmla="*/ 1015 h 1159"/>
                <a:gd name="T68" fmla="*/ 742 w 868"/>
                <a:gd name="T69" fmla="*/ 844 h 1159"/>
                <a:gd name="T70" fmla="*/ 520 w 868"/>
                <a:gd name="T71" fmla="*/ 1002 h 1159"/>
                <a:gd name="T72" fmla="*/ 524 w 868"/>
                <a:gd name="T73" fmla="*/ 995 h 1159"/>
                <a:gd name="T74" fmla="*/ 519 w 868"/>
                <a:gd name="T75" fmla="*/ 981 h 1159"/>
                <a:gd name="T76" fmla="*/ 513 w 868"/>
                <a:gd name="T77" fmla="*/ 959 h 1159"/>
                <a:gd name="T78" fmla="*/ 522 w 868"/>
                <a:gd name="T79" fmla="*/ 940 h 1159"/>
                <a:gd name="T80" fmla="*/ 742 w 868"/>
                <a:gd name="T81" fmla="*/ 844 h 1159"/>
                <a:gd name="T82" fmla="*/ 490 w 868"/>
                <a:gd name="T83" fmla="*/ 940 h 1159"/>
                <a:gd name="T84" fmla="*/ 300 w 868"/>
                <a:gd name="T85" fmla="*/ 598 h 1159"/>
                <a:gd name="T86" fmla="*/ 712 w 868"/>
                <a:gd name="T87" fmla="*/ 767 h 1159"/>
                <a:gd name="T88" fmla="*/ 602 w 868"/>
                <a:gd name="T89" fmla="*/ 614 h 1159"/>
                <a:gd name="T90" fmla="*/ 664 w 868"/>
                <a:gd name="T91" fmla="*/ 357 h 1159"/>
                <a:gd name="T92" fmla="*/ 289 w 868"/>
                <a:gd name="T93" fmla="*/ 590 h 1159"/>
                <a:gd name="T94" fmla="*/ 294 w 868"/>
                <a:gd name="T95" fmla="*/ 642 h 1159"/>
                <a:gd name="T96" fmla="*/ 450 w 868"/>
                <a:gd name="T97" fmla="*/ 869 h 1159"/>
                <a:gd name="T98" fmla="*/ 93 w 868"/>
                <a:gd name="T99" fmla="*/ 216 h 1159"/>
                <a:gd name="T100" fmla="*/ 774 w 868"/>
                <a:gd name="T101" fmla="*/ 615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8" h="1159">
                  <a:moveTo>
                    <a:pt x="787" y="621"/>
                  </a:moveTo>
                  <a:cubicBezTo>
                    <a:pt x="836" y="558"/>
                    <a:pt x="863" y="480"/>
                    <a:pt x="866" y="400"/>
                  </a:cubicBezTo>
                  <a:cubicBezTo>
                    <a:pt x="868" y="321"/>
                    <a:pt x="844" y="241"/>
                    <a:pt x="802" y="174"/>
                  </a:cubicBezTo>
                  <a:cubicBezTo>
                    <a:pt x="760" y="106"/>
                    <a:pt x="697" y="45"/>
                    <a:pt x="621" y="17"/>
                  </a:cubicBezTo>
                  <a:cubicBezTo>
                    <a:pt x="580" y="2"/>
                    <a:pt x="535" y="0"/>
                    <a:pt x="492" y="1"/>
                  </a:cubicBezTo>
                  <a:cubicBezTo>
                    <a:pt x="446" y="1"/>
                    <a:pt x="400" y="5"/>
                    <a:pt x="356" y="18"/>
                  </a:cubicBezTo>
                  <a:cubicBezTo>
                    <a:pt x="275" y="41"/>
                    <a:pt x="201" y="91"/>
                    <a:pt x="139" y="147"/>
                  </a:cubicBezTo>
                  <a:cubicBezTo>
                    <a:pt x="79" y="201"/>
                    <a:pt x="39" y="269"/>
                    <a:pt x="31" y="351"/>
                  </a:cubicBezTo>
                  <a:cubicBezTo>
                    <a:pt x="23" y="427"/>
                    <a:pt x="42" y="506"/>
                    <a:pt x="80" y="573"/>
                  </a:cubicBezTo>
                  <a:cubicBezTo>
                    <a:pt x="123" y="648"/>
                    <a:pt x="189" y="707"/>
                    <a:pt x="262" y="751"/>
                  </a:cubicBezTo>
                  <a:cubicBezTo>
                    <a:pt x="300" y="774"/>
                    <a:pt x="340" y="793"/>
                    <a:pt x="381" y="809"/>
                  </a:cubicBezTo>
                  <a:cubicBezTo>
                    <a:pt x="393" y="814"/>
                    <a:pt x="406" y="818"/>
                    <a:pt x="415" y="827"/>
                  </a:cubicBezTo>
                  <a:cubicBezTo>
                    <a:pt x="425" y="836"/>
                    <a:pt x="429" y="849"/>
                    <a:pt x="434" y="861"/>
                  </a:cubicBezTo>
                  <a:cubicBezTo>
                    <a:pt x="441" y="880"/>
                    <a:pt x="449" y="900"/>
                    <a:pt x="456" y="920"/>
                  </a:cubicBezTo>
                  <a:cubicBezTo>
                    <a:pt x="455" y="919"/>
                    <a:pt x="454" y="920"/>
                    <a:pt x="453" y="921"/>
                  </a:cubicBezTo>
                  <a:cubicBezTo>
                    <a:pt x="434" y="947"/>
                    <a:pt x="444" y="976"/>
                    <a:pt x="465" y="994"/>
                  </a:cubicBezTo>
                  <a:cubicBezTo>
                    <a:pt x="464" y="994"/>
                    <a:pt x="464" y="995"/>
                    <a:pt x="464" y="995"/>
                  </a:cubicBezTo>
                  <a:cubicBezTo>
                    <a:pt x="461" y="1023"/>
                    <a:pt x="478" y="1050"/>
                    <a:pt x="501" y="1064"/>
                  </a:cubicBezTo>
                  <a:cubicBezTo>
                    <a:pt x="497" y="1097"/>
                    <a:pt x="527" y="1124"/>
                    <a:pt x="558" y="1127"/>
                  </a:cubicBezTo>
                  <a:cubicBezTo>
                    <a:pt x="564" y="1127"/>
                    <a:pt x="569" y="1127"/>
                    <a:pt x="574" y="1127"/>
                  </a:cubicBezTo>
                  <a:cubicBezTo>
                    <a:pt x="574" y="1127"/>
                    <a:pt x="574" y="1127"/>
                    <a:pt x="574" y="1127"/>
                  </a:cubicBezTo>
                  <a:cubicBezTo>
                    <a:pt x="614" y="1147"/>
                    <a:pt x="667" y="1159"/>
                    <a:pt x="709" y="1143"/>
                  </a:cubicBezTo>
                  <a:cubicBezTo>
                    <a:pt x="737" y="1133"/>
                    <a:pt x="773" y="1102"/>
                    <a:pt x="774" y="1070"/>
                  </a:cubicBezTo>
                  <a:cubicBezTo>
                    <a:pt x="786" y="1064"/>
                    <a:pt x="797" y="1056"/>
                    <a:pt x="805" y="1045"/>
                  </a:cubicBezTo>
                  <a:cubicBezTo>
                    <a:pt x="823" y="1020"/>
                    <a:pt x="821" y="984"/>
                    <a:pt x="792" y="970"/>
                  </a:cubicBezTo>
                  <a:cubicBezTo>
                    <a:pt x="801" y="947"/>
                    <a:pt x="792" y="918"/>
                    <a:pt x="771" y="905"/>
                  </a:cubicBezTo>
                  <a:cubicBezTo>
                    <a:pt x="787" y="878"/>
                    <a:pt x="780" y="834"/>
                    <a:pt x="744" y="828"/>
                  </a:cubicBezTo>
                  <a:cubicBezTo>
                    <a:pt x="743" y="828"/>
                    <a:pt x="743" y="828"/>
                    <a:pt x="743" y="828"/>
                  </a:cubicBezTo>
                  <a:cubicBezTo>
                    <a:pt x="741" y="793"/>
                    <a:pt x="716" y="761"/>
                    <a:pt x="722" y="724"/>
                  </a:cubicBezTo>
                  <a:cubicBezTo>
                    <a:pt x="729" y="683"/>
                    <a:pt x="762" y="652"/>
                    <a:pt x="787" y="621"/>
                  </a:cubicBezTo>
                  <a:close/>
                  <a:moveTo>
                    <a:pt x="458" y="925"/>
                  </a:moveTo>
                  <a:cubicBezTo>
                    <a:pt x="460" y="929"/>
                    <a:pt x="462" y="934"/>
                    <a:pt x="463" y="938"/>
                  </a:cubicBezTo>
                  <a:cubicBezTo>
                    <a:pt x="460" y="937"/>
                    <a:pt x="457" y="936"/>
                    <a:pt x="454" y="935"/>
                  </a:cubicBezTo>
                  <a:cubicBezTo>
                    <a:pt x="455" y="932"/>
                    <a:pt x="456" y="928"/>
                    <a:pt x="458" y="925"/>
                  </a:cubicBezTo>
                  <a:close/>
                  <a:moveTo>
                    <a:pt x="453" y="942"/>
                  </a:moveTo>
                  <a:cubicBezTo>
                    <a:pt x="459" y="946"/>
                    <a:pt x="465" y="950"/>
                    <a:pt x="472" y="954"/>
                  </a:cubicBezTo>
                  <a:cubicBezTo>
                    <a:pt x="465" y="951"/>
                    <a:pt x="459" y="949"/>
                    <a:pt x="453" y="947"/>
                  </a:cubicBezTo>
                  <a:cubicBezTo>
                    <a:pt x="453" y="945"/>
                    <a:pt x="453" y="943"/>
                    <a:pt x="453" y="942"/>
                  </a:cubicBezTo>
                  <a:close/>
                  <a:moveTo>
                    <a:pt x="455" y="960"/>
                  </a:moveTo>
                  <a:cubicBezTo>
                    <a:pt x="455" y="958"/>
                    <a:pt x="454" y="956"/>
                    <a:pt x="454" y="955"/>
                  </a:cubicBezTo>
                  <a:cubicBezTo>
                    <a:pt x="461" y="958"/>
                    <a:pt x="468" y="962"/>
                    <a:pt x="476" y="966"/>
                  </a:cubicBezTo>
                  <a:cubicBezTo>
                    <a:pt x="469" y="964"/>
                    <a:pt x="462" y="962"/>
                    <a:pt x="455" y="960"/>
                  </a:cubicBezTo>
                  <a:close/>
                  <a:moveTo>
                    <a:pt x="476" y="1015"/>
                  </a:moveTo>
                  <a:cubicBezTo>
                    <a:pt x="489" y="1021"/>
                    <a:pt x="501" y="1027"/>
                    <a:pt x="513" y="1033"/>
                  </a:cubicBezTo>
                  <a:cubicBezTo>
                    <a:pt x="504" y="1031"/>
                    <a:pt x="495" y="1028"/>
                    <a:pt x="485" y="1026"/>
                  </a:cubicBezTo>
                  <a:cubicBezTo>
                    <a:pt x="484" y="1025"/>
                    <a:pt x="482" y="1027"/>
                    <a:pt x="483" y="1028"/>
                  </a:cubicBezTo>
                  <a:cubicBezTo>
                    <a:pt x="480" y="1024"/>
                    <a:pt x="478" y="1020"/>
                    <a:pt x="476" y="1015"/>
                  </a:cubicBezTo>
                  <a:close/>
                  <a:moveTo>
                    <a:pt x="489" y="1037"/>
                  </a:moveTo>
                  <a:cubicBezTo>
                    <a:pt x="487" y="1034"/>
                    <a:pt x="485" y="1032"/>
                    <a:pt x="483" y="1029"/>
                  </a:cubicBezTo>
                  <a:cubicBezTo>
                    <a:pt x="483" y="1029"/>
                    <a:pt x="484" y="1029"/>
                    <a:pt x="484" y="1029"/>
                  </a:cubicBezTo>
                  <a:cubicBezTo>
                    <a:pt x="489" y="1033"/>
                    <a:pt x="494" y="1036"/>
                    <a:pt x="500" y="1038"/>
                  </a:cubicBezTo>
                  <a:cubicBezTo>
                    <a:pt x="496" y="1038"/>
                    <a:pt x="493" y="1037"/>
                    <a:pt x="489" y="1037"/>
                  </a:cubicBezTo>
                  <a:cubicBezTo>
                    <a:pt x="489" y="1037"/>
                    <a:pt x="489" y="1037"/>
                    <a:pt x="489" y="1037"/>
                  </a:cubicBezTo>
                  <a:close/>
                  <a:moveTo>
                    <a:pt x="498" y="1047"/>
                  </a:moveTo>
                  <a:cubicBezTo>
                    <a:pt x="498" y="1046"/>
                    <a:pt x="497" y="1046"/>
                    <a:pt x="496" y="1045"/>
                  </a:cubicBezTo>
                  <a:cubicBezTo>
                    <a:pt x="501" y="1047"/>
                    <a:pt x="506" y="1049"/>
                    <a:pt x="511" y="1051"/>
                  </a:cubicBezTo>
                  <a:cubicBezTo>
                    <a:pt x="507" y="1050"/>
                    <a:pt x="503" y="1048"/>
                    <a:pt x="498" y="1047"/>
                  </a:cubicBezTo>
                  <a:close/>
                  <a:moveTo>
                    <a:pt x="541" y="1062"/>
                  </a:moveTo>
                  <a:cubicBezTo>
                    <a:pt x="541" y="1062"/>
                    <a:pt x="541" y="1062"/>
                    <a:pt x="541" y="1062"/>
                  </a:cubicBezTo>
                  <a:cubicBezTo>
                    <a:pt x="527" y="1062"/>
                    <a:pt x="515" y="1058"/>
                    <a:pt x="505" y="1052"/>
                  </a:cubicBezTo>
                  <a:cubicBezTo>
                    <a:pt x="517" y="1056"/>
                    <a:pt x="529" y="1059"/>
                    <a:pt x="541" y="1062"/>
                  </a:cubicBezTo>
                  <a:close/>
                  <a:moveTo>
                    <a:pt x="512" y="1074"/>
                  </a:moveTo>
                  <a:cubicBezTo>
                    <a:pt x="512" y="1072"/>
                    <a:pt x="511" y="1071"/>
                    <a:pt x="511" y="1069"/>
                  </a:cubicBezTo>
                  <a:cubicBezTo>
                    <a:pt x="511" y="1069"/>
                    <a:pt x="512" y="1069"/>
                    <a:pt x="513" y="1070"/>
                  </a:cubicBezTo>
                  <a:cubicBezTo>
                    <a:pt x="513" y="1071"/>
                    <a:pt x="513" y="1072"/>
                    <a:pt x="515" y="1072"/>
                  </a:cubicBezTo>
                  <a:cubicBezTo>
                    <a:pt x="519" y="1074"/>
                    <a:pt x="523" y="1076"/>
                    <a:pt x="528" y="1077"/>
                  </a:cubicBezTo>
                  <a:cubicBezTo>
                    <a:pt x="523" y="1076"/>
                    <a:pt x="519" y="1075"/>
                    <a:pt x="514" y="1074"/>
                  </a:cubicBezTo>
                  <a:cubicBezTo>
                    <a:pt x="513" y="1074"/>
                    <a:pt x="513" y="1074"/>
                    <a:pt x="512" y="1074"/>
                  </a:cubicBezTo>
                  <a:close/>
                  <a:moveTo>
                    <a:pt x="523" y="1094"/>
                  </a:moveTo>
                  <a:cubicBezTo>
                    <a:pt x="519" y="1090"/>
                    <a:pt x="517" y="1085"/>
                    <a:pt x="514" y="1080"/>
                  </a:cubicBezTo>
                  <a:cubicBezTo>
                    <a:pt x="519" y="1082"/>
                    <a:pt x="523" y="1084"/>
                    <a:pt x="527" y="1085"/>
                  </a:cubicBezTo>
                  <a:cubicBezTo>
                    <a:pt x="527" y="1085"/>
                    <a:pt x="526" y="1085"/>
                    <a:pt x="526" y="1085"/>
                  </a:cubicBezTo>
                  <a:cubicBezTo>
                    <a:pt x="523" y="1084"/>
                    <a:pt x="521" y="1089"/>
                    <a:pt x="524" y="1090"/>
                  </a:cubicBezTo>
                  <a:cubicBezTo>
                    <a:pt x="530" y="1092"/>
                    <a:pt x="536" y="1094"/>
                    <a:pt x="542" y="1095"/>
                  </a:cubicBezTo>
                  <a:cubicBezTo>
                    <a:pt x="536" y="1095"/>
                    <a:pt x="529" y="1094"/>
                    <a:pt x="523" y="1094"/>
                  </a:cubicBezTo>
                  <a:cubicBezTo>
                    <a:pt x="523" y="1094"/>
                    <a:pt x="523" y="1094"/>
                    <a:pt x="523" y="1094"/>
                  </a:cubicBezTo>
                  <a:close/>
                  <a:moveTo>
                    <a:pt x="684" y="1136"/>
                  </a:moveTo>
                  <a:cubicBezTo>
                    <a:pt x="670" y="1134"/>
                    <a:pt x="657" y="1131"/>
                    <a:pt x="644" y="1127"/>
                  </a:cubicBezTo>
                  <a:cubicBezTo>
                    <a:pt x="661" y="1129"/>
                    <a:pt x="677" y="1132"/>
                    <a:pt x="693" y="1135"/>
                  </a:cubicBezTo>
                  <a:cubicBezTo>
                    <a:pt x="690" y="1135"/>
                    <a:pt x="687" y="1136"/>
                    <a:pt x="684" y="1136"/>
                  </a:cubicBezTo>
                  <a:close/>
                  <a:moveTo>
                    <a:pt x="697" y="1134"/>
                  </a:moveTo>
                  <a:cubicBezTo>
                    <a:pt x="698" y="1132"/>
                    <a:pt x="698" y="1131"/>
                    <a:pt x="696" y="1130"/>
                  </a:cubicBezTo>
                  <a:cubicBezTo>
                    <a:pt x="684" y="1128"/>
                    <a:pt x="674" y="1126"/>
                    <a:pt x="663" y="1122"/>
                  </a:cubicBezTo>
                  <a:cubicBezTo>
                    <a:pt x="677" y="1124"/>
                    <a:pt x="692" y="1127"/>
                    <a:pt x="706" y="1131"/>
                  </a:cubicBezTo>
                  <a:cubicBezTo>
                    <a:pt x="706" y="1131"/>
                    <a:pt x="706" y="1131"/>
                    <a:pt x="706" y="1131"/>
                  </a:cubicBezTo>
                  <a:cubicBezTo>
                    <a:pt x="704" y="1132"/>
                    <a:pt x="702" y="1132"/>
                    <a:pt x="700" y="1133"/>
                  </a:cubicBezTo>
                  <a:cubicBezTo>
                    <a:pt x="699" y="1133"/>
                    <a:pt x="698" y="1133"/>
                    <a:pt x="697" y="1134"/>
                  </a:cubicBezTo>
                  <a:close/>
                  <a:moveTo>
                    <a:pt x="709" y="1130"/>
                  </a:moveTo>
                  <a:cubicBezTo>
                    <a:pt x="710" y="1128"/>
                    <a:pt x="710" y="1126"/>
                    <a:pt x="707" y="1125"/>
                  </a:cubicBezTo>
                  <a:cubicBezTo>
                    <a:pt x="707" y="1125"/>
                    <a:pt x="706" y="1125"/>
                    <a:pt x="705" y="1124"/>
                  </a:cubicBezTo>
                  <a:cubicBezTo>
                    <a:pt x="708" y="1125"/>
                    <a:pt x="711" y="1125"/>
                    <a:pt x="715" y="1125"/>
                  </a:cubicBezTo>
                  <a:cubicBezTo>
                    <a:pt x="717" y="1126"/>
                    <a:pt x="718" y="1123"/>
                    <a:pt x="717" y="1121"/>
                  </a:cubicBezTo>
                  <a:cubicBezTo>
                    <a:pt x="719" y="1122"/>
                    <a:pt x="721" y="1122"/>
                    <a:pt x="724" y="1122"/>
                  </a:cubicBezTo>
                  <a:cubicBezTo>
                    <a:pt x="719" y="1125"/>
                    <a:pt x="714" y="1128"/>
                    <a:pt x="709" y="1130"/>
                  </a:cubicBezTo>
                  <a:close/>
                  <a:moveTo>
                    <a:pt x="742" y="1106"/>
                  </a:moveTo>
                  <a:cubicBezTo>
                    <a:pt x="738" y="1111"/>
                    <a:pt x="733" y="1115"/>
                    <a:pt x="728" y="1119"/>
                  </a:cubicBezTo>
                  <a:cubicBezTo>
                    <a:pt x="728" y="1119"/>
                    <a:pt x="728" y="1119"/>
                    <a:pt x="727" y="1118"/>
                  </a:cubicBezTo>
                  <a:cubicBezTo>
                    <a:pt x="727" y="1118"/>
                    <a:pt x="727" y="1117"/>
                    <a:pt x="727" y="1116"/>
                  </a:cubicBezTo>
                  <a:cubicBezTo>
                    <a:pt x="726" y="1115"/>
                    <a:pt x="726" y="1114"/>
                    <a:pt x="725" y="1114"/>
                  </a:cubicBezTo>
                  <a:cubicBezTo>
                    <a:pt x="724" y="1114"/>
                    <a:pt x="723" y="1114"/>
                    <a:pt x="723" y="1114"/>
                  </a:cubicBezTo>
                  <a:cubicBezTo>
                    <a:pt x="721" y="1114"/>
                    <a:pt x="719" y="1115"/>
                    <a:pt x="719" y="1117"/>
                  </a:cubicBezTo>
                  <a:cubicBezTo>
                    <a:pt x="717" y="1115"/>
                    <a:pt x="714" y="1114"/>
                    <a:pt x="710" y="1115"/>
                  </a:cubicBezTo>
                  <a:cubicBezTo>
                    <a:pt x="706" y="1114"/>
                    <a:pt x="701" y="1114"/>
                    <a:pt x="696" y="1113"/>
                  </a:cubicBezTo>
                  <a:cubicBezTo>
                    <a:pt x="694" y="1113"/>
                    <a:pt x="693" y="1116"/>
                    <a:pt x="694" y="1117"/>
                  </a:cubicBezTo>
                  <a:cubicBezTo>
                    <a:pt x="688" y="1117"/>
                    <a:pt x="681" y="1116"/>
                    <a:pt x="675" y="1116"/>
                  </a:cubicBezTo>
                  <a:cubicBezTo>
                    <a:pt x="673" y="1115"/>
                    <a:pt x="672" y="1117"/>
                    <a:pt x="673" y="1119"/>
                  </a:cubicBezTo>
                  <a:cubicBezTo>
                    <a:pt x="662" y="1117"/>
                    <a:pt x="652" y="1116"/>
                    <a:pt x="641" y="1115"/>
                  </a:cubicBezTo>
                  <a:cubicBezTo>
                    <a:pt x="638" y="1115"/>
                    <a:pt x="638" y="1119"/>
                    <a:pt x="641" y="1120"/>
                  </a:cubicBezTo>
                  <a:cubicBezTo>
                    <a:pt x="643" y="1121"/>
                    <a:pt x="646" y="1122"/>
                    <a:pt x="648" y="1123"/>
                  </a:cubicBezTo>
                  <a:cubicBezTo>
                    <a:pt x="640" y="1122"/>
                    <a:pt x="632" y="1120"/>
                    <a:pt x="623" y="1119"/>
                  </a:cubicBezTo>
                  <a:cubicBezTo>
                    <a:pt x="621" y="1119"/>
                    <a:pt x="620" y="1122"/>
                    <a:pt x="622" y="1123"/>
                  </a:cubicBezTo>
                  <a:cubicBezTo>
                    <a:pt x="628" y="1126"/>
                    <a:pt x="634" y="1128"/>
                    <a:pt x="640" y="1130"/>
                  </a:cubicBezTo>
                  <a:cubicBezTo>
                    <a:pt x="629" y="1128"/>
                    <a:pt x="617" y="1126"/>
                    <a:pt x="606" y="1125"/>
                  </a:cubicBezTo>
                  <a:cubicBezTo>
                    <a:pt x="604" y="1124"/>
                    <a:pt x="603" y="1127"/>
                    <a:pt x="605" y="1128"/>
                  </a:cubicBezTo>
                  <a:cubicBezTo>
                    <a:pt x="625" y="1131"/>
                    <a:pt x="646" y="1134"/>
                    <a:pt x="666" y="1138"/>
                  </a:cubicBezTo>
                  <a:cubicBezTo>
                    <a:pt x="640" y="1138"/>
                    <a:pt x="614" y="1132"/>
                    <a:pt x="590" y="1125"/>
                  </a:cubicBezTo>
                  <a:cubicBezTo>
                    <a:pt x="601" y="1123"/>
                    <a:pt x="611" y="1120"/>
                    <a:pt x="621" y="1117"/>
                  </a:cubicBezTo>
                  <a:cubicBezTo>
                    <a:pt x="645" y="1110"/>
                    <a:pt x="670" y="1103"/>
                    <a:pt x="694" y="1096"/>
                  </a:cubicBezTo>
                  <a:cubicBezTo>
                    <a:pt x="714" y="1090"/>
                    <a:pt x="737" y="1085"/>
                    <a:pt x="759" y="1077"/>
                  </a:cubicBezTo>
                  <a:cubicBezTo>
                    <a:pt x="754" y="1087"/>
                    <a:pt x="750" y="1097"/>
                    <a:pt x="742" y="1106"/>
                  </a:cubicBezTo>
                  <a:close/>
                  <a:moveTo>
                    <a:pt x="775" y="1056"/>
                  </a:moveTo>
                  <a:cubicBezTo>
                    <a:pt x="746" y="1073"/>
                    <a:pt x="708" y="1079"/>
                    <a:pt x="676" y="1088"/>
                  </a:cubicBezTo>
                  <a:cubicBezTo>
                    <a:pt x="644" y="1098"/>
                    <a:pt x="612" y="1111"/>
                    <a:pt x="579" y="1114"/>
                  </a:cubicBezTo>
                  <a:cubicBezTo>
                    <a:pt x="577" y="1115"/>
                    <a:pt x="575" y="1115"/>
                    <a:pt x="573" y="1115"/>
                  </a:cubicBezTo>
                  <a:cubicBezTo>
                    <a:pt x="573" y="1114"/>
                    <a:pt x="573" y="1113"/>
                    <a:pt x="572" y="1112"/>
                  </a:cubicBezTo>
                  <a:cubicBezTo>
                    <a:pt x="562" y="1109"/>
                    <a:pt x="552" y="1106"/>
                    <a:pt x="542" y="1103"/>
                  </a:cubicBezTo>
                  <a:cubicBezTo>
                    <a:pt x="541" y="1103"/>
                    <a:pt x="541" y="1103"/>
                    <a:pt x="541" y="1103"/>
                  </a:cubicBezTo>
                  <a:cubicBezTo>
                    <a:pt x="538" y="1102"/>
                    <a:pt x="536" y="1101"/>
                    <a:pt x="534" y="1100"/>
                  </a:cubicBezTo>
                  <a:cubicBezTo>
                    <a:pt x="549" y="1101"/>
                    <a:pt x="565" y="1103"/>
                    <a:pt x="580" y="1106"/>
                  </a:cubicBezTo>
                  <a:cubicBezTo>
                    <a:pt x="583" y="1106"/>
                    <a:pt x="585" y="1102"/>
                    <a:pt x="581" y="1101"/>
                  </a:cubicBezTo>
                  <a:cubicBezTo>
                    <a:pt x="580" y="1100"/>
                    <a:pt x="579" y="1100"/>
                    <a:pt x="578" y="1100"/>
                  </a:cubicBezTo>
                  <a:cubicBezTo>
                    <a:pt x="579" y="1099"/>
                    <a:pt x="580" y="1096"/>
                    <a:pt x="577" y="1095"/>
                  </a:cubicBezTo>
                  <a:cubicBezTo>
                    <a:pt x="566" y="1093"/>
                    <a:pt x="555" y="1090"/>
                    <a:pt x="544" y="1086"/>
                  </a:cubicBezTo>
                  <a:cubicBezTo>
                    <a:pt x="550" y="1087"/>
                    <a:pt x="555" y="1088"/>
                    <a:pt x="560" y="1089"/>
                  </a:cubicBezTo>
                  <a:cubicBezTo>
                    <a:pt x="563" y="1090"/>
                    <a:pt x="564" y="1086"/>
                    <a:pt x="561" y="1085"/>
                  </a:cubicBezTo>
                  <a:cubicBezTo>
                    <a:pt x="553" y="1082"/>
                    <a:pt x="545" y="1079"/>
                    <a:pt x="536" y="1076"/>
                  </a:cubicBezTo>
                  <a:cubicBezTo>
                    <a:pt x="547" y="1078"/>
                    <a:pt x="558" y="1079"/>
                    <a:pt x="568" y="1082"/>
                  </a:cubicBezTo>
                  <a:cubicBezTo>
                    <a:pt x="571" y="1082"/>
                    <a:pt x="572" y="1078"/>
                    <a:pt x="570" y="1077"/>
                  </a:cubicBezTo>
                  <a:cubicBezTo>
                    <a:pt x="568" y="1076"/>
                    <a:pt x="566" y="1076"/>
                    <a:pt x="564" y="1075"/>
                  </a:cubicBezTo>
                  <a:cubicBezTo>
                    <a:pt x="563" y="1075"/>
                    <a:pt x="562" y="1075"/>
                    <a:pt x="562" y="1076"/>
                  </a:cubicBezTo>
                  <a:cubicBezTo>
                    <a:pt x="557" y="1075"/>
                    <a:pt x="553" y="1075"/>
                    <a:pt x="549" y="1074"/>
                  </a:cubicBezTo>
                  <a:cubicBezTo>
                    <a:pt x="564" y="1073"/>
                    <a:pt x="578" y="1068"/>
                    <a:pt x="592" y="1063"/>
                  </a:cubicBezTo>
                  <a:cubicBezTo>
                    <a:pt x="618" y="1054"/>
                    <a:pt x="643" y="1044"/>
                    <a:pt x="668" y="1035"/>
                  </a:cubicBezTo>
                  <a:cubicBezTo>
                    <a:pt x="693" y="1025"/>
                    <a:pt x="719" y="1016"/>
                    <a:pt x="744" y="1006"/>
                  </a:cubicBezTo>
                  <a:cubicBezTo>
                    <a:pt x="760" y="1000"/>
                    <a:pt x="777" y="994"/>
                    <a:pt x="787" y="980"/>
                  </a:cubicBezTo>
                  <a:cubicBezTo>
                    <a:pt x="822" y="997"/>
                    <a:pt x="800" y="1040"/>
                    <a:pt x="775" y="1056"/>
                  </a:cubicBezTo>
                  <a:close/>
                  <a:moveTo>
                    <a:pt x="761" y="986"/>
                  </a:moveTo>
                  <a:cubicBezTo>
                    <a:pt x="745" y="995"/>
                    <a:pt x="727" y="1000"/>
                    <a:pt x="710" y="1006"/>
                  </a:cubicBezTo>
                  <a:cubicBezTo>
                    <a:pt x="691" y="1013"/>
                    <a:pt x="672" y="1020"/>
                    <a:pt x="653" y="1027"/>
                  </a:cubicBezTo>
                  <a:cubicBezTo>
                    <a:pt x="620" y="1040"/>
                    <a:pt x="583" y="1060"/>
                    <a:pt x="546" y="1062"/>
                  </a:cubicBezTo>
                  <a:cubicBezTo>
                    <a:pt x="547" y="1061"/>
                    <a:pt x="547" y="1059"/>
                    <a:pt x="545" y="1059"/>
                  </a:cubicBezTo>
                  <a:cubicBezTo>
                    <a:pt x="532" y="1054"/>
                    <a:pt x="519" y="1050"/>
                    <a:pt x="507" y="1044"/>
                  </a:cubicBezTo>
                  <a:cubicBezTo>
                    <a:pt x="512" y="1045"/>
                    <a:pt x="518" y="1047"/>
                    <a:pt x="523" y="1048"/>
                  </a:cubicBezTo>
                  <a:cubicBezTo>
                    <a:pt x="529" y="1050"/>
                    <a:pt x="534" y="1052"/>
                    <a:pt x="540" y="1053"/>
                  </a:cubicBezTo>
                  <a:cubicBezTo>
                    <a:pt x="543" y="1054"/>
                    <a:pt x="544" y="1050"/>
                    <a:pt x="541" y="1049"/>
                  </a:cubicBezTo>
                  <a:cubicBezTo>
                    <a:pt x="536" y="1047"/>
                    <a:pt x="531" y="1046"/>
                    <a:pt x="526" y="1044"/>
                  </a:cubicBezTo>
                  <a:cubicBezTo>
                    <a:pt x="517" y="1041"/>
                    <a:pt x="510" y="1038"/>
                    <a:pt x="502" y="1034"/>
                  </a:cubicBezTo>
                  <a:cubicBezTo>
                    <a:pt x="511" y="1037"/>
                    <a:pt x="520" y="1039"/>
                    <a:pt x="530" y="1042"/>
                  </a:cubicBezTo>
                  <a:cubicBezTo>
                    <a:pt x="532" y="1043"/>
                    <a:pt x="533" y="1040"/>
                    <a:pt x="531" y="1039"/>
                  </a:cubicBezTo>
                  <a:cubicBezTo>
                    <a:pt x="521" y="1033"/>
                    <a:pt x="510" y="1027"/>
                    <a:pt x="500" y="1022"/>
                  </a:cubicBezTo>
                  <a:cubicBezTo>
                    <a:pt x="507" y="1025"/>
                    <a:pt x="515" y="1028"/>
                    <a:pt x="523" y="1030"/>
                  </a:cubicBezTo>
                  <a:cubicBezTo>
                    <a:pt x="525" y="1031"/>
                    <a:pt x="527" y="1027"/>
                    <a:pt x="524" y="1026"/>
                  </a:cubicBezTo>
                  <a:cubicBezTo>
                    <a:pt x="516" y="1022"/>
                    <a:pt x="508" y="1018"/>
                    <a:pt x="499" y="1016"/>
                  </a:cubicBezTo>
                  <a:cubicBezTo>
                    <a:pt x="495" y="1014"/>
                    <a:pt x="491" y="1012"/>
                    <a:pt x="487" y="1009"/>
                  </a:cubicBezTo>
                  <a:cubicBezTo>
                    <a:pt x="489" y="1010"/>
                    <a:pt x="491" y="1010"/>
                    <a:pt x="494" y="1011"/>
                  </a:cubicBezTo>
                  <a:cubicBezTo>
                    <a:pt x="498" y="1012"/>
                    <a:pt x="502" y="1013"/>
                    <a:pt x="506" y="1013"/>
                  </a:cubicBezTo>
                  <a:cubicBezTo>
                    <a:pt x="510" y="1015"/>
                    <a:pt x="516" y="1016"/>
                    <a:pt x="520" y="1017"/>
                  </a:cubicBezTo>
                  <a:cubicBezTo>
                    <a:pt x="519" y="1020"/>
                    <a:pt x="520" y="1022"/>
                    <a:pt x="523" y="1024"/>
                  </a:cubicBezTo>
                  <a:cubicBezTo>
                    <a:pt x="524" y="1024"/>
                    <a:pt x="525" y="1024"/>
                    <a:pt x="526" y="1024"/>
                  </a:cubicBezTo>
                  <a:cubicBezTo>
                    <a:pt x="529" y="1021"/>
                    <a:pt x="530" y="1018"/>
                    <a:pt x="528" y="1015"/>
                  </a:cubicBezTo>
                  <a:cubicBezTo>
                    <a:pt x="567" y="1014"/>
                    <a:pt x="608" y="994"/>
                    <a:pt x="643" y="981"/>
                  </a:cubicBezTo>
                  <a:cubicBezTo>
                    <a:pt x="669" y="971"/>
                    <a:pt x="695" y="960"/>
                    <a:pt x="720" y="947"/>
                  </a:cubicBezTo>
                  <a:cubicBezTo>
                    <a:pt x="737" y="939"/>
                    <a:pt x="753" y="929"/>
                    <a:pt x="765" y="915"/>
                  </a:cubicBezTo>
                  <a:cubicBezTo>
                    <a:pt x="791" y="932"/>
                    <a:pt x="789" y="970"/>
                    <a:pt x="761" y="986"/>
                  </a:cubicBezTo>
                  <a:close/>
                  <a:moveTo>
                    <a:pt x="742" y="844"/>
                  </a:moveTo>
                  <a:cubicBezTo>
                    <a:pt x="742" y="842"/>
                    <a:pt x="743" y="841"/>
                    <a:pt x="743" y="840"/>
                  </a:cubicBezTo>
                  <a:cubicBezTo>
                    <a:pt x="759" y="844"/>
                    <a:pt x="768" y="860"/>
                    <a:pt x="768" y="876"/>
                  </a:cubicBezTo>
                  <a:cubicBezTo>
                    <a:pt x="768" y="893"/>
                    <a:pt x="757" y="907"/>
                    <a:pt x="744" y="918"/>
                  </a:cubicBezTo>
                  <a:cubicBezTo>
                    <a:pt x="713" y="943"/>
                    <a:pt x="671" y="957"/>
                    <a:pt x="634" y="971"/>
                  </a:cubicBezTo>
                  <a:cubicBezTo>
                    <a:pt x="598" y="984"/>
                    <a:pt x="559" y="1004"/>
                    <a:pt x="520" y="1002"/>
                  </a:cubicBezTo>
                  <a:cubicBezTo>
                    <a:pt x="498" y="1001"/>
                    <a:pt x="475" y="990"/>
                    <a:pt x="462" y="973"/>
                  </a:cubicBezTo>
                  <a:cubicBezTo>
                    <a:pt x="464" y="974"/>
                    <a:pt x="466" y="975"/>
                    <a:pt x="468" y="976"/>
                  </a:cubicBezTo>
                  <a:cubicBezTo>
                    <a:pt x="467" y="977"/>
                    <a:pt x="466" y="979"/>
                    <a:pt x="468" y="979"/>
                  </a:cubicBezTo>
                  <a:cubicBezTo>
                    <a:pt x="485" y="989"/>
                    <a:pt x="503" y="995"/>
                    <a:pt x="523" y="1000"/>
                  </a:cubicBezTo>
                  <a:cubicBezTo>
                    <a:pt x="526" y="1000"/>
                    <a:pt x="527" y="996"/>
                    <a:pt x="524" y="995"/>
                  </a:cubicBezTo>
                  <a:cubicBezTo>
                    <a:pt x="523" y="994"/>
                    <a:pt x="522" y="994"/>
                    <a:pt x="521" y="993"/>
                  </a:cubicBezTo>
                  <a:cubicBezTo>
                    <a:pt x="522" y="992"/>
                    <a:pt x="521" y="991"/>
                    <a:pt x="520" y="990"/>
                  </a:cubicBezTo>
                  <a:cubicBezTo>
                    <a:pt x="509" y="985"/>
                    <a:pt x="499" y="981"/>
                    <a:pt x="489" y="976"/>
                  </a:cubicBezTo>
                  <a:cubicBezTo>
                    <a:pt x="498" y="979"/>
                    <a:pt x="507" y="982"/>
                    <a:pt x="516" y="986"/>
                  </a:cubicBezTo>
                  <a:cubicBezTo>
                    <a:pt x="520" y="988"/>
                    <a:pt x="523" y="983"/>
                    <a:pt x="519" y="981"/>
                  </a:cubicBezTo>
                  <a:cubicBezTo>
                    <a:pt x="509" y="976"/>
                    <a:pt x="498" y="970"/>
                    <a:pt x="488" y="965"/>
                  </a:cubicBezTo>
                  <a:cubicBezTo>
                    <a:pt x="497" y="968"/>
                    <a:pt x="506" y="971"/>
                    <a:pt x="515" y="974"/>
                  </a:cubicBezTo>
                  <a:cubicBezTo>
                    <a:pt x="518" y="976"/>
                    <a:pt x="520" y="970"/>
                    <a:pt x="516" y="969"/>
                  </a:cubicBezTo>
                  <a:cubicBezTo>
                    <a:pt x="498" y="962"/>
                    <a:pt x="481" y="954"/>
                    <a:pt x="465" y="943"/>
                  </a:cubicBezTo>
                  <a:cubicBezTo>
                    <a:pt x="481" y="948"/>
                    <a:pt x="497" y="953"/>
                    <a:pt x="513" y="959"/>
                  </a:cubicBezTo>
                  <a:cubicBezTo>
                    <a:pt x="516" y="960"/>
                    <a:pt x="518" y="956"/>
                    <a:pt x="516" y="954"/>
                  </a:cubicBezTo>
                  <a:cubicBezTo>
                    <a:pt x="518" y="954"/>
                    <a:pt x="519" y="951"/>
                    <a:pt x="517" y="949"/>
                  </a:cubicBezTo>
                  <a:cubicBezTo>
                    <a:pt x="514" y="947"/>
                    <a:pt x="511" y="946"/>
                    <a:pt x="509" y="944"/>
                  </a:cubicBezTo>
                  <a:cubicBezTo>
                    <a:pt x="513" y="944"/>
                    <a:pt x="517" y="945"/>
                    <a:pt x="521" y="946"/>
                  </a:cubicBezTo>
                  <a:cubicBezTo>
                    <a:pt x="525" y="947"/>
                    <a:pt x="526" y="942"/>
                    <a:pt x="522" y="940"/>
                  </a:cubicBezTo>
                  <a:cubicBezTo>
                    <a:pt x="522" y="940"/>
                    <a:pt x="521" y="940"/>
                    <a:pt x="521" y="940"/>
                  </a:cubicBezTo>
                  <a:cubicBezTo>
                    <a:pt x="559" y="938"/>
                    <a:pt x="598" y="928"/>
                    <a:pt x="633" y="915"/>
                  </a:cubicBezTo>
                  <a:cubicBezTo>
                    <a:pt x="658" y="906"/>
                    <a:pt x="681" y="896"/>
                    <a:pt x="704" y="883"/>
                  </a:cubicBezTo>
                  <a:cubicBezTo>
                    <a:pt x="719" y="874"/>
                    <a:pt x="733" y="864"/>
                    <a:pt x="739" y="848"/>
                  </a:cubicBezTo>
                  <a:cubicBezTo>
                    <a:pt x="740" y="848"/>
                    <a:pt x="742" y="846"/>
                    <a:pt x="742" y="844"/>
                  </a:cubicBezTo>
                  <a:close/>
                  <a:moveTo>
                    <a:pt x="490" y="940"/>
                  </a:moveTo>
                  <a:cubicBezTo>
                    <a:pt x="492" y="940"/>
                    <a:pt x="493" y="941"/>
                    <a:pt x="495" y="941"/>
                  </a:cubicBezTo>
                  <a:cubicBezTo>
                    <a:pt x="495" y="941"/>
                    <a:pt x="496" y="942"/>
                    <a:pt x="496" y="943"/>
                  </a:cubicBezTo>
                  <a:cubicBezTo>
                    <a:pt x="496" y="943"/>
                    <a:pt x="497" y="943"/>
                    <a:pt x="497" y="943"/>
                  </a:cubicBezTo>
                  <a:cubicBezTo>
                    <a:pt x="494" y="942"/>
                    <a:pt x="492" y="941"/>
                    <a:pt x="490" y="940"/>
                  </a:cubicBezTo>
                  <a:close/>
                  <a:moveTo>
                    <a:pt x="648" y="895"/>
                  </a:moveTo>
                  <a:cubicBezTo>
                    <a:pt x="636" y="900"/>
                    <a:pt x="624" y="904"/>
                    <a:pt x="611" y="908"/>
                  </a:cubicBezTo>
                  <a:cubicBezTo>
                    <a:pt x="593" y="914"/>
                    <a:pt x="575" y="918"/>
                    <a:pt x="557" y="921"/>
                  </a:cubicBezTo>
                  <a:cubicBezTo>
                    <a:pt x="557" y="920"/>
                    <a:pt x="557" y="920"/>
                    <a:pt x="557" y="920"/>
                  </a:cubicBezTo>
                  <a:cubicBezTo>
                    <a:pt x="526" y="781"/>
                    <a:pt x="413" y="680"/>
                    <a:pt x="300" y="598"/>
                  </a:cubicBezTo>
                  <a:cubicBezTo>
                    <a:pt x="309" y="574"/>
                    <a:pt x="326" y="553"/>
                    <a:pt x="349" y="539"/>
                  </a:cubicBezTo>
                  <a:cubicBezTo>
                    <a:pt x="386" y="514"/>
                    <a:pt x="433" y="508"/>
                    <a:pt x="477" y="506"/>
                  </a:cubicBezTo>
                  <a:cubicBezTo>
                    <a:pt x="517" y="504"/>
                    <a:pt x="558" y="505"/>
                    <a:pt x="597" y="497"/>
                  </a:cubicBezTo>
                  <a:cubicBezTo>
                    <a:pt x="573" y="629"/>
                    <a:pt x="604" y="772"/>
                    <a:pt x="648" y="895"/>
                  </a:cubicBezTo>
                  <a:close/>
                  <a:moveTo>
                    <a:pt x="712" y="767"/>
                  </a:moveTo>
                  <a:cubicBezTo>
                    <a:pt x="719" y="789"/>
                    <a:pt x="731" y="812"/>
                    <a:pt x="729" y="836"/>
                  </a:cubicBezTo>
                  <a:cubicBezTo>
                    <a:pt x="729" y="836"/>
                    <a:pt x="729" y="837"/>
                    <a:pt x="729" y="837"/>
                  </a:cubicBezTo>
                  <a:cubicBezTo>
                    <a:pt x="726" y="861"/>
                    <a:pt x="697" y="872"/>
                    <a:pt x="678" y="881"/>
                  </a:cubicBezTo>
                  <a:cubicBezTo>
                    <a:pt x="671" y="885"/>
                    <a:pt x="664" y="888"/>
                    <a:pt x="657" y="891"/>
                  </a:cubicBezTo>
                  <a:cubicBezTo>
                    <a:pt x="630" y="801"/>
                    <a:pt x="604" y="709"/>
                    <a:pt x="602" y="614"/>
                  </a:cubicBezTo>
                  <a:cubicBezTo>
                    <a:pt x="601" y="573"/>
                    <a:pt x="604" y="533"/>
                    <a:pt x="612" y="494"/>
                  </a:cubicBezTo>
                  <a:cubicBezTo>
                    <a:pt x="638" y="488"/>
                    <a:pt x="681" y="473"/>
                    <a:pt x="673" y="440"/>
                  </a:cubicBezTo>
                  <a:cubicBezTo>
                    <a:pt x="672" y="433"/>
                    <a:pt x="663" y="435"/>
                    <a:pt x="662" y="441"/>
                  </a:cubicBezTo>
                  <a:cubicBezTo>
                    <a:pt x="660" y="465"/>
                    <a:pt x="636" y="474"/>
                    <a:pt x="615" y="480"/>
                  </a:cubicBezTo>
                  <a:cubicBezTo>
                    <a:pt x="625" y="437"/>
                    <a:pt x="641" y="396"/>
                    <a:pt x="664" y="357"/>
                  </a:cubicBezTo>
                  <a:cubicBezTo>
                    <a:pt x="668" y="351"/>
                    <a:pt x="658" y="345"/>
                    <a:pt x="654" y="351"/>
                  </a:cubicBezTo>
                  <a:cubicBezTo>
                    <a:pt x="628" y="393"/>
                    <a:pt x="610" y="437"/>
                    <a:pt x="600" y="484"/>
                  </a:cubicBezTo>
                  <a:cubicBezTo>
                    <a:pt x="581" y="488"/>
                    <a:pt x="560" y="490"/>
                    <a:pt x="540" y="491"/>
                  </a:cubicBezTo>
                  <a:cubicBezTo>
                    <a:pt x="498" y="493"/>
                    <a:pt x="454" y="492"/>
                    <a:pt x="412" y="501"/>
                  </a:cubicBezTo>
                  <a:cubicBezTo>
                    <a:pt x="364" y="510"/>
                    <a:pt x="308" y="543"/>
                    <a:pt x="289" y="590"/>
                  </a:cubicBezTo>
                  <a:cubicBezTo>
                    <a:pt x="279" y="582"/>
                    <a:pt x="268" y="575"/>
                    <a:pt x="257" y="567"/>
                  </a:cubicBezTo>
                  <a:cubicBezTo>
                    <a:pt x="250" y="563"/>
                    <a:pt x="244" y="574"/>
                    <a:pt x="251" y="579"/>
                  </a:cubicBezTo>
                  <a:cubicBezTo>
                    <a:pt x="262" y="587"/>
                    <a:pt x="274" y="595"/>
                    <a:pt x="285" y="603"/>
                  </a:cubicBezTo>
                  <a:cubicBezTo>
                    <a:pt x="283" y="616"/>
                    <a:pt x="283" y="629"/>
                    <a:pt x="286" y="643"/>
                  </a:cubicBezTo>
                  <a:cubicBezTo>
                    <a:pt x="287" y="648"/>
                    <a:pt x="294" y="647"/>
                    <a:pt x="294" y="642"/>
                  </a:cubicBezTo>
                  <a:cubicBezTo>
                    <a:pt x="293" y="631"/>
                    <a:pt x="294" y="621"/>
                    <a:pt x="296" y="611"/>
                  </a:cubicBezTo>
                  <a:cubicBezTo>
                    <a:pt x="346" y="648"/>
                    <a:pt x="394" y="686"/>
                    <a:pt x="435" y="731"/>
                  </a:cubicBezTo>
                  <a:cubicBezTo>
                    <a:pt x="486" y="787"/>
                    <a:pt x="524" y="850"/>
                    <a:pt x="546" y="922"/>
                  </a:cubicBezTo>
                  <a:cubicBezTo>
                    <a:pt x="522" y="926"/>
                    <a:pt x="497" y="928"/>
                    <a:pt x="473" y="931"/>
                  </a:cubicBezTo>
                  <a:cubicBezTo>
                    <a:pt x="465" y="910"/>
                    <a:pt x="458" y="889"/>
                    <a:pt x="450" y="869"/>
                  </a:cubicBezTo>
                  <a:cubicBezTo>
                    <a:pt x="444" y="852"/>
                    <a:pt x="439" y="835"/>
                    <a:pt x="428" y="821"/>
                  </a:cubicBezTo>
                  <a:cubicBezTo>
                    <a:pt x="418" y="810"/>
                    <a:pt x="403" y="803"/>
                    <a:pt x="389" y="798"/>
                  </a:cubicBezTo>
                  <a:cubicBezTo>
                    <a:pt x="370" y="790"/>
                    <a:pt x="351" y="783"/>
                    <a:pt x="333" y="774"/>
                  </a:cubicBezTo>
                  <a:cubicBezTo>
                    <a:pt x="264" y="742"/>
                    <a:pt x="199" y="698"/>
                    <a:pt x="147" y="642"/>
                  </a:cubicBezTo>
                  <a:cubicBezTo>
                    <a:pt x="44" y="529"/>
                    <a:pt x="0" y="349"/>
                    <a:pt x="93" y="216"/>
                  </a:cubicBezTo>
                  <a:cubicBezTo>
                    <a:pt x="117" y="183"/>
                    <a:pt x="148" y="154"/>
                    <a:pt x="181" y="129"/>
                  </a:cubicBezTo>
                  <a:cubicBezTo>
                    <a:pt x="214" y="103"/>
                    <a:pt x="249" y="79"/>
                    <a:pt x="287" y="60"/>
                  </a:cubicBezTo>
                  <a:cubicBezTo>
                    <a:pt x="367" y="19"/>
                    <a:pt x="460" y="8"/>
                    <a:pt x="549" y="16"/>
                  </a:cubicBezTo>
                  <a:cubicBezTo>
                    <a:pt x="715" y="31"/>
                    <a:pt x="839" y="202"/>
                    <a:pt x="851" y="360"/>
                  </a:cubicBezTo>
                  <a:cubicBezTo>
                    <a:pt x="858" y="451"/>
                    <a:pt x="831" y="543"/>
                    <a:pt x="774" y="615"/>
                  </a:cubicBezTo>
                  <a:cubicBezTo>
                    <a:pt x="750" y="644"/>
                    <a:pt x="721" y="674"/>
                    <a:pt x="711" y="712"/>
                  </a:cubicBezTo>
                  <a:cubicBezTo>
                    <a:pt x="706" y="730"/>
                    <a:pt x="707" y="748"/>
                    <a:pt x="712" y="767"/>
                  </a:cubicBezTo>
                  <a:close/>
                </a:path>
              </a:pathLst>
            </a:custGeom>
            <a:solidFill>
              <a:schemeClr val="accent1"/>
            </a:solidFill>
            <a:ln>
              <a:solidFill>
                <a:srgbClr val="8AC59E"/>
              </a:solidFill>
            </a:ln>
            <a:extLst/>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7" name="îŝ1íďê">
              <a:extLst>
                <a:ext uri="{FF2B5EF4-FFF2-40B4-BE49-F238E27FC236}">
                  <a16:creationId xmlns:a16="http://schemas.microsoft.com/office/drawing/2014/main" id="{C881E077-8A95-4F87-ADE8-14BF40D71793}"/>
                </a:ext>
              </a:extLst>
            </p:cNvPr>
            <p:cNvSpPr/>
            <p:nvPr/>
          </p:nvSpPr>
          <p:spPr bwMode="auto">
            <a:xfrm>
              <a:off x="3162891" y="2205830"/>
              <a:ext cx="928688" cy="655638"/>
            </a:xfrm>
            <a:custGeom>
              <a:avLst/>
              <a:gdLst>
                <a:gd name="T0" fmla="*/ 274 w 307"/>
                <a:gd name="T1" fmla="*/ 115 h 217"/>
                <a:gd name="T2" fmla="*/ 217 w 307"/>
                <a:gd name="T3" fmla="*/ 57 h 217"/>
                <a:gd name="T4" fmla="*/ 24 w 307"/>
                <a:gd name="T5" fmla="*/ 24 h 217"/>
                <a:gd name="T6" fmla="*/ 22 w 307"/>
                <a:gd name="T7" fmla="*/ 26 h 217"/>
                <a:gd name="T8" fmla="*/ 12 w 307"/>
                <a:gd name="T9" fmla="*/ 78 h 217"/>
                <a:gd name="T10" fmla="*/ 77 w 307"/>
                <a:gd name="T11" fmla="*/ 87 h 217"/>
                <a:gd name="T12" fmla="*/ 229 w 307"/>
                <a:gd name="T13" fmla="*/ 143 h 217"/>
                <a:gd name="T14" fmla="*/ 252 w 307"/>
                <a:gd name="T15" fmla="*/ 177 h 217"/>
                <a:gd name="T16" fmla="*/ 274 w 307"/>
                <a:gd name="T17" fmla="*/ 208 h 217"/>
                <a:gd name="T18" fmla="*/ 306 w 307"/>
                <a:gd name="T19" fmla="*/ 184 h 217"/>
                <a:gd name="T20" fmla="*/ 274 w 307"/>
                <a:gd name="T21" fmla="*/ 115 h 217"/>
                <a:gd name="T22" fmla="*/ 293 w 307"/>
                <a:gd name="T23" fmla="*/ 194 h 217"/>
                <a:gd name="T24" fmla="*/ 274 w 307"/>
                <a:gd name="T25" fmla="*/ 193 h 217"/>
                <a:gd name="T26" fmla="*/ 268 w 307"/>
                <a:gd name="T27" fmla="*/ 183 h 217"/>
                <a:gd name="T28" fmla="*/ 237 w 307"/>
                <a:gd name="T29" fmla="*/ 135 h 217"/>
                <a:gd name="T30" fmla="*/ 140 w 307"/>
                <a:gd name="T31" fmla="*/ 78 h 217"/>
                <a:gd name="T32" fmla="*/ 78 w 307"/>
                <a:gd name="T33" fmla="*/ 74 h 217"/>
                <a:gd name="T34" fmla="*/ 33 w 307"/>
                <a:gd name="T35" fmla="*/ 79 h 217"/>
                <a:gd name="T36" fmla="*/ 33 w 307"/>
                <a:gd name="T37" fmla="*/ 34 h 217"/>
                <a:gd name="T38" fmla="*/ 36 w 307"/>
                <a:gd name="T39" fmla="*/ 30 h 217"/>
                <a:gd name="T40" fmla="*/ 277 w 307"/>
                <a:gd name="T41" fmla="*/ 144 h 217"/>
                <a:gd name="T42" fmla="*/ 292 w 307"/>
                <a:gd name="T43" fmla="*/ 174 h 217"/>
                <a:gd name="T44" fmla="*/ 294 w 307"/>
                <a:gd name="T45" fmla="*/ 188 h 217"/>
                <a:gd name="T46" fmla="*/ 293 w 307"/>
                <a:gd name="T47" fmla="*/ 19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7" h="217">
                  <a:moveTo>
                    <a:pt x="274" y="115"/>
                  </a:moveTo>
                  <a:cubicBezTo>
                    <a:pt x="258" y="93"/>
                    <a:pt x="239" y="73"/>
                    <a:pt x="217" y="57"/>
                  </a:cubicBezTo>
                  <a:cubicBezTo>
                    <a:pt x="162" y="16"/>
                    <a:pt x="89" y="0"/>
                    <a:pt x="24" y="24"/>
                  </a:cubicBezTo>
                  <a:cubicBezTo>
                    <a:pt x="23" y="24"/>
                    <a:pt x="22" y="25"/>
                    <a:pt x="22" y="26"/>
                  </a:cubicBezTo>
                  <a:cubicBezTo>
                    <a:pt x="5" y="38"/>
                    <a:pt x="0" y="60"/>
                    <a:pt x="12" y="78"/>
                  </a:cubicBezTo>
                  <a:cubicBezTo>
                    <a:pt x="28" y="100"/>
                    <a:pt x="54" y="91"/>
                    <a:pt x="77" y="87"/>
                  </a:cubicBezTo>
                  <a:cubicBezTo>
                    <a:pt x="132" y="78"/>
                    <a:pt x="191" y="101"/>
                    <a:pt x="229" y="143"/>
                  </a:cubicBezTo>
                  <a:cubicBezTo>
                    <a:pt x="238" y="153"/>
                    <a:pt x="245" y="165"/>
                    <a:pt x="252" y="177"/>
                  </a:cubicBezTo>
                  <a:cubicBezTo>
                    <a:pt x="257" y="189"/>
                    <a:pt x="262" y="202"/>
                    <a:pt x="274" y="208"/>
                  </a:cubicBezTo>
                  <a:cubicBezTo>
                    <a:pt x="293" y="217"/>
                    <a:pt x="307" y="202"/>
                    <a:pt x="306" y="184"/>
                  </a:cubicBezTo>
                  <a:cubicBezTo>
                    <a:pt x="305" y="160"/>
                    <a:pt x="287" y="134"/>
                    <a:pt x="274" y="115"/>
                  </a:cubicBezTo>
                  <a:close/>
                  <a:moveTo>
                    <a:pt x="293" y="194"/>
                  </a:moveTo>
                  <a:cubicBezTo>
                    <a:pt x="286" y="194"/>
                    <a:pt x="280" y="194"/>
                    <a:pt x="274" y="193"/>
                  </a:cubicBezTo>
                  <a:cubicBezTo>
                    <a:pt x="272" y="191"/>
                    <a:pt x="269" y="186"/>
                    <a:pt x="268" y="183"/>
                  </a:cubicBezTo>
                  <a:cubicBezTo>
                    <a:pt x="259" y="166"/>
                    <a:pt x="250" y="149"/>
                    <a:pt x="237" y="135"/>
                  </a:cubicBezTo>
                  <a:cubicBezTo>
                    <a:pt x="212" y="106"/>
                    <a:pt x="177" y="86"/>
                    <a:pt x="140" y="78"/>
                  </a:cubicBezTo>
                  <a:cubicBezTo>
                    <a:pt x="120" y="73"/>
                    <a:pt x="99" y="72"/>
                    <a:pt x="78" y="74"/>
                  </a:cubicBezTo>
                  <a:cubicBezTo>
                    <a:pt x="64" y="76"/>
                    <a:pt x="47" y="84"/>
                    <a:pt x="33" y="79"/>
                  </a:cubicBezTo>
                  <a:cubicBezTo>
                    <a:pt x="12" y="71"/>
                    <a:pt x="15" y="43"/>
                    <a:pt x="33" y="34"/>
                  </a:cubicBezTo>
                  <a:cubicBezTo>
                    <a:pt x="35" y="33"/>
                    <a:pt x="36" y="31"/>
                    <a:pt x="36" y="30"/>
                  </a:cubicBezTo>
                  <a:cubicBezTo>
                    <a:pt x="133" y="9"/>
                    <a:pt x="227" y="59"/>
                    <a:pt x="277" y="144"/>
                  </a:cubicBezTo>
                  <a:cubicBezTo>
                    <a:pt x="282" y="153"/>
                    <a:pt x="289" y="164"/>
                    <a:pt x="292" y="174"/>
                  </a:cubicBezTo>
                  <a:cubicBezTo>
                    <a:pt x="293" y="179"/>
                    <a:pt x="294" y="183"/>
                    <a:pt x="294" y="188"/>
                  </a:cubicBezTo>
                  <a:lnTo>
                    <a:pt x="293" y="194"/>
                  </a:lnTo>
                  <a:close/>
                </a:path>
              </a:pathLst>
            </a:custGeom>
            <a:solidFill>
              <a:schemeClr val="accent1"/>
            </a:solidFill>
            <a:ln>
              <a:solidFill>
                <a:srgbClr val="8AC59E"/>
              </a:solidFill>
            </a:ln>
            <a:extLst/>
          </p:spPr>
          <p:txBody>
            <a:bodyPr vert="horz" wrap="square" lIns="91440" tIns="45720" rIns="91440" bIns="45720" numCol="1" anchor="t" anchorCtr="0" compatLnSpc="1">
              <a:prstTxWarp prst="textNoShape">
                <a:avLst/>
              </a:prstTxWarp>
              <a:normAutofit lnSpcReduction="1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8" name="işliďê">
              <a:extLst>
                <a:ext uri="{FF2B5EF4-FFF2-40B4-BE49-F238E27FC236}">
                  <a16:creationId xmlns:a16="http://schemas.microsoft.com/office/drawing/2014/main" id="{8003F51F-828E-4A43-BE30-1DA59F9D89FD}"/>
                </a:ext>
              </a:extLst>
            </p:cNvPr>
            <p:cNvSpPr/>
            <p:nvPr/>
          </p:nvSpPr>
          <p:spPr bwMode="auto">
            <a:xfrm>
              <a:off x="2651716" y="4563270"/>
              <a:ext cx="144463" cy="257175"/>
            </a:xfrm>
            <a:custGeom>
              <a:avLst/>
              <a:gdLst>
                <a:gd name="T0" fmla="*/ 37 w 48"/>
                <a:gd name="T1" fmla="*/ 5 h 85"/>
                <a:gd name="T2" fmla="*/ 21 w 48"/>
                <a:gd name="T3" fmla="*/ 41 h 85"/>
                <a:gd name="T4" fmla="*/ 13 w 48"/>
                <a:gd name="T5" fmla="*/ 58 h 85"/>
                <a:gd name="T6" fmla="*/ 7 w 48"/>
                <a:gd name="T7" fmla="*/ 71 h 85"/>
                <a:gd name="T8" fmla="*/ 4 w 48"/>
                <a:gd name="T9" fmla="*/ 72 h 85"/>
                <a:gd name="T10" fmla="*/ 2 w 48"/>
                <a:gd name="T11" fmla="*/ 80 h 85"/>
                <a:gd name="T12" fmla="*/ 9 w 48"/>
                <a:gd name="T13" fmla="*/ 85 h 85"/>
                <a:gd name="T14" fmla="*/ 28 w 48"/>
                <a:gd name="T15" fmla="*/ 54 h 85"/>
                <a:gd name="T16" fmla="*/ 46 w 48"/>
                <a:gd name="T17" fmla="*/ 9 h 85"/>
                <a:gd name="T18" fmla="*/ 37 w 48"/>
                <a:gd name="T19" fmla="*/ 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85">
                  <a:moveTo>
                    <a:pt x="37" y="5"/>
                  </a:moveTo>
                  <a:cubicBezTo>
                    <a:pt x="32" y="17"/>
                    <a:pt x="27" y="29"/>
                    <a:pt x="21" y="41"/>
                  </a:cubicBezTo>
                  <a:cubicBezTo>
                    <a:pt x="18" y="46"/>
                    <a:pt x="16" y="52"/>
                    <a:pt x="13" y="58"/>
                  </a:cubicBezTo>
                  <a:cubicBezTo>
                    <a:pt x="12" y="61"/>
                    <a:pt x="10" y="67"/>
                    <a:pt x="7" y="71"/>
                  </a:cubicBezTo>
                  <a:cubicBezTo>
                    <a:pt x="6" y="71"/>
                    <a:pt x="4" y="71"/>
                    <a:pt x="4" y="72"/>
                  </a:cubicBezTo>
                  <a:cubicBezTo>
                    <a:pt x="1" y="75"/>
                    <a:pt x="0" y="77"/>
                    <a:pt x="2" y="80"/>
                  </a:cubicBezTo>
                  <a:cubicBezTo>
                    <a:pt x="3" y="84"/>
                    <a:pt x="6" y="85"/>
                    <a:pt x="9" y="85"/>
                  </a:cubicBezTo>
                  <a:cubicBezTo>
                    <a:pt x="21" y="82"/>
                    <a:pt x="24" y="64"/>
                    <a:pt x="28" y="54"/>
                  </a:cubicBezTo>
                  <a:cubicBezTo>
                    <a:pt x="35" y="39"/>
                    <a:pt x="41" y="24"/>
                    <a:pt x="46" y="9"/>
                  </a:cubicBezTo>
                  <a:cubicBezTo>
                    <a:pt x="48" y="3"/>
                    <a:pt x="40" y="0"/>
                    <a:pt x="37" y="5"/>
                  </a:cubicBezTo>
                  <a:close/>
                </a:path>
              </a:pathLst>
            </a:custGeom>
            <a:solidFill>
              <a:schemeClr val="accent1"/>
            </a:solidFill>
            <a:ln>
              <a:solidFill>
                <a:srgbClr val="8AC59E"/>
              </a:solidFill>
            </a:ln>
            <a:extLst/>
          </p:spPr>
          <p:txBody>
            <a:bodyPr vert="horz" wrap="square" lIns="91440" tIns="45720" rIns="91440" bIns="4572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9" name="ïsļïḓè">
              <a:extLst>
                <a:ext uri="{FF2B5EF4-FFF2-40B4-BE49-F238E27FC236}">
                  <a16:creationId xmlns:a16="http://schemas.microsoft.com/office/drawing/2014/main" id="{432027DF-A3CA-409C-87F7-4DE59CB48769}"/>
                </a:ext>
              </a:extLst>
            </p:cNvPr>
            <p:cNvSpPr/>
            <p:nvPr/>
          </p:nvSpPr>
          <p:spPr bwMode="auto">
            <a:xfrm>
              <a:off x="2151653" y="4352131"/>
              <a:ext cx="188913" cy="220663"/>
            </a:xfrm>
            <a:custGeom>
              <a:avLst/>
              <a:gdLst>
                <a:gd name="T0" fmla="*/ 54 w 62"/>
                <a:gd name="T1" fmla="*/ 3 h 73"/>
                <a:gd name="T2" fmla="*/ 4 w 62"/>
                <a:gd name="T3" fmla="*/ 60 h 73"/>
                <a:gd name="T4" fmla="*/ 14 w 62"/>
                <a:gd name="T5" fmla="*/ 66 h 73"/>
                <a:gd name="T6" fmla="*/ 14 w 62"/>
                <a:gd name="T7" fmla="*/ 66 h 73"/>
                <a:gd name="T8" fmla="*/ 59 w 62"/>
                <a:gd name="T9" fmla="*/ 9 h 73"/>
                <a:gd name="T10" fmla="*/ 54 w 62"/>
                <a:gd name="T11" fmla="*/ 3 h 73"/>
              </a:gdLst>
              <a:ahLst/>
              <a:cxnLst>
                <a:cxn ang="0">
                  <a:pos x="T0" y="T1"/>
                </a:cxn>
                <a:cxn ang="0">
                  <a:pos x="T2" y="T3"/>
                </a:cxn>
                <a:cxn ang="0">
                  <a:pos x="T4" y="T5"/>
                </a:cxn>
                <a:cxn ang="0">
                  <a:pos x="T6" y="T7"/>
                </a:cxn>
                <a:cxn ang="0">
                  <a:pos x="T8" y="T9"/>
                </a:cxn>
                <a:cxn ang="0">
                  <a:pos x="T10" y="T11"/>
                </a:cxn>
              </a:cxnLst>
              <a:rect l="0" t="0" r="r" b="b"/>
              <a:pathLst>
                <a:path w="62" h="73">
                  <a:moveTo>
                    <a:pt x="54" y="3"/>
                  </a:moveTo>
                  <a:cubicBezTo>
                    <a:pt x="32" y="17"/>
                    <a:pt x="15" y="37"/>
                    <a:pt x="4" y="60"/>
                  </a:cubicBezTo>
                  <a:cubicBezTo>
                    <a:pt x="0" y="68"/>
                    <a:pt x="10" y="73"/>
                    <a:pt x="14" y="66"/>
                  </a:cubicBezTo>
                  <a:cubicBezTo>
                    <a:pt x="14" y="66"/>
                    <a:pt x="14" y="66"/>
                    <a:pt x="14" y="66"/>
                  </a:cubicBezTo>
                  <a:cubicBezTo>
                    <a:pt x="25" y="44"/>
                    <a:pt x="40" y="26"/>
                    <a:pt x="59" y="9"/>
                  </a:cubicBezTo>
                  <a:cubicBezTo>
                    <a:pt x="62" y="6"/>
                    <a:pt x="58" y="0"/>
                    <a:pt x="54" y="3"/>
                  </a:cubicBezTo>
                  <a:close/>
                </a:path>
              </a:pathLst>
            </a:custGeom>
            <a:solidFill>
              <a:schemeClr val="accent1"/>
            </a:solidFill>
            <a:ln>
              <a:solidFill>
                <a:srgbClr val="8AC59E"/>
              </a:solidFill>
            </a:ln>
            <a:extLst/>
          </p:spPr>
          <p:txBody>
            <a:bodyPr vert="horz" wrap="square" lIns="91440" tIns="45720" rIns="91440" bIns="4572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10" name="ïşlíde">
              <a:extLst>
                <a:ext uri="{FF2B5EF4-FFF2-40B4-BE49-F238E27FC236}">
                  <a16:creationId xmlns:a16="http://schemas.microsoft.com/office/drawing/2014/main" id="{75F04033-EE1F-4FF0-AB23-EBEDCD189BDA}"/>
                </a:ext>
              </a:extLst>
            </p:cNvPr>
            <p:cNvSpPr/>
            <p:nvPr/>
          </p:nvSpPr>
          <p:spPr bwMode="auto">
            <a:xfrm>
              <a:off x="1629366" y="3817144"/>
              <a:ext cx="230188" cy="127000"/>
            </a:xfrm>
            <a:custGeom>
              <a:avLst/>
              <a:gdLst>
                <a:gd name="T0" fmla="*/ 68 w 76"/>
                <a:gd name="T1" fmla="*/ 2 h 42"/>
                <a:gd name="T2" fmla="*/ 36 w 76"/>
                <a:gd name="T3" fmla="*/ 20 h 42"/>
                <a:gd name="T4" fmla="*/ 3 w 76"/>
                <a:gd name="T5" fmla="*/ 34 h 42"/>
                <a:gd name="T6" fmla="*/ 6 w 76"/>
                <a:gd name="T7" fmla="*/ 42 h 42"/>
                <a:gd name="T8" fmla="*/ 40 w 76"/>
                <a:gd name="T9" fmla="*/ 30 h 42"/>
                <a:gd name="T10" fmla="*/ 73 w 76"/>
                <a:gd name="T11" fmla="*/ 9 h 42"/>
                <a:gd name="T12" fmla="*/ 68 w 76"/>
                <a:gd name="T13" fmla="*/ 2 h 42"/>
              </a:gdLst>
              <a:ahLst/>
              <a:cxnLst>
                <a:cxn ang="0">
                  <a:pos x="T0" y="T1"/>
                </a:cxn>
                <a:cxn ang="0">
                  <a:pos x="T2" y="T3"/>
                </a:cxn>
                <a:cxn ang="0">
                  <a:pos x="T4" y="T5"/>
                </a:cxn>
                <a:cxn ang="0">
                  <a:pos x="T6" y="T7"/>
                </a:cxn>
                <a:cxn ang="0">
                  <a:pos x="T8" y="T9"/>
                </a:cxn>
                <a:cxn ang="0">
                  <a:pos x="T10" y="T11"/>
                </a:cxn>
                <a:cxn ang="0">
                  <a:pos x="T12" y="T13"/>
                </a:cxn>
              </a:cxnLst>
              <a:rect l="0" t="0" r="r" b="b"/>
              <a:pathLst>
                <a:path w="76" h="42">
                  <a:moveTo>
                    <a:pt x="68" y="2"/>
                  </a:moveTo>
                  <a:cubicBezTo>
                    <a:pt x="57" y="8"/>
                    <a:pt x="47" y="15"/>
                    <a:pt x="36" y="20"/>
                  </a:cubicBezTo>
                  <a:cubicBezTo>
                    <a:pt x="26" y="25"/>
                    <a:pt x="13" y="27"/>
                    <a:pt x="3" y="34"/>
                  </a:cubicBezTo>
                  <a:cubicBezTo>
                    <a:pt x="0" y="36"/>
                    <a:pt x="1" y="42"/>
                    <a:pt x="6" y="42"/>
                  </a:cubicBezTo>
                  <a:cubicBezTo>
                    <a:pt x="17" y="42"/>
                    <a:pt x="29" y="35"/>
                    <a:pt x="40" y="30"/>
                  </a:cubicBezTo>
                  <a:cubicBezTo>
                    <a:pt x="51" y="24"/>
                    <a:pt x="63" y="17"/>
                    <a:pt x="73" y="9"/>
                  </a:cubicBezTo>
                  <a:cubicBezTo>
                    <a:pt x="76" y="6"/>
                    <a:pt x="72" y="0"/>
                    <a:pt x="68" y="2"/>
                  </a:cubicBezTo>
                  <a:close/>
                </a:path>
              </a:pathLst>
            </a:custGeom>
            <a:solidFill>
              <a:schemeClr val="accent1"/>
            </a:solidFill>
            <a:ln>
              <a:solidFill>
                <a:srgbClr val="8AC59E"/>
              </a:solidFill>
            </a:ln>
            <a:extLst/>
          </p:spPr>
          <p:txBody>
            <a:bodyPr vert="horz" wrap="square" lIns="91440" tIns="45720" rIns="91440" bIns="4572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11" name="îṩľiḑe">
              <a:extLst>
                <a:ext uri="{FF2B5EF4-FFF2-40B4-BE49-F238E27FC236}">
                  <a16:creationId xmlns:a16="http://schemas.microsoft.com/office/drawing/2014/main" id="{867CCFF3-BAAF-47D2-8013-56132C25602A}"/>
                </a:ext>
              </a:extLst>
            </p:cNvPr>
            <p:cNvSpPr/>
            <p:nvPr/>
          </p:nvSpPr>
          <p:spPr bwMode="auto">
            <a:xfrm>
              <a:off x="1456328" y="3055144"/>
              <a:ext cx="269875" cy="53975"/>
            </a:xfrm>
            <a:custGeom>
              <a:avLst/>
              <a:gdLst>
                <a:gd name="T0" fmla="*/ 84 w 89"/>
                <a:gd name="T1" fmla="*/ 5 h 18"/>
                <a:gd name="T2" fmla="*/ 21 w 89"/>
                <a:gd name="T3" fmla="*/ 5 h 18"/>
                <a:gd name="T4" fmla="*/ 14 w 89"/>
                <a:gd name="T5" fmla="*/ 2 h 18"/>
                <a:gd name="T6" fmla="*/ 5 w 89"/>
                <a:gd name="T7" fmla="*/ 7 h 18"/>
                <a:gd name="T8" fmla="*/ 8 w 89"/>
                <a:gd name="T9" fmla="*/ 17 h 18"/>
                <a:gd name="T10" fmla="*/ 84 w 89"/>
                <a:gd name="T11" fmla="*/ 13 h 18"/>
                <a:gd name="T12" fmla="*/ 84 w 89"/>
                <a:gd name="T13" fmla="*/ 5 h 18"/>
              </a:gdLst>
              <a:ahLst/>
              <a:cxnLst>
                <a:cxn ang="0">
                  <a:pos x="T0" y="T1"/>
                </a:cxn>
                <a:cxn ang="0">
                  <a:pos x="T2" y="T3"/>
                </a:cxn>
                <a:cxn ang="0">
                  <a:pos x="T4" y="T5"/>
                </a:cxn>
                <a:cxn ang="0">
                  <a:pos x="T6" y="T7"/>
                </a:cxn>
                <a:cxn ang="0">
                  <a:pos x="T8" y="T9"/>
                </a:cxn>
                <a:cxn ang="0">
                  <a:pos x="T10" y="T11"/>
                </a:cxn>
                <a:cxn ang="0">
                  <a:pos x="T12" y="T13"/>
                </a:cxn>
              </a:cxnLst>
              <a:rect l="0" t="0" r="r" b="b"/>
              <a:pathLst>
                <a:path w="89" h="18">
                  <a:moveTo>
                    <a:pt x="84" y="5"/>
                  </a:moveTo>
                  <a:cubicBezTo>
                    <a:pt x="63" y="4"/>
                    <a:pt x="42" y="5"/>
                    <a:pt x="21" y="5"/>
                  </a:cubicBezTo>
                  <a:cubicBezTo>
                    <a:pt x="20" y="3"/>
                    <a:pt x="17" y="0"/>
                    <a:pt x="14" y="2"/>
                  </a:cubicBezTo>
                  <a:cubicBezTo>
                    <a:pt x="11" y="3"/>
                    <a:pt x="8" y="5"/>
                    <a:pt x="5" y="7"/>
                  </a:cubicBezTo>
                  <a:cubicBezTo>
                    <a:pt x="0" y="9"/>
                    <a:pt x="2" y="18"/>
                    <a:pt x="8" y="17"/>
                  </a:cubicBezTo>
                  <a:cubicBezTo>
                    <a:pt x="33" y="16"/>
                    <a:pt x="59" y="16"/>
                    <a:pt x="84" y="13"/>
                  </a:cubicBezTo>
                  <a:cubicBezTo>
                    <a:pt x="88" y="12"/>
                    <a:pt x="89" y="5"/>
                    <a:pt x="84" y="5"/>
                  </a:cubicBezTo>
                  <a:close/>
                </a:path>
              </a:pathLst>
            </a:custGeom>
            <a:solidFill>
              <a:schemeClr val="accent1"/>
            </a:solidFill>
            <a:ln>
              <a:solidFill>
                <a:srgbClr val="8AC59E"/>
              </a:solidFill>
            </a:ln>
            <a:extLst/>
          </p:spPr>
          <p:txBody>
            <a:bodyPr vert="horz" wrap="square" lIns="91440" tIns="45720" rIns="91440" bIns="4572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12" name="işlîḓe">
              <a:extLst>
                <a:ext uri="{FF2B5EF4-FFF2-40B4-BE49-F238E27FC236}">
                  <a16:creationId xmlns:a16="http://schemas.microsoft.com/office/drawing/2014/main" id="{55DD86FE-816E-42F9-B740-3E3C48893EA0}"/>
                </a:ext>
              </a:extLst>
            </p:cNvPr>
            <p:cNvSpPr/>
            <p:nvPr/>
          </p:nvSpPr>
          <p:spPr bwMode="auto">
            <a:xfrm>
              <a:off x="1837328" y="2343942"/>
              <a:ext cx="190500" cy="190500"/>
            </a:xfrm>
            <a:custGeom>
              <a:avLst/>
              <a:gdLst>
                <a:gd name="T0" fmla="*/ 59 w 63"/>
                <a:gd name="T1" fmla="*/ 53 h 63"/>
                <a:gd name="T2" fmla="*/ 33 w 63"/>
                <a:gd name="T3" fmla="*/ 26 h 63"/>
                <a:gd name="T4" fmla="*/ 8 w 63"/>
                <a:gd name="T5" fmla="*/ 2 h 63"/>
                <a:gd name="T6" fmla="*/ 2 w 63"/>
                <a:gd name="T7" fmla="*/ 8 h 63"/>
                <a:gd name="T8" fmla="*/ 26 w 63"/>
                <a:gd name="T9" fmla="*/ 34 h 63"/>
                <a:gd name="T10" fmla="*/ 53 w 63"/>
                <a:gd name="T11" fmla="*/ 60 h 63"/>
                <a:gd name="T12" fmla="*/ 59 w 63"/>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63" h="63">
                  <a:moveTo>
                    <a:pt x="59" y="53"/>
                  </a:moveTo>
                  <a:cubicBezTo>
                    <a:pt x="51" y="44"/>
                    <a:pt x="42" y="35"/>
                    <a:pt x="33" y="26"/>
                  </a:cubicBezTo>
                  <a:cubicBezTo>
                    <a:pt x="26" y="18"/>
                    <a:pt x="18" y="6"/>
                    <a:pt x="8" y="2"/>
                  </a:cubicBezTo>
                  <a:cubicBezTo>
                    <a:pt x="4" y="0"/>
                    <a:pt x="0" y="4"/>
                    <a:pt x="2" y="8"/>
                  </a:cubicBezTo>
                  <a:cubicBezTo>
                    <a:pt x="6" y="18"/>
                    <a:pt x="18" y="26"/>
                    <a:pt x="26" y="34"/>
                  </a:cubicBezTo>
                  <a:cubicBezTo>
                    <a:pt x="35" y="42"/>
                    <a:pt x="43" y="51"/>
                    <a:pt x="53" y="60"/>
                  </a:cubicBezTo>
                  <a:cubicBezTo>
                    <a:pt x="57" y="63"/>
                    <a:pt x="63" y="58"/>
                    <a:pt x="59" y="53"/>
                  </a:cubicBezTo>
                  <a:close/>
                </a:path>
              </a:pathLst>
            </a:custGeom>
            <a:solidFill>
              <a:schemeClr val="accent1"/>
            </a:solidFill>
            <a:ln>
              <a:solidFill>
                <a:srgbClr val="8AC59E"/>
              </a:solidFill>
            </a:ln>
            <a:extLst/>
          </p:spPr>
          <p:txBody>
            <a:bodyPr vert="horz" wrap="square" lIns="91440" tIns="45720" rIns="91440" bIns="4572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13" name="îSḷídé">
              <a:extLst>
                <a:ext uri="{FF2B5EF4-FFF2-40B4-BE49-F238E27FC236}">
                  <a16:creationId xmlns:a16="http://schemas.microsoft.com/office/drawing/2014/main" id="{CA95727B-F14E-433B-A9BC-20DC1868C7FB}"/>
                </a:ext>
              </a:extLst>
            </p:cNvPr>
            <p:cNvSpPr/>
            <p:nvPr/>
          </p:nvSpPr>
          <p:spPr bwMode="auto">
            <a:xfrm>
              <a:off x="2442166" y="1861342"/>
              <a:ext cx="115888" cy="250825"/>
            </a:xfrm>
            <a:custGeom>
              <a:avLst/>
              <a:gdLst>
                <a:gd name="T0" fmla="*/ 36 w 38"/>
                <a:gd name="T1" fmla="*/ 74 h 83"/>
                <a:gd name="T2" fmla="*/ 23 w 38"/>
                <a:gd name="T3" fmla="*/ 36 h 83"/>
                <a:gd name="T4" fmla="*/ 9 w 38"/>
                <a:gd name="T5" fmla="*/ 3 h 83"/>
                <a:gd name="T6" fmla="*/ 1 w 38"/>
                <a:gd name="T7" fmla="*/ 5 h 83"/>
                <a:gd name="T8" fmla="*/ 13 w 38"/>
                <a:gd name="T9" fmla="*/ 42 h 83"/>
                <a:gd name="T10" fmla="*/ 27 w 38"/>
                <a:gd name="T11" fmla="*/ 78 h 83"/>
                <a:gd name="T12" fmla="*/ 36 w 38"/>
                <a:gd name="T13" fmla="*/ 74 h 83"/>
              </a:gdLst>
              <a:ahLst/>
              <a:cxnLst>
                <a:cxn ang="0">
                  <a:pos x="T0" y="T1"/>
                </a:cxn>
                <a:cxn ang="0">
                  <a:pos x="T2" y="T3"/>
                </a:cxn>
                <a:cxn ang="0">
                  <a:pos x="T4" y="T5"/>
                </a:cxn>
                <a:cxn ang="0">
                  <a:pos x="T6" y="T7"/>
                </a:cxn>
                <a:cxn ang="0">
                  <a:pos x="T8" y="T9"/>
                </a:cxn>
                <a:cxn ang="0">
                  <a:pos x="T10" y="T11"/>
                </a:cxn>
                <a:cxn ang="0">
                  <a:pos x="T12" y="T13"/>
                </a:cxn>
              </a:cxnLst>
              <a:rect l="0" t="0" r="r" b="b"/>
              <a:pathLst>
                <a:path w="38" h="83">
                  <a:moveTo>
                    <a:pt x="36" y="74"/>
                  </a:moveTo>
                  <a:cubicBezTo>
                    <a:pt x="32" y="61"/>
                    <a:pt x="28" y="49"/>
                    <a:pt x="23" y="36"/>
                  </a:cubicBezTo>
                  <a:cubicBezTo>
                    <a:pt x="19" y="25"/>
                    <a:pt x="16" y="13"/>
                    <a:pt x="9" y="3"/>
                  </a:cubicBezTo>
                  <a:cubicBezTo>
                    <a:pt x="7" y="0"/>
                    <a:pt x="0" y="1"/>
                    <a:pt x="1" y="5"/>
                  </a:cubicBezTo>
                  <a:cubicBezTo>
                    <a:pt x="2" y="18"/>
                    <a:pt x="9" y="30"/>
                    <a:pt x="13" y="42"/>
                  </a:cubicBezTo>
                  <a:cubicBezTo>
                    <a:pt x="18" y="54"/>
                    <a:pt x="22" y="66"/>
                    <a:pt x="27" y="78"/>
                  </a:cubicBezTo>
                  <a:cubicBezTo>
                    <a:pt x="30" y="83"/>
                    <a:pt x="38" y="79"/>
                    <a:pt x="36" y="74"/>
                  </a:cubicBezTo>
                  <a:close/>
                </a:path>
              </a:pathLst>
            </a:custGeom>
            <a:solidFill>
              <a:schemeClr val="accent1"/>
            </a:solidFill>
            <a:ln>
              <a:solidFill>
                <a:srgbClr val="8AC59E"/>
              </a:solidFill>
            </a:ln>
            <a:extLst/>
          </p:spPr>
          <p:txBody>
            <a:bodyPr vert="horz" wrap="square" lIns="91440" tIns="45720" rIns="91440" bIns="4572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14" name="îšlíḋè">
              <a:extLst>
                <a:ext uri="{FF2B5EF4-FFF2-40B4-BE49-F238E27FC236}">
                  <a16:creationId xmlns:a16="http://schemas.microsoft.com/office/drawing/2014/main" id="{CF57999D-0C72-40FE-A1C6-52F7B18A6A85}"/>
                </a:ext>
              </a:extLst>
            </p:cNvPr>
            <p:cNvSpPr/>
            <p:nvPr/>
          </p:nvSpPr>
          <p:spPr bwMode="auto">
            <a:xfrm>
              <a:off x="3266079" y="1694655"/>
              <a:ext cx="96838" cy="274638"/>
            </a:xfrm>
            <a:custGeom>
              <a:avLst/>
              <a:gdLst>
                <a:gd name="T0" fmla="*/ 25 w 32"/>
                <a:gd name="T1" fmla="*/ 3 h 91"/>
                <a:gd name="T2" fmla="*/ 13 w 32"/>
                <a:gd name="T3" fmla="*/ 41 h 91"/>
                <a:gd name="T4" fmla="*/ 2 w 32"/>
                <a:gd name="T5" fmla="*/ 84 h 91"/>
                <a:gd name="T6" fmla="*/ 9 w 32"/>
                <a:gd name="T7" fmla="*/ 86 h 91"/>
                <a:gd name="T8" fmla="*/ 22 w 32"/>
                <a:gd name="T9" fmla="*/ 43 h 91"/>
                <a:gd name="T10" fmla="*/ 32 w 32"/>
                <a:gd name="T11" fmla="*/ 5 h 91"/>
                <a:gd name="T12" fmla="*/ 25 w 32"/>
                <a:gd name="T13" fmla="*/ 3 h 91"/>
              </a:gdLst>
              <a:ahLst/>
              <a:cxnLst>
                <a:cxn ang="0">
                  <a:pos x="T0" y="T1"/>
                </a:cxn>
                <a:cxn ang="0">
                  <a:pos x="T2" y="T3"/>
                </a:cxn>
                <a:cxn ang="0">
                  <a:pos x="T4" y="T5"/>
                </a:cxn>
                <a:cxn ang="0">
                  <a:pos x="T6" y="T7"/>
                </a:cxn>
                <a:cxn ang="0">
                  <a:pos x="T8" y="T9"/>
                </a:cxn>
                <a:cxn ang="0">
                  <a:pos x="T10" y="T11"/>
                </a:cxn>
                <a:cxn ang="0">
                  <a:pos x="T12" y="T13"/>
                </a:cxn>
              </a:cxnLst>
              <a:rect l="0" t="0" r="r" b="b"/>
              <a:pathLst>
                <a:path w="32" h="91">
                  <a:moveTo>
                    <a:pt x="25" y="3"/>
                  </a:moveTo>
                  <a:cubicBezTo>
                    <a:pt x="18" y="14"/>
                    <a:pt x="16" y="28"/>
                    <a:pt x="13" y="41"/>
                  </a:cubicBezTo>
                  <a:cubicBezTo>
                    <a:pt x="9" y="55"/>
                    <a:pt x="5" y="69"/>
                    <a:pt x="2" y="84"/>
                  </a:cubicBezTo>
                  <a:cubicBezTo>
                    <a:pt x="0" y="89"/>
                    <a:pt x="8" y="91"/>
                    <a:pt x="9" y="86"/>
                  </a:cubicBezTo>
                  <a:cubicBezTo>
                    <a:pt x="14" y="72"/>
                    <a:pt x="18" y="58"/>
                    <a:pt x="22" y="43"/>
                  </a:cubicBezTo>
                  <a:cubicBezTo>
                    <a:pt x="26" y="31"/>
                    <a:pt x="32" y="18"/>
                    <a:pt x="32" y="5"/>
                  </a:cubicBezTo>
                  <a:cubicBezTo>
                    <a:pt x="32" y="1"/>
                    <a:pt x="27" y="0"/>
                    <a:pt x="25" y="3"/>
                  </a:cubicBezTo>
                  <a:close/>
                </a:path>
              </a:pathLst>
            </a:custGeom>
            <a:solidFill>
              <a:schemeClr val="accent1"/>
            </a:solidFill>
            <a:ln>
              <a:solidFill>
                <a:srgbClr val="8AC59E"/>
              </a:solidFill>
            </a:ln>
            <a:extLst/>
          </p:spPr>
          <p:txBody>
            <a:bodyPr vert="horz" wrap="square" lIns="91440" tIns="45720" rIns="91440" bIns="4572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15" name="íṡlidé">
              <a:extLst>
                <a:ext uri="{FF2B5EF4-FFF2-40B4-BE49-F238E27FC236}">
                  <a16:creationId xmlns:a16="http://schemas.microsoft.com/office/drawing/2014/main" id="{5BEEBAE2-FE59-4786-8ED7-38158B9C5526}"/>
                </a:ext>
              </a:extLst>
            </p:cNvPr>
            <p:cNvSpPr/>
            <p:nvPr/>
          </p:nvSpPr>
          <p:spPr bwMode="auto">
            <a:xfrm>
              <a:off x="4028079" y="1948655"/>
              <a:ext cx="184150" cy="230188"/>
            </a:xfrm>
            <a:custGeom>
              <a:avLst/>
              <a:gdLst>
                <a:gd name="T0" fmla="*/ 53 w 61"/>
                <a:gd name="T1" fmla="*/ 2 h 76"/>
                <a:gd name="T2" fmla="*/ 25 w 61"/>
                <a:gd name="T3" fmla="*/ 34 h 76"/>
                <a:gd name="T4" fmla="*/ 1 w 61"/>
                <a:gd name="T5" fmla="*/ 69 h 76"/>
                <a:gd name="T6" fmla="*/ 6 w 61"/>
                <a:gd name="T7" fmla="*/ 74 h 76"/>
                <a:gd name="T8" fmla="*/ 33 w 61"/>
                <a:gd name="T9" fmla="*/ 39 h 76"/>
                <a:gd name="T10" fmla="*/ 59 w 61"/>
                <a:gd name="T11" fmla="*/ 8 h 76"/>
                <a:gd name="T12" fmla="*/ 53 w 61"/>
                <a:gd name="T13" fmla="*/ 2 h 76"/>
              </a:gdLst>
              <a:ahLst/>
              <a:cxnLst>
                <a:cxn ang="0">
                  <a:pos x="T0" y="T1"/>
                </a:cxn>
                <a:cxn ang="0">
                  <a:pos x="T2" y="T3"/>
                </a:cxn>
                <a:cxn ang="0">
                  <a:pos x="T4" y="T5"/>
                </a:cxn>
                <a:cxn ang="0">
                  <a:pos x="T6" y="T7"/>
                </a:cxn>
                <a:cxn ang="0">
                  <a:pos x="T8" y="T9"/>
                </a:cxn>
                <a:cxn ang="0">
                  <a:pos x="T10" y="T11"/>
                </a:cxn>
                <a:cxn ang="0">
                  <a:pos x="T12" y="T13"/>
                </a:cxn>
              </a:cxnLst>
              <a:rect l="0" t="0" r="r" b="b"/>
              <a:pathLst>
                <a:path w="61" h="76">
                  <a:moveTo>
                    <a:pt x="53" y="2"/>
                  </a:moveTo>
                  <a:cubicBezTo>
                    <a:pt x="42" y="11"/>
                    <a:pt x="33" y="23"/>
                    <a:pt x="25" y="34"/>
                  </a:cubicBezTo>
                  <a:cubicBezTo>
                    <a:pt x="16" y="45"/>
                    <a:pt x="7" y="57"/>
                    <a:pt x="1" y="69"/>
                  </a:cubicBezTo>
                  <a:cubicBezTo>
                    <a:pt x="0" y="73"/>
                    <a:pt x="3" y="76"/>
                    <a:pt x="6" y="74"/>
                  </a:cubicBezTo>
                  <a:cubicBezTo>
                    <a:pt x="16" y="63"/>
                    <a:pt x="24" y="51"/>
                    <a:pt x="33" y="39"/>
                  </a:cubicBezTo>
                  <a:cubicBezTo>
                    <a:pt x="42" y="29"/>
                    <a:pt x="52" y="19"/>
                    <a:pt x="59" y="8"/>
                  </a:cubicBezTo>
                  <a:cubicBezTo>
                    <a:pt x="61" y="5"/>
                    <a:pt x="57" y="0"/>
                    <a:pt x="53" y="2"/>
                  </a:cubicBezTo>
                  <a:close/>
                </a:path>
              </a:pathLst>
            </a:custGeom>
            <a:solidFill>
              <a:schemeClr val="accent1"/>
            </a:solidFill>
            <a:ln>
              <a:solidFill>
                <a:srgbClr val="8AC59E"/>
              </a:solidFill>
            </a:ln>
            <a:extLst/>
          </p:spPr>
          <p:txBody>
            <a:bodyPr vert="horz" wrap="square" lIns="91440" tIns="45720" rIns="91440" bIns="4572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16" name="iṡļïḑè">
              <a:extLst>
                <a:ext uri="{FF2B5EF4-FFF2-40B4-BE49-F238E27FC236}">
                  <a16:creationId xmlns:a16="http://schemas.microsoft.com/office/drawing/2014/main" id="{2922B154-7042-42F1-9FF4-BF6C3322C714}"/>
                </a:ext>
              </a:extLst>
            </p:cNvPr>
            <p:cNvSpPr/>
            <p:nvPr/>
          </p:nvSpPr>
          <p:spPr bwMode="auto">
            <a:xfrm>
              <a:off x="4485279" y="2577305"/>
              <a:ext cx="247650" cy="115888"/>
            </a:xfrm>
            <a:custGeom>
              <a:avLst/>
              <a:gdLst>
                <a:gd name="T0" fmla="*/ 77 w 82"/>
                <a:gd name="T1" fmla="*/ 2 h 38"/>
                <a:gd name="T2" fmla="*/ 38 w 82"/>
                <a:gd name="T3" fmla="*/ 12 h 38"/>
                <a:gd name="T4" fmla="*/ 3 w 82"/>
                <a:gd name="T5" fmla="*/ 32 h 38"/>
                <a:gd name="T6" fmla="*/ 7 w 82"/>
                <a:gd name="T7" fmla="*/ 37 h 38"/>
                <a:gd name="T8" fmla="*/ 45 w 82"/>
                <a:gd name="T9" fmla="*/ 19 h 38"/>
                <a:gd name="T10" fmla="*/ 78 w 82"/>
                <a:gd name="T11" fmla="*/ 9 h 38"/>
                <a:gd name="T12" fmla="*/ 77 w 82"/>
                <a:gd name="T13" fmla="*/ 2 h 38"/>
              </a:gdLst>
              <a:ahLst/>
              <a:cxnLst>
                <a:cxn ang="0">
                  <a:pos x="T0" y="T1"/>
                </a:cxn>
                <a:cxn ang="0">
                  <a:pos x="T2" y="T3"/>
                </a:cxn>
                <a:cxn ang="0">
                  <a:pos x="T4" y="T5"/>
                </a:cxn>
                <a:cxn ang="0">
                  <a:pos x="T6" y="T7"/>
                </a:cxn>
                <a:cxn ang="0">
                  <a:pos x="T8" y="T9"/>
                </a:cxn>
                <a:cxn ang="0">
                  <a:pos x="T10" y="T11"/>
                </a:cxn>
                <a:cxn ang="0">
                  <a:pos x="T12" y="T13"/>
                </a:cxn>
              </a:cxnLst>
              <a:rect l="0" t="0" r="r" b="b"/>
              <a:pathLst>
                <a:path w="82" h="38">
                  <a:moveTo>
                    <a:pt x="77" y="2"/>
                  </a:moveTo>
                  <a:cubicBezTo>
                    <a:pt x="64" y="0"/>
                    <a:pt x="49" y="7"/>
                    <a:pt x="38" y="12"/>
                  </a:cubicBezTo>
                  <a:cubicBezTo>
                    <a:pt x="25" y="17"/>
                    <a:pt x="13" y="23"/>
                    <a:pt x="3" y="32"/>
                  </a:cubicBezTo>
                  <a:cubicBezTo>
                    <a:pt x="0" y="34"/>
                    <a:pt x="4" y="38"/>
                    <a:pt x="7" y="37"/>
                  </a:cubicBezTo>
                  <a:cubicBezTo>
                    <a:pt x="20" y="31"/>
                    <a:pt x="32" y="23"/>
                    <a:pt x="45" y="19"/>
                  </a:cubicBezTo>
                  <a:cubicBezTo>
                    <a:pt x="56" y="15"/>
                    <a:pt x="68" y="14"/>
                    <a:pt x="78" y="9"/>
                  </a:cubicBezTo>
                  <a:cubicBezTo>
                    <a:pt x="82" y="7"/>
                    <a:pt x="80" y="2"/>
                    <a:pt x="77" y="2"/>
                  </a:cubicBezTo>
                  <a:close/>
                </a:path>
              </a:pathLst>
            </a:custGeom>
            <a:solidFill>
              <a:schemeClr val="accent1"/>
            </a:solidFill>
            <a:ln>
              <a:solidFill>
                <a:srgbClr val="8AC59E"/>
              </a:solidFill>
            </a:ln>
            <a:extLst/>
          </p:spPr>
          <p:txBody>
            <a:bodyPr vert="horz" wrap="square" lIns="91440" tIns="45720" rIns="91440" bIns="4572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17" name="îSľidê">
              <a:extLst>
                <a:ext uri="{FF2B5EF4-FFF2-40B4-BE49-F238E27FC236}">
                  <a16:creationId xmlns:a16="http://schemas.microsoft.com/office/drawing/2014/main" id="{A7BB2603-22F5-4E48-9E3C-4121AF8A4F1F}"/>
                </a:ext>
              </a:extLst>
            </p:cNvPr>
            <p:cNvSpPr/>
            <p:nvPr/>
          </p:nvSpPr>
          <p:spPr bwMode="auto">
            <a:xfrm>
              <a:off x="4532904" y="3545681"/>
              <a:ext cx="263525" cy="53975"/>
            </a:xfrm>
            <a:custGeom>
              <a:avLst/>
              <a:gdLst>
                <a:gd name="T0" fmla="*/ 83 w 87"/>
                <a:gd name="T1" fmla="*/ 9 h 18"/>
                <a:gd name="T2" fmla="*/ 6 w 87"/>
                <a:gd name="T3" fmla="*/ 3 h 18"/>
                <a:gd name="T4" fmla="*/ 6 w 87"/>
                <a:gd name="T5" fmla="*/ 11 h 18"/>
                <a:gd name="T6" fmla="*/ 44 w 87"/>
                <a:gd name="T7" fmla="*/ 12 h 18"/>
                <a:gd name="T8" fmla="*/ 82 w 87"/>
                <a:gd name="T9" fmla="*/ 17 h 18"/>
                <a:gd name="T10" fmla="*/ 83 w 87"/>
                <a:gd name="T11" fmla="*/ 9 h 18"/>
              </a:gdLst>
              <a:ahLst/>
              <a:cxnLst>
                <a:cxn ang="0">
                  <a:pos x="T0" y="T1"/>
                </a:cxn>
                <a:cxn ang="0">
                  <a:pos x="T2" y="T3"/>
                </a:cxn>
                <a:cxn ang="0">
                  <a:pos x="T4" y="T5"/>
                </a:cxn>
                <a:cxn ang="0">
                  <a:pos x="T6" y="T7"/>
                </a:cxn>
                <a:cxn ang="0">
                  <a:pos x="T8" y="T9"/>
                </a:cxn>
                <a:cxn ang="0">
                  <a:pos x="T10" y="T11"/>
                </a:cxn>
              </a:cxnLst>
              <a:rect l="0" t="0" r="r" b="b"/>
              <a:pathLst>
                <a:path w="87" h="18">
                  <a:moveTo>
                    <a:pt x="83" y="9"/>
                  </a:moveTo>
                  <a:cubicBezTo>
                    <a:pt x="60" y="0"/>
                    <a:pt x="30" y="1"/>
                    <a:pt x="6" y="3"/>
                  </a:cubicBezTo>
                  <a:cubicBezTo>
                    <a:pt x="1" y="3"/>
                    <a:pt x="0" y="11"/>
                    <a:pt x="6" y="11"/>
                  </a:cubicBezTo>
                  <a:cubicBezTo>
                    <a:pt x="19" y="10"/>
                    <a:pt x="31" y="10"/>
                    <a:pt x="44" y="12"/>
                  </a:cubicBezTo>
                  <a:cubicBezTo>
                    <a:pt x="57" y="13"/>
                    <a:pt x="69" y="17"/>
                    <a:pt x="82" y="17"/>
                  </a:cubicBezTo>
                  <a:cubicBezTo>
                    <a:pt x="87" y="18"/>
                    <a:pt x="87" y="11"/>
                    <a:pt x="83" y="9"/>
                  </a:cubicBezTo>
                  <a:close/>
                </a:path>
              </a:pathLst>
            </a:custGeom>
            <a:solidFill>
              <a:schemeClr val="accent1"/>
            </a:solidFill>
            <a:ln>
              <a:solidFill>
                <a:srgbClr val="8AC59E"/>
              </a:solidFill>
            </a:ln>
            <a:extLst/>
          </p:spPr>
          <p:txBody>
            <a:bodyPr vert="horz" wrap="square" lIns="91440" tIns="45720" rIns="91440" bIns="4572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18" name="îsľíḍé">
              <a:extLst>
                <a:ext uri="{FF2B5EF4-FFF2-40B4-BE49-F238E27FC236}">
                  <a16:creationId xmlns:a16="http://schemas.microsoft.com/office/drawing/2014/main" id="{BC234C8E-2AD4-45AA-9888-7150281D1585}"/>
                </a:ext>
              </a:extLst>
            </p:cNvPr>
            <p:cNvSpPr/>
            <p:nvPr/>
          </p:nvSpPr>
          <p:spPr bwMode="auto">
            <a:xfrm>
              <a:off x="4336054" y="4274345"/>
              <a:ext cx="269875" cy="127000"/>
            </a:xfrm>
            <a:custGeom>
              <a:avLst/>
              <a:gdLst>
                <a:gd name="T0" fmla="*/ 86 w 89"/>
                <a:gd name="T1" fmla="*/ 34 h 42"/>
                <a:gd name="T2" fmla="*/ 49 w 89"/>
                <a:gd name="T3" fmla="*/ 17 h 42"/>
                <a:gd name="T4" fmla="*/ 7 w 89"/>
                <a:gd name="T5" fmla="*/ 2 h 42"/>
                <a:gd name="T6" fmla="*/ 5 w 89"/>
                <a:gd name="T7" fmla="*/ 9 h 42"/>
                <a:gd name="T8" fmla="*/ 48 w 89"/>
                <a:gd name="T9" fmla="*/ 27 h 42"/>
                <a:gd name="T10" fmla="*/ 83 w 89"/>
                <a:gd name="T11" fmla="*/ 41 h 42"/>
                <a:gd name="T12" fmla="*/ 86 w 89"/>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89" h="42">
                  <a:moveTo>
                    <a:pt x="86" y="34"/>
                  </a:moveTo>
                  <a:cubicBezTo>
                    <a:pt x="75" y="26"/>
                    <a:pt x="61" y="22"/>
                    <a:pt x="49" y="17"/>
                  </a:cubicBezTo>
                  <a:cubicBezTo>
                    <a:pt x="35" y="11"/>
                    <a:pt x="21" y="6"/>
                    <a:pt x="7" y="2"/>
                  </a:cubicBezTo>
                  <a:cubicBezTo>
                    <a:pt x="2" y="0"/>
                    <a:pt x="0" y="7"/>
                    <a:pt x="5" y="9"/>
                  </a:cubicBezTo>
                  <a:cubicBezTo>
                    <a:pt x="19" y="15"/>
                    <a:pt x="34" y="21"/>
                    <a:pt x="48" y="27"/>
                  </a:cubicBezTo>
                  <a:cubicBezTo>
                    <a:pt x="59" y="32"/>
                    <a:pt x="71" y="38"/>
                    <a:pt x="83" y="41"/>
                  </a:cubicBezTo>
                  <a:cubicBezTo>
                    <a:pt x="87" y="42"/>
                    <a:pt x="89" y="36"/>
                    <a:pt x="86" y="34"/>
                  </a:cubicBezTo>
                  <a:close/>
                </a:path>
              </a:pathLst>
            </a:custGeom>
            <a:solidFill>
              <a:schemeClr val="accent1"/>
            </a:solidFill>
            <a:ln>
              <a:solidFill>
                <a:srgbClr val="8AC59E"/>
              </a:solidFill>
            </a:ln>
            <a:extLst/>
          </p:spPr>
          <p:txBody>
            <a:bodyPr vert="horz" wrap="square" lIns="91440" tIns="45720" rIns="91440" bIns="4572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grpSp>
      <p:sp>
        <p:nvSpPr>
          <p:cNvPr id="19" name="Rectangle 18"/>
          <p:cNvSpPr/>
          <p:nvPr/>
        </p:nvSpPr>
        <p:spPr>
          <a:xfrm>
            <a:off x="1642280" y="851932"/>
            <a:ext cx="8866496" cy="1569660"/>
          </a:xfrm>
          <a:prstGeom prst="rect">
            <a:avLst/>
          </a:prstGeom>
        </p:spPr>
        <p:txBody>
          <a:bodyPr wrap="square">
            <a:spAutoFit/>
          </a:bodyPr>
          <a:lstStyle/>
          <a:p>
            <a:pPr algn="ctr"/>
            <a:r>
              <a:rPr lang="vi-VN" sz="3200" b="1" dirty="0" smtClean="0">
                <a:solidFill>
                  <a:srgbClr val="FF0000"/>
                </a:solidFill>
                <a:latin typeface="+mj-lt"/>
              </a:rPr>
              <a:t>Nhân vật trong văn tự sự thường được kể và miêu tả qua những yếu tố nào? Hãy nêu dẫn chứng về một nhân vật trong truyện mà em đã học.</a:t>
            </a:r>
            <a:endParaRPr lang="en-US" sz="3200" dirty="0">
              <a:solidFill>
                <a:srgbClr val="FF0000"/>
              </a:solidFill>
              <a:latin typeface="+mj-lt"/>
            </a:endParaRPr>
          </a:p>
        </p:txBody>
      </p:sp>
      <p:sp>
        <p:nvSpPr>
          <p:cNvPr id="20" name="Rectangle 19"/>
          <p:cNvSpPr/>
          <p:nvPr/>
        </p:nvSpPr>
        <p:spPr>
          <a:xfrm>
            <a:off x="1069074" y="2713584"/>
            <a:ext cx="8634483" cy="3539430"/>
          </a:xfrm>
          <a:prstGeom prst="rect">
            <a:avLst/>
          </a:prstGeom>
        </p:spPr>
        <p:txBody>
          <a:bodyPr wrap="square">
            <a:spAutoFit/>
          </a:bodyPr>
          <a:lstStyle/>
          <a:p>
            <a:r>
              <a:rPr lang="vi-VN" sz="3200" dirty="0" smtClean="0">
                <a:latin typeface="+mj-lt"/>
              </a:rPr>
              <a:t>Nhân vật trong văn tự sự thường được kể và miêu tả qua các yếu tố:</a:t>
            </a:r>
          </a:p>
          <a:p>
            <a:r>
              <a:rPr lang="vi-VN" sz="3200" dirty="0" smtClean="0">
                <a:latin typeface="+mj-lt"/>
              </a:rPr>
              <a:t>-  Chân dung ngoại hình</a:t>
            </a:r>
          </a:p>
          <a:p>
            <a:r>
              <a:rPr lang="vi-VN" sz="3200" dirty="0" smtClean="0">
                <a:latin typeface="+mj-lt"/>
              </a:rPr>
              <a:t>-   Ngôn ngữ</a:t>
            </a:r>
          </a:p>
          <a:p>
            <a:r>
              <a:rPr lang="vi-VN" sz="3200" dirty="0" smtClean="0">
                <a:latin typeface="+mj-lt"/>
              </a:rPr>
              <a:t>-  Cử chỉ, hành động, suy nghĩ</a:t>
            </a:r>
          </a:p>
          <a:p>
            <a:r>
              <a:rPr lang="vi-VN" sz="3200" dirty="0" smtClean="0">
                <a:latin typeface="+mj-lt"/>
              </a:rPr>
              <a:t>-  Lời nhận xét của các nhân vật khác hoặc của người kể, tả.</a:t>
            </a:r>
          </a:p>
        </p:txBody>
      </p:sp>
    </p:spTree>
    <p:extLst>
      <p:ext uri="{BB962C8B-B14F-4D97-AF65-F5344CB8AC3E}">
        <p14:creationId xmlns:p14="http://schemas.microsoft.com/office/powerpoint/2010/main" val="11496661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ppt_x</p:attrName>
                                        </p:attrNameLst>
                                      </p:cBhvr>
                                      <p:tavLst>
                                        <p:tav tm="0">
                                          <p:val>
                                            <p:strVal val="#ppt_x-.2"/>
                                          </p:val>
                                        </p:tav>
                                        <p:tav tm="100000">
                                          <p:val>
                                            <p:strVal val="#ppt_x"/>
                                          </p:val>
                                        </p:tav>
                                      </p:tavLst>
                                    </p:anim>
                                    <p:anim calcmode="lin" valueType="num">
                                      <p:cBhvr>
                                        <p:cTn id="1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zh-CN" altLang="en-US" sz="4400" dirty="0">
              <a:solidFill>
                <a:schemeClr val="bg1">
                  <a:lumMod val="50000"/>
                </a:schemeClr>
              </a:solidFill>
            </a:endParaRPr>
          </a:p>
        </p:txBody>
      </p:sp>
      <p:sp>
        <p:nvSpPr>
          <p:cNvPr id="5" name="Rectangle 4"/>
          <p:cNvSpPr/>
          <p:nvPr/>
        </p:nvSpPr>
        <p:spPr>
          <a:xfrm>
            <a:off x="3070746" y="641446"/>
            <a:ext cx="6018663" cy="646331"/>
          </a:xfrm>
          <a:prstGeom prst="rect">
            <a:avLst/>
          </a:prstGeom>
        </p:spPr>
        <p:txBody>
          <a:bodyPr wrap="square">
            <a:spAutoFit/>
          </a:bodyPr>
          <a:lstStyle/>
          <a:p>
            <a:pPr algn="ctr"/>
            <a:r>
              <a:rPr lang="vi-VN" sz="3600" b="1" dirty="0" smtClean="0">
                <a:solidFill>
                  <a:srgbClr val="FF0000"/>
                </a:solidFill>
                <a:latin typeface="+mj-lt"/>
              </a:rPr>
              <a:t>Ví dụ:</a:t>
            </a:r>
            <a:r>
              <a:rPr lang="en-US" sz="3600" b="1" dirty="0" smtClean="0">
                <a:solidFill>
                  <a:srgbClr val="FF0000"/>
                </a:solidFill>
                <a:latin typeface="+mj-lt"/>
              </a:rPr>
              <a:t> </a:t>
            </a:r>
            <a:r>
              <a:rPr lang="vi-VN" sz="3600" b="1" dirty="0" smtClean="0">
                <a:solidFill>
                  <a:srgbClr val="FF0000"/>
                </a:solidFill>
                <a:latin typeface="+mj-lt"/>
              </a:rPr>
              <a:t>Nhân vật Dế Mèn</a:t>
            </a:r>
          </a:p>
        </p:txBody>
      </p:sp>
      <p:pic>
        <p:nvPicPr>
          <p:cNvPr id="4" name="Picture 8" descr="Hình ảnh có liên quan"/>
          <p:cNvPicPr>
            <a:picLocks noChangeAspect="1" noChangeArrowheads="1"/>
          </p:cNvPicPr>
          <p:nvPr/>
        </p:nvPicPr>
        <p:blipFill>
          <a:blip r:embed="rId3"/>
          <a:srcRect/>
          <a:stretch>
            <a:fillRect/>
          </a:stretch>
        </p:blipFill>
        <p:spPr bwMode="auto">
          <a:xfrm>
            <a:off x="546905" y="2995334"/>
            <a:ext cx="2209943" cy="3221028"/>
          </a:xfrm>
          <a:prstGeom prst="rect">
            <a:avLst/>
          </a:prstGeom>
          <a:noFill/>
        </p:spPr>
      </p:pic>
      <p:sp>
        <p:nvSpPr>
          <p:cNvPr id="6" name="Rectangle 5"/>
          <p:cNvSpPr/>
          <p:nvPr/>
        </p:nvSpPr>
        <p:spPr>
          <a:xfrm>
            <a:off x="900753" y="1790131"/>
            <a:ext cx="10413242" cy="1015663"/>
          </a:xfrm>
          <a:prstGeom prst="rect">
            <a:avLst/>
          </a:prstGeom>
        </p:spPr>
        <p:txBody>
          <a:bodyPr wrap="square">
            <a:spAutoFit/>
          </a:bodyPr>
          <a:lstStyle/>
          <a:p>
            <a:pPr algn="just"/>
            <a:r>
              <a:rPr lang="vi-VN" sz="3000" b="1" dirty="0" smtClean="0">
                <a:latin typeface="+mj-lt"/>
              </a:rPr>
              <a:t>-   Chân dung ngoại hình: </a:t>
            </a:r>
            <a:r>
              <a:rPr lang="vi-VN" sz="3000" dirty="0" smtClean="0">
                <a:latin typeface="+mj-lt"/>
              </a:rPr>
              <a:t>Một chàng dế thanh niên cường tráng, đôi càng mẫm bóng, đầu to ra nổi từng tảng; hai răng đen nhánh ...</a:t>
            </a:r>
          </a:p>
        </p:txBody>
      </p:sp>
      <p:sp>
        <p:nvSpPr>
          <p:cNvPr id="7" name="Rectangle 6"/>
          <p:cNvSpPr/>
          <p:nvPr/>
        </p:nvSpPr>
        <p:spPr>
          <a:xfrm>
            <a:off x="3029803" y="3007055"/>
            <a:ext cx="8750489" cy="553998"/>
          </a:xfrm>
          <a:prstGeom prst="rect">
            <a:avLst/>
          </a:prstGeom>
        </p:spPr>
        <p:txBody>
          <a:bodyPr wrap="square">
            <a:spAutoFit/>
          </a:bodyPr>
          <a:lstStyle/>
          <a:p>
            <a:pPr algn="just"/>
            <a:r>
              <a:rPr lang="vi-VN" sz="3000" b="1" dirty="0" smtClean="0">
                <a:latin typeface="+mj-lt"/>
              </a:rPr>
              <a:t>-  Ngôn ngữ: </a:t>
            </a:r>
            <a:r>
              <a:rPr lang="vi-VN" sz="3000" dirty="0" smtClean="0">
                <a:latin typeface="+mj-lt"/>
              </a:rPr>
              <a:t>trịnh thượng, hách dịch.</a:t>
            </a:r>
          </a:p>
        </p:txBody>
      </p:sp>
      <p:sp>
        <p:nvSpPr>
          <p:cNvPr id="8" name="Rectangle 7"/>
          <p:cNvSpPr/>
          <p:nvPr/>
        </p:nvSpPr>
        <p:spPr>
          <a:xfrm>
            <a:off x="3059372" y="3664431"/>
            <a:ext cx="8322862" cy="1477328"/>
          </a:xfrm>
          <a:prstGeom prst="rect">
            <a:avLst/>
          </a:prstGeom>
        </p:spPr>
        <p:txBody>
          <a:bodyPr wrap="square">
            <a:spAutoFit/>
          </a:bodyPr>
          <a:lstStyle/>
          <a:p>
            <a:pPr algn="just"/>
            <a:r>
              <a:rPr lang="vi-VN" sz="3000" b="1" dirty="0" smtClean="0">
                <a:latin typeface="+mj-lt"/>
              </a:rPr>
              <a:t>-   Cử chỉ, hành động: </a:t>
            </a:r>
            <a:r>
              <a:rPr lang="vi-VN" sz="3000" dirty="0" smtClean="0">
                <a:latin typeface="+mj-lt"/>
              </a:rPr>
              <a:t>đi đứng oai vệ, run rẩy các kheo chân, rung lên rung xuống hai chiếc râu, trịnh trọng và khoan thai đưa cả hai chân lên vuốt râu...</a:t>
            </a:r>
          </a:p>
        </p:txBody>
      </p:sp>
      <p:sp>
        <p:nvSpPr>
          <p:cNvPr id="9" name="Rectangle 8"/>
          <p:cNvSpPr/>
          <p:nvPr/>
        </p:nvSpPr>
        <p:spPr>
          <a:xfrm>
            <a:off x="3143533" y="5207295"/>
            <a:ext cx="8322862" cy="1015663"/>
          </a:xfrm>
          <a:prstGeom prst="rect">
            <a:avLst/>
          </a:prstGeom>
        </p:spPr>
        <p:txBody>
          <a:bodyPr wrap="square">
            <a:spAutoFit/>
          </a:bodyPr>
          <a:lstStyle/>
          <a:p>
            <a:pPr algn="just"/>
            <a:r>
              <a:rPr lang="vi-VN" sz="3000" b="1" dirty="0" smtClean="0">
                <a:latin typeface="+mj-lt"/>
              </a:rPr>
              <a:t>-   Suy nghĩ: </a:t>
            </a:r>
            <a:r>
              <a:rPr lang="vi-VN" sz="3000" dirty="0" smtClean="0">
                <a:latin typeface="+mj-lt"/>
              </a:rPr>
              <a:t>tôi cho là tôi giỏi, tôi càng tưởng tôi là tay ghê gớm, có thể sắp đứng đầu thiên hạ.</a:t>
            </a:r>
          </a:p>
        </p:txBody>
      </p:sp>
    </p:spTree>
    <p:extLst>
      <p:ext uri="{BB962C8B-B14F-4D97-AF65-F5344CB8AC3E}">
        <p14:creationId xmlns:p14="http://schemas.microsoft.com/office/powerpoint/2010/main" val="11496661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ppt_x</p:attrName>
                                        </p:attrNameLst>
                                      </p:cBhvr>
                                      <p:tavLst>
                                        <p:tav tm="0">
                                          <p:val>
                                            <p:strVal val="#ppt_x-.2"/>
                                          </p:val>
                                        </p:tav>
                                        <p:tav tm="100000">
                                          <p:val>
                                            <p:strVal val="#ppt_x"/>
                                          </p:val>
                                        </p:tav>
                                      </p:tavLst>
                                    </p:anim>
                                    <p:anim calcmode="lin" valueType="num">
                                      <p:cBhvr>
                                        <p:cTn id="20"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ppt_x</p:attrName>
                                        </p:attrNameLst>
                                      </p:cBhvr>
                                      <p:tavLst>
                                        <p:tav tm="0">
                                          <p:val>
                                            <p:strVal val="#ppt_x-.2"/>
                                          </p:val>
                                        </p:tav>
                                        <p:tav tm="100000">
                                          <p:val>
                                            <p:strVal val="#ppt_x"/>
                                          </p:val>
                                        </p:tav>
                                      </p:tavLst>
                                    </p:anim>
                                    <p:anim calcmode="lin" valueType="num">
                                      <p:cBhvr>
                                        <p:cTn id="2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ppt_x</p:attrName>
                                        </p:attrNameLst>
                                      </p:cBhvr>
                                      <p:tavLst>
                                        <p:tav tm="0">
                                          <p:val>
                                            <p:strVal val="#ppt_x-.2"/>
                                          </p:val>
                                        </p:tav>
                                        <p:tav tm="100000">
                                          <p:val>
                                            <p:strVal val="#ppt_x"/>
                                          </p:val>
                                        </p:tav>
                                      </p:tavLst>
                                    </p:anim>
                                    <p:anim calcmode="lin" valueType="num">
                                      <p:cBhvr>
                                        <p:cTn id="3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zh-CN" altLang="en-US" sz="4400" dirty="0">
              <a:solidFill>
                <a:schemeClr val="bg1">
                  <a:lumMod val="50000"/>
                </a:schemeClr>
              </a:solidFill>
            </a:endParaRPr>
          </a:p>
        </p:txBody>
      </p:sp>
      <p:pic>
        <p:nvPicPr>
          <p:cNvPr id="4" name="图片 5">
            <a:extLst>
              <a:ext uri="{FF2B5EF4-FFF2-40B4-BE49-F238E27FC236}">
                <a16:creationId xmlns:a16="http://schemas.microsoft.com/office/drawing/2014/main" id="{B1D1DD8D-8A11-40FB-B393-E5CEFAEEE7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38" t="31754" r="15216" b="13649"/>
          <a:stretch/>
        </p:blipFill>
        <p:spPr>
          <a:xfrm>
            <a:off x="378002" y="2565779"/>
            <a:ext cx="3609289" cy="3799797"/>
          </a:xfrm>
          <a:prstGeom prst="rect">
            <a:avLst/>
          </a:prstGeom>
        </p:spPr>
      </p:pic>
      <p:sp>
        <p:nvSpPr>
          <p:cNvPr id="6" name="Rectangle 5"/>
          <p:cNvSpPr/>
          <p:nvPr/>
        </p:nvSpPr>
        <p:spPr>
          <a:xfrm>
            <a:off x="1501244" y="772065"/>
            <a:ext cx="9362365" cy="1200329"/>
          </a:xfrm>
          <a:prstGeom prst="rect">
            <a:avLst/>
          </a:prstGeom>
        </p:spPr>
        <p:txBody>
          <a:bodyPr wrap="square">
            <a:spAutoFit/>
          </a:bodyPr>
          <a:lstStyle/>
          <a:p>
            <a:pPr algn="ctr"/>
            <a:r>
              <a:rPr lang="vi-VN" sz="3600" b="1" dirty="0" smtClean="0">
                <a:solidFill>
                  <a:srgbClr val="FF0000"/>
                </a:solidFill>
                <a:latin typeface="+mj-lt"/>
              </a:rPr>
              <a:t>Thứ tự kể và ngôi kể có tác dụng làm cho cách kể thêm linh hoạt như thế nào? </a:t>
            </a:r>
            <a:r>
              <a:rPr lang="en-US" sz="3600" b="1" dirty="0" smtClean="0">
                <a:solidFill>
                  <a:srgbClr val="FF0000"/>
                </a:solidFill>
                <a:latin typeface="Times New Roman" pitchFamily="18" charset="0"/>
                <a:cs typeface="Times New Roman" pitchFamily="18" charset="0"/>
              </a:rPr>
              <a:t>C</a:t>
            </a:r>
            <a:r>
              <a:rPr lang="vi-VN" sz="3600" b="1" dirty="0" smtClean="0">
                <a:solidFill>
                  <a:srgbClr val="FF0000"/>
                </a:solidFill>
                <a:latin typeface="+mj-lt"/>
              </a:rPr>
              <a:t>ho  ví dụ.</a:t>
            </a:r>
            <a:endParaRPr lang="en-US" sz="3600" dirty="0">
              <a:solidFill>
                <a:srgbClr val="FF0000"/>
              </a:solidFill>
              <a:latin typeface="+mj-lt"/>
            </a:endParaRPr>
          </a:p>
        </p:txBody>
      </p:sp>
      <p:sp>
        <p:nvSpPr>
          <p:cNvPr id="7" name="Rectangle 6"/>
          <p:cNvSpPr/>
          <p:nvPr/>
        </p:nvSpPr>
        <p:spPr>
          <a:xfrm>
            <a:off x="4258101" y="2279177"/>
            <a:ext cx="7165076" cy="3970318"/>
          </a:xfrm>
          <a:prstGeom prst="rect">
            <a:avLst/>
          </a:prstGeom>
        </p:spPr>
        <p:txBody>
          <a:bodyPr wrap="square">
            <a:spAutoFit/>
          </a:bodyPr>
          <a:lstStyle/>
          <a:p>
            <a:r>
              <a:rPr lang="vi-VN" sz="2800" dirty="0" smtClean="0">
                <a:latin typeface="+mj-lt"/>
              </a:rPr>
              <a:t>*  Thứ tự kể</a:t>
            </a:r>
            <a:r>
              <a:rPr lang="en-US" sz="2800" dirty="0" smtClean="0">
                <a:latin typeface="Times New Roman" pitchFamily="18" charset="0"/>
                <a:cs typeface="Times New Roman" pitchFamily="18" charset="0"/>
              </a:rPr>
              <a:t>:</a:t>
            </a:r>
            <a:endParaRPr lang="vi-VN" sz="2800" dirty="0" smtClean="0">
              <a:latin typeface="Times New Roman" pitchFamily="18" charset="0"/>
              <a:cs typeface="Times New Roman" pitchFamily="18" charset="0"/>
            </a:endParaRPr>
          </a:p>
          <a:p>
            <a:r>
              <a:rPr lang="vi-VN" sz="2800" dirty="0" smtClean="0">
                <a:latin typeface="+mj-lt"/>
              </a:rPr>
              <a:t>-   Theo trình tự thời gian </a:t>
            </a:r>
            <a:r>
              <a:rPr lang="en-US" sz="2800" dirty="0" smtClean="0">
                <a:latin typeface="+mj-lt"/>
                <a:sym typeface="Wingdings" pitchFamily="2" charset="2"/>
              </a:rPr>
              <a:t> </a:t>
            </a:r>
            <a:r>
              <a:rPr lang="en-US" sz="2800" dirty="0" smtClean="0">
                <a:latin typeface="Times New Roman" pitchFamily="18" charset="0"/>
                <a:cs typeface="Times New Roman" pitchFamily="18" charset="0"/>
                <a:sym typeface="Wingdings" pitchFamily="2" charset="2"/>
              </a:rPr>
              <a:t>C</a:t>
            </a:r>
            <a:r>
              <a:rPr lang="vi-VN" sz="2800" dirty="0" smtClean="0">
                <a:latin typeface="+mj-lt"/>
              </a:rPr>
              <a:t>âu chuyên mạch lạc, rõ ràng dễ theo dõi. V</a:t>
            </a:r>
            <a:r>
              <a:rPr lang="en-US" sz="2800" dirty="0" smtClean="0">
                <a:latin typeface="Times New Roman" pitchFamily="18" charset="0"/>
                <a:cs typeface="Times New Roman" pitchFamily="18" charset="0"/>
              </a:rPr>
              <a:t>D: </a:t>
            </a:r>
            <a:r>
              <a:rPr lang="vi-VN" sz="2800" dirty="0" smtClean="0">
                <a:latin typeface="+mj-lt"/>
              </a:rPr>
              <a:t>Sự tích Hồ Gươm.</a:t>
            </a:r>
          </a:p>
          <a:p>
            <a:r>
              <a:rPr lang="vi-VN" sz="2800" dirty="0" smtClean="0">
                <a:latin typeface="+mj-lt"/>
              </a:rPr>
              <a:t>-   Theo trình tự không gian: từ trong ra ngoài, từ ngoài vào trong, từ khái quá: đến cụ thể hoặc ngược lại. V</a:t>
            </a:r>
            <a:r>
              <a:rPr lang="en-US" sz="2800" dirty="0" smtClean="0">
                <a:latin typeface="Times New Roman" pitchFamily="18" charset="0"/>
                <a:cs typeface="Times New Roman" pitchFamily="18" charset="0"/>
              </a:rPr>
              <a:t>D: </a:t>
            </a:r>
            <a:r>
              <a:rPr lang="vi-VN" sz="2800" dirty="0" smtClean="0">
                <a:latin typeface="+mj-lt"/>
              </a:rPr>
              <a:t>cảnh sông nước Cà Mau.</a:t>
            </a:r>
          </a:p>
          <a:p>
            <a:r>
              <a:rPr lang="vi-VN" sz="2800" dirty="0" smtClean="0">
                <a:latin typeface="+mj-lt"/>
              </a:rPr>
              <a:t>-   Không theo trình tự thời gian mà xáo trộn theo diễn biến tâm trạng, cảm xúc của người kể tả.</a:t>
            </a:r>
            <a:r>
              <a:rPr lang="en-US" sz="2800" dirty="0" smtClean="0">
                <a:latin typeface="+mj-lt"/>
              </a:rPr>
              <a:t> </a:t>
            </a:r>
            <a:r>
              <a:rPr lang="vi-VN" sz="2800" dirty="0" smtClean="0">
                <a:latin typeface="+mj-lt"/>
              </a:rPr>
              <a:t>V</a:t>
            </a:r>
            <a:r>
              <a:rPr lang="en-US" sz="2800" dirty="0" smtClean="0">
                <a:latin typeface="Times New Roman" pitchFamily="18" charset="0"/>
                <a:cs typeface="Times New Roman" pitchFamily="18" charset="0"/>
              </a:rPr>
              <a:t>D</a:t>
            </a:r>
            <a:r>
              <a:rPr lang="en-US" sz="2800" dirty="0" smtClean="0">
                <a:latin typeface="+mj-lt"/>
                <a:cs typeface="Times New Roman" pitchFamily="18" charset="0"/>
              </a:rPr>
              <a:t>: </a:t>
            </a:r>
            <a:r>
              <a:rPr lang="vi-VN" sz="2800" dirty="0" smtClean="0">
                <a:latin typeface="+mj-lt"/>
              </a:rPr>
              <a:t>Bức tranh của em gái tôi.</a:t>
            </a:r>
          </a:p>
        </p:txBody>
      </p:sp>
    </p:spTree>
    <p:extLst>
      <p:ext uri="{BB962C8B-B14F-4D97-AF65-F5344CB8AC3E}">
        <p14:creationId xmlns:p14="http://schemas.microsoft.com/office/powerpoint/2010/main" val="11496661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ppt_x</p:attrName>
                                        </p:attrNameLst>
                                      </p:cBhvr>
                                      <p:tavLst>
                                        <p:tav tm="0">
                                          <p:val>
                                            <p:strVal val="#ppt_x-.2"/>
                                          </p:val>
                                        </p:tav>
                                        <p:tav tm="100000">
                                          <p:val>
                                            <p:strVal val="#ppt_x"/>
                                          </p:val>
                                        </p:tav>
                                      </p:tavLst>
                                    </p:anim>
                                    <p:anim calcmode="lin" valueType="num">
                                      <p:cBhvr>
                                        <p:cTn id="1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zh-CN" altLang="en-US" sz="4400" dirty="0">
              <a:solidFill>
                <a:schemeClr val="bg1">
                  <a:lumMod val="50000"/>
                </a:schemeClr>
              </a:solidFill>
            </a:endParaRPr>
          </a:p>
        </p:txBody>
      </p:sp>
      <p:pic>
        <p:nvPicPr>
          <p:cNvPr id="4" name="图片 5">
            <a:extLst>
              <a:ext uri="{FF2B5EF4-FFF2-40B4-BE49-F238E27FC236}">
                <a16:creationId xmlns:a16="http://schemas.microsoft.com/office/drawing/2014/main" id="{B1D1DD8D-8A11-40FB-B393-E5CEFAEEE7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38" t="31754" r="15216" b="13649"/>
          <a:stretch/>
        </p:blipFill>
        <p:spPr>
          <a:xfrm>
            <a:off x="378002" y="2565779"/>
            <a:ext cx="3609289" cy="3799797"/>
          </a:xfrm>
          <a:prstGeom prst="rect">
            <a:avLst/>
          </a:prstGeom>
        </p:spPr>
      </p:pic>
      <p:sp>
        <p:nvSpPr>
          <p:cNvPr id="6" name="Rectangle 5"/>
          <p:cNvSpPr/>
          <p:nvPr/>
        </p:nvSpPr>
        <p:spPr>
          <a:xfrm>
            <a:off x="1501244" y="772065"/>
            <a:ext cx="9362365" cy="1200329"/>
          </a:xfrm>
          <a:prstGeom prst="rect">
            <a:avLst/>
          </a:prstGeom>
        </p:spPr>
        <p:txBody>
          <a:bodyPr wrap="square">
            <a:spAutoFit/>
          </a:bodyPr>
          <a:lstStyle/>
          <a:p>
            <a:pPr algn="ctr"/>
            <a:r>
              <a:rPr lang="vi-VN" sz="3600" b="1" dirty="0" smtClean="0">
                <a:solidFill>
                  <a:srgbClr val="FF0000"/>
                </a:solidFill>
                <a:latin typeface="+mj-lt"/>
              </a:rPr>
              <a:t>Thứ tự kể và ngôi kể có tác dụng làm cho cách kể thêm linh hoạt như thế nào? </a:t>
            </a:r>
            <a:r>
              <a:rPr lang="en-US" sz="3600" b="1" dirty="0" smtClean="0">
                <a:solidFill>
                  <a:srgbClr val="FF0000"/>
                </a:solidFill>
                <a:latin typeface="Times New Roman" pitchFamily="18" charset="0"/>
                <a:cs typeface="Times New Roman" pitchFamily="18" charset="0"/>
              </a:rPr>
              <a:t>C</a:t>
            </a:r>
            <a:r>
              <a:rPr lang="vi-VN" sz="3600" b="1" dirty="0" smtClean="0">
                <a:solidFill>
                  <a:srgbClr val="FF0000"/>
                </a:solidFill>
                <a:latin typeface="+mj-lt"/>
              </a:rPr>
              <a:t>ho  ví dụ.</a:t>
            </a:r>
            <a:endParaRPr lang="en-US" sz="3600" dirty="0">
              <a:solidFill>
                <a:srgbClr val="FF0000"/>
              </a:solidFill>
              <a:latin typeface="+mj-lt"/>
            </a:endParaRPr>
          </a:p>
        </p:txBody>
      </p:sp>
      <p:sp>
        <p:nvSpPr>
          <p:cNvPr id="7" name="Rectangle 6"/>
          <p:cNvSpPr/>
          <p:nvPr/>
        </p:nvSpPr>
        <p:spPr>
          <a:xfrm>
            <a:off x="4258101" y="2388361"/>
            <a:ext cx="7165076" cy="3539430"/>
          </a:xfrm>
          <a:prstGeom prst="rect">
            <a:avLst/>
          </a:prstGeom>
        </p:spPr>
        <p:txBody>
          <a:bodyPr wrap="square">
            <a:spAutoFit/>
          </a:bodyPr>
          <a:lstStyle/>
          <a:p>
            <a:pPr algn="just"/>
            <a:r>
              <a:rPr lang="vi-VN" sz="3200" dirty="0" smtClean="0">
                <a:latin typeface="+mj-lt"/>
              </a:rPr>
              <a:t>*  Ngôi kể:</a:t>
            </a:r>
          </a:p>
          <a:p>
            <a:pPr algn="just"/>
            <a:r>
              <a:rPr lang="vi-VN" sz="3200" dirty="0" smtClean="0">
                <a:latin typeface="+mj-lt"/>
              </a:rPr>
              <a:t>-   Kể theo ngôi thứ nhất có tác dụng làm tăng độ tin cậy của câu chuyện: Dế Mèn phiêu lưu kí, Bức tranh của em gái tôi.</a:t>
            </a:r>
          </a:p>
          <a:p>
            <a:pPr algn="just"/>
            <a:r>
              <a:rPr lang="vi-VN" sz="3200" dirty="0" smtClean="0">
                <a:latin typeface="+mj-lt"/>
              </a:rPr>
              <a:t>-   Kể theo ngôi thứ ba làm cho câu chuyện trở nên khách quan: Sơn Tinh, Thuỷ Tinh; Thạch Sanh ...</a:t>
            </a:r>
          </a:p>
        </p:txBody>
      </p:sp>
    </p:spTree>
    <p:extLst>
      <p:ext uri="{BB962C8B-B14F-4D97-AF65-F5344CB8AC3E}">
        <p14:creationId xmlns:p14="http://schemas.microsoft.com/office/powerpoint/2010/main" val="11496661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ppt_x</p:attrName>
                                        </p:attrNameLst>
                                      </p:cBhvr>
                                      <p:tavLst>
                                        <p:tav tm="0">
                                          <p:val>
                                            <p:strVal val="#ppt_x-.2"/>
                                          </p:val>
                                        </p:tav>
                                        <p:tav tm="100000">
                                          <p:val>
                                            <p:strVal val="#ppt_x"/>
                                          </p:val>
                                        </p:tav>
                                      </p:tavLst>
                                    </p:anim>
                                    <p:anim calcmode="lin" valueType="num">
                                      <p:cBhvr>
                                        <p:cTn id="1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50549A0-2E4B-4D43-BB79-6C364AF6C5FD}"/>
              </a:ext>
            </a:extLst>
          </p:cNvPr>
          <p:cNvSpPr/>
          <p:nvPr/>
        </p:nvSpPr>
        <p:spPr>
          <a:xfrm>
            <a:off x="518160" y="609600"/>
            <a:ext cx="11125200" cy="5699760"/>
          </a:xfrm>
          <a:prstGeom prst="rect">
            <a:avLst/>
          </a:prstGeom>
          <a:no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F38633B9-1BC4-4A48-A9BB-8E36E04EBE83}"/>
              </a:ext>
            </a:extLst>
          </p:cNvPr>
          <p:cNvPicPr>
            <a:picLocks noChangeAspect="1"/>
          </p:cNvPicPr>
          <p:nvPr/>
        </p:nvPicPr>
        <p:blipFill rotWithShape="1">
          <a:blip r:embed="rId3">
            <a:extLst>
              <a:ext uri="{28A0092B-C50C-407E-A947-70E740481C1C}">
                <a14:useLocalDpi xmlns:a14="http://schemas.microsoft.com/office/drawing/2010/main" val="0"/>
              </a:ext>
            </a:extLst>
          </a:blip>
          <a:srcRect l="17641" t="28354" r="16511" b="18869"/>
          <a:stretch/>
        </p:blipFill>
        <p:spPr>
          <a:xfrm>
            <a:off x="807721" y="792480"/>
            <a:ext cx="5105400" cy="5455920"/>
          </a:xfrm>
          <a:prstGeom prst="rect">
            <a:avLst/>
          </a:prstGeom>
        </p:spPr>
      </p:pic>
      <p:sp>
        <p:nvSpPr>
          <p:cNvPr id="6" name="文本框 5">
            <a:extLst>
              <a:ext uri="{FF2B5EF4-FFF2-40B4-BE49-F238E27FC236}">
                <a16:creationId xmlns:a16="http://schemas.microsoft.com/office/drawing/2014/main" id="{06EA46E4-FBC0-436C-91FC-E3490D90B7E9}"/>
              </a:ext>
            </a:extLst>
          </p:cNvPr>
          <p:cNvSpPr txBox="1"/>
          <p:nvPr/>
        </p:nvSpPr>
        <p:spPr>
          <a:xfrm>
            <a:off x="883920" y="4230007"/>
            <a:ext cx="5105400" cy="1200329"/>
          </a:xfrm>
          <a:prstGeom prst="rect">
            <a:avLst/>
          </a:prstGeom>
          <a:noFill/>
        </p:spPr>
        <p:txBody>
          <a:bodyPr wrap="square" rtlCol="0">
            <a:spAutoFit/>
          </a:bodyPr>
          <a:lstStyle/>
          <a:p>
            <a:r>
              <a:rPr lang="en-US" altLang="zh-CN" sz="7200" dirty="0">
                <a:solidFill>
                  <a:schemeClr val="bg1"/>
                </a:solidFill>
                <a:latin typeface="Algerian" panose="04020705040A02060702" pitchFamily="82" charset="0"/>
              </a:rPr>
              <a:t>CONTENTS</a:t>
            </a:r>
            <a:endParaRPr lang="zh-CN" altLang="en-US" sz="7200" dirty="0">
              <a:solidFill>
                <a:schemeClr val="bg1"/>
              </a:solidFill>
              <a:latin typeface="Algerian" panose="04020705040A02060702" pitchFamily="82" charset="0"/>
            </a:endParaRPr>
          </a:p>
        </p:txBody>
      </p:sp>
      <p:sp>
        <p:nvSpPr>
          <p:cNvPr id="2" name="椭圆 1">
            <a:extLst>
              <a:ext uri="{FF2B5EF4-FFF2-40B4-BE49-F238E27FC236}">
                <a16:creationId xmlns:a16="http://schemas.microsoft.com/office/drawing/2014/main" id="{8025BF19-8069-4482-B8C4-E2C18B9B7AB2}"/>
              </a:ext>
            </a:extLst>
          </p:cNvPr>
          <p:cNvSpPr/>
          <p:nvPr/>
        </p:nvSpPr>
        <p:spPr>
          <a:xfrm>
            <a:off x="5464634" y="1728540"/>
            <a:ext cx="746760" cy="746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D91D9E07-C2E7-4F53-93C3-9025193DE325}"/>
              </a:ext>
            </a:extLst>
          </p:cNvPr>
          <p:cNvSpPr txBox="1"/>
          <p:nvPr/>
        </p:nvSpPr>
        <p:spPr>
          <a:xfrm>
            <a:off x="5464634" y="1778754"/>
            <a:ext cx="746760" cy="646331"/>
          </a:xfrm>
          <a:prstGeom prst="rect">
            <a:avLst/>
          </a:prstGeom>
          <a:noFill/>
        </p:spPr>
        <p:txBody>
          <a:bodyPr wrap="square" rtlCol="0">
            <a:spAutoFit/>
          </a:bodyPr>
          <a:lstStyle/>
          <a:p>
            <a:pPr algn="ctr"/>
            <a:r>
              <a:rPr lang="en-US" altLang="zh-CN" sz="3600" dirty="0" smtClean="0">
                <a:solidFill>
                  <a:srgbClr val="8AC59E"/>
                </a:solidFill>
                <a:latin typeface="Times New Roman" pitchFamily="18" charset="0"/>
                <a:cs typeface="Times New Roman" pitchFamily="18" charset="0"/>
              </a:rPr>
              <a:t>I.</a:t>
            </a:r>
            <a:endParaRPr lang="zh-CN" altLang="en-US" sz="3600" dirty="0">
              <a:solidFill>
                <a:srgbClr val="8AC59E"/>
              </a:solidFill>
              <a:latin typeface="Times New Roman" pitchFamily="18" charset="0"/>
              <a:cs typeface="Times New Roman" pitchFamily="18" charset="0"/>
            </a:endParaRPr>
          </a:p>
        </p:txBody>
      </p:sp>
      <p:sp>
        <p:nvSpPr>
          <p:cNvPr id="7" name="文本框 6">
            <a:extLst>
              <a:ext uri="{FF2B5EF4-FFF2-40B4-BE49-F238E27FC236}">
                <a16:creationId xmlns:a16="http://schemas.microsoft.com/office/drawing/2014/main" id="{390E4D17-DCEA-47AB-B7DE-A525CC570FDD}"/>
              </a:ext>
            </a:extLst>
          </p:cNvPr>
          <p:cNvSpPr txBox="1"/>
          <p:nvPr/>
        </p:nvSpPr>
        <p:spPr>
          <a:xfrm>
            <a:off x="6690372" y="1576136"/>
            <a:ext cx="4434828" cy="1200329"/>
          </a:xfrm>
          <a:prstGeom prst="rect">
            <a:avLst/>
          </a:prstGeom>
          <a:noFill/>
        </p:spPr>
        <p:txBody>
          <a:bodyPr wrap="square" rtlCol="0">
            <a:spAutoFit/>
          </a:bodyPr>
          <a:lstStyle/>
          <a:p>
            <a:pPr algn="just"/>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Các</a:t>
            </a:r>
            <a:r>
              <a:rPr lang="en-US" altLang="zh-CN" sz="36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loại</a:t>
            </a:r>
            <a:r>
              <a:rPr lang="en-US" altLang="zh-CN" sz="36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văn</a:t>
            </a:r>
            <a:r>
              <a:rPr lang="en-US" altLang="zh-CN" sz="36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bản</a:t>
            </a:r>
            <a:r>
              <a:rPr lang="en-US" altLang="zh-CN" sz="36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và</a:t>
            </a:r>
            <a:r>
              <a:rPr lang="en-US" altLang="zh-CN" sz="36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những</a:t>
            </a:r>
            <a:r>
              <a:rPr lang="en-US" altLang="zh-CN" sz="3600" dirty="0" smtClean="0">
                <a:solidFill>
                  <a:schemeClr val="bg1"/>
                </a:solidFill>
                <a:latin typeface="Times New Roman" pitchFamily="18" charset="0"/>
                <a:ea typeface="幼圆" panose="02010509060101010101" pitchFamily="49" charset="-122"/>
                <a:cs typeface="Times New Roman" pitchFamily="18" charset="0"/>
              </a:rPr>
              <a:t> PTBĐ </a:t>
            </a:r>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đã</a:t>
            </a:r>
            <a:r>
              <a:rPr lang="en-US" altLang="zh-CN" sz="36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học</a:t>
            </a:r>
            <a:endParaRPr lang="zh-CN" altLang="en-US" sz="3600" dirty="0">
              <a:solidFill>
                <a:schemeClr val="bg1"/>
              </a:solidFill>
              <a:latin typeface="Times New Roman" pitchFamily="18" charset="0"/>
              <a:ea typeface="幼圆" panose="02010509060101010101" pitchFamily="49" charset="-122"/>
              <a:cs typeface="Times New Roman" pitchFamily="18" charset="0"/>
            </a:endParaRPr>
          </a:p>
        </p:txBody>
      </p:sp>
      <p:sp>
        <p:nvSpPr>
          <p:cNvPr id="18" name="文本框 17">
            <a:extLst>
              <a:ext uri="{FF2B5EF4-FFF2-40B4-BE49-F238E27FC236}">
                <a16:creationId xmlns:a16="http://schemas.microsoft.com/office/drawing/2014/main" id="{4D28BC01-E2A9-4525-9A1F-99513FB4F3F4}"/>
              </a:ext>
            </a:extLst>
          </p:cNvPr>
          <p:cNvSpPr txBox="1"/>
          <p:nvPr/>
        </p:nvSpPr>
        <p:spPr>
          <a:xfrm>
            <a:off x="6096000" y="5360974"/>
            <a:ext cx="746760" cy="646331"/>
          </a:xfrm>
          <a:prstGeom prst="rect">
            <a:avLst/>
          </a:prstGeom>
          <a:noFill/>
        </p:spPr>
        <p:txBody>
          <a:bodyPr wrap="square" rtlCol="0">
            <a:spAutoFit/>
          </a:bodyPr>
          <a:lstStyle/>
          <a:p>
            <a:r>
              <a:rPr lang="en-US" altLang="zh-CN" sz="3600" dirty="0">
                <a:solidFill>
                  <a:srgbClr val="8AC59E"/>
                </a:solidFill>
              </a:rPr>
              <a:t>05</a:t>
            </a:r>
            <a:endParaRPr lang="zh-CN" altLang="en-US" sz="3600" dirty="0">
              <a:solidFill>
                <a:srgbClr val="8AC59E"/>
              </a:solidFill>
            </a:endParaRPr>
          </a:p>
        </p:txBody>
      </p:sp>
      <p:sp>
        <p:nvSpPr>
          <p:cNvPr id="20" name="椭圆 1">
            <a:extLst>
              <a:ext uri="{FF2B5EF4-FFF2-40B4-BE49-F238E27FC236}">
                <a16:creationId xmlns:a16="http://schemas.microsoft.com/office/drawing/2014/main" id="{8025BF19-8069-4482-B8C4-E2C18B9B7AB2}"/>
              </a:ext>
            </a:extLst>
          </p:cNvPr>
          <p:cNvSpPr/>
          <p:nvPr/>
        </p:nvSpPr>
        <p:spPr>
          <a:xfrm>
            <a:off x="5519061" y="3285197"/>
            <a:ext cx="746760" cy="746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4">
            <a:extLst>
              <a:ext uri="{FF2B5EF4-FFF2-40B4-BE49-F238E27FC236}">
                <a16:creationId xmlns:a16="http://schemas.microsoft.com/office/drawing/2014/main" id="{D91D9E07-C2E7-4F53-93C3-9025193DE325}"/>
              </a:ext>
            </a:extLst>
          </p:cNvPr>
          <p:cNvSpPr txBox="1"/>
          <p:nvPr/>
        </p:nvSpPr>
        <p:spPr>
          <a:xfrm>
            <a:off x="5540833" y="3335411"/>
            <a:ext cx="746760" cy="646331"/>
          </a:xfrm>
          <a:prstGeom prst="rect">
            <a:avLst/>
          </a:prstGeom>
          <a:noFill/>
        </p:spPr>
        <p:txBody>
          <a:bodyPr wrap="square" rtlCol="0">
            <a:spAutoFit/>
          </a:bodyPr>
          <a:lstStyle/>
          <a:p>
            <a:pPr algn="ctr"/>
            <a:r>
              <a:rPr lang="en-US" altLang="zh-CN" sz="3600" dirty="0" smtClean="0">
                <a:solidFill>
                  <a:srgbClr val="8AC59E"/>
                </a:solidFill>
                <a:latin typeface="Times New Roman" pitchFamily="18" charset="0"/>
                <a:cs typeface="Times New Roman" pitchFamily="18" charset="0"/>
              </a:rPr>
              <a:t>II.</a:t>
            </a:r>
            <a:endParaRPr lang="zh-CN" altLang="en-US" sz="3600" dirty="0">
              <a:solidFill>
                <a:srgbClr val="8AC59E"/>
              </a:solidFill>
              <a:latin typeface="Times New Roman" pitchFamily="18" charset="0"/>
              <a:cs typeface="Times New Roman" pitchFamily="18" charset="0"/>
            </a:endParaRPr>
          </a:p>
        </p:txBody>
      </p:sp>
      <p:sp>
        <p:nvSpPr>
          <p:cNvPr id="22" name="文本框 6">
            <a:extLst>
              <a:ext uri="{FF2B5EF4-FFF2-40B4-BE49-F238E27FC236}">
                <a16:creationId xmlns:a16="http://schemas.microsoft.com/office/drawing/2014/main" id="{390E4D17-DCEA-47AB-B7DE-A525CC570FDD}"/>
              </a:ext>
            </a:extLst>
          </p:cNvPr>
          <p:cNvSpPr txBox="1"/>
          <p:nvPr/>
        </p:nvSpPr>
        <p:spPr>
          <a:xfrm>
            <a:off x="6744799" y="3328741"/>
            <a:ext cx="4434828" cy="646331"/>
          </a:xfrm>
          <a:prstGeom prst="rect">
            <a:avLst/>
          </a:prstGeom>
          <a:noFill/>
        </p:spPr>
        <p:txBody>
          <a:bodyPr wrap="square" rtlCol="0">
            <a:spAutoFit/>
          </a:bodyPr>
          <a:lstStyle/>
          <a:p>
            <a:pPr algn="just"/>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Đặc</a:t>
            </a:r>
            <a:r>
              <a:rPr lang="en-US" altLang="zh-CN" sz="36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điểm</a:t>
            </a:r>
            <a:r>
              <a:rPr lang="en-US" altLang="zh-CN" sz="36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và</a:t>
            </a:r>
            <a:r>
              <a:rPr lang="en-US" altLang="zh-CN" sz="36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cách</a:t>
            </a:r>
            <a:r>
              <a:rPr lang="en-US" altLang="zh-CN" sz="36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làm</a:t>
            </a:r>
            <a:endParaRPr lang="zh-CN" altLang="en-US" sz="3600" dirty="0">
              <a:solidFill>
                <a:schemeClr val="bg1"/>
              </a:solidFill>
              <a:latin typeface="Times New Roman" pitchFamily="18" charset="0"/>
              <a:ea typeface="幼圆" panose="02010509060101010101" pitchFamily="49" charset="-122"/>
              <a:cs typeface="Times New Roman" pitchFamily="18" charset="0"/>
            </a:endParaRPr>
          </a:p>
        </p:txBody>
      </p:sp>
      <p:sp>
        <p:nvSpPr>
          <p:cNvPr id="23" name="椭圆 1">
            <a:extLst>
              <a:ext uri="{FF2B5EF4-FFF2-40B4-BE49-F238E27FC236}">
                <a16:creationId xmlns:a16="http://schemas.microsoft.com/office/drawing/2014/main" id="{8025BF19-8069-4482-B8C4-E2C18B9B7AB2}"/>
              </a:ext>
            </a:extLst>
          </p:cNvPr>
          <p:cNvSpPr/>
          <p:nvPr/>
        </p:nvSpPr>
        <p:spPr>
          <a:xfrm>
            <a:off x="5540832" y="4613255"/>
            <a:ext cx="746760" cy="746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4">
            <a:extLst>
              <a:ext uri="{FF2B5EF4-FFF2-40B4-BE49-F238E27FC236}">
                <a16:creationId xmlns:a16="http://schemas.microsoft.com/office/drawing/2014/main" id="{D91D9E07-C2E7-4F53-93C3-9025193DE325}"/>
              </a:ext>
            </a:extLst>
          </p:cNvPr>
          <p:cNvSpPr txBox="1"/>
          <p:nvPr/>
        </p:nvSpPr>
        <p:spPr>
          <a:xfrm>
            <a:off x="5562604" y="4663469"/>
            <a:ext cx="746760" cy="646331"/>
          </a:xfrm>
          <a:prstGeom prst="rect">
            <a:avLst/>
          </a:prstGeom>
          <a:noFill/>
        </p:spPr>
        <p:txBody>
          <a:bodyPr wrap="square" rtlCol="0">
            <a:spAutoFit/>
          </a:bodyPr>
          <a:lstStyle/>
          <a:p>
            <a:pPr algn="ctr"/>
            <a:r>
              <a:rPr lang="en-US" altLang="zh-CN" sz="3600" dirty="0" smtClean="0">
                <a:solidFill>
                  <a:srgbClr val="8AC59E"/>
                </a:solidFill>
                <a:latin typeface="Times New Roman" pitchFamily="18" charset="0"/>
                <a:cs typeface="Times New Roman" pitchFamily="18" charset="0"/>
              </a:rPr>
              <a:t>III.</a:t>
            </a:r>
            <a:endParaRPr lang="zh-CN" altLang="en-US" sz="3600" dirty="0">
              <a:solidFill>
                <a:srgbClr val="8AC59E"/>
              </a:solidFill>
              <a:latin typeface="Times New Roman" pitchFamily="18" charset="0"/>
              <a:cs typeface="Times New Roman" pitchFamily="18" charset="0"/>
            </a:endParaRPr>
          </a:p>
        </p:txBody>
      </p:sp>
      <p:sp>
        <p:nvSpPr>
          <p:cNvPr id="25" name="文本框 6">
            <a:extLst>
              <a:ext uri="{FF2B5EF4-FFF2-40B4-BE49-F238E27FC236}">
                <a16:creationId xmlns:a16="http://schemas.microsoft.com/office/drawing/2014/main" id="{390E4D17-DCEA-47AB-B7DE-A525CC570FDD}"/>
              </a:ext>
            </a:extLst>
          </p:cNvPr>
          <p:cNvSpPr txBox="1"/>
          <p:nvPr/>
        </p:nvSpPr>
        <p:spPr>
          <a:xfrm>
            <a:off x="6766570" y="4656799"/>
            <a:ext cx="4434828" cy="646331"/>
          </a:xfrm>
          <a:prstGeom prst="rect">
            <a:avLst/>
          </a:prstGeom>
          <a:noFill/>
        </p:spPr>
        <p:txBody>
          <a:bodyPr wrap="square" rtlCol="0">
            <a:spAutoFit/>
          </a:bodyPr>
          <a:lstStyle/>
          <a:p>
            <a:pPr algn="just"/>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Luyện</a:t>
            </a:r>
            <a:r>
              <a:rPr lang="en-US" altLang="zh-CN" sz="36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3600" dirty="0" err="1" smtClean="0">
                <a:solidFill>
                  <a:schemeClr val="bg1"/>
                </a:solidFill>
                <a:latin typeface="Times New Roman" pitchFamily="18" charset="0"/>
                <a:ea typeface="幼圆" panose="02010509060101010101" pitchFamily="49" charset="-122"/>
                <a:cs typeface="Times New Roman" pitchFamily="18" charset="0"/>
              </a:rPr>
              <a:t>tập</a:t>
            </a:r>
            <a:endParaRPr lang="zh-CN" altLang="en-US" sz="3600" dirty="0">
              <a:solidFill>
                <a:schemeClr val="bg1"/>
              </a:solidFill>
              <a:latin typeface="Times New Roman" pitchFamily="18" charset="0"/>
              <a:ea typeface="幼圆" panose="02010509060101010101" pitchFamily="49" charset="-122"/>
              <a:cs typeface="Times New Roman" pitchFamily="18" charset="0"/>
            </a:endParaRPr>
          </a:p>
        </p:txBody>
      </p:sp>
    </p:spTree>
    <p:extLst>
      <p:ext uri="{BB962C8B-B14F-4D97-AF65-F5344CB8AC3E}">
        <p14:creationId xmlns:p14="http://schemas.microsoft.com/office/powerpoint/2010/main" val="335184771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5" grpId="0"/>
      <p:bldP spid="7" grpId="0"/>
      <p:bldP spid="18" grpId="0"/>
      <p:bldP spid="20" grpId="0" animBg="1"/>
      <p:bldP spid="21" grpId="0"/>
      <p:bldP spid="22" grpId="0"/>
      <p:bldP spid="23" grpId="0" animBg="1"/>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EDB38257-D422-4E29-927D-D9083FA958E6}"/>
              </a:ext>
            </a:extLst>
          </p:cNvPr>
          <p:cNvPicPr>
            <a:picLocks noChangeAspect="1"/>
          </p:cNvPicPr>
          <p:nvPr/>
        </p:nvPicPr>
        <p:blipFill rotWithShape="1">
          <a:blip r:embed="rId3">
            <a:extLst>
              <a:ext uri="{28A0092B-C50C-407E-A947-70E740481C1C}">
                <a14:useLocalDpi xmlns:a14="http://schemas.microsoft.com/office/drawing/2010/main" val="0"/>
              </a:ext>
            </a:extLst>
          </a:blip>
          <a:srcRect l="17641" t="28354" r="16511" b="18869"/>
          <a:stretch/>
        </p:blipFill>
        <p:spPr>
          <a:xfrm>
            <a:off x="7820171" y="2464884"/>
            <a:ext cx="3888242" cy="4155196"/>
          </a:xfrm>
          <a:prstGeom prst="rect">
            <a:avLst/>
          </a:prstGeom>
        </p:spPr>
      </p:pic>
      <p:sp>
        <p:nvSpPr>
          <p:cNvPr id="11" name="Rectangle 10"/>
          <p:cNvSpPr/>
          <p:nvPr/>
        </p:nvSpPr>
        <p:spPr>
          <a:xfrm>
            <a:off x="1992573" y="900752"/>
            <a:ext cx="8215952" cy="1200329"/>
          </a:xfrm>
          <a:prstGeom prst="rect">
            <a:avLst/>
          </a:prstGeom>
        </p:spPr>
        <p:txBody>
          <a:bodyPr wrap="square">
            <a:spAutoFit/>
          </a:bodyPr>
          <a:lstStyle/>
          <a:p>
            <a:pPr algn="ctr"/>
            <a:r>
              <a:rPr lang="vi-VN" sz="3600" b="1" dirty="0" smtClean="0">
                <a:solidFill>
                  <a:srgbClr val="FF0000"/>
                </a:solidFill>
                <a:latin typeface="+mj-lt"/>
              </a:rPr>
              <a:t>Vì sao miêu tả đòi hỏi phải quan sát sự vật, hiện tượng và con người?</a:t>
            </a:r>
            <a:endParaRPr lang="vi-VN" sz="3600" dirty="0" smtClean="0">
              <a:solidFill>
                <a:srgbClr val="FF0000"/>
              </a:solidFill>
              <a:latin typeface="+mj-lt"/>
            </a:endParaRPr>
          </a:p>
        </p:txBody>
      </p:sp>
      <p:sp>
        <p:nvSpPr>
          <p:cNvPr id="12" name="Rectangle 11"/>
          <p:cNvSpPr/>
          <p:nvPr/>
        </p:nvSpPr>
        <p:spPr>
          <a:xfrm>
            <a:off x="1214651" y="2881949"/>
            <a:ext cx="6018662" cy="1200329"/>
          </a:xfrm>
          <a:prstGeom prst="rect">
            <a:avLst/>
          </a:prstGeom>
        </p:spPr>
        <p:txBody>
          <a:bodyPr wrap="square">
            <a:spAutoFit/>
          </a:bodyPr>
          <a:lstStyle/>
          <a:p>
            <a:r>
              <a:rPr lang="vi-VN" sz="3600" dirty="0" smtClean="0">
                <a:latin typeface="+mj-lt"/>
              </a:rPr>
              <a:t>-  Để tả cho thật, cho đúng và sâu sắc.</a:t>
            </a:r>
          </a:p>
        </p:txBody>
      </p:sp>
      <p:sp>
        <p:nvSpPr>
          <p:cNvPr id="13" name="Rectangle 12"/>
          <p:cNvSpPr/>
          <p:nvPr/>
        </p:nvSpPr>
        <p:spPr>
          <a:xfrm>
            <a:off x="1244220" y="4426844"/>
            <a:ext cx="6316639" cy="1200329"/>
          </a:xfrm>
          <a:prstGeom prst="rect">
            <a:avLst/>
          </a:prstGeom>
        </p:spPr>
        <p:txBody>
          <a:bodyPr wrap="square">
            <a:spAutoFit/>
          </a:bodyPr>
          <a:lstStyle/>
          <a:p>
            <a:r>
              <a:rPr lang="vi-VN" sz="3600" dirty="0" smtClean="0">
                <a:latin typeface="+mj-lt"/>
              </a:rPr>
              <a:t>-  Tránh miêu tả thiếu chân thực, chung chung, hời hợt.</a:t>
            </a:r>
          </a:p>
        </p:txBody>
      </p:sp>
    </p:spTree>
    <p:extLst>
      <p:ext uri="{BB962C8B-B14F-4D97-AF65-F5344CB8AC3E}">
        <p14:creationId xmlns:p14="http://schemas.microsoft.com/office/powerpoint/2010/main" val="1383635736"/>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from="(-#ppt_w/2)" to="(#ppt_x)" calcmode="lin" valueType="num">
                                      <p:cBhvr>
                                        <p:cTn id="12" dur="600" fill="hold">
                                          <p:stCondLst>
                                            <p:cond delay="0"/>
                                          </p:stCondLst>
                                        </p:cTn>
                                        <p:tgtEl>
                                          <p:spTgt spid="11"/>
                                        </p:tgtEl>
                                        <p:attrNameLst>
                                          <p:attrName>ppt_x</p:attrName>
                                        </p:attrNameLst>
                                      </p:cBhvr>
                                    </p:anim>
                                    <p:anim from="0" to="-1.0" calcmode="lin" valueType="num">
                                      <p:cBhvr>
                                        <p:cTn id="13" dur="200" decel="50000" autoRev="1" fill="hold">
                                          <p:stCondLst>
                                            <p:cond delay="600"/>
                                          </p:stCondLst>
                                        </p:cTn>
                                        <p:tgtEl>
                                          <p:spTgt spid="11"/>
                                        </p:tgtEl>
                                        <p:attrNameLst>
                                          <p:attrName>xshear</p:attrName>
                                        </p:attrNameLst>
                                      </p:cBhvr>
                                    </p:anim>
                                    <p:animScale>
                                      <p:cBhvr>
                                        <p:cTn id="14" dur="200" decel="100000" autoRev="1" fill="hold">
                                          <p:stCondLst>
                                            <p:cond delay="600"/>
                                          </p:stCondLst>
                                        </p:cTn>
                                        <p:tgtEl>
                                          <p:spTgt spid="11"/>
                                        </p:tgtEl>
                                      </p:cBhvr>
                                      <p:from x="100000" y="100000"/>
                                      <p:to x="80000" y="100000"/>
                                    </p:animScale>
                                    <p:anim by="(#ppt_h/3+#ppt_w*0.1)" calcmode="lin" valueType="num">
                                      <p:cBhvr additive="sum">
                                        <p:cTn id="15" dur="200" decel="100000" autoRev="1" fill="hold">
                                          <p:stCondLst>
                                            <p:cond delay="600"/>
                                          </p:stCondLst>
                                        </p:cTn>
                                        <p:tgtEl>
                                          <p:spTgt spid="11"/>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down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trips(down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íṥlídè">
            <a:extLst>
              <a:ext uri="{FF2B5EF4-FFF2-40B4-BE49-F238E27FC236}">
                <a16:creationId xmlns:a16="http://schemas.microsoft.com/office/drawing/2014/main" id="{5F447947-5BF4-45BD-9D05-82C941031E09}"/>
              </a:ext>
            </a:extLst>
          </p:cNvPr>
          <p:cNvSpPr/>
          <p:nvPr/>
        </p:nvSpPr>
        <p:spPr bwMode="auto">
          <a:xfrm>
            <a:off x="5718360" y="893452"/>
            <a:ext cx="533190" cy="532384"/>
          </a:xfrm>
          <a:custGeom>
            <a:avLst/>
            <a:gdLst>
              <a:gd name="connsiteX0" fmla="*/ 285241 w 606933"/>
              <a:gd name="connsiteY0" fmla="*/ 444068 h 606016"/>
              <a:gd name="connsiteX1" fmla="*/ 303420 w 606933"/>
              <a:gd name="connsiteY1" fmla="*/ 445197 h 606016"/>
              <a:gd name="connsiteX2" fmla="*/ 321693 w 606933"/>
              <a:gd name="connsiteY2" fmla="*/ 444068 h 606016"/>
              <a:gd name="connsiteX3" fmla="*/ 321693 w 606933"/>
              <a:gd name="connsiteY3" fmla="*/ 466921 h 606016"/>
              <a:gd name="connsiteX4" fmla="*/ 321693 w 606933"/>
              <a:gd name="connsiteY4" fmla="*/ 503693 h 606016"/>
              <a:gd name="connsiteX5" fmla="*/ 356356 w 606933"/>
              <a:gd name="connsiteY5" fmla="*/ 553162 h 606016"/>
              <a:gd name="connsiteX6" fmla="*/ 303420 w 606933"/>
              <a:gd name="connsiteY6" fmla="*/ 606016 h 606016"/>
              <a:gd name="connsiteX7" fmla="*/ 250578 w 606933"/>
              <a:gd name="connsiteY7" fmla="*/ 553162 h 606016"/>
              <a:gd name="connsiteX8" fmla="*/ 285241 w 606933"/>
              <a:gd name="connsiteY8" fmla="*/ 503693 h 606016"/>
              <a:gd name="connsiteX9" fmla="*/ 285241 w 606933"/>
              <a:gd name="connsiteY9" fmla="*/ 466921 h 606016"/>
              <a:gd name="connsiteX10" fmla="*/ 416083 w 606933"/>
              <a:gd name="connsiteY10" fmla="*/ 389803 h 606016"/>
              <a:gd name="connsiteX11" fmla="*/ 458471 w 606933"/>
              <a:gd name="connsiteY11" fmla="*/ 432034 h 606016"/>
              <a:gd name="connsiteX12" fmla="*/ 480701 w 606933"/>
              <a:gd name="connsiteY12" fmla="*/ 427143 h 606016"/>
              <a:gd name="connsiteX13" fmla="*/ 533545 w 606933"/>
              <a:gd name="connsiteY13" fmla="*/ 480003 h 606016"/>
              <a:gd name="connsiteX14" fmla="*/ 480701 w 606933"/>
              <a:gd name="connsiteY14" fmla="*/ 532769 h 606016"/>
              <a:gd name="connsiteX15" fmla="*/ 427764 w 606933"/>
              <a:gd name="connsiteY15" fmla="*/ 480003 h 606016"/>
              <a:gd name="connsiteX16" fmla="*/ 432662 w 606933"/>
              <a:gd name="connsiteY16" fmla="*/ 457806 h 606016"/>
              <a:gd name="connsiteX17" fmla="*/ 390368 w 606933"/>
              <a:gd name="connsiteY17" fmla="*/ 415480 h 606016"/>
              <a:gd name="connsiteX18" fmla="*/ 416083 w 606933"/>
              <a:gd name="connsiteY18" fmla="*/ 389803 h 606016"/>
              <a:gd name="connsiteX19" fmla="*/ 190658 w 606933"/>
              <a:gd name="connsiteY19" fmla="*/ 389803 h 606016"/>
              <a:gd name="connsiteX20" fmla="*/ 216283 w 606933"/>
              <a:gd name="connsiteY20" fmla="*/ 415480 h 606016"/>
              <a:gd name="connsiteX21" fmla="*/ 174076 w 606933"/>
              <a:gd name="connsiteY21" fmla="*/ 457806 h 606016"/>
              <a:gd name="connsiteX22" fmla="*/ 178975 w 606933"/>
              <a:gd name="connsiteY22" fmla="*/ 480003 h 606016"/>
              <a:gd name="connsiteX23" fmla="*/ 126123 w 606933"/>
              <a:gd name="connsiteY23" fmla="*/ 532769 h 606016"/>
              <a:gd name="connsiteX24" fmla="*/ 73176 w 606933"/>
              <a:gd name="connsiteY24" fmla="*/ 480003 h 606016"/>
              <a:gd name="connsiteX25" fmla="*/ 126123 w 606933"/>
              <a:gd name="connsiteY25" fmla="*/ 427143 h 606016"/>
              <a:gd name="connsiteX26" fmla="*/ 148357 w 606933"/>
              <a:gd name="connsiteY26" fmla="*/ 432034 h 606016"/>
              <a:gd name="connsiteX27" fmla="*/ 52836 w 606933"/>
              <a:gd name="connsiteY27" fmla="*/ 253330 h 606016"/>
              <a:gd name="connsiteX28" fmla="*/ 102470 w 606933"/>
              <a:gd name="connsiteY28" fmla="*/ 287852 h 606016"/>
              <a:gd name="connsiteX29" fmla="*/ 161711 w 606933"/>
              <a:gd name="connsiteY29" fmla="*/ 287852 h 606016"/>
              <a:gd name="connsiteX30" fmla="*/ 160958 w 606933"/>
              <a:gd name="connsiteY30" fmla="*/ 302997 h 606016"/>
              <a:gd name="connsiteX31" fmla="*/ 162653 w 606933"/>
              <a:gd name="connsiteY31" fmla="*/ 324350 h 606016"/>
              <a:gd name="connsiteX32" fmla="*/ 102470 w 606933"/>
              <a:gd name="connsiteY32" fmla="*/ 324350 h 606016"/>
              <a:gd name="connsiteX33" fmla="*/ 52836 w 606933"/>
              <a:gd name="connsiteY33" fmla="*/ 358966 h 606016"/>
              <a:gd name="connsiteX34" fmla="*/ 0 w 606933"/>
              <a:gd name="connsiteY34" fmla="*/ 306195 h 606016"/>
              <a:gd name="connsiteX35" fmla="*/ 52836 w 606933"/>
              <a:gd name="connsiteY35" fmla="*/ 253330 h 606016"/>
              <a:gd name="connsiteX36" fmla="*/ 553987 w 606933"/>
              <a:gd name="connsiteY36" fmla="*/ 250225 h 606016"/>
              <a:gd name="connsiteX37" fmla="*/ 606933 w 606933"/>
              <a:gd name="connsiteY37" fmla="*/ 302996 h 606016"/>
              <a:gd name="connsiteX38" fmla="*/ 553987 w 606933"/>
              <a:gd name="connsiteY38" fmla="*/ 355861 h 606016"/>
              <a:gd name="connsiteX39" fmla="*/ 505658 w 606933"/>
              <a:gd name="connsiteY39" fmla="*/ 324349 h 606016"/>
              <a:gd name="connsiteX40" fmla="*/ 444139 w 606933"/>
              <a:gd name="connsiteY40" fmla="*/ 324349 h 606016"/>
              <a:gd name="connsiteX41" fmla="*/ 445741 w 606933"/>
              <a:gd name="connsiteY41" fmla="*/ 302996 h 606016"/>
              <a:gd name="connsiteX42" fmla="*/ 444987 w 606933"/>
              <a:gd name="connsiteY42" fmla="*/ 287851 h 606016"/>
              <a:gd name="connsiteX43" fmla="*/ 503397 w 606933"/>
              <a:gd name="connsiteY43" fmla="*/ 287851 h 606016"/>
              <a:gd name="connsiteX44" fmla="*/ 553987 w 606933"/>
              <a:gd name="connsiteY44" fmla="*/ 250225 h 606016"/>
              <a:gd name="connsiteX45" fmla="*/ 303361 w 606933"/>
              <a:gd name="connsiteY45" fmla="*/ 231794 h 606016"/>
              <a:gd name="connsiteX46" fmla="*/ 232049 w 606933"/>
              <a:gd name="connsiteY46" fmla="*/ 302996 h 606016"/>
              <a:gd name="connsiteX47" fmla="*/ 249099 w 606933"/>
              <a:gd name="connsiteY47" fmla="*/ 320115 h 606016"/>
              <a:gd name="connsiteX48" fmla="*/ 266150 w 606933"/>
              <a:gd name="connsiteY48" fmla="*/ 302996 h 606016"/>
              <a:gd name="connsiteX49" fmla="*/ 303455 w 606933"/>
              <a:gd name="connsiteY49" fmla="*/ 265749 h 606016"/>
              <a:gd name="connsiteX50" fmla="*/ 320412 w 606933"/>
              <a:gd name="connsiteY50" fmla="*/ 248819 h 606016"/>
              <a:gd name="connsiteX51" fmla="*/ 303361 w 606933"/>
              <a:gd name="connsiteY51" fmla="*/ 231794 h 606016"/>
              <a:gd name="connsiteX52" fmla="*/ 303455 w 606933"/>
              <a:gd name="connsiteY52" fmla="*/ 188904 h 606016"/>
              <a:gd name="connsiteX53" fmla="*/ 417818 w 606933"/>
              <a:gd name="connsiteY53" fmla="*/ 302996 h 606016"/>
              <a:gd name="connsiteX54" fmla="*/ 303455 w 606933"/>
              <a:gd name="connsiteY54" fmla="*/ 417183 h 606016"/>
              <a:gd name="connsiteX55" fmla="*/ 189186 w 606933"/>
              <a:gd name="connsiteY55" fmla="*/ 302996 h 606016"/>
              <a:gd name="connsiteX56" fmla="*/ 303455 w 606933"/>
              <a:gd name="connsiteY56" fmla="*/ 188904 h 606016"/>
              <a:gd name="connsiteX57" fmla="*/ 480677 w 606933"/>
              <a:gd name="connsiteY57" fmla="*/ 73506 h 606016"/>
              <a:gd name="connsiteX58" fmla="*/ 518018 w 606933"/>
              <a:gd name="connsiteY58" fmla="*/ 88889 h 606016"/>
              <a:gd name="connsiteX59" fmla="*/ 518018 w 606933"/>
              <a:gd name="connsiteY59" fmla="*/ 163406 h 606016"/>
              <a:gd name="connsiteX60" fmla="*/ 458574 w 606933"/>
              <a:gd name="connsiteY60" fmla="*/ 173944 h 606016"/>
              <a:gd name="connsiteX61" fmla="*/ 416275 w 606933"/>
              <a:gd name="connsiteY61" fmla="*/ 216283 h 606016"/>
              <a:gd name="connsiteX62" fmla="*/ 390368 w 606933"/>
              <a:gd name="connsiteY62" fmla="*/ 190503 h 606016"/>
              <a:gd name="connsiteX63" fmla="*/ 405818 w 606933"/>
              <a:gd name="connsiteY63" fmla="*/ 175073 h 606016"/>
              <a:gd name="connsiteX64" fmla="*/ 432855 w 606933"/>
              <a:gd name="connsiteY64" fmla="*/ 148258 h 606016"/>
              <a:gd name="connsiteX65" fmla="*/ 443406 w 606933"/>
              <a:gd name="connsiteY65" fmla="*/ 88889 h 606016"/>
              <a:gd name="connsiteX66" fmla="*/ 480677 w 606933"/>
              <a:gd name="connsiteY66" fmla="*/ 73506 h 606016"/>
              <a:gd name="connsiteX67" fmla="*/ 126232 w 606933"/>
              <a:gd name="connsiteY67" fmla="*/ 73247 h 606016"/>
              <a:gd name="connsiteX68" fmla="*/ 179075 w 606933"/>
              <a:gd name="connsiteY68" fmla="*/ 126039 h 606016"/>
              <a:gd name="connsiteX69" fmla="*/ 174177 w 606933"/>
              <a:gd name="connsiteY69" fmla="*/ 148247 h 606016"/>
              <a:gd name="connsiteX70" fmla="*/ 216565 w 606933"/>
              <a:gd name="connsiteY70" fmla="*/ 190499 h 606016"/>
              <a:gd name="connsiteX71" fmla="*/ 190755 w 606933"/>
              <a:gd name="connsiteY71" fmla="*/ 216283 h 606016"/>
              <a:gd name="connsiteX72" fmla="*/ 148462 w 606933"/>
              <a:gd name="connsiteY72" fmla="*/ 173937 h 606016"/>
              <a:gd name="connsiteX73" fmla="*/ 126232 w 606933"/>
              <a:gd name="connsiteY73" fmla="*/ 178830 h 606016"/>
              <a:gd name="connsiteX74" fmla="*/ 73388 w 606933"/>
              <a:gd name="connsiteY74" fmla="*/ 126039 h 606016"/>
              <a:gd name="connsiteX75" fmla="*/ 126232 w 606933"/>
              <a:gd name="connsiteY75" fmla="*/ 73247 h 606016"/>
              <a:gd name="connsiteX76" fmla="*/ 303420 w 606933"/>
              <a:gd name="connsiteY76" fmla="*/ 0 h 606016"/>
              <a:gd name="connsiteX77" fmla="*/ 356356 w 606933"/>
              <a:gd name="connsiteY77" fmla="*/ 52775 h 606016"/>
              <a:gd name="connsiteX78" fmla="*/ 321693 w 606933"/>
              <a:gd name="connsiteY78" fmla="*/ 102352 h 606016"/>
              <a:gd name="connsiteX79" fmla="*/ 321693 w 606933"/>
              <a:gd name="connsiteY79" fmla="*/ 162089 h 606016"/>
              <a:gd name="connsiteX80" fmla="*/ 303420 w 606933"/>
              <a:gd name="connsiteY80" fmla="*/ 160960 h 606016"/>
              <a:gd name="connsiteX81" fmla="*/ 285241 w 606933"/>
              <a:gd name="connsiteY81" fmla="*/ 162089 h 606016"/>
              <a:gd name="connsiteX82" fmla="*/ 285241 w 606933"/>
              <a:gd name="connsiteY82" fmla="*/ 102352 h 606016"/>
              <a:gd name="connsiteX83" fmla="*/ 250578 w 606933"/>
              <a:gd name="connsiteY83" fmla="*/ 52775 h 606016"/>
              <a:gd name="connsiteX84" fmla="*/ 303420 w 606933"/>
              <a:gd name="connsiteY84" fmla="*/ 0 h 60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6933" h="606016">
                <a:moveTo>
                  <a:pt x="285241" y="444068"/>
                </a:moveTo>
                <a:cubicBezTo>
                  <a:pt x="291175" y="444820"/>
                  <a:pt x="297297" y="445197"/>
                  <a:pt x="303420" y="445197"/>
                </a:cubicBezTo>
                <a:cubicBezTo>
                  <a:pt x="309637" y="445197"/>
                  <a:pt x="315665" y="444820"/>
                  <a:pt x="321693" y="444068"/>
                </a:cubicBezTo>
                <a:lnTo>
                  <a:pt x="321693" y="466921"/>
                </a:lnTo>
                <a:lnTo>
                  <a:pt x="321693" y="503693"/>
                </a:lnTo>
                <a:cubicBezTo>
                  <a:pt x="341850" y="511029"/>
                  <a:pt x="356356" y="530497"/>
                  <a:pt x="356356" y="553162"/>
                </a:cubicBezTo>
                <a:cubicBezTo>
                  <a:pt x="356356" y="582410"/>
                  <a:pt x="332620" y="606016"/>
                  <a:pt x="303420" y="606016"/>
                </a:cubicBezTo>
                <a:cubicBezTo>
                  <a:pt x="274220" y="606016"/>
                  <a:pt x="250578" y="582316"/>
                  <a:pt x="250578" y="553162"/>
                </a:cubicBezTo>
                <a:cubicBezTo>
                  <a:pt x="250578" y="530497"/>
                  <a:pt x="264989" y="511029"/>
                  <a:pt x="285241" y="503693"/>
                </a:cubicBezTo>
                <a:lnTo>
                  <a:pt x="285241" y="466921"/>
                </a:lnTo>
                <a:close/>
                <a:moveTo>
                  <a:pt x="416083" y="389803"/>
                </a:moveTo>
                <a:lnTo>
                  <a:pt x="458471" y="432034"/>
                </a:lnTo>
                <a:cubicBezTo>
                  <a:pt x="465253" y="428931"/>
                  <a:pt x="472789" y="427143"/>
                  <a:pt x="480701" y="427143"/>
                </a:cubicBezTo>
                <a:cubicBezTo>
                  <a:pt x="509808" y="427143"/>
                  <a:pt x="533451" y="450752"/>
                  <a:pt x="533545" y="480003"/>
                </a:cubicBezTo>
                <a:cubicBezTo>
                  <a:pt x="533545" y="509161"/>
                  <a:pt x="509808" y="532769"/>
                  <a:pt x="480701" y="532769"/>
                </a:cubicBezTo>
                <a:cubicBezTo>
                  <a:pt x="451407" y="532769"/>
                  <a:pt x="427764" y="509067"/>
                  <a:pt x="427764" y="480003"/>
                </a:cubicBezTo>
                <a:cubicBezTo>
                  <a:pt x="427764" y="471914"/>
                  <a:pt x="429553" y="464578"/>
                  <a:pt x="432662" y="457806"/>
                </a:cubicBezTo>
                <a:lnTo>
                  <a:pt x="390368" y="415480"/>
                </a:lnTo>
                <a:cubicBezTo>
                  <a:pt x="400070" y="408144"/>
                  <a:pt x="408736" y="399491"/>
                  <a:pt x="416083" y="389803"/>
                </a:cubicBezTo>
                <a:close/>
                <a:moveTo>
                  <a:pt x="190658" y="389803"/>
                </a:moveTo>
                <a:cubicBezTo>
                  <a:pt x="198194" y="399491"/>
                  <a:pt x="206862" y="408144"/>
                  <a:pt x="216283" y="415480"/>
                </a:cubicBezTo>
                <a:lnTo>
                  <a:pt x="174076" y="457806"/>
                </a:lnTo>
                <a:cubicBezTo>
                  <a:pt x="177185" y="464578"/>
                  <a:pt x="178975" y="472103"/>
                  <a:pt x="178975" y="480003"/>
                </a:cubicBezTo>
                <a:cubicBezTo>
                  <a:pt x="178975" y="509161"/>
                  <a:pt x="155234" y="532769"/>
                  <a:pt x="126123" y="532769"/>
                </a:cubicBezTo>
                <a:cubicBezTo>
                  <a:pt x="96823" y="532769"/>
                  <a:pt x="73176" y="509161"/>
                  <a:pt x="73176" y="480003"/>
                </a:cubicBezTo>
                <a:cubicBezTo>
                  <a:pt x="73176" y="450752"/>
                  <a:pt x="96917" y="427143"/>
                  <a:pt x="126123" y="427143"/>
                </a:cubicBezTo>
                <a:cubicBezTo>
                  <a:pt x="134131" y="427143"/>
                  <a:pt x="141573" y="428931"/>
                  <a:pt x="148357" y="432034"/>
                </a:cubicBezTo>
                <a:close/>
                <a:moveTo>
                  <a:pt x="52836" y="253330"/>
                </a:moveTo>
                <a:cubicBezTo>
                  <a:pt x="75628" y="253330"/>
                  <a:pt x="95030" y="267628"/>
                  <a:pt x="102470" y="287852"/>
                </a:cubicBezTo>
                <a:lnTo>
                  <a:pt x="161711" y="287852"/>
                </a:lnTo>
                <a:cubicBezTo>
                  <a:pt x="161240" y="292838"/>
                  <a:pt x="160958" y="297917"/>
                  <a:pt x="160958" y="302997"/>
                </a:cubicBezTo>
                <a:cubicBezTo>
                  <a:pt x="160958" y="310334"/>
                  <a:pt x="161617" y="317483"/>
                  <a:pt x="162653" y="324350"/>
                </a:cubicBezTo>
                <a:lnTo>
                  <a:pt x="102470" y="324350"/>
                </a:lnTo>
                <a:cubicBezTo>
                  <a:pt x="95030" y="344386"/>
                  <a:pt x="75628" y="358872"/>
                  <a:pt x="52836" y="358966"/>
                </a:cubicBezTo>
                <a:cubicBezTo>
                  <a:pt x="23640" y="358966"/>
                  <a:pt x="0" y="335355"/>
                  <a:pt x="0" y="306195"/>
                </a:cubicBezTo>
                <a:cubicBezTo>
                  <a:pt x="0" y="276941"/>
                  <a:pt x="23734" y="253330"/>
                  <a:pt x="52836" y="253330"/>
                </a:cubicBezTo>
                <a:close/>
                <a:moveTo>
                  <a:pt x="553987" y="250225"/>
                </a:moveTo>
                <a:cubicBezTo>
                  <a:pt x="583192" y="250225"/>
                  <a:pt x="606933" y="273930"/>
                  <a:pt x="606933" y="302996"/>
                </a:cubicBezTo>
                <a:cubicBezTo>
                  <a:pt x="606933" y="332250"/>
                  <a:pt x="583192" y="355861"/>
                  <a:pt x="553987" y="355861"/>
                </a:cubicBezTo>
                <a:cubicBezTo>
                  <a:pt x="532413" y="355861"/>
                  <a:pt x="513854" y="342880"/>
                  <a:pt x="505658" y="324349"/>
                </a:cubicBezTo>
                <a:lnTo>
                  <a:pt x="444139" y="324349"/>
                </a:lnTo>
                <a:cubicBezTo>
                  <a:pt x="445270" y="317294"/>
                  <a:pt x="445741" y="310333"/>
                  <a:pt x="445741" y="302996"/>
                </a:cubicBezTo>
                <a:cubicBezTo>
                  <a:pt x="445741" y="297916"/>
                  <a:pt x="445458" y="292837"/>
                  <a:pt x="444987" y="287851"/>
                </a:cubicBezTo>
                <a:lnTo>
                  <a:pt x="503397" y="287851"/>
                </a:lnTo>
                <a:cubicBezTo>
                  <a:pt x="509897" y="266028"/>
                  <a:pt x="530152" y="250225"/>
                  <a:pt x="553987" y="250225"/>
                </a:cubicBezTo>
                <a:close/>
                <a:moveTo>
                  <a:pt x="303361" y="231794"/>
                </a:moveTo>
                <a:cubicBezTo>
                  <a:pt x="264078" y="231794"/>
                  <a:pt x="232049" y="263774"/>
                  <a:pt x="232049" y="302996"/>
                </a:cubicBezTo>
                <a:cubicBezTo>
                  <a:pt x="232049" y="312402"/>
                  <a:pt x="239679" y="320115"/>
                  <a:pt x="249099" y="320115"/>
                </a:cubicBezTo>
                <a:cubicBezTo>
                  <a:pt x="258520" y="320115"/>
                  <a:pt x="266150" y="312402"/>
                  <a:pt x="266150" y="302996"/>
                </a:cubicBezTo>
                <a:cubicBezTo>
                  <a:pt x="266150" y="282492"/>
                  <a:pt x="282919" y="265749"/>
                  <a:pt x="303455" y="265749"/>
                </a:cubicBezTo>
                <a:cubicBezTo>
                  <a:pt x="312875" y="265749"/>
                  <a:pt x="320600" y="258225"/>
                  <a:pt x="320412" y="248819"/>
                </a:cubicBezTo>
                <a:cubicBezTo>
                  <a:pt x="320412" y="239413"/>
                  <a:pt x="312781" y="231794"/>
                  <a:pt x="303361" y="231794"/>
                </a:cubicBezTo>
                <a:close/>
                <a:moveTo>
                  <a:pt x="303455" y="188904"/>
                </a:moveTo>
                <a:cubicBezTo>
                  <a:pt x="366665" y="188904"/>
                  <a:pt x="417818" y="239978"/>
                  <a:pt x="417818" y="302996"/>
                </a:cubicBezTo>
                <a:cubicBezTo>
                  <a:pt x="417818" y="366109"/>
                  <a:pt x="366665" y="417183"/>
                  <a:pt x="303455" y="417183"/>
                </a:cubicBezTo>
                <a:cubicBezTo>
                  <a:pt x="240339" y="417183"/>
                  <a:pt x="189186" y="366109"/>
                  <a:pt x="189186" y="302996"/>
                </a:cubicBezTo>
                <a:cubicBezTo>
                  <a:pt x="189186" y="239978"/>
                  <a:pt x="240339" y="188904"/>
                  <a:pt x="303455" y="188904"/>
                </a:cubicBezTo>
                <a:close/>
                <a:moveTo>
                  <a:pt x="480677" y="73506"/>
                </a:moveTo>
                <a:cubicBezTo>
                  <a:pt x="494184" y="73506"/>
                  <a:pt x="507702" y="78634"/>
                  <a:pt x="518018" y="88889"/>
                </a:cubicBezTo>
                <a:cubicBezTo>
                  <a:pt x="538555" y="109494"/>
                  <a:pt x="538555" y="142895"/>
                  <a:pt x="518018" y="163406"/>
                </a:cubicBezTo>
                <a:cubicBezTo>
                  <a:pt x="501909" y="179495"/>
                  <a:pt x="478074" y="182976"/>
                  <a:pt x="458574" y="173944"/>
                </a:cubicBezTo>
                <a:lnTo>
                  <a:pt x="416275" y="216283"/>
                </a:lnTo>
                <a:cubicBezTo>
                  <a:pt x="408738" y="206592"/>
                  <a:pt x="400071" y="197936"/>
                  <a:pt x="390368" y="190503"/>
                </a:cubicBezTo>
                <a:lnTo>
                  <a:pt x="405818" y="175073"/>
                </a:lnTo>
                <a:lnTo>
                  <a:pt x="432855" y="148258"/>
                </a:lnTo>
                <a:cubicBezTo>
                  <a:pt x="423811" y="128782"/>
                  <a:pt x="427297" y="104978"/>
                  <a:pt x="443406" y="88889"/>
                </a:cubicBezTo>
                <a:cubicBezTo>
                  <a:pt x="453674" y="78634"/>
                  <a:pt x="467170" y="73506"/>
                  <a:pt x="480677" y="73506"/>
                </a:cubicBezTo>
                <a:close/>
                <a:moveTo>
                  <a:pt x="126232" y="73247"/>
                </a:moveTo>
                <a:cubicBezTo>
                  <a:pt x="155526" y="73247"/>
                  <a:pt x="179075" y="96961"/>
                  <a:pt x="179075" y="126039"/>
                </a:cubicBezTo>
                <a:cubicBezTo>
                  <a:pt x="179075" y="134037"/>
                  <a:pt x="177380" y="141471"/>
                  <a:pt x="174177" y="148247"/>
                </a:cubicBezTo>
                <a:lnTo>
                  <a:pt x="216565" y="190499"/>
                </a:lnTo>
                <a:cubicBezTo>
                  <a:pt x="206863" y="197933"/>
                  <a:pt x="198197" y="206590"/>
                  <a:pt x="190755" y="216283"/>
                </a:cubicBezTo>
                <a:lnTo>
                  <a:pt x="148462" y="173937"/>
                </a:lnTo>
                <a:cubicBezTo>
                  <a:pt x="141680" y="177136"/>
                  <a:pt x="134144" y="178830"/>
                  <a:pt x="126232" y="178830"/>
                </a:cubicBezTo>
                <a:cubicBezTo>
                  <a:pt x="97125" y="178830"/>
                  <a:pt x="73482" y="155304"/>
                  <a:pt x="73388" y="126039"/>
                </a:cubicBezTo>
                <a:cubicBezTo>
                  <a:pt x="73388" y="96773"/>
                  <a:pt x="97125" y="73247"/>
                  <a:pt x="126232" y="73247"/>
                </a:cubicBezTo>
                <a:close/>
                <a:moveTo>
                  <a:pt x="303420" y="0"/>
                </a:moveTo>
                <a:cubicBezTo>
                  <a:pt x="332714" y="0"/>
                  <a:pt x="356356" y="23707"/>
                  <a:pt x="356356" y="52775"/>
                </a:cubicBezTo>
                <a:cubicBezTo>
                  <a:pt x="356356" y="75541"/>
                  <a:pt x="341850" y="94920"/>
                  <a:pt x="321693" y="102352"/>
                </a:cubicBezTo>
                <a:lnTo>
                  <a:pt x="321693" y="162089"/>
                </a:lnTo>
                <a:cubicBezTo>
                  <a:pt x="315759" y="161336"/>
                  <a:pt x="309637" y="160960"/>
                  <a:pt x="303420" y="160960"/>
                </a:cubicBezTo>
                <a:cubicBezTo>
                  <a:pt x="297297" y="160960"/>
                  <a:pt x="291269" y="161336"/>
                  <a:pt x="285241" y="162089"/>
                </a:cubicBezTo>
                <a:lnTo>
                  <a:pt x="285241" y="102352"/>
                </a:lnTo>
                <a:cubicBezTo>
                  <a:pt x="264989" y="94920"/>
                  <a:pt x="250578" y="75541"/>
                  <a:pt x="250578" y="52775"/>
                </a:cubicBezTo>
                <a:cubicBezTo>
                  <a:pt x="250578" y="23613"/>
                  <a:pt x="274314" y="0"/>
                  <a:pt x="303420" y="0"/>
                </a:cubicBezTo>
                <a:close/>
              </a:path>
            </a:pathLst>
          </a:custGeom>
          <a:solidFill>
            <a:schemeClr val="bg1">
              <a:lumMod val="65000"/>
            </a:schemeClr>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p>
        </p:txBody>
      </p:sp>
      <p:pic>
        <p:nvPicPr>
          <p:cNvPr id="3" name="图片 2">
            <a:extLst>
              <a:ext uri="{FF2B5EF4-FFF2-40B4-BE49-F238E27FC236}">
                <a16:creationId xmlns:a16="http://schemas.microsoft.com/office/drawing/2014/main" id="{FCA2604F-D183-4121-BFF7-F64872331DA3}"/>
              </a:ext>
            </a:extLst>
          </p:cNvPr>
          <p:cNvPicPr>
            <a:picLocks noChangeAspect="1"/>
          </p:cNvPicPr>
          <p:nvPr/>
        </p:nvPicPr>
        <p:blipFill rotWithShape="1">
          <a:blip r:embed="rId3">
            <a:extLst>
              <a:ext uri="{28A0092B-C50C-407E-A947-70E740481C1C}">
                <a14:useLocalDpi xmlns:a14="http://schemas.microsoft.com/office/drawing/2010/main" val="0"/>
              </a:ext>
            </a:extLst>
          </a:blip>
          <a:srcRect l="45483" t="72006" r="19418" b="411"/>
          <a:stretch/>
        </p:blipFill>
        <p:spPr>
          <a:xfrm>
            <a:off x="109184" y="2700484"/>
            <a:ext cx="3889612" cy="4075628"/>
          </a:xfrm>
          <a:prstGeom prst="rect">
            <a:avLst/>
          </a:prstGeom>
        </p:spPr>
      </p:pic>
      <p:sp>
        <p:nvSpPr>
          <p:cNvPr id="24" name="Rectangle 23"/>
          <p:cNvSpPr/>
          <p:nvPr/>
        </p:nvSpPr>
        <p:spPr>
          <a:xfrm>
            <a:off x="545912" y="1112756"/>
            <a:ext cx="3889610" cy="1754326"/>
          </a:xfrm>
          <a:prstGeom prst="rect">
            <a:avLst/>
          </a:prstGeom>
        </p:spPr>
        <p:txBody>
          <a:bodyPr wrap="square">
            <a:spAutoFit/>
          </a:bodyPr>
          <a:lstStyle/>
          <a:p>
            <a:pPr algn="ctr"/>
            <a:r>
              <a:rPr lang="en-US" sz="3600" b="1" dirty="0" smtClean="0">
                <a:solidFill>
                  <a:srgbClr val="FF0000"/>
                </a:solidFill>
                <a:latin typeface="Times New Roman" pitchFamily="18" charset="0"/>
                <a:cs typeface="Times New Roman" pitchFamily="18" charset="0"/>
              </a:rPr>
              <a:t>N</a:t>
            </a:r>
            <a:r>
              <a:rPr lang="vi-VN" sz="3600" b="1" dirty="0" smtClean="0">
                <a:solidFill>
                  <a:srgbClr val="FF0000"/>
                </a:solidFill>
                <a:latin typeface="+mj-lt"/>
              </a:rPr>
              <a:t>êu các phương pháp miêu tả </a:t>
            </a:r>
            <a:endParaRPr lang="en-US" sz="3600" b="1" dirty="0" smtClean="0">
              <a:solidFill>
                <a:srgbClr val="FF0000"/>
              </a:solidFill>
              <a:latin typeface="+mj-lt"/>
            </a:endParaRPr>
          </a:p>
          <a:p>
            <a:pPr algn="ctr"/>
            <a:r>
              <a:rPr lang="vi-VN" sz="3600" b="1" dirty="0" smtClean="0">
                <a:solidFill>
                  <a:srgbClr val="FF0000"/>
                </a:solidFill>
                <a:latin typeface="+mj-lt"/>
              </a:rPr>
              <a:t>đã học.</a:t>
            </a:r>
            <a:endParaRPr lang="vi-VN" sz="3600" dirty="0" smtClean="0">
              <a:solidFill>
                <a:srgbClr val="FF0000"/>
              </a:solidFill>
              <a:latin typeface="+mj-lt"/>
            </a:endParaRPr>
          </a:p>
        </p:txBody>
      </p:sp>
      <p:sp>
        <p:nvSpPr>
          <p:cNvPr id="25" name="Rectangle 24"/>
          <p:cNvSpPr/>
          <p:nvPr/>
        </p:nvSpPr>
        <p:spPr>
          <a:xfrm>
            <a:off x="6564573" y="883010"/>
            <a:ext cx="4410502" cy="646331"/>
          </a:xfrm>
          <a:prstGeom prst="rect">
            <a:avLst/>
          </a:prstGeom>
        </p:spPr>
        <p:txBody>
          <a:bodyPr wrap="square">
            <a:spAutoFit/>
          </a:bodyPr>
          <a:lstStyle/>
          <a:p>
            <a:pPr algn="just"/>
            <a:r>
              <a:rPr lang="vi-VN" sz="3600" dirty="0" smtClean="0">
                <a:latin typeface="+mj-lt"/>
              </a:rPr>
              <a:t>1. Tả cảnh thiên nhiên</a:t>
            </a:r>
          </a:p>
        </p:txBody>
      </p:sp>
      <p:sp>
        <p:nvSpPr>
          <p:cNvPr id="26" name="íṥlídè">
            <a:extLst>
              <a:ext uri="{FF2B5EF4-FFF2-40B4-BE49-F238E27FC236}">
                <a16:creationId xmlns:a16="http://schemas.microsoft.com/office/drawing/2014/main" id="{5F447947-5BF4-45BD-9D05-82C941031E09}"/>
              </a:ext>
            </a:extLst>
          </p:cNvPr>
          <p:cNvSpPr/>
          <p:nvPr/>
        </p:nvSpPr>
        <p:spPr bwMode="auto">
          <a:xfrm>
            <a:off x="5706986" y="1796476"/>
            <a:ext cx="533190" cy="532384"/>
          </a:xfrm>
          <a:custGeom>
            <a:avLst/>
            <a:gdLst>
              <a:gd name="connsiteX0" fmla="*/ 285241 w 606933"/>
              <a:gd name="connsiteY0" fmla="*/ 444068 h 606016"/>
              <a:gd name="connsiteX1" fmla="*/ 303420 w 606933"/>
              <a:gd name="connsiteY1" fmla="*/ 445197 h 606016"/>
              <a:gd name="connsiteX2" fmla="*/ 321693 w 606933"/>
              <a:gd name="connsiteY2" fmla="*/ 444068 h 606016"/>
              <a:gd name="connsiteX3" fmla="*/ 321693 w 606933"/>
              <a:gd name="connsiteY3" fmla="*/ 466921 h 606016"/>
              <a:gd name="connsiteX4" fmla="*/ 321693 w 606933"/>
              <a:gd name="connsiteY4" fmla="*/ 503693 h 606016"/>
              <a:gd name="connsiteX5" fmla="*/ 356356 w 606933"/>
              <a:gd name="connsiteY5" fmla="*/ 553162 h 606016"/>
              <a:gd name="connsiteX6" fmla="*/ 303420 w 606933"/>
              <a:gd name="connsiteY6" fmla="*/ 606016 h 606016"/>
              <a:gd name="connsiteX7" fmla="*/ 250578 w 606933"/>
              <a:gd name="connsiteY7" fmla="*/ 553162 h 606016"/>
              <a:gd name="connsiteX8" fmla="*/ 285241 w 606933"/>
              <a:gd name="connsiteY8" fmla="*/ 503693 h 606016"/>
              <a:gd name="connsiteX9" fmla="*/ 285241 w 606933"/>
              <a:gd name="connsiteY9" fmla="*/ 466921 h 606016"/>
              <a:gd name="connsiteX10" fmla="*/ 416083 w 606933"/>
              <a:gd name="connsiteY10" fmla="*/ 389803 h 606016"/>
              <a:gd name="connsiteX11" fmla="*/ 458471 w 606933"/>
              <a:gd name="connsiteY11" fmla="*/ 432034 h 606016"/>
              <a:gd name="connsiteX12" fmla="*/ 480701 w 606933"/>
              <a:gd name="connsiteY12" fmla="*/ 427143 h 606016"/>
              <a:gd name="connsiteX13" fmla="*/ 533545 w 606933"/>
              <a:gd name="connsiteY13" fmla="*/ 480003 h 606016"/>
              <a:gd name="connsiteX14" fmla="*/ 480701 w 606933"/>
              <a:gd name="connsiteY14" fmla="*/ 532769 h 606016"/>
              <a:gd name="connsiteX15" fmla="*/ 427764 w 606933"/>
              <a:gd name="connsiteY15" fmla="*/ 480003 h 606016"/>
              <a:gd name="connsiteX16" fmla="*/ 432662 w 606933"/>
              <a:gd name="connsiteY16" fmla="*/ 457806 h 606016"/>
              <a:gd name="connsiteX17" fmla="*/ 390368 w 606933"/>
              <a:gd name="connsiteY17" fmla="*/ 415480 h 606016"/>
              <a:gd name="connsiteX18" fmla="*/ 416083 w 606933"/>
              <a:gd name="connsiteY18" fmla="*/ 389803 h 606016"/>
              <a:gd name="connsiteX19" fmla="*/ 190658 w 606933"/>
              <a:gd name="connsiteY19" fmla="*/ 389803 h 606016"/>
              <a:gd name="connsiteX20" fmla="*/ 216283 w 606933"/>
              <a:gd name="connsiteY20" fmla="*/ 415480 h 606016"/>
              <a:gd name="connsiteX21" fmla="*/ 174076 w 606933"/>
              <a:gd name="connsiteY21" fmla="*/ 457806 h 606016"/>
              <a:gd name="connsiteX22" fmla="*/ 178975 w 606933"/>
              <a:gd name="connsiteY22" fmla="*/ 480003 h 606016"/>
              <a:gd name="connsiteX23" fmla="*/ 126123 w 606933"/>
              <a:gd name="connsiteY23" fmla="*/ 532769 h 606016"/>
              <a:gd name="connsiteX24" fmla="*/ 73176 w 606933"/>
              <a:gd name="connsiteY24" fmla="*/ 480003 h 606016"/>
              <a:gd name="connsiteX25" fmla="*/ 126123 w 606933"/>
              <a:gd name="connsiteY25" fmla="*/ 427143 h 606016"/>
              <a:gd name="connsiteX26" fmla="*/ 148357 w 606933"/>
              <a:gd name="connsiteY26" fmla="*/ 432034 h 606016"/>
              <a:gd name="connsiteX27" fmla="*/ 52836 w 606933"/>
              <a:gd name="connsiteY27" fmla="*/ 253330 h 606016"/>
              <a:gd name="connsiteX28" fmla="*/ 102470 w 606933"/>
              <a:gd name="connsiteY28" fmla="*/ 287852 h 606016"/>
              <a:gd name="connsiteX29" fmla="*/ 161711 w 606933"/>
              <a:gd name="connsiteY29" fmla="*/ 287852 h 606016"/>
              <a:gd name="connsiteX30" fmla="*/ 160958 w 606933"/>
              <a:gd name="connsiteY30" fmla="*/ 302997 h 606016"/>
              <a:gd name="connsiteX31" fmla="*/ 162653 w 606933"/>
              <a:gd name="connsiteY31" fmla="*/ 324350 h 606016"/>
              <a:gd name="connsiteX32" fmla="*/ 102470 w 606933"/>
              <a:gd name="connsiteY32" fmla="*/ 324350 h 606016"/>
              <a:gd name="connsiteX33" fmla="*/ 52836 w 606933"/>
              <a:gd name="connsiteY33" fmla="*/ 358966 h 606016"/>
              <a:gd name="connsiteX34" fmla="*/ 0 w 606933"/>
              <a:gd name="connsiteY34" fmla="*/ 306195 h 606016"/>
              <a:gd name="connsiteX35" fmla="*/ 52836 w 606933"/>
              <a:gd name="connsiteY35" fmla="*/ 253330 h 606016"/>
              <a:gd name="connsiteX36" fmla="*/ 553987 w 606933"/>
              <a:gd name="connsiteY36" fmla="*/ 250225 h 606016"/>
              <a:gd name="connsiteX37" fmla="*/ 606933 w 606933"/>
              <a:gd name="connsiteY37" fmla="*/ 302996 h 606016"/>
              <a:gd name="connsiteX38" fmla="*/ 553987 w 606933"/>
              <a:gd name="connsiteY38" fmla="*/ 355861 h 606016"/>
              <a:gd name="connsiteX39" fmla="*/ 505658 w 606933"/>
              <a:gd name="connsiteY39" fmla="*/ 324349 h 606016"/>
              <a:gd name="connsiteX40" fmla="*/ 444139 w 606933"/>
              <a:gd name="connsiteY40" fmla="*/ 324349 h 606016"/>
              <a:gd name="connsiteX41" fmla="*/ 445741 w 606933"/>
              <a:gd name="connsiteY41" fmla="*/ 302996 h 606016"/>
              <a:gd name="connsiteX42" fmla="*/ 444987 w 606933"/>
              <a:gd name="connsiteY42" fmla="*/ 287851 h 606016"/>
              <a:gd name="connsiteX43" fmla="*/ 503397 w 606933"/>
              <a:gd name="connsiteY43" fmla="*/ 287851 h 606016"/>
              <a:gd name="connsiteX44" fmla="*/ 553987 w 606933"/>
              <a:gd name="connsiteY44" fmla="*/ 250225 h 606016"/>
              <a:gd name="connsiteX45" fmla="*/ 303361 w 606933"/>
              <a:gd name="connsiteY45" fmla="*/ 231794 h 606016"/>
              <a:gd name="connsiteX46" fmla="*/ 232049 w 606933"/>
              <a:gd name="connsiteY46" fmla="*/ 302996 h 606016"/>
              <a:gd name="connsiteX47" fmla="*/ 249099 w 606933"/>
              <a:gd name="connsiteY47" fmla="*/ 320115 h 606016"/>
              <a:gd name="connsiteX48" fmla="*/ 266150 w 606933"/>
              <a:gd name="connsiteY48" fmla="*/ 302996 h 606016"/>
              <a:gd name="connsiteX49" fmla="*/ 303455 w 606933"/>
              <a:gd name="connsiteY49" fmla="*/ 265749 h 606016"/>
              <a:gd name="connsiteX50" fmla="*/ 320412 w 606933"/>
              <a:gd name="connsiteY50" fmla="*/ 248819 h 606016"/>
              <a:gd name="connsiteX51" fmla="*/ 303361 w 606933"/>
              <a:gd name="connsiteY51" fmla="*/ 231794 h 606016"/>
              <a:gd name="connsiteX52" fmla="*/ 303455 w 606933"/>
              <a:gd name="connsiteY52" fmla="*/ 188904 h 606016"/>
              <a:gd name="connsiteX53" fmla="*/ 417818 w 606933"/>
              <a:gd name="connsiteY53" fmla="*/ 302996 h 606016"/>
              <a:gd name="connsiteX54" fmla="*/ 303455 w 606933"/>
              <a:gd name="connsiteY54" fmla="*/ 417183 h 606016"/>
              <a:gd name="connsiteX55" fmla="*/ 189186 w 606933"/>
              <a:gd name="connsiteY55" fmla="*/ 302996 h 606016"/>
              <a:gd name="connsiteX56" fmla="*/ 303455 w 606933"/>
              <a:gd name="connsiteY56" fmla="*/ 188904 h 606016"/>
              <a:gd name="connsiteX57" fmla="*/ 480677 w 606933"/>
              <a:gd name="connsiteY57" fmla="*/ 73506 h 606016"/>
              <a:gd name="connsiteX58" fmla="*/ 518018 w 606933"/>
              <a:gd name="connsiteY58" fmla="*/ 88889 h 606016"/>
              <a:gd name="connsiteX59" fmla="*/ 518018 w 606933"/>
              <a:gd name="connsiteY59" fmla="*/ 163406 h 606016"/>
              <a:gd name="connsiteX60" fmla="*/ 458574 w 606933"/>
              <a:gd name="connsiteY60" fmla="*/ 173944 h 606016"/>
              <a:gd name="connsiteX61" fmla="*/ 416275 w 606933"/>
              <a:gd name="connsiteY61" fmla="*/ 216283 h 606016"/>
              <a:gd name="connsiteX62" fmla="*/ 390368 w 606933"/>
              <a:gd name="connsiteY62" fmla="*/ 190503 h 606016"/>
              <a:gd name="connsiteX63" fmla="*/ 405818 w 606933"/>
              <a:gd name="connsiteY63" fmla="*/ 175073 h 606016"/>
              <a:gd name="connsiteX64" fmla="*/ 432855 w 606933"/>
              <a:gd name="connsiteY64" fmla="*/ 148258 h 606016"/>
              <a:gd name="connsiteX65" fmla="*/ 443406 w 606933"/>
              <a:gd name="connsiteY65" fmla="*/ 88889 h 606016"/>
              <a:gd name="connsiteX66" fmla="*/ 480677 w 606933"/>
              <a:gd name="connsiteY66" fmla="*/ 73506 h 606016"/>
              <a:gd name="connsiteX67" fmla="*/ 126232 w 606933"/>
              <a:gd name="connsiteY67" fmla="*/ 73247 h 606016"/>
              <a:gd name="connsiteX68" fmla="*/ 179075 w 606933"/>
              <a:gd name="connsiteY68" fmla="*/ 126039 h 606016"/>
              <a:gd name="connsiteX69" fmla="*/ 174177 w 606933"/>
              <a:gd name="connsiteY69" fmla="*/ 148247 h 606016"/>
              <a:gd name="connsiteX70" fmla="*/ 216565 w 606933"/>
              <a:gd name="connsiteY70" fmla="*/ 190499 h 606016"/>
              <a:gd name="connsiteX71" fmla="*/ 190755 w 606933"/>
              <a:gd name="connsiteY71" fmla="*/ 216283 h 606016"/>
              <a:gd name="connsiteX72" fmla="*/ 148462 w 606933"/>
              <a:gd name="connsiteY72" fmla="*/ 173937 h 606016"/>
              <a:gd name="connsiteX73" fmla="*/ 126232 w 606933"/>
              <a:gd name="connsiteY73" fmla="*/ 178830 h 606016"/>
              <a:gd name="connsiteX74" fmla="*/ 73388 w 606933"/>
              <a:gd name="connsiteY74" fmla="*/ 126039 h 606016"/>
              <a:gd name="connsiteX75" fmla="*/ 126232 w 606933"/>
              <a:gd name="connsiteY75" fmla="*/ 73247 h 606016"/>
              <a:gd name="connsiteX76" fmla="*/ 303420 w 606933"/>
              <a:gd name="connsiteY76" fmla="*/ 0 h 606016"/>
              <a:gd name="connsiteX77" fmla="*/ 356356 w 606933"/>
              <a:gd name="connsiteY77" fmla="*/ 52775 h 606016"/>
              <a:gd name="connsiteX78" fmla="*/ 321693 w 606933"/>
              <a:gd name="connsiteY78" fmla="*/ 102352 h 606016"/>
              <a:gd name="connsiteX79" fmla="*/ 321693 w 606933"/>
              <a:gd name="connsiteY79" fmla="*/ 162089 h 606016"/>
              <a:gd name="connsiteX80" fmla="*/ 303420 w 606933"/>
              <a:gd name="connsiteY80" fmla="*/ 160960 h 606016"/>
              <a:gd name="connsiteX81" fmla="*/ 285241 w 606933"/>
              <a:gd name="connsiteY81" fmla="*/ 162089 h 606016"/>
              <a:gd name="connsiteX82" fmla="*/ 285241 w 606933"/>
              <a:gd name="connsiteY82" fmla="*/ 102352 h 606016"/>
              <a:gd name="connsiteX83" fmla="*/ 250578 w 606933"/>
              <a:gd name="connsiteY83" fmla="*/ 52775 h 606016"/>
              <a:gd name="connsiteX84" fmla="*/ 303420 w 606933"/>
              <a:gd name="connsiteY84" fmla="*/ 0 h 60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6933" h="606016">
                <a:moveTo>
                  <a:pt x="285241" y="444068"/>
                </a:moveTo>
                <a:cubicBezTo>
                  <a:pt x="291175" y="444820"/>
                  <a:pt x="297297" y="445197"/>
                  <a:pt x="303420" y="445197"/>
                </a:cubicBezTo>
                <a:cubicBezTo>
                  <a:pt x="309637" y="445197"/>
                  <a:pt x="315665" y="444820"/>
                  <a:pt x="321693" y="444068"/>
                </a:cubicBezTo>
                <a:lnTo>
                  <a:pt x="321693" y="466921"/>
                </a:lnTo>
                <a:lnTo>
                  <a:pt x="321693" y="503693"/>
                </a:lnTo>
                <a:cubicBezTo>
                  <a:pt x="341850" y="511029"/>
                  <a:pt x="356356" y="530497"/>
                  <a:pt x="356356" y="553162"/>
                </a:cubicBezTo>
                <a:cubicBezTo>
                  <a:pt x="356356" y="582410"/>
                  <a:pt x="332620" y="606016"/>
                  <a:pt x="303420" y="606016"/>
                </a:cubicBezTo>
                <a:cubicBezTo>
                  <a:pt x="274220" y="606016"/>
                  <a:pt x="250578" y="582316"/>
                  <a:pt x="250578" y="553162"/>
                </a:cubicBezTo>
                <a:cubicBezTo>
                  <a:pt x="250578" y="530497"/>
                  <a:pt x="264989" y="511029"/>
                  <a:pt x="285241" y="503693"/>
                </a:cubicBezTo>
                <a:lnTo>
                  <a:pt x="285241" y="466921"/>
                </a:lnTo>
                <a:close/>
                <a:moveTo>
                  <a:pt x="416083" y="389803"/>
                </a:moveTo>
                <a:lnTo>
                  <a:pt x="458471" y="432034"/>
                </a:lnTo>
                <a:cubicBezTo>
                  <a:pt x="465253" y="428931"/>
                  <a:pt x="472789" y="427143"/>
                  <a:pt x="480701" y="427143"/>
                </a:cubicBezTo>
                <a:cubicBezTo>
                  <a:pt x="509808" y="427143"/>
                  <a:pt x="533451" y="450752"/>
                  <a:pt x="533545" y="480003"/>
                </a:cubicBezTo>
                <a:cubicBezTo>
                  <a:pt x="533545" y="509161"/>
                  <a:pt x="509808" y="532769"/>
                  <a:pt x="480701" y="532769"/>
                </a:cubicBezTo>
                <a:cubicBezTo>
                  <a:pt x="451407" y="532769"/>
                  <a:pt x="427764" y="509067"/>
                  <a:pt x="427764" y="480003"/>
                </a:cubicBezTo>
                <a:cubicBezTo>
                  <a:pt x="427764" y="471914"/>
                  <a:pt x="429553" y="464578"/>
                  <a:pt x="432662" y="457806"/>
                </a:cubicBezTo>
                <a:lnTo>
                  <a:pt x="390368" y="415480"/>
                </a:lnTo>
                <a:cubicBezTo>
                  <a:pt x="400070" y="408144"/>
                  <a:pt x="408736" y="399491"/>
                  <a:pt x="416083" y="389803"/>
                </a:cubicBezTo>
                <a:close/>
                <a:moveTo>
                  <a:pt x="190658" y="389803"/>
                </a:moveTo>
                <a:cubicBezTo>
                  <a:pt x="198194" y="399491"/>
                  <a:pt x="206862" y="408144"/>
                  <a:pt x="216283" y="415480"/>
                </a:cubicBezTo>
                <a:lnTo>
                  <a:pt x="174076" y="457806"/>
                </a:lnTo>
                <a:cubicBezTo>
                  <a:pt x="177185" y="464578"/>
                  <a:pt x="178975" y="472103"/>
                  <a:pt x="178975" y="480003"/>
                </a:cubicBezTo>
                <a:cubicBezTo>
                  <a:pt x="178975" y="509161"/>
                  <a:pt x="155234" y="532769"/>
                  <a:pt x="126123" y="532769"/>
                </a:cubicBezTo>
                <a:cubicBezTo>
                  <a:pt x="96823" y="532769"/>
                  <a:pt x="73176" y="509161"/>
                  <a:pt x="73176" y="480003"/>
                </a:cubicBezTo>
                <a:cubicBezTo>
                  <a:pt x="73176" y="450752"/>
                  <a:pt x="96917" y="427143"/>
                  <a:pt x="126123" y="427143"/>
                </a:cubicBezTo>
                <a:cubicBezTo>
                  <a:pt x="134131" y="427143"/>
                  <a:pt x="141573" y="428931"/>
                  <a:pt x="148357" y="432034"/>
                </a:cubicBezTo>
                <a:close/>
                <a:moveTo>
                  <a:pt x="52836" y="253330"/>
                </a:moveTo>
                <a:cubicBezTo>
                  <a:pt x="75628" y="253330"/>
                  <a:pt x="95030" y="267628"/>
                  <a:pt x="102470" y="287852"/>
                </a:cubicBezTo>
                <a:lnTo>
                  <a:pt x="161711" y="287852"/>
                </a:lnTo>
                <a:cubicBezTo>
                  <a:pt x="161240" y="292838"/>
                  <a:pt x="160958" y="297917"/>
                  <a:pt x="160958" y="302997"/>
                </a:cubicBezTo>
                <a:cubicBezTo>
                  <a:pt x="160958" y="310334"/>
                  <a:pt x="161617" y="317483"/>
                  <a:pt x="162653" y="324350"/>
                </a:cubicBezTo>
                <a:lnTo>
                  <a:pt x="102470" y="324350"/>
                </a:lnTo>
                <a:cubicBezTo>
                  <a:pt x="95030" y="344386"/>
                  <a:pt x="75628" y="358872"/>
                  <a:pt x="52836" y="358966"/>
                </a:cubicBezTo>
                <a:cubicBezTo>
                  <a:pt x="23640" y="358966"/>
                  <a:pt x="0" y="335355"/>
                  <a:pt x="0" y="306195"/>
                </a:cubicBezTo>
                <a:cubicBezTo>
                  <a:pt x="0" y="276941"/>
                  <a:pt x="23734" y="253330"/>
                  <a:pt x="52836" y="253330"/>
                </a:cubicBezTo>
                <a:close/>
                <a:moveTo>
                  <a:pt x="553987" y="250225"/>
                </a:moveTo>
                <a:cubicBezTo>
                  <a:pt x="583192" y="250225"/>
                  <a:pt x="606933" y="273930"/>
                  <a:pt x="606933" y="302996"/>
                </a:cubicBezTo>
                <a:cubicBezTo>
                  <a:pt x="606933" y="332250"/>
                  <a:pt x="583192" y="355861"/>
                  <a:pt x="553987" y="355861"/>
                </a:cubicBezTo>
                <a:cubicBezTo>
                  <a:pt x="532413" y="355861"/>
                  <a:pt x="513854" y="342880"/>
                  <a:pt x="505658" y="324349"/>
                </a:cubicBezTo>
                <a:lnTo>
                  <a:pt x="444139" y="324349"/>
                </a:lnTo>
                <a:cubicBezTo>
                  <a:pt x="445270" y="317294"/>
                  <a:pt x="445741" y="310333"/>
                  <a:pt x="445741" y="302996"/>
                </a:cubicBezTo>
                <a:cubicBezTo>
                  <a:pt x="445741" y="297916"/>
                  <a:pt x="445458" y="292837"/>
                  <a:pt x="444987" y="287851"/>
                </a:cubicBezTo>
                <a:lnTo>
                  <a:pt x="503397" y="287851"/>
                </a:lnTo>
                <a:cubicBezTo>
                  <a:pt x="509897" y="266028"/>
                  <a:pt x="530152" y="250225"/>
                  <a:pt x="553987" y="250225"/>
                </a:cubicBezTo>
                <a:close/>
                <a:moveTo>
                  <a:pt x="303361" y="231794"/>
                </a:moveTo>
                <a:cubicBezTo>
                  <a:pt x="264078" y="231794"/>
                  <a:pt x="232049" y="263774"/>
                  <a:pt x="232049" y="302996"/>
                </a:cubicBezTo>
                <a:cubicBezTo>
                  <a:pt x="232049" y="312402"/>
                  <a:pt x="239679" y="320115"/>
                  <a:pt x="249099" y="320115"/>
                </a:cubicBezTo>
                <a:cubicBezTo>
                  <a:pt x="258520" y="320115"/>
                  <a:pt x="266150" y="312402"/>
                  <a:pt x="266150" y="302996"/>
                </a:cubicBezTo>
                <a:cubicBezTo>
                  <a:pt x="266150" y="282492"/>
                  <a:pt x="282919" y="265749"/>
                  <a:pt x="303455" y="265749"/>
                </a:cubicBezTo>
                <a:cubicBezTo>
                  <a:pt x="312875" y="265749"/>
                  <a:pt x="320600" y="258225"/>
                  <a:pt x="320412" y="248819"/>
                </a:cubicBezTo>
                <a:cubicBezTo>
                  <a:pt x="320412" y="239413"/>
                  <a:pt x="312781" y="231794"/>
                  <a:pt x="303361" y="231794"/>
                </a:cubicBezTo>
                <a:close/>
                <a:moveTo>
                  <a:pt x="303455" y="188904"/>
                </a:moveTo>
                <a:cubicBezTo>
                  <a:pt x="366665" y="188904"/>
                  <a:pt x="417818" y="239978"/>
                  <a:pt x="417818" y="302996"/>
                </a:cubicBezTo>
                <a:cubicBezTo>
                  <a:pt x="417818" y="366109"/>
                  <a:pt x="366665" y="417183"/>
                  <a:pt x="303455" y="417183"/>
                </a:cubicBezTo>
                <a:cubicBezTo>
                  <a:pt x="240339" y="417183"/>
                  <a:pt x="189186" y="366109"/>
                  <a:pt x="189186" y="302996"/>
                </a:cubicBezTo>
                <a:cubicBezTo>
                  <a:pt x="189186" y="239978"/>
                  <a:pt x="240339" y="188904"/>
                  <a:pt x="303455" y="188904"/>
                </a:cubicBezTo>
                <a:close/>
                <a:moveTo>
                  <a:pt x="480677" y="73506"/>
                </a:moveTo>
                <a:cubicBezTo>
                  <a:pt x="494184" y="73506"/>
                  <a:pt x="507702" y="78634"/>
                  <a:pt x="518018" y="88889"/>
                </a:cubicBezTo>
                <a:cubicBezTo>
                  <a:pt x="538555" y="109494"/>
                  <a:pt x="538555" y="142895"/>
                  <a:pt x="518018" y="163406"/>
                </a:cubicBezTo>
                <a:cubicBezTo>
                  <a:pt x="501909" y="179495"/>
                  <a:pt x="478074" y="182976"/>
                  <a:pt x="458574" y="173944"/>
                </a:cubicBezTo>
                <a:lnTo>
                  <a:pt x="416275" y="216283"/>
                </a:lnTo>
                <a:cubicBezTo>
                  <a:pt x="408738" y="206592"/>
                  <a:pt x="400071" y="197936"/>
                  <a:pt x="390368" y="190503"/>
                </a:cubicBezTo>
                <a:lnTo>
                  <a:pt x="405818" y="175073"/>
                </a:lnTo>
                <a:lnTo>
                  <a:pt x="432855" y="148258"/>
                </a:lnTo>
                <a:cubicBezTo>
                  <a:pt x="423811" y="128782"/>
                  <a:pt x="427297" y="104978"/>
                  <a:pt x="443406" y="88889"/>
                </a:cubicBezTo>
                <a:cubicBezTo>
                  <a:pt x="453674" y="78634"/>
                  <a:pt x="467170" y="73506"/>
                  <a:pt x="480677" y="73506"/>
                </a:cubicBezTo>
                <a:close/>
                <a:moveTo>
                  <a:pt x="126232" y="73247"/>
                </a:moveTo>
                <a:cubicBezTo>
                  <a:pt x="155526" y="73247"/>
                  <a:pt x="179075" y="96961"/>
                  <a:pt x="179075" y="126039"/>
                </a:cubicBezTo>
                <a:cubicBezTo>
                  <a:pt x="179075" y="134037"/>
                  <a:pt x="177380" y="141471"/>
                  <a:pt x="174177" y="148247"/>
                </a:cubicBezTo>
                <a:lnTo>
                  <a:pt x="216565" y="190499"/>
                </a:lnTo>
                <a:cubicBezTo>
                  <a:pt x="206863" y="197933"/>
                  <a:pt x="198197" y="206590"/>
                  <a:pt x="190755" y="216283"/>
                </a:cubicBezTo>
                <a:lnTo>
                  <a:pt x="148462" y="173937"/>
                </a:lnTo>
                <a:cubicBezTo>
                  <a:pt x="141680" y="177136"/>
                  <a:pt x="134144" y="178830"/>
                  <a:pt x="126232" y="178830"/>
                </a:cubicBezTo>
                <a:cubicBezTo>
                  <a:pt x="97125" y="178830"/>
                  <a:pt x="73482" y="155304"/>
                  <a:pt x="73388" y="126039"/>
                </a:cubicBezTo>
                <a:cubicBezTo>
                  <a:pt x="73388" y="96773"/>
                  <a:pt x="97125" y="73247"/>
                  <a:pt x="126232" y="73247"/>
                </a:cubicBezTo>
                <a:close/>
                <a:moveTo>
                  <a:pt x="303420" y="0"/>
                </a:moveTo>
                <a:cubicBezTo>
                  <a:pt x="332714" y="0"/>
                  <a:pt x="356356" y="23707"/>
                  <a:pt x="356356" y="52775"/>
                </a:cubicBezTo>
                <a:cubicBezTo>
                  <a:pt x="356356" y="75541"/>
                  <a:pt x="341850" y="94920"/>
                  <a:pt x="321693" y="102352"/>
                </a:cubicBezTo>
                <a:lnTo>
                  <a:pt x="321693" y="162089"/>
                </a:lnTo>
                <a:cubicBezTo>
                  <a:pt x="315759" y="161336"/>
                  <a:pt x="309637" y="160960"/>
                  <a:pt x="303420" y="160960"/>
                </a:cubicBezTo>
                <a:cubicBezTo>
                  <a:pt x="297297" y="160960"/>
                  <a:pt x="291269" y="161336"/>
                  <a:pt x="285241" y="162089"/>
                </a:cubicBezTo>
                <a:lnTo>
                  <a:pt x="285241" y="102352"/>
                </a:lnTo>
                <a:cubicBezTo>
                  <a:pt x="264989" y="94920"/>
                  <a:pt x="250578" y="75541"/>
                  <a:pt x="250578" y="52775"/>
                </a:cubicBezTo>
                <a:cubicBezTo>
                  <a:pt x="250578" y="23613"/>
                  <a:pt x="274314" y="0"/>
                  <a:pt x="303420" y="0"/>
                </a:cubicBezTo>
                <a:close/>
              </a:path>
            </a:pathLst>
          </a:custGeom>
          <a:solidFill>
            <a:schemeClr val="bg1">
              <a:lumMod val="65000"/>
            </a:schemeClr>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p>
        </p:txBody>
      </p:sp>
      <p:sp>
        <p:nvSpPr>
          <p:cNvPr id="27" name="Rectangle 26"/>
          <p:cNvSpPr/>
          <p:nvPr/>
        </p:nvSpPr>
        <p:spPr>
          <a:xfrm>
            <a:off x="6580495" y="1786034"/>
            <a:ext cx="4410502" cy="646331"/>
          </a:xfrm>
          <a:prstGeom prst="rect">
            <a:avLst/>
          </a:prstGeom>
        </p:spPr>
        <p:txBody>
          <a:bodyPr wrap="square">
            <a:spAutoFit/>
          </a:bodyPr>
          <a:lstStyle/>
          <a:p>
            <a:pPr algn="just"/>
            <a:r>
              <a:rPr lang="vi-VN" sz="3600" dirty="0" smtClean="0">
                <a:latin typeface="+mj-lt"/>
              </a:rPr>
              <a:t>2. Tả đ</a:t>
            </a:r>
            <a:r>
              <a:rPr lang="en-US" sz="3600" dirty="0" smtClean="0">
                <a:latin typeface="Times New Roman" pitchFamily="18" charset="0"/>
                <a:cs typeface="Times New Roman" pitchFamily="18" charset="0"/>
              </a:rPr>
              <a:t>ồ</a:t>
            </a:r>
            <a:r>
              <a:rPr lang="vi-VN" sz="3600" dirty="0" smtClean="0">
                <a:latin typeface="+mj-lt"/>
              </a:rPr>
              <a:t> vật</a:t>
            </a:r>
          </a:p>
        </p:txBody>
      </p:sp>
      <p:sp>
        <p:nvSpPr>
          <p:cNvPr id="28" name="íṥlídè">
            <a:extLst>
              <a:ext uri="{FF2B5EF4-FFF2-40B4-BE49-F238E27FC236}">
                <a16:creationId xmlns:a16="http://schemas.microsoft.com/office/drawing/2014/main" id="{5F447947-5BF4-45BD-9D05-82C941031E09}"/>
              </a:ext>
            </a:extLst>
          </p:cNvPr>
          <p:cNvSpPr/>
          <p:nvPr/>
        </p:nvSpPr>
        <p:spPr bwMode="auto">
          <a:xfrm>
            <a:off x="5695614" y="2672207"/>
            <a:ext cx="533190" cy="532384"/>
          </a:xfrm>
          <a:custGeom>
            <a:avLst/>
            <a:gdLst>
              <a:gd name="connsiteX0" fmla="*/ 285241 w 606933"/>
              <a:gd name="connsiteY0" fmla="*/ 444068 h 606016"/>
              <a:gd name="connsiteX1" fmla="*/ 303420 w 606933"/>
              <a:gd name="connsiteY1" fmla="*/ 445197 h 606016"/>
              <a:gd name="connsiteX2" fmla="*/ 321693 w 606933"/>
              <a:gd name="connsiteY2" fmla="*/ 444068 h 606016"/>
              <a:gd name="connsiteX3" fmla="*/ 321693 w 606933"/>
              <a:gd name="connsiteY3" fmla="*/ 466921 h 606016"/>
              <a:gd name="connsiteX4" fmla="*/ 321693 w 606933"/>
              <a:gd name="connsiteY4" fmla="*/ 503693 h 606016"/>
              <a:gd name="connsiteX5" fmla="*/ 356356 w 606933"/>
              <a:gd name="connsiteY5" fmla="*/ 553162 h 606016"/>
              <a:gd name="connsiteX6" fmla="*/ 303420 w 606933"/>
              <a:gd name="connsiteY6" fmla="*/ 606016 h 606016"/>
              <a:gd name="connsiteX7" fmla="*/ 250578 w 606933"/>
              <a:gd name="connsiteY7" fmla="*/ 553162 h 606016"/>
              <a:gd name="connsiteX8" fmla="*/ 285241 w 606933"/>
              <a:gd name="connsiteY8" fmla="*/ 503693 h 606016"/>
              <a:gd name="connsiteX9" fmla="*/ 285241 w 606933"/>
              <a:gd name="connsiteY9" fmla="*/ 466921 h 606016"/>
              <a:gd name="connsiteX10" fmla="*/ 416083 w 606933"/>
              <a:gd name="connsiteY10" fmla="*/ 389803 h 606016"/>
              <a:gd name="connsiteX11" fmla="*/ 458471 w 606933"/>
              <a:gd name="connsiteY11" fmla="*/ 432034 h 606016"/>
              <a:gd name="connsiteX12" fmla="*/ 480701 w 606933"/>
              <a:gd name="connsiteY12" fmla="*/ 427143 h 606016"/>
              <a:gd name="connsiteX13" fmla="*/ 533545 w 606933"/>
              <a:gd name="connsiteY13" fmla="*/ 480003 h 606016"/>
              <a:gd name="connsiteX14" fmla="*/ 480701 w 606933"/>
              <a:gd name="connsiteY14" fmla="*/ 532769 h 606016"/>
              <a:gd name="connsiteX15" fmla="*/ 427764 w 606933"/>
              <a:gd name="connsiteY15" fmla="*/ 480003 h 606016"/>
              <a:gd name="connsiteX16" fmla="*/ 432662 w 606933"/>
              <a:gd name="connsiteY16" fmla="*/ 457806 h 606016"/>
              <a:gd name="connsiteX17" fmla="*/ 390368 w 606933"/>
              <a:gd name="connsiteY17" fmla="*/ 415480 h 606016"/>
              <a:gd name="connsiteX18" fmla="*/ 416083 w 606933"/>
              <a:gd name="connsiteY18" fmla="*/ 389803 h 606016"/>
              <a:gd name="connsiteX19" fmla="*/ 190658 w 606933"/>
              <a:gd name="connsiteY19" fmla="*/ 389803 h 606016"/>
              <a:gd name="connsiteX20" fmla="*/ 216283 w 606933"/>
              <a:gd name="connsiteY20" fmla="*/ 415480 h 606016"/>
              <a:gd name="connsiteX21" fmla="*/ 174076 w 606933"/>
              <a:gd name="connsiteY21" fmla="*/ 457806 h 606016"/>
              <a:gd name="connsiteX22" fmla="*/ 178975 w 606933"/>
              <a:gd name="connsiteY22" fmla="*/ 480003 h 606016"/>
              <a:gd name="connsiteX23" fmla="*/ 126123 w 606933"/>
              <a:gd name="connsiteY23" fmla="*/ 532769 h 606016"/>
              <a:gd name="connsiteX24" fmla="*/ 73176 w 606933"/>
              <a:gd name="connsiteY24" fmla="*/ 480003 h 606016"/>
              <a:gd name="connsiteX25" fmla="*/ 126123 w 606933"/>
              <a:gd name="connsiteY25" fmla="*/ 427143 h 606016"/>
              <a:gd name="connsiteX26" fmla="*/ 148357 w 606933"/>
              <a:gd name="connsiteY26" fmla="*/ 432034 h 606016"/>
              <a:gd name="connsiteX27" fmla="*/ 52836 w 606933"/>
              <a:gd name="connsiteY27" fmla="*/ 253330 h 606016"/>
              <a:gd name="connsiteX28" fmla="*/ 102470 w 606933"/>
              <a:gd name="connsiteY28" fmla="*/ 287852 h 606016"/>
              <a:gd name="connsiteX29" fmla="*/ 161711 w 606933"/>
              <a:gd name="connsiteY29" fmla="*/ 287852 h 606016"/>
              <a:gd name="connsiteX30" fmla="*/ 160958 w 606933"/>
              <a:gd name="connsiteY30" fmla="*/ 302997 h 606016"/>
              <a:gd name="connsiteX31" fmla="*/ 162653 w 606933"/>
              <a:gd name="connsiteY31" fmla="*/ 324350 h 606016"/>
              <a:gd name="connsiteX32" fmla="*/ 102470 w 606933"/>
              <a:gd name="connsiteY32" fmla="*/ 324350 h 606016"/>
              <a:gd name="connsiteX33" fmla="*/ 52836 w 606933"/>
              <a:gd name="connsiteY33" fmla="*/ 358966 h 606016"/>
              <a:gd name="connsiteX34" fmla="*/ 0 w 606933"/>
              <a:gd name="connsiteY34" fmla="*/ 306195 h 606016"/>
              <a:gd name="connsiteX35" fmla="*/ 52836 w 606933"/>
              <a:gd name="connsiteY35" fmla="*/ 253330 h 606016"/>
              <a:gd name="connsiteX36" fmla="*/ 553987 w 606933"/>
              <a:gd name="connsiteY36" fmla="*/ 250225 h 606016"/>
              <a:gd name="connsiteX37" fmla="*/ 606933 w 606933"/>
              <a:gd name="connsiteY37" fmla="*/ 302996 h 606016"/>
              <a:gd name="connsiteX38" fmla="*/ 553987 w 606933"/>
              <a:gd name="connsiteY38" fmla="*/ 355861 h 606016"/>
              <a:gd name="connsiteX39" fmla="*/ 505658 w 606933"/>
              <a:gd name="connsiteY39" fmla="*/ 324349 h 606016"/>
              <a:gd name="connsiteX40" fmla="*/ 444139 w 606933"/>
              <a:gd name="connsiteY40" fmla="*/ 324349 h 606016"/>
              <a:gd name="connsiteX41" fmla="*/ 445741 w 606933"/>
              <a:gd name="connsiteY41" fmla="*/ 302996 h 606016"/>
              <a:gd name="connsiteX42" fmla="*/ 444987 w 606933"/>
              <a:gd name="connsiteY42" fmla="*/ 287851 h 606016"/>
              <a:gd name="connsiteX43" fmla="*/ 503397 w 606933"/>
              <a:gd name="connsiteY43" fmla="*/ 287851 h 606016"/>
              <a:gd name="connsiteX44" fmla="*/ 553987 w 606933"/>
              <a:gd name="connsiteY44" fmla="*/ 250225 h 606016"/>
              <a:gd name="connsiteX45" fmla="*/ 303361 w 606933"/>
              <a:gd name="connsiteY45" fmla="*/ 231794 h 606016"/>
              <a:gd name="connsiteX46" fmla="*/ 232049 w 606933"/>
              <a:gd name="connsiteY46" fmla="*/ 302996 h 606016"/>
              <a:gd name="connsiteX47" fmla="*/ 249099 w 606933"/>
              <a:gd name="connsiteY47" fmla="*/ 320115 h 606016"/>
              <a:gd name="connsiteX48" fmla="*/ 266150 w 606933"/>
              <a:gd name="connsiteY48" fmla="*/ 302996 h 606016"/>
              <a:gd name="connsiteX49" fmla="*/ 303455 w 606933"/>
              <a:gd name="connsiteY49" fmla="*/ 265749 h 606016"/>
              <a:gd name="connsiteX50" fmla="*/ 320412 w 606933"/>
              <a:gd name="connsiteY50" fmla="*/ 248819 h 606016"/>
              <a:gd name="connsiteX51" fmla="*/ 303361 w 606933"/>
              <a:gd name="connsiteY51" fmla="*/ 231794 h 606016"/>
              <a:gd name="connsiteX52" fmla="*/ 303455 w 606933"/>
              <a:gd name="connsiteY52" fmla="*/ 188904 h 606016"/>
              <a:gd name="connsiteX53" fmla="*/ 417818 w 606933"/>
              <a:gd name="connsiteY53" fmla="*/ 302996 h 606016"/>
              <a:gd name="connsiteX54" fmla="*/ 303455 w 606933"/>
              <a:gd name="connsiteY54" fmla="*/ 417183 h 606016"/>
              <a:gd name="connsiteX55" fmla="*/ 189186 w 606933"/>
              <a:gd name="connsiteY55" fmla="*/ 302996 h 606016"/>
              <a:gd name="connsiteX56" fmla="*/ 303455 w 606933"/>
              <a:gd name="connsiteY56" fmla="*/ 188904 h 606016"/>
              <a:gd name="connsiteX57" fmla="*/ 480677 w 606933"/>
              <a:gd name="connsiteY57" fmla="*/ 73506 h 606016"/>
              <a:gd name="connsiteX58" fmla="*/ 518018 w 606933"/>
              <a:gd name="connsiteY58" fmla="*/ 88889 h 606016"/>
              <a:gd name="connsiteX59" fmla="*/ 518018 w 606933"/>
              <a:gd name="connsiteY59" fmla="*/ 163406 h 606016"/>
              <a:gd name="connsiteX60" fmla="*/ 458574 w 606933"/>
              <a:gd name="connsiteY60" fmla="*/ 173944 h 606016"/>
              <a:gd name="connsiteX61" fmla="*/ 416275 w 606933"/>
              <a:gd name="connsiteY61" fmla="*/ 216283 h 606016"/>
              <a:gd name="connsiteX62" fmla="*/ 390368 w 606933"/>
              <a:gd name="connsiteY62" fmla="*/ 190503 h 606016"/>
              <a:gd name="connsiteX63" fmla="*/ 405818 w 606933"/>
              <a:gd name="connsiteY63" fmla="*/ 175073 h 606016"/>
              <a:gd name="connsiteX64" fmla="*/ 432855 w 606933"/>
              <a:gd name="connsiteY64" fmla="*/ 148258 h 606016"/>
              <a:gd name="connsiteX65" fmla="*/ 443406 w 606933"/>
              <a:gd name="connsiteY65" fmla="*/ 88889 h 606016"/>
              <a:gd name="connsiteX66" fmla="*/ 480677 w 606933"/>
              <a:gd name="connsiteY66" fmla="*/ 73506 h 606016"/>
              <a:gd name="connsiteX67" fmla="*/ 126232 w 606933"/>
              <a:gd name="connsiteY67" fmla="*/ 73247 h 606016"/>
              <a:gd name="connsiteX68" fmla="*/ 179075 w 606933"/>
              <a:gd name="connsiteY68" fmla="*/ 126039 h 606016"/>
              <a:gd name="connsiteX69" fmla="*/ 174177 w 606933"/>
              <a:gd name="connsiteY69" fmla="*/ 148247 h 606016"/>
              <a:gd name="connsiteX70" fmla="*/ 216565 w 606933"/>
              <a:gd name="connsiteY70" fmla="*/ 190499 h 606016"/>
              <a:gd name="connsiteX71" fmla="*/ 190755 w 606933"/>
              <a:gd name="connsiteY71" fmla="*/ 216283 h 606016"/>
              <a:gd name="connsiteX72" fmla="*/ 148462 w 606933"/>
              <a:gd name="connsiteY72" fmla="*/ 173937 h 606016"/>
              <a:gd name="connsiteX73" fmla="*/ 126232 w 606933"/>
              <a:gd name="connsiteY73" fmla="*/ 178830 h 606016"/>
              <a:gd name="connsiteX74" fmla="*/ 73388 w 606933"/>
              <a:gd name="connsiteY74" fmla="*/ 126039 h 606016"/>
              <a:gd name="connsiteX75" fmla="*/ 126232 w 606933"/>
              <a:gd name="connsiteY75" fmla="*/ 73247 h 606016"/>
              <a:gd name="connsiteX76" fmla="*/ 303420 w 606933"/>
              <a:gd name="connsiteY76" fmla="*/ 0 h 606016"/>
              <a:gd name="connsiteX77" fmla="*/ 356356 w 606933"/>
              <a:gd name="connsiteY77" fmla="*/ 52775 h 606016"/>
              <a:gd name="connsiteX78" fmla="*/ 321693 w 606933"/>
              <a:gd name="connsiteY78" fmla="*/ 102352 h 606016"/>
              <a:gd name="connsiteX79" fmla="*/ 321693 w 606933"/>
              <a:gd name="connsiteY79" fmla="*/ 162089 h 606016"/>
              <a:gd name="connsiteX80" fmla="*/ 303420 w 606933"/>
              <a:gd name="connsiteY80" fmla="*/ 160960 h 606016"/>
              <a:gd name="connsiteX81" fmla="*/ 285241 w 606933"/>
              <a:gd name="connsiteY81" fmla="*/ 162089 h 606016"/>
              <a:gd name="connsiteX82" fmla="*/ 285241 w 606933"/>
              <a:gd name="connsiteY82" fmla="*/ 102352 h 606016"/>
              <a:gd name="connsiteX83" fmla="*/ 250578 w 606933"/>
              <a:gd name="connsiteY83" fmla="*/ 52775 h 606016"/>
              <a:gd name="connsiteX84" fmla="*/ 303420 w 606933"/>
              <a:gd name="connsiteY84" fmla="*/ 0 h 60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6933" h="606016">
                <a:moveTo>
                  <a:pt x="285241" y="444068"/>
                </a:moveTo>
                <a:cubicBezTo>
                  <a:pt x="291175" y="444820"/>
                  <a:pt x="297297" y="445197"/>
                  <a:pt x="303420" y="445197"/>
                </a:cubicBezTo>
                <a:cubicBezTo>
                  <a:pt x="309637" y="445197"/>
                  <a:pt x="315665" y="444820"/>
                  <a:pt x="321693" y="444068"/>
                </a:cubicBezTo>
                <a:lnTo>
                  <a:pt x="321693" y="466921"/>
                </a:lnTo>
                <a:lnTo>
                  <a:pt x="321693" y="503693"/>
                </a:lnTo>
                <a:cubicBezTo>
                  <a:pt x="341850" y="511029"/>
                  <a:pt x="356356" y="530497"/>
                  <a:pt x="356356" y="553162"/>
                </a:cubicBezTo>
                <a:cubicBezTo>
                  <a:pt x="356356" y="582410"/>
                  <a:pt x="332620" y="606016"/>
                  <a:pt x="303420" y="606016"/>
                </a:cubicBezTo>
                <a:cubicBezTo>
                  <a:pt x="274220" y="606016"/>
                  <a:pt x="250578" y="582316"/>
                  <a:pt x="250578" y="553162"/>
                </a:cubicBezTo>
                <a:cubicBezTo>
                  <a:pt x="250578" y="530497"/>
                  <a:pt x="264989" y="511029"/>
                  <a:pt x="285241" y="503693"/>
                </a:cubicBezTo>
                <a:lnTo>
                  <a:pt x="285241" y="466921"/>
                </a:lnTo>
                <a:close/>
                <a:moveTo>
                  <a:pt x="416083" y="389803"/>
                </a:moveTo>
                <a:lnTo>
                  <a:pt x="458471" y="432034"/>
                </a:lnTo>
                <a:cubicBezTo>
                  <a:pt x="465253" y="428931"/>
                  <a:pt x="472789" y="427143"/>
                  <a:pt x="480701" y="427143"/>
                </a:cubicBezTo>
                <a:cubicBezTo>
                  <a:pt x="509808" y="427143"/>
                  <a:pt x="533451" y="450752"/>
                  <a:pt x="533545" y="480003"/>
                </a:cubicBezTo>
                <a:cubicBezTo>
                  <a:pt x="533545" y="509161"/>
                  <a:pt x="509808" y="532769"/>
                  <a:pt x="480701" y="532769"/>
                </a:cubicBezTo>
                <a:cubicBezTo>
                  <a:pt x="451407" y="532769"/>
                  <a:pt x="427764" y="509067"/>
                  <a:pt x="427764" y="480003"/>
                </a:cubicBezTo>
                <a:cubicBezTo>
                  <a:pt x="427764" y="471914"/>
                  <a:pt x="429553" y="464578"/>
                  <a:pt x="432662" y="457806"/>
                </a:cubicBezTo>
                <a:lnTo>
                  <a:pt x="390368" y="415480"/>
                </a:lnTo>
                <a:cubicBezTo>
                  <a:pt x="400070" y="408144"/>
                  <a:pt x="408736" y="399491"/>
                  <a:pt x="416083" y="389803"/>
                </a:cubicBezTo>
                <a:close/>
                <a:moveTo>
                  <a:pt x="190658" y="389803"/>
                </a:moveTo>
                <a:cubicBezTo>
                  <a:pt x="198194" y="399491"/>
                  <a:pt x="206862" y="408144"/>
                  <a:pt x="216283" y="415480"/>
                </a:cubicBezTo>
                <a:lnTo>
                  <a:pt x="174076" y="457806"/>
                </a:lnTo>
                <a:cubicBezTo>
                  <a:pt x="177185" y="464578"/>
                  <a:pt x="178975" y="472103"/>
                  <a:pt x="178975" y="480003"/>
                </a:cubicBezTo>
                <a:cubicBezTo>
                  <a:pt x="178975" y="509161"/>
                  <a:pt x="155234" y="532769"/>
                  <a:pt x="126123" y="532769"/>
                </a:cubicBezTo>
                <a:cubicBezTo>
                  <a:pt x="96823" y="532769"/>
                  <a:pt x="73176" y="509161"/>
                  <a:pt x="73176" y="480003"/>
                </a:cubicBezTo>
                <a:cubicBezTo>
                  <a:pt x="73176" y="450752"/>
                  <a:pt x="96917" y="427143"/>
                  <a:pt x="126123" y="427143"/>
                </a:cubicBezTo>
                <a:cubicBezTo>
                  <a:pt x="134131" y="427143"/>
                  <a:pt x="141573" y="428931"/>
                  <a:pt x="148357" y="432034"/>
                </a:cubicBezTo>
                <a:close/>
                <a:moveTo>
                  <a:pt x="52836" y="253330"/>
                </a:moveTo>
                <a:cubicBezTo>
                  <a:pt x="75628" y="253330"/>
                  <a:pt x="95030" y="267628"/>
                  <a:pt x="102470" y="287852"/>
                </a:cubicBezTo>
                <a:lnTo>
                  <a:pt x="161711" y="287852"/>
                </a:lnTo>
                <a:cubicBezTo>
                  <a:pt x="161240" y="292838"/>
                  <a:pt x="160958" y="297917"/>
                  <a:pt x="160958" y="302997"/>
                </a:cubicBezTo>
                <a:cubicBezTo>
                  <a:pt x="160958" y="310334"/>
                  <a:pt x="161617" y="317483"/>
                  <a:pt x="162653" y="324350"/>
                </a:cubicBezTo>
                <a:lnTo>
                  <a:pt x="102470" y="324350"/>
                </a:lnTo>
                <a:cubicBezTo>
                  <a:pt x="95030" y="344386"/>
                  <a:pt x="75628" y="358872"/>
                  <a:pt x="52836" y="358966"/>
                </a:cubicBezTo>
                <a:cubicBezTo>
                  <a:pt x="23640" y="358966"/>
                  <a:pt x="0" y="335355"/>
                  <a:pt x="0" y="306195"/>
                </a:cubicBezTo>
                <a:cubicBezTo>
                  <a:pt x="0" y="276941"/>
                  <a:pt x="23734" y="253330"/>
                  <a:pt x="52836" y="253330"/>
                </a:cubicBezTo>
                <a:close/>
                <a:moveTo>
                  <a:pt x="553987" y="250225"/>
                </a:moveTo>
                <a:cubicBezTo>
                  <a:pt x="583192" y="250225"/>
                  <a:pt x="606933" y="273930"/>
                  <a:pt x="606933" y="302996"/>
                </a:cubicBezTo>
                <a:cubicBezTo>
                  <a:pt x="606933" y="332250"/>
                  <a:pt x="583192" y="355861"/>
                  <a:pt x="553987" y="355861"/>
                </a:cubicBezTo>
                <a:cubicBezTo>
                  <a:pt x="532413" y="355861"/>
                  <a:pt x="513854" y="342880"/>
                  <a:pt x="505658" y="324349"/>
                </a:cubicBezTo>
                <a:lnTo>
                  <a:pt x="444139" y="324349"/>
                </a:lnTo>
                <a:cubicBezTo>
                  <a:pt x="445270" y="317294"/>
                  <a:pt x="445741" y="310333"/>
                  <a:pt x="445741" y="302996"/>
                </a:cubicBezTo>
                <a:cubicBezTo>
                  <a:pt x="445741" y="297916"/>
                  <a:pt x="445458" y="292837"/>
                  <a:pt x="444987" y="287851"/>
                </a:cubicBezTo>
                <a:lnTo>
                  <a:pt x="503397" y="287851"/>
                </a:lnTo>
                <a:cubicBezTo>
                  <a:pt x="509897" y="266028"/>
                  <a:pt x="530152" y="250225"/>
                  <a:pt x="553987" y="250225"/>
                </a:cubicBezTo>
                <a:close/>
                <a:moveTo>
                  <a:pt x="303361" y="231794"/>
                </a:moveTo>
                <a:cubicBezTo>
                  <a:pt x="264078" y="231794"/>
                  <a:pt x="232049" y="263774"/>
                  <a:pt x="232049" y="302996"/>
                </a:cubicBezTo>
                <a:cubicBezTo>
                  <a:pt x="232049" y="312402"/>
                  <a:pt x="239679" y="320115"/>
                  <a:pt x="249099" y="320115"/>
                </a:cubicBezTo>
                <a:cubicBezTo>
                  <a:pt x="258520" y="320115"/>
                  <a:pt x="266150" y="312402"/>
                  <a:pt x="266150" y="302996"/>
                </a:cubicBezTo>
                <a:cubicBezTo>
                  <a:pt x="266150" y="282492"/>
                  <a:pt x="282919" y="265749"/>
                  <a:pt x="303455" y="265749"/>
                </a:cubicBezTo>
                <a:cubicBezTo>
                  <a:pt x="312875" y="265749"/>
                  <a:pt x="320600" y="258225"/>
                  <a:pt x="320412" y="248819"/>
                </a:cubicBezTo>
                <a:cubicBezTo>
                  <a:pt x="320412" y="239413"/>
                  <a:pt x="312781" y="231794"/>
                  <a:pt x="303361" y="231794"/>
                </a:cubicBezTo>
                <a:close/>
                <a:moveTo>
                  <a:pt x="303455" y="188904"/>
                </a:moveTo>
                <a:cubicBezTo>
                  <a:pt x="366665" y="188904"/>
                  <a:pt x="417818" y="239978"/>
                  <a:pt x="417818" y="302996"/>
                </a:cubicBezTo>
                <a:cubicBezTo>
                  <a:pt x="417818" y="366109"/>
                  <a:pt x="366665" y="417183"/>
                  <a:pt x="303455" y="417183"/>
                </a:cubicBezTo>
                <a:cubicBezTo>
                  <a:pt x="240339" y="417183"/>
                  <a:pt x="189186" y="366109"/>
                  <a:pt x="189186" y="302996"/>
                </a:cubicBezTo>
                <a:cubicBezTo>
                  <a:pt x="189186" y="239978"/>
                  <a:pt x="240339" y="188904"/>
                  <a:pt x="303455" y="188904"/>
                </a:cubicBezTo>
                <a:close/>
                <a:moveTo>
                  <a:pt x="480677" y="73506"/>
                </a:moveTo>
                <a:cubicBezTo>
                  <a:pt x="494184" y="73506"/>
                  <a:pt x="507702" y="78634"/>
                  <a:pt x="518018" y="88889"/>
                </a:cubicBezTo>
                <a:cubicBezTo>
                  <a:pt x="538555" y="109494"/>
                  <a:pt x="538555" y="142895"/>
                  <a:pt x="518018" y="163406"/>
                </a:cubicBezTo>
                <a:cubicBezTo>
                  <a:pt x="501909" y="179495"/>
                  <a:pt x="478074" y="182976"/>
                  <a:pt x="458574" y="173944"/>
                </a:cubicBezTo>
                <a:lnTo>
                  <a:pt x="416275" y="216283"/>
                </a:lnTo>
                <a:cubicBezTo>
                  <a:pt x="408738" y="206592"/>
                  <a:pt x="400071" y="197936"/>
                  <a:pt x="390368" y="190503"/>
                </a:cubicBezTo>
                <a:lnTo>
                  <a:pt x="405818" y="175073"/>
                </a:lnTo>
                <a:lnTo>
                  <a:pt x="432855" y="148258"/>
                </a:lnTo>
                <a:cubicBezTo>
                  <a:pt x="423811" y="128782"/>
                  <a:pt x="427297" y="104978"/>
                  <a:pt x="443406" y="88889"/>
                </a:cubicBezTo>
                <a:cubicBezTo>
                  <a:pt x="453674" y="78634"/>
                  <a:pt x="467170" y="73506"/>
                  <a:pt x="480677" y="73506"/>
                </a:cubicBezTo>
                <a:close/>
                <a:moveTo>
                  <a:pt x="126232" y="73247"/>
                </a:moveTo>
                <a:cubicBezTo>
                  <a:pt x="155526" y="73247"/>
                  <a:pt x="179075" y="96961"/>
                  <a:pt x="179075" y="126039"/>
                </a:cubicBezTo>
                <a:cubicBezTo>
                  <a:pt x="179075" y="134037"/>
                  <a:pt x="177380" y="141471"/>
                  <a:pt x="174177" y="148247"/>
                </a:cubicBezTo>
                <a:lnTo>
                  <a:pt x="216565" y="190499"/>
                </a:lnTo>
                <a:cubicBezTo>
                  <a:pt x="206863" y="197933"/>
                  <a:pt x="198197" y="206590"/>
                  <a:pt x="190755" y="216283"/>
                </a:cubicBezTo>
                <a:lnTo>
                  <a:pt x="148462" y="173937"/>
                </a:lnTo>
                <a:cubicBezTo>
                  <a:pt x="141680" y="177136"/>
                  <a:pt x="134144" y="178830"/>
                  <a:pt x="126232" y="178830"/>
                </a:cubicBezTo>
                <a:cubicBezTo>
                  <a:pt x="97125" y="178830"/>
                  <a:pt x="73482" y="155304"/>
                  <a:pt x="73388" y="126039"/>
                </a:cubicBezTo>
                <a:cubicBezTo>
                  <a:pt x="73388" y="96773"/>
                  <a:pt x="97125" y="73247"/>
                  <a:pt x="126232" y="73247"/>
                </a:cubicBezTo>
                <a:close/>
                <a:moveTo>
                  <a:pt x="303420" y="0"/>
                </a:moveTo>
                <a:cubicBezTo>
                  <a:pt x="332714" y="0"/>
                  <a:pt x="356356" y="23707"/>
                  <a:pt x="356356" y="52775"/>
                </a:cubicBezTo>
                <a:cubicBezTo>
                  <a:pt x="356356" y="75541"/>
                  <a:pt x="341850" y="94920"/>
                  <a:pt x="321693" y="102352"/>
                </a:cubicBezTo>
                <a:lnTo>
                  <a:pt x="321693" y="162089"/>
                </a:lnTo>
                <a:cubicBezTo>
                  <a:pt x="315759" y="161336"/>
                  <a:pt x="309637" y="160960"/>
                  <a:pt x="303420" y="160960"/>
                </a:cubicBezTo>
                <a:cubicBezTo>
                  <a:pt x="297297" y="160960"/>
                  <a:pt x="291269" y="161336"/>
                  <a:pt x="285241" y="162089"/>
                </a:cubicBezTo>
                <a:lnTo>
                  <a:pt x="285241" y="102352"/>
                </a:lnTo>
                <a:cubicBezTo>
                  <a:pt x="264989" y="94920"/>
                  <a:pt x="250578" y="75541"/>
                  <a:pt x="250578" y="52775"/>
                </a:cubicBezTo>
                <a:cubicBezTo>
                  <a:pt x="250578" y="23613"/>
                  <a:pt x="274314" y="0"/>
                  <a:pt x="303420" y="0"/>
                </a:cubicBezTo>
                <a:close/>
              </a:path>
            </a:pathLst>
          </a:custGeom>
          <a:solidFill>
            <a:schemeClr val="bg1">
              <a:lumMod val="65000"/>
            </a:schemeClr>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p>
        </p:txBody>
      </p:sp>
      <p:sp>
        <p:nvSpPr>
          <p:cNvPr id="29" name="Rectangle 28"/>
          <p:cNvSpPr/>
          <p:nvPr/>
        </p:nvSpPr>
        <p:spPr>
          <a:xfrm>
            <a:off x="6569123" y="2661765"/>
            <a:ext cx="4410502" cy="646331"/>
          </a:xfrm>
          <a:prstGeom prst="rect">
            <a:avLst/>
          </a:prstGeom>
        </p:spPr>
        <p:txBody>
          <a:bodyPr wrap="square">
            <a:spAutoFit/>
          </a:bodyPr>
          <a:lstStyle/>
          <a:p>
            <a:pPr algn="just"/>
            <a:r>
              <a:rPr lang="vi-VN" sz="3600" dirty="0" smtClean="0">
                <a:latin typeface="+mj-lt"/>
              </a:rPr>
              <a:t>3. Tả con vật</a:t>
            </a:r>
          </a:p>
        </p:txBody>
      </p:sp>
      <p:sp>
        <p:nvSpPr>
          <p:cNvPr id="30" name="íṥlídè">
            <a:extLst>
              <a:ext uri="{FF2B5EF4-FFF2-40B4-BE49-F238E27FC236}">
                <a16:creationId xmlns:a16="http://schemas.microsoft.com/office/drawing/2014/main" id="{5F447947-5BF4-45BD-9D05-82C941031E09}"/>
              </a:ext>
            </a:extLst>
          </p:cNvPr>
          <p:cNvSpPr/>
          <p:nvPr/>
        </p:nvSpPr>
        <p:spPr bwMode="auto">
          <a:xfrm>
            <a:off x="5684241" y="3629826"/>
            <a:ext cx="533190" cy="532384"/>
          </a:xfrm>
          <a:custGeom>
            <a:avLst/>
            <a:gdLst>
              <a:gd name="connsiteX0" fmla="*/ 285241 w 606933"/>
              <a:gd name="connsiteY0" fmla="*/ 444068 h 606016"/>
              <a:gd name="connsiteX1" fmla="*/ 303420 w 606933"/>
              <a:gd name="connsiteY1" fmla="*/ 445197 h 606016"/>
              <a:gd name="connsiteX2" fmla="*/ 321693 w 606933"/>
              <a:gd name="connsiteY2" fmla="*/ 444068 h 606016"/>
              <a:gd name="connsiteX3" fmla="*/ 321693 w 606933"/>
              <a:gd name="connsiteY3" fmla="*/ 466921 h 606016"/>
              <a:gd name="connsiteX4" fmla="*/ 321693 w 606933"/>
              <a:gd name="connsiteY4" fmla="*/ 503693 h 606016"/>
              <a:gd name="connsiteX5" fmla="*/ 356356 w 606933"/>
              <a:gd name="connsiteY5" fmla="*/ 553162 h 606016"/>
              <a:gd name="connsiteX6" fmla="*/ 303420 w 606933"/>
              <a:gd name="connsiteY6" fmla="*/ 606016 h 606016"/>
              <a:gd name="connsiteX7" fmla="*/ 250578 w 606933"/>
              <a:gd name="connsiteY7" fmla="*/ 553162 h 606016"/>
              <a:gd name="connsiteX8" fmla="*/ 285241 w 606933"/>
              <a:gd name="connsiteY8" fmla="*/ 503693 h 606016"/>
              <a:gd name="connsiteX9" fmla="*/ 285241 w 606933"/>
              <a:gd name="connsiteY9" fmla="*/ 466921 h 606016"/>
              <a:gd name="connsiteX10" fmla="*/ 416083 w 606933"/>
              <a:gd name="connsiteY10" fmla="*/ 389803 h 606016"/>
              <a:gd name="connsiteX11" fmla="*/ 458471 w 606933"/>
              <a:gd name="connsiteY11" fmla="*/ 432034 h 606016"/>
              <a:gd name="connsiteX12" fmla="*/ 480701 w 606933"/>
              <a:gd name="connsiteY12" fmla="*/ 427143 h 606016"/>
              <a:gd name="connsiteX13" fmla="*/ 533545 w 606933"/>
              <a:gd name="connsiteY13" fmla="*/ 480003 h 606016"/>
              <a:gd name="connsiteX14" fmla="*/ 480701 w 606933"/>
              <a:gd name="connsiteY14" fmla="*/ 532769 h 606016"/>
              <a:gd name="connsiteX15" fmla="*/ 427764 w 606933"/>
              <a:gd name="connsiteY15" fmla="*/ 480003 h 606016"/>
              <a:gd name="connsiteX16" fmla="*/ 432662 w 606933"/>
              <a:gd name="connsiteY16" fmla="*/ 457806 h 606016"/>
              <a:gd name="connsiteX17" fmla="*/ 390368 w 606933"/>
              <a:gd name="connsiteY17" fmla="*/ 415480 h 606016"/>
              <a:gd name="connsiteX18" fmla="*/ 416083 w 606933"/>
              <a:gd name="connsiteY18" fmla="*/ 389803 h 606016"/>
              <a:gd name="connsiteX19" fmla="*/ 190658 w 606933"/>
              <a:gd name="connsiteY19" fmla="*/ 389803 h 606016"/>
              <a:gd name="connsiteX20" fmla="*/ 216283 w 606933"/>
              <a:gd name="connsiteY20" fmla="*/ 415480 h 606016"/>
              <a:gd name="connsiteX21" fmla="*/ 174076 w 606933"/>
              <a:gd name="connsiteY21" fmla="*/ 457806 h 606016"/>
              <a:gd name="connsiteX22" fmla="*/ 178975 w 606933"/>
              <a:gd name="connsiteY22" fmla="*/ 480003 h 606016"/>
              <a:gd name="connsiteX23" fmla="*/ 126123 w 606933"/>
              <a:gd name="connsiteY23" fmla="*/ 532769 h 606016"/>
              <a:gd name="connsiteX24" fmla="*/ 73176 w 606933"/>
              <a:gd name="connsiteY24" fmla="*/ 480003 h 606016"/>
              <a:gd name="connsiteX25" fmla="*/ 126123 w 606933"/>
              <a:gd name="connsiteY25" fmla="*/ 427143 h 606016"/>
              <a:gd name="connsiteX26" fmla="*/ 148357 w 606933"/>
              <a:gd name="connsiteY26" fmla="*/ 432034 h 606016"/>
              <a:gd name="connsiteX27" fmla="*/ 52836 w 606933"/>
              <a:gd name="connsiteY27" fmla="*/ 253330 h 606016"/>
              <a:gd name="connsiteX28" fmla="*/ 102470 w 606933"/>
              <a:gd name="connsiteY28" fmla="*/ 287852 h 606016"/>
              <a:gd name="connsiteX29" fmla="*/ 161711 w 606933"/>
              <a:gd name="connsiteY29" fmla="*/ 287852 h 606016"/>
              <a:gd name="connsiteX30" fmla="*/ 160958 w 606933"/>
              <a:gd name="connsiteY30" fmla="*/ 302997 h 606016"/>
              <a:gd name="connsiteX31" fmla="*/ 162653 w 606933"/>
              <a:gd name="connsiteY31" fmla="*/ 324350 h 606016"/>
              <a:gd name="connsiteX32" fmla="*/ 102470 w 606933"/>
              <a:gd name="connsiteY32" fmla="*/ 324350 h 606016"/>
              <a:gd name="connsiteX33" fmla="*/ 52836 w 606933"/>
              <a:gd name="connsiteY33" fmla="*/ 358966 h 606016"/>
              <a:gd name="connsiteX34" fmla="*/ 0 w 606933"/>
              <a:gd name="connsiteY34" fmla="*/ 306195 h 606016"/>
              <a:gd name="connsiteX35" fmla="*/ 52836 w 606933"/>
              <a:gd name="connsiteY35" fmla="*/ 253330 h 606016"/>
              <a:gd name="connsiteX36" fmla="*/ 553987 w 606933"/>
              <a:gd name="connsiteY36" fmla="*/ 250225 h 606016"/>
              <a:gd name="connsiteX37" fmla="*/ 606933 w 606933"/>
              <a:gd name="connsiteY37" fmla="*/ 302996 h 606016"/>
              <a:gd name="connsiteX38" fmla="*/ 553987 w 606933"/>
              <a:gd name="connsiteY38" fmla="*/ 355861 h 606016"/>
              <a:gd name="connsiteX39" fmla="*/ 505658 w 606933"/>
              <a:gd name="connsiteY39" fmla="*/ 324349 h 606016"/>
              <a:gd name="connsiteX40" fmla="*/ 444139 w 606933"/>
              <a:gd name="connsiteY40" fmla="*/ 324349 h 606016"/>
              <a:gd name="connsiteX41" fmla="*/ 445741 w 606933"/>
              <a:gd name="connsiteY41" fmla="*/ 302996 h 606016"/>
              <a:gd name="connsiteX42" fmla="*/ 444987 w 606933"/>
              <a:gd name="connsiteY42" fmla="*/ 287851 h 606016"/>
              <a:gd name="connsiteX43" fmla="*/ 503397 w 606933"/>
              <a:gd name="connsiteY43" fmla="*/ 287851 h 606016"/>
              <a:gd name="connsiteX44" fmla="*/ 553987 w 606933"/>
              <a:gd name="connsiteY44" fmla="*/ 250225 h 606016"/>
              <a:gd name="connsiteX45" fmla="*/ 303361 w 606933"/>
              <a:gd name="connsiteY45" fmla="*/ 231794 h 606016"/>
              <a:gd name="connsiteX46" fmla="*/ 232049 w 606933"/>
              <a:gd name="connsiteY46" fmla="*/ 302996 h 606016"/>
              <a:gd name="connsiteX47" fmla="*/ 249099 w 606933"/>
              <a:gd name="connsiteY47" fmla="*/ 320115 h 606016"/>
              <a:gd name="connsiteX48" fmla="*/ 266150 w 606933"/>
              <a:gd name="connsiteY48" fmla="*/ 302996 h 606016"/>
              <a:gd name="connsiteX49" fmla="*/ 303455 w 606933"/>
              <a:gd name="connsiteY49" fmla="*/ 265749 h 606016"/>
              <a:gd name="connsiteX50" fmla="*/ 320412 w 606933"/>
              <a:gd name="connsiteY50" fmla="*/ 248819 h 606016"/>
              <a:gd name="connsiteX51" fmla="*/ 303361 w 606933"/>
              <a:gd name="connsiteY51" fmla="*/ 231794 h 606016"/>
              <a:gd name="connsiteX52" fmla="*/ 303455 w 606933"/>
              <a:gd name="connsiteY52" fmla="*/ 188904 h 606016"/>
              <a:gd name="connsiteX53" fmla="*/ 417818 w 606933"/>
              <a:gd name="connsiteY53" fmla="*/ 302996 h 606016"/>
              <a:gd name="connsiteX54" fmla="*/ 303455 w 606933"/>
              <a:gd name="connsiteY54" fmla="*/ 417183 h 606016"/>
              <a:gd name="connsiteX55" fmla="*/ 189186 w 606933"/>
              <a:gd name="connsiteY55" fmla="*/ 302996 h 606016"/>
              <a:gd name="connsiteX56" fmla="*/ 303455 w 606933"/>
              <a:gd name="connsiteY56" fmla="*/ 188904 h 606016"/>
              <a:gd name="connsiteX57" fmla="*/ 480677 w 606933"/>
              <a:gd name="connsiteY57" fmla="*/ 73506 h 606016"/>
              <a:gd name="connsiteX58" fmla="*/ 518018 w 606933"/>
              <a:gd name="connsiteY58" fmla="*/ 88889 h 606016"/>
              <a:gd name="connsiteX59" fmla="*/ 518018 w 606933"/>
              <a:gd name="connsiteY59" fmla="*/ 163406 h 606016"/>
              <a:gd name="connsiteX60" fmla="*/ 458574 w 606933"/>
              <a:gd name="connsiteY60" fmla="*/ 173944 h 606016"/>
              <a:gd name="connsiteX61" fmla="*/ 416275 w 606933"/>
              <a:gd name="connsiteY61" fmla="*/ 216283 h 606016"/>
              <a:gd name="connsiteX62" fmla="*/ 390368 w 606933"/>
              <a:gd name="connsiteY62" fmla="*/ 190503 h 606016"/>
              <a:gd name="connsiteX63" fmla="*/ 405818 w 606933"/>
              <a:gd name="connsiteY63" fmla="*/ 175073 h 606016"/>
              <a:gd name="connsiteX64" fmla="*/ 432855 w 606933"/>
              <a:gd name="connsiteY64" fmla="*/ 148258 h 606016"/>
              <a:gd name="connsiteX65" fmla="*/ 443406 w 606933"/>
              <a:gd name="connsiteY65" fmla="*/ 88889 h 606016"/>
              <a:gd name="connsiteX66" fmla="*/ 480677 w 606933"/>
              <a:gd name="connsiteY66" fmla="*/ 73506 h 606016"/>
              <a:gd name="connsiteX67" fmla="*/ 126232 w 606933"/>
              <a:gd name="connsiteY67" fmla="*/ 73247 h 606016"/>
              <a:gd name="connsiteX68" fmla="*/ 179075 w 606933"/>
              <a:gd name="connsiteY68" fmla="*/ 126039 h 606016"/>
              <a:gd name="connsiteX69" fmla="*/ 174177 w 606933"/>
              <a:gd name="connsiteY69" fmla="*/ 148247 h 606016"/>
              <a:gd name="connsiteX70" fmla="*/ 216565 w 606933"/>
              <a:gd name="connsiteY70" fmla="*/ 190499 h 606016"/>
              <a:gd name="connsiteX71" fmla="*/ 190755 w 606933"/>
              <a:gd name="connsiteY71" fmla="*/ 216283 h 606016"/>
              <a:gd name="connsiteX72" fmla="*/ 148462 w 606933"/>
              <a:gd name="connsiteY72" fmla="*/ 173937 h 606016"/>
              <a:gd name="connsiteX73" fmla="*/ 126232 w 606933"/>
              <a:gd name="connsiteY73" fmla="*/ 178830 h 606016"/>
              <a:gd name="connsiteX74" fmla="*/ 73388 w 606933"/>
              <a:gd name="connsiteY74" fmla="*/ 126039 h 606016"/>
              <a:gd name="connsiteX75" fmla="*/ 126232 w 606933"/>
              <a:gd name="connsiteY75" fmla="*/ 73247 h 606016"/>
              <a:gd name="connsiteX76" fmla="*/ 303420 w 606933"/>
              <a:gd name="connsiteY76" fmla="*/ 0 h 606016"/>
              <a:gd name="connsiteX77" fmla="*/ 356356 w 606933"/>
              <a:gd name="connsiteY77" fmla="*/ 52775 h 606016"/>
              <a:gd name="connsiteX78" fmla="*/ 321693 w 606933"/>
              <a:gd name="connsiteY78" fmla="*/ 102352 h 606016"/>
              <a:gd name="connsiteX79" fmla="*/ 321693 w 606933"/>
              <a:gd name="connsiteY79" fmla="*/ 162089 h 606016"/>
              <a:gd name="connsiteX80" fmla="*/ 303420 w 606933"/>
              <a:gd name="connsiteY80" fmla="*/ 160960 h 606016"/>
              <a:gd name="connsiteX81" fmla="*/ 285241 w 606933"/>
              <a:gd name="connsiteY81" fmla="*/ 162089 h 606016"/>
              <a:gd name="connsiteX82" fmla="*/ 285241 w 606933"/>
              <a:gd name="connsiteY82" fmla="*/ 102352 h 606016"/>
              <a:gd name="connsiteX83" fmla="*/ 250578 w 606933"/>
              <a:gd name="connsiteY83" fmla="*/ 52775 h 606016"/>
              <a:gd name="connsiteX84" fmla="*/ 303420 w 606933"/>
              <a:gd name="connsiteY84" fmla="*/ 0 h 60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6933" h="606016">
                <a:moveTo>
                  <a:pt x="285241" y="444068"/>
                </a:moveTo>
                <a:cubicBezTo>
                  <a:pt x="291175" y="444820"/>
                  <a:pt x="297297" y="445197"/>
                  <a:pt x="303420" y="445197"/>
                </a:cubicBezTo>
                <a:cubicBezTo>
                  <a:pt x="309637" y="445197"/>
                  <a:pt x="315665" y="444820"/>
                  <a:pt x="321693" y="444068"/>
                </a:cubicBezTo>
                <a:lnTo>
                  <a:pt x="321693" y="466921"/>
                </a:lnTo>
                <a:lnTo>
                  <a:pt x="321693" y="503693"/>
                </a:lnTo>
                <a:cubicBezTo>
                  <a:pt x="341850" y="511029"/>
                  <a:pt x="356356" y="530497"/>
                  <a:pt x="356356" y="553162"/>
                </a:cubicBezTo>
                <a:cubicBezTo>
                  <a:pt x="356356" y="582410"/>
                  <a:pt x="332620" y="606016"/>
                  <a:pt x="303420" y="606016"/>
                </a:cubicBezTo>
                <a:cubicBezTo>
                  <a:pt x="274220" y="606016"/>
                  <a:pt x="250578" y="582316"/>
                  <a:pt x="250578" y="553162"/>
                </a:cubicBezTo>
                <a:cubicBezTo>
                  <a:pt x="250578" y="530497"/>
                  <a:pt x="264989" y="511029"/>
                  <a:pt x="285241" y="503693"/>
                </a:cubicBezTo>
                <a:lnTo>
                  <a:pt x="285241" y="466921"/>
                </a:lnTo>
                <a:close/>
                <a:moveTo>
                  <a:pt x="416083" y="389803"/>
                </a:moveTo>
                <a:lnTo>
                  <a:pt x="458471" y="432034"/>
                </a:lnTo>
                <a:cubicBezTo>
                  <a:pt x="465253" y="428931"/>
                  <a:pt x="472789" y="427143"/>
                  <a:pt x="480701" y="427143"/>
                </a:cubicBezTo>
                <a:cubicBezTo>
                  <a:pt x="509808" y="427143"/>
                  <a:pt x="533451" y="450752"/>
                  <a:pt x="533545" y="480003"/>
                </a:cubicBezTo>
                <a:cubicBezTo>
                  <a:pt x="533545" y="509161"/>
                  <a:pt x="509808" y="532769"/>
                  <a:pt x="480701" y="532769"/>
                </a:cubicBezTo>
                <a:cubicBezTo>
                  <a:pt x="451407" y="532769"/>
                  <a:pt x="427764" y="509067"/>
                  <a:pt x="427764" y="480003"/>
                </a:cubicBezTo>
                <a:cubicBezTo>
                  <a:pt x="427764" y="471914"/>
                  <a:pt x="429553" y="464578"/>
                  <a:pt x="432662" y="457806"/>
                </a:cubicBezTo>
                <a:lnTo>
                  <a:pt x="390368" y="415480"/>
                </a:lnTo>
                <a:cubicBezTo>
                  <a:pt x="400070" y="408144"/>
                  <a:pt x="408736" y="399491"/>
                  <a:pt x="416083" y="389803"/>
                </a:cubicBezTo>
                <a:close/>
                <a:moveTo>
                  <a:pt x="190658" y="389803"/>
                </a:moveTo>
                <a:cubicBezTo>
                  <a:pt x="198194" y="399491"/>
                  <a:pt x="206862" y="408144"/>
                  <a:pt x="216283" y="415480"/>
                </a:cubicBezTo>
                <a:lnTo>
                  <a:pt x="174076" y="457806"/>
                </a:lnTo>
                <a:cubicBezTo>
                  <a:pt x="177185" y="464578"/>
                  <a:pt x="178975" y="472103"/>
                  <a:pt x="178975" y="480003"/>
                </a:cubicBezTo>
                <a:cubicBezTo>
                  <a:pt x="178975" y="509161"/>
                  <a:pt x="155234" y="532769"/>
                  <a:pt x="126123" y="532769"/>
                </a:cubicBezTo>
                <a:cubicBezTo>
                  <a:pt x="96823" y="532769"/>
                  <a:pt x="73176" y="509161"/>
                  <a:pt x="73176" y="480003"/>
                </a:cubicBezTo>
                <a:cubicBezTo>
                  <a:pt x="73176" y="450752"/>
                  <a:pt x="96917" y="427143"/>
                  <a:pt x="126123" y="427143"/>
                </a:cubicBezTo>
                <a:cubicBezTo>
                  <a:pt x="134131" y="427143"/>
                  <a:pt x="141573" y="428931"/>
                  <a:pt x="148357" y="432034"/>
                </a:cubicBezTo>
                <a:close/>
                <a:moveTo>
                  <a:pt x="52836" y="253330"/>
                </a:moveTo>
                <a:cubicBezTo>
                  <a:pt x="75628" y="253330"/>
                  <a:pt x="95030" y="267628"/>
                  <a:pt x="102470" y="287852"/>
                </a:cubicBezTo>
                <a:lnTo>
                  <a:pt x="161711" y="287852"/>
                </a:lnTo>
                <a:cubicBezTo>
                  <a:pt x="161240" y="292838"/>
                  <a:pt x="160958" y="297917"/>
                  <a:pt x="160958" y="302997"/>
                </a:cubicBezTo>
                <a:cubicBezTo>
                  <a:pt x="160958" y="310334"/>
                  <a:pt x="161617" y="317483"/>
                  <a:pt x="162653" y="324350"/>
                </a:cubicBezTo>
                <a:lnTo>
                  <a:pt x="102470" y="324350"/>
                </a:lnTo>
                <a:cubicBezTo>
                  <a:pt x="95030" y="344386"/>
                  <a:pt x="75628" y="358872"/>
                  <a:pt x="52836" y="358966"/>
                </a:cubicBezTo>
                <a:cubicBezTo>
                  <a:pt x="23640" y="358966"/>
                  <a:pt x="0" y="335355"/>
                  <a:pt x="0" y="306195"/>
                </a:cubicBezTo>
                <a:cubicBezTo>
                  <a:pt x="0" y="276941"/>
                  <a:pt x="23734" y="253330"/>
                  <a:pt x="52836" y="253330"/>
                </a:cubicBezTo>
                <a:close/>
                <a:moveTo>
                  <a:pt x="553987" y="250225"/>
                </a:moveTo>
                <a:cubicBezTo>
                  <a:pt x="583192" y="250225"/>
                  <a:pt x="606933" y="273930"/>
                  <a:pt x="606933" y="302996"/>
                </a:cubicBezTo>
                <a:cubicBezTo>
                  <a:pt x="606933" y="332250"/>
                  <a:pt x="583192" y="355861"/>
                  <a:pt x="553987" y="355861"/>
                </a:cubicBezTo>
                <a:cubicBezTo>
                  <a:pt x="532413" y="355861"/>
                  <a:pt x="513854" y="342880"/>
                  <a:pt x="505658" y="324349"/>
                </a:cubicBezTo>
                <a:lnTo>
                  <a:pt x="444139" y="324349"/>
                </a:lnTo>
                <a:cubicBezTo>
                  <a:pt x="445270" y="317294"/>
                  <a:pt x="445741" y="310333"/>
                  <a:pt x="445741" y="302996"/>
                </a:cubicBezTo>
                <a:cubicBezTo>
                  <a:pt x="445741" y="297916"/>
                  <a:pt x="445458" y="292837"/>
                  <a:pt x="444987" y="287851"/>
                </a:cubicBezTo>
                <a:lnTo>
                  <a:pt x="503397" y="287851"/>
                </a:lnTo>
                <a:cubicBezTo>
                  <a:pt x="509897" y="266028"/>
                  <a:pt x="530152" y="250225"/>
                  <a:pt x="553987" y="250225"/>
                </a:cubicBezTo>
                <a:close/>
                <a:moveTo>
                  <a:pt x="303361" y="231794"/>
                </a:moveTo>
                <a:cubicBezTo>
                  <a:pt x="264078" y="231794"/>
                  <a:pt x="232049" y="263774"/>
                  <a:pt x="232049" y="302996"/>
                </a:cubicBezTo>
                <a:cubicBezTo>
                  <a:pt x="232049" y="312402"/>
                  <a:pt x="239679" y="320115"/>
                  <a:pt x="249099" y="320115"/>
                </a:cubicBezTo>
                <a:cubicBezTo>
                  <a:pt x="258520" y="320115"/>
                  <a:pt x="266150" y="312402"/>
                  <a:pt x="266150" y="302996"/>
                </a:cubicBezTo>
                <a:cubicBezTo>
                  <a:pt x="266150" y="282492"/>
                  <a:pt x="282919" y="265749"/>
                  <a:pt x="303455" y="265749"/>
                </a:cubicBezTo>
                <a:cubicBezTo>
                  <a:pt x="312875" y="265749"/>
                  <a:pt x="320600" y="258225"/>
                  <a:pt x="320412" y="248819"/>
                </a:cubicBezTo>
                <a:cubicBezTo>
                  <a:pt x="320412" y="239413"/>
                  <a:pt x="312781" y="231794"/>
                  <a:pt x="303361" y="231794"/>
                </a:cubicBezTo>
                <a:close/>
                <a:moveTo>
                  <a:pt x="303455" y="188904"/>
                </a:moveTo>
                <a:cubicBezTo>
                  <a:pt x="366665" y="188904"/>
                  <a:pt x="417818" y="239978"/>
                  <a:pt x="417818" y="302996"/>
                </a:cubicBezTo>
                <a:cubicBezTo>
                  <a:pt x="417818" y="366109"/>
                  <a:pt x="366665" y="417183"/>
                  <a:pt x="303455" y="417183"/>
                </a:cubicBezTo>
                <a:cubicBezTo>
                  <a:pt x="240339" y="417183"/>
                  <a:pt x="189186" y="366109"/>
                  <a:pt x="189186" y="302996"/>
                </a:cubicBezTo>
                <a:cubicBezTo>
                  <a:pt x="189186" y="239978"/>
                  <a:pt x="240339" y="188904"/>
                  <a:pt x="303455" y="188904"/>
                </a:cubicBezTo>
                <a:close/>
                <a:moveTo>
                  <a:pt x="480677" y="73506"/>
                </a:moveTo>
                <a:cubicBezTo>
                  <a:pt x="494184" y="73506"/>
                  <a:pt x="507702" y="78634"/>
                  <a:pt x="518018" y="88889"/>
                </a:cubicBezTo>
                <a:cubicBezTo>
                  <a:pt x="538555" y="109494"/>
                  <a:pt x="538555" y="142895"/>
                  <a:pt x="518018" y="163406"/>
                </a:cubicBezTo>
                <a:cubicBezTo>
                  <a:pt x="501909" y="179495"/>
                  <a:pt x="478074" y="182976"/>
                  <a:pt x="458574" y="173944"/>
                </a:cubicBezTo>
                <a:lnTo>
                  <a:pt x="416275" y="216283"/>
                </a:lnTo>
                <a:cubicBezTo>
                  <a:pt x="408738" y="206592"/>
                  <a:pt x="400071" y="197936"/>
                  <a:pt x="390368" y="190503"/>
                </a:cubicBezTo>
                <a:lnTo>
                  <a:pt x="405818" y="175073"/>
                </a:lnTo>
                <a:lnTo>
                  <a:pt x="432855" y="148258"/>
                </a:lnTo>
                <a:cubicBezTo>
                  <a:pt x="423811" y="128782"/>
                  <a:pt x="427297" y="104978"/>
                  <a:pt x="443406" y="88889"/>
                </a:cubicBezTo>
                <a:cubicBezTo>
                  <a:pt x="453674" y="78634"/>
                  <a:pt x="467170" y="73506"/>
                  <a:pt x="480677" y="73506"/>
                </a:cubicBezTo>
                <a:close/>
                <a:moveTo>
                  <a:pt x="126232" y="73247"/>
                </a:moveTo>
                <a:cubicBezTo>
                  <a:pt x="155526" y="73247"/>
                  <a:pt x="179075" y="96961"/>
                  <a:pt x="179075" y="126039"/>
                </a:cubicBezTo>
                <a:cubicBezTo>
                  <a:pt x="179075" y="134037"/>
                  <a:pt x="177380" y="141471"/>
                  <a:pt x="174177" y="148247"/>
                </a:cubicBezTo>
                <a:lnTo>
                  <a:pt x="216565" y="190499"/>
                </a:lnTo>
                <a:cubicBezTo>
                  <a:pt x="206863" y="197933"/>
                  <a:pt x="198197" y="206590"/>
                  <a:pt x="190755" y="216283"/>
                </a:cubicBezTo>
                <a:lnTo>
                  <a:pt x="148462" y="173937"/>
                </a:lnTo>
                <a:cubicBezTo>
                  <a:pt x="141680" y="177136"/>
                  <a:pt x="134144" y="178830"/>
                  <a:pt x="126232" y="178830"/>
                </a:cubicBezTo>
                <a:cubicBezTo>
                  <a:pt x="97125" y="178830"/>
                  <a:pt x="73482" y="155304"/>
                  <a:pt x="73388" y="126039"/>
                </a:cubicBezTo>
                <a:cubicBezTo>
                  <a:pt x="73388" y="96773"/>
                  <a:pt x="97125" y="73247"/>
                  <a:pt x="126232" y="73247"/>
                </a:cubicBezTo>
                <a:close/>
                <a:moveTo>
                  <a:pt x="303420" y="0"/>
                </a:moveTo>
                <a:cubicBezTo>
                  <a:pt x="332714" y="0"/>
                  <a:pt x="356356" y="23707"/>
                  <a:pt x="356356" y="52775"/>
                </a:cubicBezTo>
                <a:cubicBezTo>
                  <a:pt x="356356" y="75541"/>
                  <a:pt x="341850" y="94920"/>
                  <a:pt x="321693" y="102352"/>
                </a:cubicBezTo>
                <a:lnTo>
                  <a:pt x="321693" y="162089"/>
                </a:lnTo>
                <a:cubicBezTo>
                  <a:pt x="315759" y="161336"/>
                  <a:pt x="309637" y="160960"/>
                  <a:pt x="303420" y="160960"/>
                </a:cubicBezTo>
                <a:cubicBezTo>
                  <a:pt x="297297" y="160960"/>
                  <a:pt x="291269" y="161336"/>
                  <a:pt x="285241" y="162089"/>
                </a:cubicBezTo>
                <a:lnTo>
                  <a:pt x="285241" y="102352"/>
                </a:lnTo>
                <a:cubicBezTo>
                  <a:pt x="264989" y="94920"/>
                  <a:pt x="250578" y="75541"/>
                  <a:pt x="250578" y="52775"/>
                </a:cubicBezTo>
                <a:cubicBezTo>
                  <a:pt x="250578" y="23613"/>
                  <a:pt x="274314" y="0"/>
                  <a:pt x="303420" y="0"/>
                </a:cubicBezTo>
                <a:close/>
              </a:path>
            </a:pathLst>
          </a:custGeom>
          <a:solidFill>
            <a:schemeClr val="bg1">
              <a:lumMod val="65000"/>
            </a:schemeClr>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p>
        </p:txBody>
      </p:sp>
      <p:sp>
        <p:nvSpPr>
          <p:cNvPr id="31" name="Rectangle 30"/>
          <p:cNvSpPr/>
          <p:nvPr/>
        </p:nvSpPr>
        <p:spPr>
          <a:xfrm>
            <a:off x="6557750" y="3619384"/>
            <a:ext cx="4410502" cy="646331"/>
          </a:xfrm>
          <a:prstGeom prst="rect">
            <a:avLst/>
          </a:prstGeom>
        </p:spPr>
        <p:txBody>
          <a:bodyPr wrap="square">
            <a:spAutoFit/>
          </a:bodyPr>
          <a:lstStyle/>
          <a:p>
            <a:pPr algn="just"/>
            <a:r>
              <a:rPr lang="vi-VN" sz="3600" dirty="0" smtClean="0">
                <a:latin typeface="+mj-lt"/>
              </a:rPr>
              <a:t>4. Tả người</a:t>
            </a:r>
          </a:p>
        </p:txBody>
      </p:sp>
      <p:sp>
        <p:nvSpPr>
          <p:cNvPr id="32" name="íṥlídè">
            <a:extLst>
              <a:ext uri="{FF2B5EF4-FFF2-40B4-BE49-F238E27FC236}">
                <a16:creationId xmlns:a16="http://schemas.microsoft.com/office/drawing/2014/main" id="{5F447947-5BF4-45BD-9D05-82C941031E09}"/>
              </a:ext>
            </a:extLst>
          </p:cNvPr>
          <p:cNvSpPr/>
          <p:nvPr/>
        </p:nvSpPr>
        <p:spPr bwMode="auto">
          <a:xfrm>
            <a:off x="5686517" y="4560118"/>
            <a:ext cx="533190" cy="532384"/>
          </a:xfrm>
          <a:custGeom>
            <a:avLst/>
            <a:gdLst>
              <a:gd name="connsiteX0" fmla="*/ 285241 w 606933"/>
              <a:gd name="connsiteY0" fmla="*/ 444068 h 606016"/>
              <a:gd name="connsiteX1" fmla="*/ 303420 w 606933"/>
              <a:gd name="connsiteY1" fmla="*/ 445197 h 606016"/>
              <a:gd name="connsiteX2" fmla="*/ 321693 w 606933"/>
              <a:gd name="connsiteY2" fmla="*/ 444068 h 606016"/>
              <a:gd name="connsiteX3" fmla="*/ 321693 w 606933"/>
              <a:gd name="connsiteY3" fmla="*/ 466921 h 606016"/>
              <a:gd name="connsiteX4" fmla="*/ 321693 w 606933"/>
              <a:gd name="connsiteY4" fmla="*/ 503693 h 606016"/>
              <a:gd name="connsiteX5" fmla="*/ 356356 w 606933"/>
              <a:gd name="connsiteY5" fmla="*/ 553162 h 606016"/>
              <a:gd name="connsiteX6" fmla="*/ 303420 w 606933"/>
              <a:gd name="connsiteY6" fmla="*/ 606016 h 606016"/>
              <a:gd name="connsiteX7" fmla="*/ 250578 w 606933"/>
              <a:gd name="connsiteY7" fmla="*/ 553162 h 606016"/>
              <a:gd name="connsiteX8" fmla="*/ 285241 w 606933"/>
              <a:gd name="connsiteY8" fmla="*/ 503693 h 606016"/>
              <a:gd name="connsiteX9" fmla="*/ 285241 w 606933"/>
              <a:gd name="connsiteY9" fmla="*/ 466921 h 606016"/>
              <a:gd name="connsiteX10" fmla="*/ 416083 w 606933"/>
              <a:gd name="connsiteY10" fmla="*/ 389803 h 606016"/>
              <a:gd name="connsiteX11" fmla="*/ 458471 w 606933"/>
              <a:gd name="connsiteY11" fmla="*/ 432034 h 606016"/>
              <a:gd name="connsiteX12" fmla="*/ 480701 w 606933"/>
              <a:gd name="connsiteY12" fmla="*/ 427143 h 606016"/>
              <a:gd name="connsiteX13" fmla="*/ 533545 w 606933"/>
              <a:gd name="connsiteY13" fmla="*/ 480003 h 606016"/>
              <a:gd name="connsiteX14" fmla="*/ 480701 w 606933"/>
              <a:gd name="connsiteY14" fmla="*/ 532769 h 606016"/>
              <a:gd name="connsiteX15" fmla="*/ 427764 w 606933"/>
              <a:gd name="connsiteY15" fmla="*/ 480003 h 606016"/>
              <a:gd name="connsiteX16" fmla="*/ 432662 w 606933"/>
              <a:gd name="connsiteY16" fmla="*/ 457806 h 606016"/>
              <a:gd name="connsiteX17" fmla="*/ 390368 w 606933"/>
              <a:gd name="connsiteY17" fmla="*/ 415480 h 606016"/>
              <a:gd name="connsiteX18" fmla="*/ 416083 w 606933"/>
              <a:gd name="connsiteY18" fmla="*/ 389803 h 606016"/>
              <a:gd name="connsiteX19" fmla="*/ 190658 w 606933"/>
              <a:gd name="connsiteY19" fmla="*/ 389803 h 606016"/>
              <a:gd name="connsiteX20" fmla="*/ 216283 w 606933"/>
              <a:gd name="connsiteY20" fmla="*/ 415480 h 606016"/>
              <a:gd name="connsiteX21" fmla="*/ 174076 w 606933"/>
              <a:gd name="connsiteY21" fmla="*/ 457806 h 606016"/>
              <a:gd name="connsiteX22" fmla="*/ 178975 w 606933"/>
              <a:gd name="connsiteY22" fmla="*/ 480003 h 606016"/>
              <a:gd name="connsiteX23" fmla="*/ 126123 w 606933"/>
              <a:gd name="connsiteY23" fmla="*/ 532769 h 606016"/>
              <a:gd name="connsiteX24" fmla="*/ 73176 w 606933"/>
              <a:gd name="connsiteY24" fmla="*/ 480003 h 606016"/>
              <a:gd name="connsiteX25" fmla="*/ 126123 w 606933"/>
              <a:gd name="connsiteY25" fmla="*/ 427143 h 606016"/>
              <a:gd name="connsiteX26" fmla="*/ 148357 w 606933"/>
              <a:gd name="connsiteY26" fmla="*/ 432034 h 606016"/>
              <a:gd name="connsiteX27" fmla="*/ 52836 w 606933"/>
              <a:gd name="connsiteY27" fmla="*/ 253330 h 606016"/>
              <a:gd name="connsiteX28" fmla="*/ 102470 w 606933"/>
              <a:gd name="connsiteY28" fmla="*/ 287852 h 606016"/>
              <a:gd name="connsiteX29" fmla="*/ 161711 w 606933"/>
              <a:gd name="connsiteY29" fmla="*/ 287852 h 606016"/>
              <a:gd name="connsiteX30" fmla="*/ 160958 w 606933"/>
              <a:gd name="connsiteY30" fmla="*/ 302997 h 606016"/>
              <a:gd name="connsiteX31" fmla="*/ 162653 w 606933"/>
              <a:gd name="connsiteY31" fmla="*/ 324350 h 606016"/>
              <a:gd name="connsiteX32" fmla="*/ 102470 w 606933"/>
              <a:gd name="connsiteY32" fmla="*/ 324350 h 606016"/>
              <a:gd name="connsiteX33" fmla="*/ 52836 w 606933"/>
              <a:gd name="connsiteY33" fmla="*/ 358966 h 606016"/>
              <a:gd name="connsiteX34" fmla="*/ 0 w 606933"/>
              <a:gd name="connsiteY34" fmla="*/ 306195 h 606016"/>
              <a:gd name="connsiteX35" fmla="*/ 52836 w 606933"/>
              <a:gd name="connsiteY35" fmla="*/ 253330 h 606016"/>
              <a:gd name="connsiteX36" fmla="*/ 553987 w 606933"/>
              <a:gd name="connsiteY36" fmla="*/ 250225 h 606016"/>
              <a:gd name="connsiteX37" fmla="*/ 606933 w 606933"/>
              <a:gd name="connsiteY37" fmla="*/ 302996 h 606016"/>
              <a:gd name="connsiteX38" fmla="*/ 553987 w 606933"/>
              <a:gd name="connsiteY38" fmla="*/ 355861 h 606016"/>
              <a:gd name="connsiteX39" fmla="*/ 505658 w 606933"/>
              <a:gd name="connsiteY39" fmla="*/ 324349 h 606016"/>
              <a:gd name="connsiteX40" fmla="*/ 444139 w 606933"/>
              <a:gd name="connsiteY40" fmla="*/ 324349 h 606016"/>
              <a:gd name="connsiteX41" fmla="*/ 445741 w 606933"/>
              <a:gd name="connsiteY41" fmla="*/ 302996 h 606016"/>
              <a:gd name="connsiteX42" fmla="*/ 444987 w 606933"/>
              <a:gd name="connsiteY42" fmla="*/ 287851 h 606016"/>
              <a:gd name="connsiteX43" fmla="*/ 503397 w 606933"/>
              <a:gd name="connsiteY43" fmla="*/ 287851 h 606016"/>
              <a:gd name="connsiteX44" fmla="*/ 553987 w 606933"/>
              <a:gd name="connsiteY44" fmla="*/ 250225 h 606016"/>
              <a:gd name="connsiteX45" fmla="*/ 303361 w 606933"/>
              <a:gd name="connsiteY45" fmla="*/ 231794 h 606016"/>
              <a:gd name="connsiteX46" fmla="*/ 232049 w 606933"/>
              <a:gd name="connsiteY46" fmla="*/ 302996 h 606016"/>
              <a:gd name="connsiteX47" fmla="*/ 249099 w 606933"/>
              <a:gd name="connsiteY47" fmla="*/ 320115 h 606016"/>
              <a:gd name="connsiteX48" fmla="*/ 266150 w 606933"/>
              <a:gd name="connsiteY48" fmla="*/ 302996 h 606016"/>
              <a:gd name="connsiteX49" fmla="*/ 303455 w 606933"/>
              <a:gd name="connsiteY49" fmla="*/ 265749 h 606016"/>
              <a:gd name="connsiteX50" fmla="*/ 320412 w 606933"/>
              <a:gd name="connsiteY50" fmla="*/ 248819 h 606016"/>
              <a:gd name="connsiteX51" fmla="*/ 303361 w 606933"/>
              <a:gd name="connsiteY51" fmla="*/ 231794 h 606016"/>
              <a:gd name="connsiteX52" fmla="*/ 303455 w 606933"/>
              <a:gd name="connsiteY52" fmla="*/ 188904 h 606016"/>
              <a:gd name="connsiteX53" fmla="*/ 417818 w 606933"/>
              <a:gd name="connsiteY53" fmla="*/ 302996 h 606016"/>
              <a:gd name="connsiteX54" fmla="*/ 303455 w 606933"/>
              <a:gd name="connsiteY54" fmla="*/ 417183 h 606016"/>
              <a:gd name="connsiteX55" fmla="*/ 189186 w 606933"/>
              <a:gd name="connsiteY55" fmla="*/ 302996 h 606016"/>
              <a:gd name="connsiteX56" fmla="*/ 303455 w 606933"/>
              <a:gd name="connsiteY56" fmla="*/ 188904 h 606016"/>
              <a:gd name="connsiteX57" fmla="*/ 480677 w 606933"/>
              <a:gd name="connsiteY57" fmla="*/ 73506 h 606016"/>
              <a:gd name="connsiteX58" fmla="*/ 518018 w 606933"/>
              <a:gd name="connsiteY58" fmla="*/ 88889 h 606016"/>
              <a:gd name="connsiteX59" fmla="*/ 518018 w 606933"/>
              <a:gd name="connsiteY59" fmla="*/ 163406 h 606016"/>
              <a:gd name="connsiteX60" fmla="*/ 458574 w 606933"/>
              <a:gd name="connsiteY60" fmla="*/ 173944 h 606016"/>
              <a:gd name="connsiteX61" fmla="*/ 416275 w 606933"/>
              <a:gd name="connsiteY61" fmla="*/ 216283 h 606016"/>
              <a:gd name="connsiteX62" fmla="*/ 390368 w 606933"/>
              <a:gd name="connsiteY62" fmla="*/ 190503 h 606016"/>
              <a:gd name="connsiteX63" fmla="*/ 405818 w 606933"/>
              <a:gd name="connsiteY63" fmla="*/ 175073 h 606016"/>
              <a:gd name="connsiteX64" fmla="*/ 432855 w 606933"/>
              <a:gd name="connsiteY64" fmla="*/ 148258 h 606016"/>
              <a:gd name="connsiteX65" fmla="*/ 443406 w 606933"/>
              <a:gd name="connsiteY65" fmla="*/ 88889 h 606016"/>
              <a:gd name="connsiteX66" fmla="*/ 480677 w 606933"/>
              <a:gd name="connsiteY66" fmla="*/ 73506 h 606016"/>
              <a:gd name="connsiteX67" fmla="*/ 126232 w 606933"/>
              <a:gd name="connsiteY67" fmla="*/ 73247 h 606016"/>
              <a:gd name="connsiteX68" fmla="*/ 179075 w 606933"/>
              <a:gd name="connsiteY68" fmla="*/ 126039 h 606016"/>
              <a:gd name="connsiteX69" fmla="*/ 174177 w 606933"/>
              <a:gd name="connsiteY69" fmla="*/ 148247 h 606016"/>
              <a:gd name="connsiteX70" fmla="*/ 216565 w 606933"/>
              <a:gd name="connsiteY70" fmla="*/ 190499 h 606016"/>
              <a:gd name="connsiteX71" fmla="*/ 190755 w 606933"/>
              <a:gd name="connsiteY71" fmla="*/ 216283 h 606016"/>
              <a:gd name="connsiteX72" fmla="*/ 148462 w 606933"/>
              <a:gd name="connsiteY72" fmla="*/ 173937 h 606016"/>
              <a:gd name="connsiteX73" fmla="*/ 126232 w 606933"/>
              <a:gd name="connsiteY73" fmla="*/ 178830 h 606016"/>
              <a:gd name="connsiteX74" fmla="*/ 73388 w 606933"/>
              <a:gd name="connsiteY74" fmla="*/ 126039 h 606016"/>
              <a:gd name="connsiteX75" fmla="*/ 126232 w 606933"/>
              <a:gd name="connsiteY75" fmla="*/ 73247 h 606016"/>
              <a:gd name="connsiteX76" fmla="*/ 303420 w 606933"/>
              <a:gd name="connsiteY76" fmla="*/ 0 h 606016"/>
              <a:gd name="connsiteX77" fmla="*/ 356356 w 606933"/>
              <a:gd name="connsiteY77" fmla="*/ 52775 h 606016"/>
              <a:gd name="connsiteX78" fmla="*/ 321693 w 606933"/>
              <a:gd name="connsiteY78" fmla="*/ 102352 h 606016"/>
              <a:gd name="connsiteX79" fmla="*/ 321693 w 606933"/>
              <a:gd name="connsiteY79" fmla="*/ 162089 h 606016"/>
              <a:gd name="connsiteX80" fmla="*/ 303420 w 606933"/>
              <a:gd name="connsiteY80" fmla="*/ 160960 h 606016"/>
              <a:gd name="connsiteX81" fmla="*/ 285241 w 606933"/>
              <a:gd name="connsiteY81" fmla="*/ 162089 h 606016"/>
              <a:gd name="connsiteX82" fmla="*/ 285241 w 606933"/>
              <a:gd name="connsiteY82" fmla="*/ 102352 h 606016"/>
              <a:gd name="connsiteX83" fmla="*/ 250578 w 606933"/>
              <a:gd name="connsiteY83" fmla="*/ 52775 h 606016"/>
              <a:gd name="connsiteX84" fmla="*/ 303420 w 606933"/>
              <a:gd name="connsiteY84" fmla="*/ 0 h 60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6933" h="606016">
                <a:moveTo>
                  <a:pt x="285241" y="444068"/>
                </a:moveTo>
                <a:cubicBezTo>
                  <a:pt x="291175" y="444820"/>
                  <a:pt x="297297" y="445197"/>
                  <a:pt x="303420" y="445197"/>
                </a:cubicBezTo>
                <a:cubicBezTo>
                  <a:pt x="309637" y="445197"/>
                  <a:pt x="315665" y="444820"/>
                  <a:pt x="321693" y="444068"/>
                </a:cubicBezTo>
                <a:lnTo>
                  <a:pt x="321693" y="466921"/>
                </a:lnTo>
                <a:lnTo>
                  <a:pt x="321693" y="503693"/>
                </a:lnTo>
                <a:cubicBezTo>
                  <a:pt x="341850" y="511029"/>
                  <a:pt x="356356" y="530497"/>
                  <a:pt x="356356" y="553162"/>
                </a:cubicBezTo>
                <a:cubicBezTo>
                  <a:pt x="356356" y="582410"/>
                  <a:pt x="332620" y="606016"/>
                  <a:pt x="303420" y="606016"/>
                </a:cubicBezTo>
                <a:cubicBezTo>
                  <a:pt x="274220" y="606016"/>
                  <a:pt x="250578" y="582316"/>
                  <a:pt x="250578" y="553162"/>
                </a:cubicBezTo>
                <a:cubicBezTo>
                  <a:pt x="250578" y="530497"/>
                  <a:pt x="264989" y="511029"/>
                  <a:pt x="285241" y="503693"/>
                </a:cubicBezTo>
                <a:lnTo>
                  <a:pt x="285241" y="466921"/>
                </a:lnTo>
                <a:close/>
                <a:moveTo>
                  <a:pt x="416083" y="389803"/>
                </a:moveTo>
                <a:lnTo>
                  <a:pt x="458471" y="432034"/>
                </a:lnTo>
                <a:cubicBezTo>
                  <a:pt x="465253" y="428931"/>
                  <a:pt x="472789" y="427143"/>
                  <a:pt x="480701" y="427143"/>
                </a:cubicBezTo>
                <a:cubicBezTo>
                  <a:pt x="509808" y="427143"/>
                  <a:pt x="533451" y="450752"/>
                  <a:pt x="533545" y="480003"/>
                </a:cubicBezTo>
                <a:cubicBezTo>
                  <a:pt x="533545" y="509161"/>
                  <a:pt x="509808" y="532769"/>
                  <a:pt x="480701" y="532769"/>
                </a:cubicBezTo>
                <a:cubicBezTo>
                  <a:pt x="451407" y="532769"/>
                  <a:pt x="427764" y="509067"/>
                  <a:pt x="427764" y="480003"/>
                </a:cubicBezTo>
                <a:cubicBezTo>
                  <a:pt x="427764" y="471914"/>
                  <a:pt x="429553" y="464578"/>
                  <a:pt x="432662" y="457806"/>
                </a:cubicBezTo>
                <a:lnTo>
                  <a:pt x="390368" y="415480"/>
                </a:lnTo>
                <a:cubicBezTo>
                  <a:pt x="400070" y="408144"/>
                  <a:pt x="408736" y="399491"/>
                  <a:pt x="416083" y="389803"/>
                </a:cubicBezTo>
                <a:close/>
                <a:moveTo>
                  <a:pt x="190658" y="389803"/>
                </a:moveTo>
                <a:cubicBezTo>
                  <a:pt x="198194" y="399491"/>
                  <a:pt x="206862" y="408144"/>
                  <a:pt x="216283" y="415480"/>
                </a:cubicBezTo>
                <a:lnTo>
                  <a:pt x="174076" y="457806"/>
                </a:lnTo>
                <a:cubicBezTo>
                  <a:pt x="177185" y="464578"/>
                  <a:pt x="178975" y="472103"/>
                  <a:pt x="178975" y="480003"/>
                </a:cubicBezTo>
                <a:cubicBezTo>
                  <a:pt x="178975" y="509161"/>
                  <a:pt x="155234" y="532769"/>
                  <a:pt x="126123" y="532769"/>
                </a:cubicBezTo>
                <a:cubicBezTo>
                  <a:pt x="96823" y="532769"/>
                  <a:pt x="73176" y="509161"/>
                  <a:pt x="73176" y="480003"/>
                </a:cubicBezTo>
                <a:cubicBezTo>
                  <a:pt x="73176" y="450752"/>
                  <a:pt x="96917" y="427143"/>
                  <a:pt x="126123" y="427143"/>
                </a:cubicBezTo>
                <a:cubicBezTo>
                  <a:pt x="134131" y="427143"/>
                  <a:pt x="141573" y="428931"/>
                  <a:pt x="148357" y="432034"/>
                </a:cubicBezTo>
                <a:close/>
                <a:moveTo>
                  <a:pt x="52836" y="253330"/>
                </a:moveTo>
                <a:cubicBezTo>
                  <a:pt x="75628" y="253330"/>
                  <a:pt x="95030" y="267628"/>
                  <a:pt x="102470" y="287852"/>
                </a:cubicBezTo>
                <a:lnTo>
                  <a:pt x="161711" y="287852"/>
                </a:lnTo>
                <a:cubicBezTo>
                  <a:pt x="161240" y="292838"/>
                  <a:pt x="160958" y="297917"/>
                  <a:pt x="160958" y="302997"/>
                </a:cubicBezTo>
                <a:cubicBezTo>
                  <a:pt x="160958" y="310334"/>
                  <a:pt x="161617" y="317483"/>
                  <a:pt x="162653" y="324350"/>
                </a:cubicBezTo>
                <a:lnTo>
                  <a:pt x="102470" y="324350"/>
                </a:lnTo>
                <a:cubicBezTo>
                  <a:pt x="95030" y="344386"/>
                  <a:pt x="75628" y="358872"/>
                  <a:pt x="52836" y="358966"/>
                </a:cubicBezTo>
                <a:cubicBezTo>
                  <a:pt x="23640" y="358966"/>
                  <a:pt x="0" y="335355"/>
                  <a:pt x="0" y="306195"/>
                </a:cubicBezTo>
                <a:cubicBezTo>
                  <a:pt x="0" y="276941"/>
                  <a:pt x="23734" y="253330"/>
                  <a:pt x="52836" y="253330"/>
                </a:cubicBezTo>
                <a:close/>
                <a:moveTo>
                  <a:pt x="553987" y="250225"/>
                </a:moveTo>
                <a:cubicBezTo>
                  <a:pt x="583192" y="250225"/>
                  <a:pt x="606933" y="273930"/>
                  <a:pt x="606933" y="302996"/>
                </a:cubicBezTo>
                <a:cubicBezTo>
                  <a:pt x="606933" y="332250"/>
                  <a:pt x="583192" y="355861"/>
                  <a:pt x="553987" y="355861"/>
                </a:cubicBezTo>
                <a:cubicBezTo>
                  <a:pt x="532413" y="355861"/>
                  <a:pt x="513854" y="342880"/>
                  <a:pt x="505658" y="324349"/>
                </a:cubicBezTo>
                <a:lnTo>
                  <a:pt x="444139" y="324349"/>
                </a:lnTo>
                <a:cubicBezTo>
                  <a:pt x="445270" y="317294"/>
                  <a:pt x="445741" y="310333"/>
                  <a:pt x="445741" y="302996"/>
                </a:cubicBezTo>
                <a:cubicBezTo>
                  <a:pt x="445741" y="297916"/>
                  <a:pt x="445458" y="292837"/>
                  <a:pt x="444987" y="287851"/>
                </a:cubicBezTo>
                <a:lnTo>
                  <a:pt x="503397" y="287851"/>
                </a:lnTo>
                <a:cubicBezTo>
                  <a:pt x="509897" y="266028"/>
                  <a:pt x="530152" y="250225"/>
                  <a:pt x="553987" y="250225"/>
                </a:cubicBezTo>
                <a:close/>
                <a:moveTo>
                  <a:pt x="303361" y="231794"/>
                </a:moveTo>
                <a:cubicBezTo>
                  <a:pt x="264078" y="231794"/>
                  <a:pt x="232049" y="263774"/>
                  <a:pt x="232049" y="302996"/>
                </a:cubicBezTo>
                <a:cubicBezTo>
                  <a:pt x="232049" y="312402"/>
                  <a:pt x="239679" y="320115"/>
                  <a:pt x="249099" y="320115"/>
                </a:cubicBezTo>
                <a:cubicBezTo>
                  <a:pt x="258520" y="320115"/>
                  <a:pt x="266150" y="312402"/>
                  <a:pt x="266150" y="302996"/>
                </a:cubicBezTo>
                <a:cubicBezTo>
                  <a:pt x="266150" y="282492"/>
                  <a:pt x="282919" y="265749"/>
                  <a:pt x="303455" y="265749"/>
                </a:cubicBezTo>
                <a:cubicBezTo>
                  <a:pt x="312875" y="265749"/>
                  <a:pt x="320600" y="258225"/>
                  <a:pt x="320412" y="248819"/>
                </a:cubicBezTo>
                <a:cubicBezTo>
                  <a:pt x="320412" y="239413"/>
                  <a:pt x="312781" y="231794"/>
                  <a:pt x="303361" y="231794"/>
                </a:cubicBezTo>
                <a:close/>
                <a:moveTo>
                  <a:pt x="303455" y="188904"/>
                </a:moveTo>
                <a:cubicBezTo>
                  <a:pt x="366665" y="188904"/>
                  <a:pt x="417818" y="239978"/>
                  <a:pt x="417818" y="302996"/>
                </a:cubicBezTo>
                <a:cubicBezTo>
                  <a:pt x="417818" y="366109"/>
                  <a:pt x="366665" y="417183"/>
                  <a:pt x="303455" y="417183"/>
                </a:cubicBezTo>
                <a:cubicBezTo>
                  <a:pt x="240339" y="417183"/>
                  <a:pt x="189186" y="366109"/>
                  <a:pt x="189186" y="302996"/>
                </a:cubicBezTo>
                <a:cubicBezTo>
                  <a:pt x="189186" y="239978"/>
                  <a:pt x="240339" y="188904"/>
                  <a:pt x="303455" y="188904"/>
                </a:cubicBezTo>
                <a:close/>
                <a:moveTo>
                  <a:pt x="480677" y="73506"/>
                </a:moveTo>
                <a:cubicBezTo>
                  <a:pt x="494184" y="73506"/>
                  <a:pt x="507702" y="78634"/>
                  <a:pt x="518018" y="88889"/>
                </a:cubicBezTo>
                <a:cubicBezTo>
                  <a:pt x="538555" y="109494"/>
                  <a:pt x="538555" y="142895"/>
                  <a:pt x="518018" y="163406"/>
                </a:cubicBezTo>
                <a:cubicBezTo>
                  <a:pt x="501909" y="179495"/>
                  <a:pt x="478074" y="182976"/>
                  <a:pt x="458574" y="173944"/>
                </a:cubicBezTo>
                <a:lnTo>
                  <a:pt x="416275" y="216283"/>
                </a:lnTo>
                <a:cubicBezTo>
                  <a:pt x="408738" y="206592"/>
                  <a:pt x="400071" y="197936"/>
                  <a:pt x="390368" y="190503"/>
                </a:cubicBezTo>
                <a:lnTo>
                  <a:pt x="405818" y="175073"/>
                </a:lnTo>
                <a:lnTo>
                  <a:pt x="432855" y="148258"/>
                </a:lnTo>
                <a:cubicBezTo>
                  <a:pt x="423811" y="128782"/>
                  <a:pt x="427297" y="104978"/>
                  <a:pt x="443406" y="88889"/>
                </a:cubicBezTo>
                <a:cubicBezTo>
                  <a:pt x="453674" y="78634"/>
                  <a:pt x="467170" y="73506"/>
                  <a:pt x="480677" y="73506"/>
                </a:cubicBezTo>
                <a:close/>
                <a:moveTo>
                  <a:pt x="126232" y="73247"/>
                </a:moveTo>
                <a:cubicBezTo>
                  <a:pt x="155526" y="73247"/>
                  <a:pt x="179075" y="96961"/>
                  <a:pt x="179075" y="126039"/>
                </a:cubicBezTo>
                <a:cubicBezTo>
                  <a:pt x="179075" y="134037"/>
                  <a:pt x="177380" y="141471"/>
                  <a:pt x="174177" y="148247"/>
                </a:cubicBezTo>
                <a:lnTo>
                  <a:pt x="216565" y="190499"/>
                </a:lnTo>
                <a:cubicBezTo>
                  <a:pt x="206863" y="197933"/>
                  <a:pt x="198197" y="206590"/>
                  <a:pt x="190755" y="216283"/>
                </a:cubicBezTo>
                <a:lnTo>
                  <a:pt x="148462" y="173937"/>
                </a:lnTo>
                <a:cubicBezTo>
                  <a:pt x="141680" y="177136"/>
                  <a:pt x="134144" y="178830"/>
                  <a:pt x="126232" y="178830"/>
                </a:cubicBezTo>
                <a:cubicBezTo>
                  <a:pt x="97125" y="178830"/>
                  <a:pt x="73482" y="155304"/>
                  <a:pt x="73388" y="126039"/>
                </a:cubicBezTo>
                <a:cubicBezTo>
                  <a:pt x="73388" y="96773"/>
                  <a:pt x="97125" y="73247"/>
                  <a:pt x="126232" y="73247"/>
                </a:cubicBezTo>
                <a:close/>
                <a:moveTo>
                  <a:pt x="303420" y="0"/>
                </a:moveTo>
                <a:cubicBezTo>
                  <a:pt x="332714" y="0"/>
                  <a:pt x="356356" y="23707"/>
                  <a:pt x="356356" y="52775"/>
                </a:cubicBezTo>
                <a:cubicBezTo>
                  <a:pt x="356356" y="75541"/>
                  <a:pt x="341850" y="94920"/>
                  <a:pt x="321693" y="102352"/>
                </a:cubicBezTo>
                <a:lnTo>
                  <a:pt x="321693" y="162089"/>
                </a:lnTo>
                <a:cubicBezTo>
                  <a:pt x="315759" y="161336"/>
                  <a:pt x="309637" y="160960"/>
                  <a:pt x="303420" y="160960"/>
                </a:cubicBezTo>
                <a:cubicBezTo>
                  <a:pt x="297297" y="160960"/>
                  <a:pt x="291269" y="161336"/>
                  <a:pt x="285241" y="162089"/>
                </a:cubicBezTo>
                <a:lnTo>
                  <a:pt x="285241" y="102352"/>
                </a:lnTo>
                <a:cubicBezTo>
                  <a:pt x="264989" y="94920"/>
                  <a:pt x="250578" y="75541"/>
                  <a:pt x="250578" y="52775"/>
                </a:cubicBezTo>
                <a:cubicBezTo>
                  <a:pt x="250578" y="23613"/>
                  <a:pt x="274314" y="0"/>
                  <a:pt x="303420" y="0"/>
                </a:cubicBezTo>
                <a:close/>
              </a:path>
            </a:pathLst>
          </a:custGeom>
          <a:solidFill>
            <a:schemeClr val="bg1">
              <a:lumMod val="65000"/>
            </a:schemeClr>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p>
        </p:txBody>
      </p:sp>
      <p:sp>
        <p:nvSpPr>
          <p:cNvPr id="33" name="Rectangle 32"/>
          <p:cNvSpPr/>
          <p:nvPr/>
        </p:nvSpPr>
        <p:spPr>
          <a:xfrm>
            <a:off x="6560026" y="4549676"/>
            <a:ext cx="4410502" cy="646331"/>
          </a:xfrm>
          <a:prstGeom prst="rect">
            <a:avLst/>
          </a:prstGeom>
        </p:spPr>
        <p:txBody>
          <a:bodyPr wrap="square">
            <a:spAutoFit/>
          </a:bodyPr>
          <a:lstStyle/>
          <a:p>
            <a:pPr algn="just"/>
            <a:r>
              <a:rPr lang="vi-VN" sz="3600" dirty="0" smtClean="0">
                <a:latin typeface="+mj-lt"/>
              </a:rPr>
              <a:t>5. Tả cảnh sinh hoạt</a:t>
            </a:r>
          </a:p>
        </p:txBody>
      </p:sp>
      <p:sp>
        <p:nvSpPr>
          <p:cNvPr id="34" name="íṥlídè">
            <a:extLst>
              <a:ext uri="{FF2B5EF4-FFF2-40B4-BE49-F238E27FC236}">
                <a16:creationId xmlns:a16="http://schemas.microsoft.com/office/drawing/2014/main" id="{5F447947-5BF4-45BD-9D05-82C941031E09}"/>
              </a:ext>
            </a:extLst>
          </p:cNvPr>
          <p:cNvSpPr/>
          <p:nvPr/>
        </p:nvSpPr>
        <p:spPr bwMode="auto">
          <a:xfrm>
            <a:off x="5729734" y="5545032"/>
            <a:ext cx="533190" cy="532384"/>
          </a:xfrm>
          <a:custGeom>
            <a:avLst/>
            <a:gdLst>
              <a:gd name="connsiteX0" fmla="*/ 285241 w 606933"/>
              <a:gd name="connsiteY0" fmla="*/ 444068 h 606016"/>
              <a:gd name="connsiteX1" fmla="*/ 303420 w 606933"/>
              <a:gd name="connsiteY1" fmla="*/ 445197 h 606016"/>
              <a:gd name="connsiteX2" fmla="*/ 321693 w 606933"/>
              <a:gd name="connsiteY2" fmla="*/ 444068 h 606016"/>
              <a:gd name="connsiteX3" fmla="*/ 321693 w 606933"/>
              <a:gd name="connsiteY3" fmla="*/ 466921 h 606016"/>
              <a:gd name="connsiteX4" fmla="*/ 321693 w 606933"/>
              <a:gd name="connsiteY4" fmla="*/ 503693 h 606016"/>
              <a:gd name="connsiteX5" fmla="*/ 356356 w 606933"/>
              <a:gd name="connsiteY5" fmla="*/ 553162 h 606016"/>
              <a:gd name="connsiteX6" fmla="*/ 303420 w 606933"/>
              <a:gd name="connsiteY6" fmla="*/ 606016 h 606016"/>
              <a:gd name="connsiteX7" fmla="*/ 250578 w 606933"/>
              <a:gd name="connsiteY7" fmla="*/ 553162 h 606016"/>
              <a:gd name="connsiteX8" fmla="*/ 285241 w 606933"/>
              <a:gd name="connsiteY8" fmla="*/ 503693 h 606016"/>
              <a:gd name="connsiteX9" fmla="*/ 285241 w 606933"/>
              <a:gd name="connsiteY9" fmla="*/ 466921 h 606016"/>
              <a:gd name="connsiteX10" fmla="*/ 416083 w 606933"/>
              <a:gd name="connsiteY10" fmla="*/ 389803 h 606016"/>
              <a:gd name="connsiteX11" fmla="*/ 458471 w 606933"/>
              <a:gd name="connsiteY11" fmla="*/ 432034 h 606016"/>
              <a:gd name="connsiteX12" fmla="*/ 480701 w 606933"/>
              <a:gd name="connsiteY12" fmla="*/ 427143 h 606016"/>
              <a:gd name="connsiteX13" fmla="*/ 533545 w 606933"/>
              <a:gd name="connsiteY13" fmla="*/ 480003 h 606016"/>
              <a:gd name="connsiteX14" fmla="*/ 480701 w 606933"/>
              <a:gd name="connsiteY14" fmla="*/ 532769 h 606016"/>
              <a:gd name="connsiteX15" fmla="*/ 427764 w 606933"/>
              <a:gd name="connsiteY15" fmla="*/ 480003 h 606016"/>
              <a:gd name="connsiteX16" fmla="*/ 432662 w 606933"/>
              <a:gd name="connsiteY16" fmla="*/ 457806 h 606016"/>
              <a:gd name="connsiteX17" fmla="*/ 390368 w 606933"/>
              <a:gd name="connsiteY17" fmla="*/ 415480 h 606016"/>
              <a:gd name="connsiteX18" fmla="*/ 416083 w 606933"/>
              <a:gd name="connsiteY18" fmla="*/ 389803 h 606016"/>
              <a:gd name="connsiteX19" fmla="*/ 190658 w 606933"/>
              <a:gd name="connsiteY19" fmla="*/ 389803 h 606016"/>
              <a:gd name="connsiteX20" fmla="*/ 216283 w 606933"/>
              <a:gd name="connsiteY20" fmla="*/ 415480 h 606016"/>
              <a:gd name="connsiteX21" fmla="*/ 174076 w 606933"/>
              <a:gd name="connsiteY21" fmla="*/ 457806 h 606016"/>
              <a:gd name="connsiteX22" fmla="*/ 178975 w 606933"/>
              <a:gd name="connsiteY22" fmla="*/ 480003 h 606016"/>
              <a:gd name="connsiteX23" fmla="*/ 126123 w 606933"/>
              <a:gd name="connsiteY23" fmla="*/ 532769 h 606016"/>
              <a:gd name="connsiteX24" fmla="*/ 73176 w 606933"/>
              <a:gd name="connsiteY24" fmla="*/ 480003 h 606016"/>
              <a:gd name="connsiteX25" fmla="*/ 126123 w 606933"/>
              <a:gd name="connsiteY25" fmla="*/ 427143 h 606016"/>
              <a:gd name="connsiteX26" fmla="*/ 148357 w 606933"/>
              <a:gd name="connsiteY26" fmla="*/ 432034 h 606016"/>
              <a:gd name="connsiteX27" fmla="*/ 52836 w 606933"/>
              <a:gd name="connsiteY27" fmla="*/ 253330 h 606016"/>
              <a:gd name="connsiteX28" fmla="*/ 102470 w 606933"/>
              <a:gd name="connsiteY28" fmla="*/ 287852 h 606016"/>
              <a:gd name="connsiteX29" fmla="*/ 161711 w 606933"/>
              <a:gd name="connsiteY29" fmla="*/ 287852 h 606016"/>
              <a:gd name="connsiteX30" fmla="*/ 160958 w 606933"/>
              <a:gd name="connsiteY30" fmla="*/ 302997 h 606016"/>
              <a:gd name="connsiteX31" fmla="*/ 162653 w 606933"/>
              <a:gd name="connsiteY31" fmla="*/ 324350 h 606016"/>
              <a:gd name="connsiteX32" fmla="*/ 102470 w 606933"/>
              <a:gd name="connsiteY32" fmla="*/ 324350 h 606016"/>
              <a:gd name="connsiteX33" fmla="*/ 52836 w 606933"/>
              <a:gd name="connsiteY33" fmla="*/ 358966 h 606016"/>
              <a:gd name="connsiteX34" fmla="*/ 0 w 606933"/>
              <a:gd name="connsiteY34" fmla="*/ 306195 h 606016"/>
              <a:gd name="connsiteX35" fmla="*/ 52836 w 606933"/>
              <a:gd name="connsiteY35" fmla="*/ 253330 h 606016"/>
              <a:gd name="connsiteX36" fmla="*/ 553987 w 606933"/>
              <a:gd name="connsiteY36" fmla="*/ 250225 h 606016"/>
              <a:gd name="connsiteX37" fmla="*/ 606933 w 606933"/>
              <a:gd name="connsiteY37" fmla="*/ 302996 h 606016"/>
              <a:gd name="connsiteX38" fmla="*/ 553987 w 606933"/>
              <a:gd name="connsiteY38" fmla="*/ 355861 h 606016"/>
              <a:gd name="connsiteX39" fmla="*/ 505658 w 606933"/>
              <a:gd name="connsiteY39" fmla="*/ 324349 h 606016"/>
              <a:gd name="connsiteX40" fmla="*/ 444139 w 606933"/>
              <a:gd name="connsiteY40" fmla="*/ 324349 h 606016"/>
              <a:gd name="connsiteX41" fmla="*/ 445741 w 606933"/>
              <a:gd name="connsiteY41" fmla="*/ 302996 h 606016"/>
              <a:gd name="connsiteX42" fmla="*/ 444987 w 606933"/>
              <a:gd name="connsiteY42" fmla="*/ 287851 h 606016"/>
              <a:gd name="connsiteX43" fmla="*/ 503397 w 606933"/>
              <a:gd name="connsiteY43" fmla="*/ 287851 h 606016"/>
              <a:gd name="connsiteX44" fmla="*/ 553987 w 606933"/>
              <a:gd name="connsiteY44" fmla="*/ 250225 h 606016"/>
              <a:gd name="connsiteX45" fmla="*/ 303361 w 606933"/>
              <a:gd name="connsiteY45" fmla="*/ 231794 h 606016"/>
              <a:gd name="connsiteX46" fmla="*/ 232049 w 606933"/>
              <a:gd name="connsiteY46" fmla="*/ 302996 h 606016"/>
              <a:gd name="connsiteX47" fmla="*/ 249099 w 606933"/>
              <a:gd name="connsiteY47" fmla="*/ 320115 h 606016"/>
              <a:gd name="connsiteX48" fmla="*/ 266150 w 606933"/>
              <a:gd name="connsiteY48" fmla="*/ 302996 h 606016"/>
              <a:gd name="connsiteX49" fmla="*/ 303455 w 606933"/>
              <a:gd name="connsiteY49" fmla="*/ 265749 h 606016"/>
              <a:gd name="connsiteX50" fmla="*/ 320412 w 606933"/>
              <a:gd name="connsiteY50" fmla="*/ 248819 h 606016"/>
              <a:gd name="connsiteX51" fmla="*/ 303361 w 606933"/>
              <a:gd name="connsiteY51" fmla="*/ 231794 h 606016"/>
              <a:gd name="connsiteX52" fmla="*/ 303455 w 606933"/>
              <a:gd name="connsiteY52" fmla="*/ 188904 h 606016"/>
              <a:gd name="connsiteX53" fmla="*/ 417818 w 606933"/>
              <a:gd name="connsiteY53" fmla="*/ 302996 h 606016"/>
              <a:gd name="connsiteX54" fmla="*/ 303455 w 606933"/>
              <a:gd name="connsiteY54" fmla="*/ 417183 h 606016"/>
              <a:gd name="connsiteX55" fmla="*/ 189186 w 606933"/>
              <a:gd name="connsiteY55" fmla="*/ 302996 h 606016"/>
              <a:gd name="connsiteX56" fmla="*/ 303455 w 606933"/>
              <a:gd name="connsiteY56" fmla="*/ 188904 h 606016"/>
              <a:gd name="connsiteX57" fmla="*/ 480677 w 606933"/>
              <a:gd name="connsiteY57" fmla="*/ 73506 h 606016"/>
              <a:gd name="connsiteX58" fmla="*/ 518018 w 606933"/>
              <a:gd name="connsiteY58" fmla="*/ 88889 h 606016"/>
              <a:gd name="connsiteX59" fmla="*/ 518018 w 606933"/>
              <a:gd name="connsiteY59" fmla="*/ 163406 h 606016"/>
              <a:gd name="connsiteX60" fmla="*/ 458574 w 606933"/>
              <a:gd name="connsiteY60" fmla="*/ 173944 h 606016"/>
              <a:gd name="connsiteX61" fmla="*/ 416275 w 606933"/>
              <a:gd name="connsiteY61" fmla="*/ 216283 h 606016"/>
              <a:gd name="connsiteX62" fmla="*/ 390368 w 606933"/>
              <a:gd name="connsiteY62" fmla="*/ 190503 h 606016"/>
              <a:gd name="connsiteX63" fmla="*/ 405818 w 606933"/>
              <a:gd name="connsiteY63" fmla="*/ 175073 h 606016"/>
              <a:gd name="connsiteX64" fmla="*/ 432855 w 606933"/>
              <a:gd name="connsiteY64" fmla="*/ 148258 h 606016"/>
              <a:gd name="connsiteX65" fmla="*/ 443406 w 606933"/>
              <a:gd name="connsiteY65" fmla="*/ 88889 h 606016"/>
              <a:gd name="connsiteX66" fmla="*/ 480677 w 606933"/>
              <a:gd name="connsiteY66" fmla="*/ 73506 h 606016"/>
              <a:gd name="connsiteX67" fmla="*/ 126232 w 606933"/>
              <a:gd name="connsiteY67" fmla="*/ 73247 h 606016"/>
              <a:gd name="connsiteX68" fmla="*/ 179075 w 606933"/>
              <a:gd name="connsiteY68" fmla="*/ 126039 h 606016"/>
              <a:gd name="connsiteX69" fmla="*/ 174177 w 606933"/>
              <a:gd name="connsiteY69" fmla="*/ 148247 h 606016"/>
              <a:gd name="connsiteX70" fmla="*/ 216565 w 606933"/>
              <a:gd name="connsiteY70" fmla="*/ 190499 h 606016"/>
              <a:gd name="connsiteX71" fmla="*/ 190755 w 606933"/>
              <a:gd name="connsiteY71" fmla="*/ 216283 h 606016"/>
              <a:gd name="connsiteX72" fmla="*/ 148462 w 606933"/>
              <a:gd name="connsiteY72" fmla="*/ 173937 h 606016"/>
              <a:gd name="connsiteX73" fmla="*/ 126232 w 606933"/>
              <a:gd name="connsiteY73" fmla="*/ 178830 h 606016"/>
              <a:gd name="connsiteX74" fmla="*/ 73388 w 606933"/>
              <a:gd name="connsiteY74" fmla="*/ 126039 h 606016"/>
              <a:gd name="connsiteX75" fmla="*/ 126232 w 606933"/>
              <a:gd name="connsiteY75" fmla="*/ 73247 h 606016"/>
              <a:gd name="connsiteX76" fmla="*/ 303420 w 606933"/>
              <a:gd name="connsiteY76" fmla="*/ 0 h 606016"/>
              <a:gd name="connsiteX77" fmla="*/ 356356 w 606933"/>
              <a:gd name="connsiteY77" fmla="*/ 52775 h 606016"/>
              <a:gd name="connsiteX78" fmla="*/ 321693 w 606933"/>
              <a:gd name="connsiteY78" fmla="*/ 102352 h 606016"/>
              <a:gd name="connsiteX79" fmla="*/ 321693 w 606933"/>
              <a:gd name="connsiteY79" fmla="*/ 162089 h 606016"/>
              <a:gd name="connsiteX80" fmla="*/ 303420 w 606933"/>
              <a:gd name="connsiteY80" fmla="*/ 160960 h 606016"/>
              <a:gd name="connsiteX81" fmla="*/ 285241 w 606933"/>
              <a:gd name="connsiteY81" fmla="*/ 162089 h 606016"/>
              <a:gd name="connsiteX82" fmla="*/ 285241 w 606933"/>
              <a:gd name="connsiteY82" fmla="*/ 102352 h 606016"/>
              <a:gd name="connsiteX83" fmla="*/ 250578 w 606933"/>
              <a:gd name="connsiteY83" fmla="*/ 52775 h 606016"/>
              <a:gd name="connsiteX84" fmla="*/ 303420 w 606933"/>
              <a:gd name="connsiteY84" fmla="*/ 0 h 60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6933" h="606016">
                <a:moveTo>
                  <a:pt x="285241" y="444068"/>
                </a:moveTo>
                <a:cubicBezTo>
                  <a:pt x="291175" y="444820"/>
                  <a:pt x="297297" y="445197"/>
                  <a:pt x="303420" y="445197"/>
                </a:cubicBezTo>
                <a:cubicBezTo>
                  <a:pt x="309637" y="445197"/>
                  <a:pt x="315665" y="444820"/>
                  <a:pt x="321693" y="444068"/>
                </a:cubicBezTo>
                <a:lnTo>
                  <a:pt x="321693" y="466921"/>
                </a:lnTo>
                <a:lnTo>
                  <a:pt x="321693" y="503693"/>
                </a:lnTo>
                <a:cubicBezTo>
                  <a:pt x="341850" y="511029"/>
                  <a:pt x="356356" y="530497"/>
                  <a:pt x="356356" y="553162"/>
                </a:cubicBezTo>
                <a:cubicBezTo>
                  <a:pt x="356356" y="582410"/>
                  <a:pt x="332620" y="606016"/>
                  <a:pt x="303420" y="606016"/>
                </a:cubicBezTo>
                <a:cubicBezTo>
                  <a:pt x="274220" y="606016"/>
                  <a:pt x="250578" y="582316"/>
                  <a:pt x="250578" y="553162"/>
                </a:cubicBezTo>
                <a:cubicBezTo>
                  <a:pt x="250578" y="530497"/>
                  <a:pt x="264989" y="511029"/>
                  <a:pt x="285241" y="503693"/>
                </a:cubicBezTo>
                <a:lnTo>
                  <a:pt x="285241" y="466921"/>
                </a:lnTo>
                <a:close/>
                <a:moveTo>
                  <a:pt x="416083" y="389803"/>
                </a:moveTo>
                <a:lnTo>
                  <a:pt x="458471" y="432034"/>
                </a:lnTo>
                <a:cubicBezTo>
                  <a:pt x="465253" y="428931"/>
                  <a:pt x="472789" y="427143"/>
                  <a:pt x="480701" y="427143"/>
                </a:cubicBezTo>
                <a:cubicBezTo>
                  <a:pt x="509808" y="427143"/>
                  <a:pt x="533451" y="450752"/>
                  <a:pt x="533545" y="480003"/>
                </a:cubicBezTo>
                <a:cubicBezTo>
                  <a:pt x="533545" y="509161"/>
                  <a:pt x="509808" y="532769"/>
                  <a:pt x="480701" y="532769"/>
                </a:cubicBezTo>
                <a:cubicBezTo>
                  <a:pt x="451407" y="532769"/>
                  <a:pt x="427764" y="509067"/>
                  <a:pt x="427764" y="480003"/>
                </a:cubicBezTo>
                <a:cubicBezTo>
                  <a:pt x="427764" y="471914"/>
                  <a:pt x="429553" y="464578"/>
                  <a:pt x="432662" y="457806"/>
                </a:cubicBezTo>
                <a:lnTo>
                  <a:pt x="390368" y="415480"/>
                </a:lnTo>
                <a:cubicBezTo>
                  <a:pt x="400070" y="408144"/>
                  <a:pt x="408736" y="399491"/>
                  <a:pt x="416083" y="389803"/>
                </a:cubicBezTo>
                <a:close/>
                <a:moveTo>
                  <a:pt x="190658" y="389803"/>
                </a:moveTo>
                <a:cubicBezTo>
                  <a:pt x="198194" y="399491"/>
                  <a:pt x="206862" y="408144"/>
                  <a:pt x="216283" y="415480"/>
                </a:cubicBezTo>
                <a:lnTo>
                  <a:pt x="174076" y="457806"/>
                </a:lnTo>
                <a:cubicBezTo>
                  <a:pt x="177185" y="464578"/>
                  <a:pt x="178975" y="472103"/>
                  <a:pt x="178975" y="480003"/>
                </a:cubicBezTo>
                <a:cubicBezTo>
                  <a:pt x="178975" y="509161"/>
                  <a:pt x="155234" y="532769"/>
                  <a:pt x="126123" y="532769"/>
                </a:cubicBezTo>
                <a:cubicBezTo>
                  <a:pt x="96823" y="532769"/>
                  <a:pt x="73176" y="509161"/>
                  <a:pt x="73176" y="480003"/>
                </a:cubicBezTo>
                <a:cubicBezTo>
                  <a:pt x="73176" y="450752"/>
                  <a:pt x="96917" y="427143"/>
                  <a:pt x="126123" y="427143"/>
                </a:cubicBezTo>
                <a:cubicBezTo>
                  <a:pt x="134131" y="427143"/>
                  <a:pt x="141573" y="428931"/>
                  <a:pt x="148357" y="432034"/>
                </a:cubicBezTo>
                <a:close/>
                <a:moveTo>
                  <a:pt x="52836" y="253330"/>
                </a:moveTo>
                <a:cubicBezTo>
                  <a:pt x="75628" y="253330"/>
                  <a:pt x="95030" y="267628"/>
                  <a:pt x="102470" y="287852"/>
                </a:cubicBezTo>
                <a:lnTo>
                  <a:pt x="161711" y="287852"/>
                </a:lnTo>
                <a:cubicBezTo>
                  <a:pt x="161240" y="292838"/>
                  <a:pt x="160958" y="297917"/>
                  <a:pt x="160958" y="302997"/>
                </a:cubicBezTo>
                <a:cubicBezTo>
                  <a:pt x="160958" y="310334"/>
                  <a:pt x="161617" y="317483"/>
                  <a:pt x="162653" y="324350"/>
                </a:cubicBezTo>
                <a:lnTo>
                  <a:pt x="102470" y="324350"/>
                </a:lnTo>
                <a:cubicBezTo>
                  <a:pt x="95030" y="344386"/>
                  <a:pt x="75628" y="358872"/>
                  <a:pt x="52836" y="358966"/>
                </a:cubicBezTo>
                <a:cubicBezTo>
                  <a:pt x="23640" y="358966"/>
                  <a:pt x="0" y="335355"/>
                  <a:pt x="0" y="306195"/>
                </a:cubicBezTo>
                <a:cubicBezTo>
                  <a:pt x="0" y="276941"/>
                  <a:pt x="23734" y="253330"/>
                  <a:pt x="52836" y="253330"/>
                </a:cubicBezTo>
                <a:close/>
                <a:moveTo>
                  <a:pt x="553987" y="250225"/>
                </a:moveTo>
                <a:cubicBezTo>
                  <a:pt x="583192" y="250225"/>
                  <a:pt x="606933" y="273930"/>
                  <a:pt x="606933" y="302996"/>
                </a:cubicBezTo>
                <a:cubicBezTo>
                  <a:pt x="606933" y="332250"/>
                  <a:pt x="583192" y="355861"/>
                  <a:pt x="553987" y="355861"/>
                </a:cubicBezTo>
                <a:cubicBezTo>
                  <a:pt x="532413" y="355861"/>
                  <a:pt x="513854" y="342880"/>
                  <a:pt x="505658" y="324349"/>
                </a:cubicBezTo>
                <a:lnTo>
                  <a:pt x="444139" y="324349"/>
                </a:lnTo>
                <a:cubicBezTo>
                  <a:pt x="445270" y="317294"/>
                  <a:pt x="445741" y="310333"/>
                  <a:pt x="445741" y="302996"/>
                </a:cubicBezTo>
                <a:cubicBezTo>
                  <a:pt x="445741" y="297916"/>
                  <a:pt x="445458" y="292837"/>
                  <a:pt x="444987" y="287851"/>
                </a:cubicBezTo>
                <a:lnTo>
                  <a:pt x="503397" y="287851"/>
                </a:lnTo>
                <a:cubicBezTo>
                  <a:pt x="509897" y="266028"/>
                  <a:pt x="530152" y="250225"/>
                  <a:pt x="553987" y="250225"/>
                </a:cubicBezTo>
                <a:close/>
                <a:moveTo>
                  <a:pt x="303361" y="231794"/>
                </a:moveTo>
                <a:cubicBezTo>
                  <a:pt x="264078" y="231794"/>
                  <a:pt x="232049" y="263774"/>
                  <a:pt x="232049" y="302996"/>
                </a:cubicBezTo>
                <a:cubicBezTo>
                  <a:pt x="232049" y="312402"/>
                  <a:pt x="239679" y="320115"/>
                  <a:pt x="249099" y="320115"/>
                </a:cubicBezTo>
                <a:cubicBezTo>
                  <a:pt x="258520" y="320115"/>
                  <a:pt x="266150" y="312402"/>
                  <a:pt x="266150" y="302996"/>
                </a:cubicBezTo>
                <a:cubicBezTo>
                  <a:pt x="266150" y="282492"/>
                  <a:pt x="282919" y="265749"/>
                  <a:pt x="303455" y="265749"/>
                </a:cubicBezTo>
                <a:cubicBezTo>
                  <a:pt x="312875" y="265749"/>
                  <a:pt x="320600" y="258225"/>
                  <a:pt x="320412" y="248819"/>
                </a:cubicBezTo>
                <a:cubicBezTo>
                  <a:pt x="320412" y="239413"/>
                  <a:pt x="312781" y="231794"/>
                  <a:pt x="303361" y="231794"/>
                </a:cubicBezTo>
                <a:close/>
                <a:moveTo>
                  <a:pt x="303455" y="188904"/>
                </a:moveTo>
                <a:cubicBezTo>
                  <a:pt x="366665" y="188904"/>
                  <a:pt x="417818" y="239978"/>
                  <a:pt x="417818" y="302996"/>
                </a:cubicBezTo>
                <a:cubicBezTo>
                  <a:pt x="417818" y="366109"/>
                  <a:pt x="366665" y="417183"/>
                  <a:pt x="303455" y="417183"/>
                </a:cubicBezTo>
                <a:cubicBezTo>
                  <a:pt x="240339" y="417183"/>
                  <a:pt x="189186" y="366109"/>
                  <a:pt x="189186" y="302996"/>
                </a:cubicBezTo>
                <a:cubicBezTo>
                  <a:pt x="189186" y="239978"/>
                  <a:pt x="240339" y="188904"/>
                  <a:pt x="303455" y="188904"/>
                </a:cubicBezTo>
                <a:close/>
                <a:moveTo>
                  <a:pt x="480677" y="73506"/>
                </a:moveTo>
                <a:cubicBezTo>
                  <a:pt x="494184" y="73506"/>
                  <a:pt x="507702" y="78634"/>
                  <a:pt x="518018" y="88889"/>
                </a:cubicBezTo>
                <a:cubicBezTo>
                  <a:pt x="538555" y="109494"/>
                  <a:pt x="538555" y="142895"/>
                  <a:pt x="518018" y="163406"/>
                </a:cubicBezTo>
                <a:cubicBezTo>
                  <a:pt x="501909" y="179495"/>
                  <a:pt x="478074" y="182976"/>
                  <a:pt x="458574" y="173944"/>
                </a:cubicBezTo>
                <a:lnTo>
                  <a:pt x="416275" y="216283"/>
                </a:lnTo>
                <a:cubicBezTo>
                  <a:pt x="408738" y="206592"/>
                  <a:pt x="400071" y="197936"/>
                  <a:pt x="390368" y="190503"/>
                </a:cubicBezTo>
                <a:lnTo>
                  <a:pt x="405818" y="175073"/>
                </a:lnTo>
                <a:lnTo>
                  <a:pt x="432855" y="148258"/>
                </a:lnTo>
                <a:cubicBezTo>
                  <a:pt x="423811" y="128782"/>
                  <a:pt x="427297" y="104978"/>
                  <a:pt x="443406" y="88889"/>
                </a:cubicBezTo>
                <a:cubicBezTo>
                  <a:pt x="453674" y="78634"/>
                  <a:pt x="467170" y="73506"/>
                  <a:pt x="480677" y="73506"/>
                </a:cubicBezTo>
                <a:close/>
                <a:moveTo>
                  <a:pt x="126232" y="73247"/>
                </a:moveTo>
                <a:cubicBezTo>
                  <a:pt x="155526" y="73247"/>
                  <a:pt x="179075" y="96961"/>
                  <a:pt x="179075" y="126039"/>
                </a:cubicBezTo>
                <a:cubicBezTo>
                  <a:pt x="179075" y="134037"/>
                  <a:pt x="177380" y="141471"/>
                  <a:pt x="174177" y="148247"/>
                </a:cubicBezTo>
                <a:lnTo>
                  <a:pt x="216565" y="190499"/>
                </a:lnTo>
                <a:cubicBezTo>
                  <a:pt x="206863" y="197933"/>
                  <a:pt x="198197" y="206590"/>
                  <a:pt x="190755" y="216283"/>
                </a:cubicBezTo>
                <a:lnTo>
                  <a:pt x="148462" y="173937"/>
                </a:lnTo>
                <a:cubicBezTo>
                  <a:pt x="141680" y="177136"/>
                  <a:pt x="134144" y="178830"/>
                  <a:pt x="126232" y="178830"/>
                </a:cubicBezTo>
                <a:cubicBezTo>
                  <a:pt x="97125" y="178830"/>
                  <a:pt x="73482" y="155304"/>
                  <a:pt x="73388" y="126039"/>
                </a:cubicBezTo>
                <a:cubicBezTo>
                  <a:pt x="73388" y="96773"/>
                  <a:pt x="97125" y="73247"/>
                  <a:pt x="126232" y="73247"/>
                </a:cubicBezTo>
                <a:close/>
                <a:moveTo>
                  <a:pt x="303420" y="0"/>
                </a:moveTo>
                <a:cubicBezTo>
                  <a:pt x="332714" y="0"/>
                  <a:pt x="356356" y="23707"/>
                  <a:pt x="356356" y="52775"/>
                </a:cubicBezTo>
                <a:cubicBezTo>
                  <a:pt x="356356" y="75541"/>
                  <a:pt x="341850" y="94920"/>
                  <a:pt x="321693" y="102352"/>
                </a:cubicBezTo>
                <a:lnTo>
                  <a:pt x="321693" y="162089"/>
                </a:lnTo>
                <a:cubicBezTo>
                  <a:pt x="315759" y="161336"/>
                  <a:pt x="309637" y="160960"/>
                  <a:pt x="303420" y="160960"/>
                </a:cubicBezTo>
                <a:cubicBezTo>
                  <a:pt x="297297" y="160960"/>
                  <a:pt x="291269" y="161336"/>
                  <a:pt x="285241" y="162089"/>
                </a:cubicBezTo>
                <a:lnTo>
                  <a:pt x="285241" y="102352"/>
                </a:lnTo>
                <a:cubicBezTo>
                  <a:pt x="264989" y="94920"/>
                  <a:pt x="250578" y="75541"/>
                  <a:pt x="250578" y="52775"/>
                </a:cubicBezTo>
                <a:cubicBezTo>
                  <a:pt x="250578" y="23613"/>
                  <a:pt x="274314" y="0"/>
                  <a:pt x="303420" y="0"/>
                </a:cubicBezTo>
                <a:close/>
              </a:path>
            </a:pathLst>
          </a:custGeom>
          <a:solidFill>
            <a:schemeClr val="bg1">
              <a:lumMod val="65000"/>
            </a:schemeClr>
          </a:solidFill>
          <a:ln>
            <a:noFill/>
          </a:ln>
        </p:spPr>
        <p:txBody>
          <a:bodyPr wrap="square" lIns="91440" tIns="45720" rIns="91440" bIns="4572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p>
        </p:txBody>
      </p:sp>
      <p:sp>
        <p:nvSpPr>
          <p:cNvPr id="35" name="Rectangle 34"/>
          <p:cNvSpPr/>
          <p:nvPr/>
        </p:nvSpPr>
        <p:spPr>
          <a:xfrm>
            <a:off x="6562298" y="5534590"/>
            <a:ext cx="5370390" cy="646331"/>
          </a:xfrm>
          <a:prstGeom prst="rect">
            <a:avLst/>
          </a:prstGeom>
        </p:spPr>
        <p:txBody>
          <a:bodyPr wrap="square">
            <a:spAutoFit/>
          </a:bodyPr>
          <a:lstStyle/>
          <a:p>
            <a:pPr algn="just"/>
            <a:r>
              <a:rPr lang="vi-VN" sz="3600" dirty="0" smtClean="0">
                <a:latin typeface="+mj-lt"/>
              </a:rPr>
              <a:t>6. Tả sáng tạo, tưởng tượng</a:t>
            </a:r>
          </a:p>
        </p:txBody>
      </p:sp>
    </p:spTree>
    <p:extLst>
      <p:ext uri="{BB962C8B-B14F-4D97-AF65-F5344CB8AC3E}">
        <p14:creationId xmlns:p14="http://schemas.microsoft.com/office/powerpoint/2010/main" val="3767127615"/>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 calcmode="lin" valueType="num">
                                      <p:cBhvr>
                                        <p:cTn id="20" dur="500" fill="hold"/>
                                        <p:tgtEl>
                                          <p:spTgt spid="7"/>
                                        </p:tgtEl>
                                        <p:attrNameLst>
                                          <p:attrName>style.rotation</p:attrName>
                                        </p:attrNameLst>
                                      </p:cBhvr>
                                      <p:tavLst>
                                        <p:tav tm="0">
                                          <p:val>
                                            <p:fltVal val="360"/>
                                          </p:val>
                                        </p:tav>
                                        <p:tav tm="100000">
                                          <p:val>
                                            <p:fltVal val="0"/>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 calcmode="lin" valueType="num">
                                      <p:cBhvr>
                                        <p:cTn id="28" dur="500" fill="hold"/>
                                        <p:tgtEl>
                                          <p:spTgt spid="27"/>
                                        </p:tgtEl>
                                        <p:attrNameLst>
                                          <p:attrName>style.rotation</p:attrName>
                                        </p:attrNameLst>
                                      </p:cBhvr>
                                      <p:tavLst>
                                        <p:tav tm="0">
                                          <p:val>
                                            <p:fltVal val="360"/>
                                          </p:val>
                                        </p:tav>
                                        <p:tav tm="100000">
                                          <p:val>
                                            <p:fltVal val="0"/>
                                          </p:val>
                                        </p:tav>
                                      </p:tavLst>
                                    </p:anim>
                                    <p:animEffect transition="in" filter="fade">
                                      <p:cBhvr>
                                        <p:cTn id="29" dur="500"/>
                                        <p:tgtEl>
                                          <p:spTgt spid="27"/>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 calcmode="lin" valueType="num">
                                      <p:cBhvr>
                                        <p:cTn id="34" dur="500" fill="hold"/>
                                        <p:tgtEl>
                                          <p:spTgt spid="26"/>
                                        </p:tgtEl>
                                        <p:attrNameLst>
                                          <p:attrName>style.rotation</p:attrName>
                                        </p:attrNameLst>
                                      </p:cBhvr>
                                      <p:tavLst>
                                        <p:tav tm="0">
                                          <p:val>
                                            <p:fltVal val="360"/>
                                          </p:val>
                                        </p:tav>
                                        <p:tav tm="100000">
                                          <p:val>
                                            <p:fltVal val="0"/>
                                          </p:val>
                                        </p:tav>
                                      </p:tavLst>
                                    </p:anim>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 calcmode="lin" valueType="num">
                                      <p:cBhvr>
                                        <p:cTn id="42" dur="500" fill="hold"/>
                                        <p:tgtEl>
                                          <p:spTgt spid="29"/>
                                        </p:tgtEl>
                                        <p:attrNameLst>
                                          <p:attrName>style.rotation</p:attrName>
                                        </p:attrNameLst>
                                      </p:cBhvr>
                                      <p:tavLst>
                                        <p:tav tm="0">
                                          <p:val>
                                            <p:fltVal val="360"/>
                                          </p:val>
                                        </p:tav>
                                        <p:tav tm="100000">
                                          <p:val>
                                            <p:fltVal val="0"/>
                                          </p:val>
                                        </p:tav>
                                      </p:tavLst>
                                    </p:anim>
                                    <p:animEffect transition="in" filter="fade">
                                      <p:cBhvr>
                                        <p:cTn id="43" dur="500"/>
                                        <p:tgtEl>
                                          <p:spTgt spid="29"/>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 calcmode="lin" valueType="num">
                                      <p:cBhvr>
                                        <p:cTn id="48" dur="500" fill="hold"/>
                                        <p:tgtEl>
                                          <p:spTgt spid="28"/>
                                        </p:tgtEl>
                                        <p:attrNameLst>
                                          <p:attrName>style.rotation</p:attrName>
                                        </p:attrNameLst>
                                      </p:cBhvr>
                                      <p:tavLst>
                                        <p:tav tm="0">
                                          <p:val>
                                            <p:fltVal val="360"/>
                                          </p:val>
                                        </p:tav>
                                        <p:tav tm="100000">
                                          <p:val>
                                            <p:fltVal val="0"/>
                                          </p:val>
                                        </p:tav>
                                      </p:tavLst>
                                    </p:anim>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49" presetClass="entr" presetSubtype="0" decel="10000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 calcmode="lin" valueType="num">
                                      <p:cBhvr>
                                        <p:cTn id="56" dur="500" fill="hold"/>
                                        <p:tgtEl>
                                          <p:spTgt spid="31"/>
                                        </p:tgtEl>
                                        <p:attrNameLst>
                                          <p:attrName>style.rotation</p:attrName>
                                        </p:attrNameLst>
                                      </p:cBhvr>
                                      <p:tavLst>
                                        <p:tav tm="0">
                                          <p:val>
                                            <p:fltVal val="360"/>
                                          </p:val>
                                        </p:tav>
                                        <p:tav tm="100000">
                                          <p:val>
                                            <p:fltVal val="0"/>
                                          </p:val>
                                        </p:tav>
                                      </p:tavLst>
                                    </p:anim>
                                    <p:animEffect transition="in" filter="fade">
                                      <p:cBhvr>
                                        <p:cTn id="57" dur="500"/>
                                        <p:tgtEl>
                                          <p:spTgt spid="31"/>
                                        </p:tgtEl>
                                      </p:cBhvr>
                                    </p:animEffect>
                                  </p:childTnLst>
                                </p:cTn>
                              </p:par>
                              <p:par>
                                <p:cTn id="58" presetID="49" presetClass="entr" presetSubtype="0" decel="10000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 calcmode="lin" valueType="num">
                                      <p:cBhvr>
                                        <p:cTn id="62" dur="500" fill="hold"/>
                                        <p:tgtEl>
                                          <p:spTgt spid="30"/>
                                        </p:tgtEl>
                                        <p:attrNameLst>
                                          <p:attrName>style.rotation</p:attrName>
                                        </p:attrNameLst>
                                      </p:cBhvr>
                                      <p:tavLst>
                                        <p:tav tm="0">
                                          <p:val>
                                            <p:fltVal val="360"/>
                                          </p:val>
                                        </p:tav>
                                        <p:tav tm="100000">
                                          <p:val>
                                            <p:fltVal val="0"/>
                                          </p:val>
                                        </p:tav>
                                      </p:tavLst>
                                    </p:anim>
                                    <p:animEffect transition="in" filter="fade">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500" fill="hold"/>
                                        <p:tgtEl>
                                          <p:spTgt spid="33"/>
                                        </p:tgtEl>
                                        <p:attrNameLst>
                                          <p:attrName>ppt_w</p:attrName>
                                        </p:attrNameLst>
                                      </p:cBhvr>
                                      <p:tavLst>
                                        <p:tav tm="0">
                                          <p:val>
                                            <p:fltVal val="0"/>
                                          </p:val>
                                        </p:tav>
                                        <p:tav tm="100000">
                                          <p:val>
                                            <p:strVal val="#ppt_w"/>
                                          </p:val>
                                        </p:tav>
                                      </p:tavLst>
                                    </p:anim>
                                    <p:anim calcmode="lin" valueType="num">
                                      <p:cBhvr>
                                        <p:cTn id="69" dur="500" fill="hold"/>
                                        <p:tgtEl>
                                          <p:spTgt spid="33"/>
                                        </p:tgtEl>
                                        <p:attrNameLst>
                                          <p:attrName>ppt_h</p:attrName>
                                        </p:attrNameLst>
                                      </p:cBhvr>
                                      <p:tavLst>
                                        <p:tav tm="0">
                                          <p:val>
                                            <p:fltVal val="0"/>
                                          </p:val>
                                        </p:tav>
                                        <p:tav tm="100000">
                                          <p:val>
                                            <p:strVal val="#ppt_h"/>
                                          </p:val>
                                        </p:tav>
                                      </p:tavLst>
                                    </p:anim>
                                    <p:anim calcmode="lin" valueType="num">
                                      <p:cBhvr>
                                        <p:cTn id="70" dur="500" fill="hold"/>
                                        <p:tgtEl>
                                          <p:spTgt spid="33"/>
                                        </p:tgtEl>
                                        <p:attrNameLst>
                                          <p:attrName>style.rotation</p:attrName>
                                        </p:attrNameLst>
                                      </p:cBhvr>
                                      <p:tavLst>
                                        <p:tav tm="0">
                                          <p:val>
                                            <p:fltVal val="360"/>
                                          </p:val>
                                        </p:tav>
                                        <p:tav tm="100000">
                                          <p:val>
                                            <p:fltVal val="0"/>
                                          </p:val>
                                        </p:tav>
                                      </p:tavLst>
                                    </p:anim>
                                    <p:animEffect transition="in" filter="fade">
                                      <p:cBhvr>
                                        <p:cTn id="71" dur="500"/>
                                        <p:tgtEl>
                                          <p:spTgt spid="33"/>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p:cTn id="74" dur="500" fill="hold"/>
                                        <p:tgtEl>
                                          <p:spTgt spid="32"/>
                                        </p:tgtEl>
                                        <p:attrNameLst>
                                          <p:attrName>ppt_w</p:attrName>
                                        </p:attrNameLst>
                                      </p:cBhvr>
                                      <p:tavLst>
                                        <p:tav tm="0">
                                          <p:val>
                                            <p:fltVal val="0"/>
                                          </p:val>
                                        </p:tav>
                                        <p:tav tm="100000">
                                          <p:val>
                                            <p:strVal val="#ppt_w"/>
                                          </p:val>
                                        </p:tav>
                                      </p:tavLst>
                                    </p:anim>
                                    <p:anim calcmode="lin" valueType="num">
                                      <p:cBhvr>
                                        <p:cTn id="75" dur="500" fill="hold"/>
                                        <p:tgtEl>
                                          <p:spTgt spid="32"/>
                                        </p:tgtEl>
                                        <p:attrNameLst>
                                          <p:attrName>ppt_h</p:attrName>
                                        </p:attrNameLst>
                                      </p:cBhvr>
                                      <p:tavLst>
                                        <p:tav tm="0">
                                          <p:val>
                                            <p:fltVal val="0"/>
                                          </p:val>
                                        </p:tav>
                                        <p:tav tm="100000">
                                          <p:val>
                                            <p:strVal val="#ppt_h"/>
                                          </p:val>
                                        </p:tav>
                                      </p:tavLst>
                                    </p:anim>
                                    <p:anim calcmode="lin" valueType="num">
                                      <p:cBhvr>
                                        <p:cTn id="76" dur="500" fill="hold"/>
                                        <p:tgtEl>
                                          <p:spTgt spid="32"/>
                                        </p:tgtEl>
                                        <p:attrNameLst>
                                          <p:attrName>style.rotation</p:attrName>
                                        </p:attrNameLst>
                                      </p:cBhvr>
                                      <p:tavLst>
                                        <p:tav tm="0">
                                          <p:val>
                                            <p:fltVal val="360"/>
                                          </p:val>
                                        </p:tav>
                                        <p:tav tm="100000">
                                          <p:val>
                                            <p:fltVal val="0"/>
                                          </p:val>
                                        </p:tav>
                                      </p:tavLst>
                                    </p:anim>
                                    <p:animEffect transition="in" filter="fade">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49" presetClass="entr" presetSubtype="0" decel="10000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 calcmode="lin" valueType="num">
                                      <p:cBhvr>
                                        <p:cTn id="84" dur="500" fill="hold"/>
                                        <p:tgtEl>
                                          <p:spTgt spid="35"/>
                                        </p:tgtEl>
                                        <p:attrNameLst>
                                          <p:attrName>style.rotation</p:attrName>
                                        </p:attrNameLst>
                                      </p:cBhvr>
                                      <p:tavLst>
                                        <p:tav tm="0">
                                          <p:val>
                                            <p:fltVal val="360"/>
                                          </p:val>
                                        </p:tav>
                                        <p:tav tm="100000">
                                          <p:val>
                                            <p:fltVal val="0"/>
                                          </p:val>
                                        </p:tav>
                                      </p:tavLst>
                                    </p:anim>
                                    <p:animEffect transition="in" filter="fade">
                                      <p:cBhvr>
                                        <p:cTn id="85" dur="500"/>
                                        <p:tgtEl>
                                          <p:spTgt spid="35"/>
                                        </p:tgtEl>
                                      </p:cBhvr>
                                    </p:animEffect>
                                  </p:childTnLst>
                                </p:cTn>
                              </p:par>
                              <p:par>
                                <p:cTn id="86" presetID="49" presetClass="entr" presetSubtype="0" decel="100000"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 calcmode="lin" valueType="num">
                                      <p:cBhvr>
                                        <p:cTn id="88" dur="500" fill="hold"/>
                                        <p:tgtEl>
                                          <p:spTgt spid="34"/>
                                        </p:tgtEl>
                                        <p:attrNameLst>
                                          <p:attrName>ppt_w</p:attrName>
                                        </p:attrNameLst>
                                      </p:cBhvr>
                                      <p:tavLst>
                                        <p:tav tm="0">
                                          <p:val>
                                            <p:fltVal val="0"/>
                                          </p:val>
                                        </p:tav>
                                        <p:tav tm="100000">
                                          <p:val>
                                            <p:strVal val="#ppt_w"/>
                                          </p:val>
                                        </p:tav>
                                      </p:tavLst>
                                    </p:anim>
                                    <p:anim calcmode="lin" valueType="num">
                                      <p:cBhvr>
                                        <p:cTn id="89" dur="500" fill="hold"/>
                                        <p:tgtEl>
                                          <p:spTgt spid="34"/>
                                        </p:tgtEl>
                                        <p:attrNameLst>
                                          <p:attrName>ppt_h</p:attrName>
                                        </p:attrNameLst>
                                      </p:cBhvr>
                                      <p:tavLst>
                                        <p:tav tm="0">
                                          <p:val>
                                            <p:fltVal val="0"/>
                                          </p:val>
                                        </p:tav>
                                        <p:tav tm="100000">
                                          <p:val>
                                            <p:strVal val="#ppt_h"/>
                                          </p:val>
                                        </p:tav>
                                      </p:tavLst>
                                    </p:anim>
                                    <p:anim calcmode="lin" valueType="num">
                                      <p:cBhvr>
                                        <p:cTn id="90" dur="500" fill="hold"/>
                                        <p:tgtEl>
                                          <p:spTgt spid="34"/>
                                        </p:tgtEl>
                                        <p:attrNameLst>
                                          <p:attrName>style.rotation</p:attrName>
                                        </p:attrNameLst>
                                      </p:cBhvr>
                                      <p:tavLst>
                                        <p:tav tm="0">
                                          <p:val>
                                            <p:fltVal val="360"/>
                                          </p:val>
                                        </p:tav>
                                        <p:tav tm="100000">
                                          <p:val>
                                            <p:fltVal val="0"/>
                                          </p:val>
                                        </p:tav>
                                      </p:tavLst>
                                    </p:anim>
                                    <p:animEffect transition="in" filter="fade">
                                      <p:cBhvr>
                                        <p:cTn id="9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p:bldP spid="25" grpId="0"/>
      <p:bldP spid="26" grpId="0" animBg="1"/>
      <p:bldP spid="27" grpId="0"/>
      <p:bldP spid="28" grpId="0" animBg="1"/>
      <p:bldP spid="29" grpId="0"/>
      <p:bldP spid="30" grpId="0" animBg="1"/>
      <p:bldP spid="31" grpId="0"/>
      <p:bldP spid="32" grpId="0" animBg="1"/>
      <p:bldP spid="33" grpId="0"/>
      <p:bldP spid="34" grpId="0" animBg="1"/>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a:extLst>
              <a:ext uri="{FF2B5EF4-FFF2-40B4-BE49-F238E27FC236}">
                <a16:creationId xmlns:a16="http://schemas.microsoft.com/office/drawing/2014/main" id="{62644644-BD6B-42FD-90BD-2E6C13610C23}"/>
              </a:ext>
            </a:extLst>
          </p:cNvPr>
          <p:cNvCxnSpPr/>
          <p:nvPr/>
        </p:nvCxnSpPr>
        <p:spPr>
          <a:xfrm>
            <a:off x="4800600" y="381000"/>
            <a:ext cx="0" cy="1996440"/>
          </a:xfrm>
          <a:prstGeom prst="line">
            <a:avLst/>
          </a:prstGeom>
          <a:ln>
            <a:solidFill>
              <a:srgbClr val="8AC59E"/>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9FD4B8FA-DB2E-4FF2-A07D-B49DD32F91AF}"/>
              </a:ext>
            </a:extLst>
          </p:cNvPr>
          <p:cNvCxnSpPr>
            <a:cxnSpLocks/>
          </p:cNvCxnSpPr>
          <p:nvPr/>
        </p:nvCxnSpPr>
        <p:spPr>
          <a:xfrm flipH="1">
            <a:off x="335280" y="5151120"/>
            <a:ext cx="1143000" cy="0"/>
          </a:xfrm>
          <a:prstGeom prst="line">
            <a:avLst/>
          </a:prstGeom>
          <a:ln>
            <a:solidFill>
              <a:srgbClr val="8AC59E"/>
            </a:solidFill>
          </a:ln>
        </p:spPr>
        <p:style>
          <a:lnRef idx="1">
            <a:schemeClr val="accent1"/>
          </a:lnRef>
          <a:fillRef idx="0">
            <a:schemeClr val="accent1"/>
          </a:fillRef>
          <a:effectRef idx="0">
            <a:schemeClr val="accent1"/>
          </a:effectRef>
          <a:fontRef idx="minor">
            <a:schemeClr val="tx1"/>
          </a:fontRef>
        </p:style>
      </p:cxnSp>
      <p:sp>
        <p:nvSpPr>
          <p:cNvPr id="17" name="椭圆 10">
            <a:extLst>
              <a:ext uri="{FF2B5EF4-FFF2-40B4-BE49-F238E27FC236}">
                <a16:creationId xmlns:a16="http://schemas.microsoft.com/office/drawing/2014/main" id="{5CEBF6C1-58CE-40DE-BCE4-D95B995A2A54}"/>
              </a:ext>
            </a:extLst>
          </p:cNvPr>
          <p:cNvSpPr/>
          <p:nvPr/>
        </p:nvSpPr>
        <p:spPr>
          <a:xfrm>
            <a:off x="6401709" y="1082040"/>
            <a:ext cx="1979384" cy="1979384"/>
          </a:xfrm>
          <a:prstGeom prst="ellipse">
            <a:avLst/>
          </a:prstGeom>
          <a:solidFill>
            <a:srgbClr val="8AC59E"/>
          </a:solidFill>
          <a:ln>
            <a:solidFill>
              <a:srgbClr val="8AC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1">
            <a:extLst>
              <a:ext uri="{FF2B5EF4-FFF2-40B4-BE49-F238E27FC236}">
                <a16:creationId xmlns:a16="http://schemas.microsoft.com/office/drawing/2014/main" id="{EBB5CED7-DBC0-4A78-8409-A0F16FDDD074}"/>
              </a:ext>
            </a:extLst>
          </p:cNvPr>
          <p:cNvSpPr txBox="1"/>
          <p:nvPr/>
        </p:nvSpPr>
        <p:spPr>
          <a:xfrm>
            <a:off x="6539390" y="1058223"/>
            <a:ext cx="1881277" cy="1862048"/>
          </a:xfrm>
          <a:prstGeom prst="rect">
            <a:avLst/>
          </a:prstGeom>
          <a:noFill/>
        </p:spPr>
        <p:txBody>
          <a:bodyPr wrap="square" rtlCol="0">
            <a:spAutoFit/>
          </a:bodyPr>
          <a:lstStyle/>
          <a:p>
            <a:r>
              <a:rPr lang="en-US" altLang="zh-CN" sz="11500" dirty="0" smtClean="0">
                <a:solidFill>
                  <a:schemeClr val="bg1"/>
                </a:solidFill>
                <a:latin typeface="Algerian" panose="04020705040A02060702" pitchFamily="82" charset="0"/>
              </a:rPr>
              <a:t>III.</a:t>
            </a:r>
            <a:endParaRPr lang="zh-CN" altLang="en-US" sz="11500" dirty="0">
              <a:solidFill>
                <a:schemeClr val="bg1"/>
              </a:solidFill>
              <a:latin typeface="Algerian" panose="04020705040A02060702" pitchFamily="82" charset="0"/>
            </a:endParaRPr>
          </a:p>
        </p:txBody>
      </p:sp>
      <p:sp>
        <p:nvSpPr>
          <p:cNvPr id="19" name="矩形 12">
            <a:extLst>
              <a:ext uri="{FF2B5EF4-FFF2-40B4-BE49-F238E27FC236}">
                <a16:creationId xmlns:a16="http://schemas.microsoft.com/office/drawing/2014/main" id="{56C62AC9-2EE3-4162-956B-81179FC221D2}"/>
              </a:ext>
            </a:extLst>
          </p:cNvPr>
          <p:cNvSpPr/>
          <p:nvPr/>
        </p:nvSpPr>
        <p:spPr>
          <a:xfrm>
            <a:off x="9032966" y="2688609"/>
            <a:ext cx="2026919" cy="2374710"/>
          </a:xfrm>
          <a:prstGeom prst="rect">
            <a:avLst/>
          </a:prstGeom>
          <a:solidFill>
            <a:srgbClr val="8AC59E"/>
          </a:solidFill>
          <a:ln>
            <a:solidFill>
              <a:srgbClr val="8AC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3">
            <a:extLst>
              <a:ext uri="{FF2B5EF4-FFF2-40B4-BE49-F238E27FC236}">
                <a16:creationId xmlns:a16="http://schemas.microsoft.com/office/drawing/2014/main" id="{C3EA0B41-2444-4749-BC9E-B26628657E93}"/>
              </a:ext>
            </a:extLst>
          </p:cNvPr>
          <p:cNvSpPr txBox="1"/>
          <p:nvPr/>
        </p:nvSpPr>
        <p:spPr>
          <a:xfrm rot="16200000">
            <a:off x="9066324" y="2635429"/>
            <a:ext cx="2031325" cy="2468880"/>
          </a:xfrm>
          <a:prstGeom prst="rect">
            <a:avLst/>
          </a:prstGeom>
          <a:noFill/>
        </p:spPr>
        <p:txBody>
          <a:bodyPr vert="eaVert" wrap="square" rtlCol="0">
            <a:spAutoFit/>
          </a:bodyPr>
          <a:lstStyle/>
          <a:p>
            <a:pPr algn="ctr"/>
            <a:r>
              <a:rPr lang="en-US" altLang="zh-CN" sz="6000" dirty="0" err="1" smtClean="0">
                <a:solidFill>
                  <a:schemeClr val="bg1"/>
                </a:solidFill>
                <a:latin typeface="Times New Roman" pitchFamily="18" charset="0"/>
                <a:ea typeface="幼圆" panose="02010509060101010101" pitchFamily="49" charset="-122"/>
                <a:cs typeface="Times New Roman" pitchFamily="18" charset="0"/>
              </a:rPr>
              <a:t>Luyện</a:t>
            </a:r>
            <a:r>
              <a:rPr lang="en-US" altLang="zh-CN" sz="60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6000" dirty="0" err="1" smtClean="0">
                <a:solidFill>
                  <a:schemeClr val="bg1"/>
                </a:solidFill>
                <a:latin typeface="Times New Roman" pitchFamily="18" charset="0"/>
                <a:ea typeface="幼圆" panose="02010509060101010101" pitchFamily="49" charset="-122"/>
                <a:cs typeface="Times New Roman" pitchFamily="18" charset="0"/>
              </a:rPr>
              <a:t>tập</a:t>
            </a:r>
            <a:endParaRPr lang="zh-CN" altLang="en-US" sz="6000" dirty="0">
              <a:solidFill>
                <a:schemeClr val="bg1"/>
              </a:solidFill>
              <a:latin typeface="Times New Roman" pitchFamily="18" charset="0"/>
              <a:ea typeface="幼圆" panose="02010509060101010101" pitchFamily="49" charset="-122"/>
              <a:cs typeface="Times New Roman" pitchFamily="18" charset="0"/>
            </a:endParaRPr>
          </a:p>
        </p:txBody>
      </p:sp>
      <p:pic>
        <p:nvPicPr>
          <p:cNvPr id="10" name="图片 5">
            <a:extLst>
              <a:ext uri="{FF2B5EF4-FFF2-40B4-BE49-F238E27FC236}">
                <a16:creationId xmlns:a16="http://schemas.microsoft.com/office/drawing/2014/main" id="{B1D1DD8D-8A11-40FB-B393-E5CEFAEEE7BD}"/>
              </a:ext>
            </a:extLst>
          </p:cNvPr>
          <p:cNvPicPr>
            <a:picLocks noChangeAspect="1"/>
          </p:cNvPicPr>
          <p:nvPr/>
        </p:nvPicPr>
        <p:blipFill rotWithShape="1">
          <a:blip r:embed="rId3">
            <a:extLst>
              <a:ext uri="{28A0092B-C50C-407E-A947-70E740481C1C}">
                <a14:useLocalDpi xmlns:a14="http://schemas.microsoft.com/office/drawing/2010/main" val="0"/>
              </a:ext>
            </a:extLst>
          </a:blip>
          <a:srcRect l="35916" t="28743" b="14128"/>
          <a:stretch/>
        </p:blipFill>
        <p:spPr>
          <a:xfrm>
            <a:off x="1021080" y="579120"/>
            <a:ext cx="4795345" cy="5699760"/>
          </a:xfrm>
          <a:prstGeom prst="rect">
            <a:avLst/>
          </a:prstGeom>
        </p:spPr>
      </p:pic>
    </p:spTree>
    <p:extLst>
      <p:ext uri="{BB962C8B-B14F-4D97-AF65-F5344CB8AC3E}">
        <p14:creationId xmlns:p14="http://schemas.microsoft.com/office/powerpoint/2010/main" val="25872677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descr="—Pngtree—cartoon hand drawn hand drawn_3802498.png"/>
          <p:cNvPicPr>
            <a:picLocks noChangeAspect="1"/>
          </p:cNvPicPr>
          <p:nvPr/>
        </p:nvPicPr>
        <p:blipFill>
          <a:blip r:embed="rId3" cstate="print"/>
          <a:stretch>
            <a:fillRect/>
          </a:stretch>
        </p:blipFill>
        <p:spPr>
          <a:xfrm>
            <a:off x="6802271" y="1132764"/>
            <a:ext cx="4701653" cy="4701653"/>
          </a:xfrm>
          <a:prstGeom prst="rect">
            <a:avLst/>
          </a:prstGeom>
        </p:spPr>
      </p:pic>
      <p:sp>
        <p:nvSpPr>
          <p:cNvPr id="12" name="Rectangle 11"/>
          <p:cNvSpPr/>
          <p:nvPr/>
        </p:nvSpPr>
        <p:spPr>
          <a:xfrm>
            <a:off x="1364777" y="2450237"/>
            <a:ext cx="4967784" cy="1938992"/>
          </a:xfrm>
          <a:prstGeom prst="rect">
            <a:avLst/>
          </a:prstGeom>
        </p:spPr>
        <p:txBody>
          <a:bodyPr wrap="square">
            <a:spAutoFit/>
          </a:bodyPr>
          <a:lstStyle/>
          <a:p>
            <a:pPr algn="ctr"/>
            <a:r>
              <a:rPr lang="en-US" sz="4000" b="1" dirty="0" err="1" smtClean="0">
                <a:solidFill>
                  <a:srgbClr val="FF0000"/>
                </a:solidFill>
                <a:latin typeface="Times New Roman" pitchFamily="18" charset="0"/>
                <a:cs typeface="Times New Roman" pitchFamily="18" charset="0"/>
              </a:rPr>
              <a:t>Lập</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dàn</a:t>
            </a:r>
            <a:r>
              <a:rPr lang="en-US" sz="4000" b="1" dirty="0" smtClean="0">
                <a:solidFill>
                  <a:srgbClr val="FF0000"/>
                </a:solidFill>
                <a:latin typeface="Times New Roman" pitchFamily="18" charset="0"/>
                <a:cs typeface="Times New Roman" pitchFamily="18" charset="0"/>
              </a:rPr>
              <a:t> ý </a:t>
            </a:r>
            <a:r>
              <a:rPr lang="en-US" sz="4000" b="1" dirty="0" err="1" smtClean="0">
                <a:solidFill>
                  <a:srgbClr val="FF0000"/>
                </a:solidFill>
                <a:latin typeface="Times New Roman" pitchFamily="18" charset="0"/>
                <a:cs typeface="Times New Roman" pitchFamily="18" charset="0"/>
              </a:rPr>
              <a:t>cho</a:t>
            </a:r>
            <a:r>
              <a:rPr lang="en-US" sz="4000" b="1" dirty="0" smtClean="0">
                <a:solidFill>
                  <a:srgbClr val="FF0000"/>
                </a:solidFill>
                <a:latin typeface="Times New Roman" pitchFamily="18" charset="0"/>
                <a:cs typeface="Times New Roman" pitchFamily="18" charset="0"/>
              </a:rPr>
              <a:t> 1 </a:t>
            </a:r>
            <a:r>
              <a:rPr lang="en-US" sz="4000" b="1" dirty="0" err="1" smtClean="0">
                <a:solidFill>
                  <a:srgbClr val="FF0000"/>
                </a:solidFill>
                <a:latin typeface="Times New Roman" pitchFamily="18" charset="0"/>
                <a:cs typeface="Times New Roman" pitchFamily="18" charset="0"/>
              </a:rPr>
              <a:t>trong</a:t>
            </a:r>
            <a:r>
              <a:rPr lang="en-US" sz="4000" b="1" dirty="0" smtClean="0">
                <a:solidFill>
                  <a:srgbClr val="FF0000"/>
                </a:solidFill>
                <a:latin typeface="Times New Roman" pitchFamily="18" charset="0"/>
                <a:cs typeface="Times New Roman" pitchFamily="18" charset="0"/>
              </a:rPr>
              <a:t> 2 </a:t>
            </a:r>
            <a:r>
              <a:rPr lang="en-US" sz="4000" b="1" dirty="0" err="1" smtClean="0">
                <a:solidFill>
                  <a:srgbClr val="FF0000"/>
                </a:solidFill>
                <a:latin typeface="Times New Roman" pitchFamily="18" charset="0"/>
                <a:cs typeface="Times New Roman" pitchFamily="18" charset="0"/>
              </a:rPr>
              <a:t>đề</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phần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luyện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tập</a:t>
            </a:r>
            <a:r>
              <a:rPr lang="en-US" sz="4000" b="1" dirty="0" smtClean="0">
                <a:solidFill>
                  <a:srgbClr val="FF0000"/>
                </a:solidFill>
                <a:latin typeface="Times New Roman" pitchFamily="18" charset="0"/>
                <a:cs typeface="Times New Roman" pitchFamily="18" charset="0"/>
              </a:rPr>
              <a:t> </a:t>
            </a:r>
          </a:p>
          <a:p>
            <a:pPr algn="ctr"/>
            <a:r>
              <a:rPr lang="en-US" sz="4000" b="1" dirty="0" smtClean="0">
                <a:solidFill>
                  <a:srgbClr val="FF0000"/>
                </a:solidFill>
                <a:latin typeface="Times New Roman" pitchFamily="18" charset="0"/>
                <a:cs typeface="Times New Roman" pitchFamily="18" charset="0"/>
              </a:rPr>
              <a:t>(SGK – </a:t>
            </a:r>
            <a:r>
              <a:rPr lang="en-US" sz="4000" b="1" dirty="0" err="1" smtClean="0">
                <a:solidFill>
                  <a:srgbClr val="FF0000"/>
                </a:solidFill>
                <a:latin typeface="Times New Roman" pitchFamily="18" charset="0"/>
                <a:cs typeface="Times New Roman" pitchFamily="18" charset="0"/>
              </a:rPr>
              <a:t>tr</a:t>
            </a:r>
            <a:r>
              <a:rPr lang="en-US" sz="4000" b="1" dirty="0" smtClean="0">
                <a:solidFill>
                  <a:srgbClr val="FF0000"/>
                </a:solidFill>
                <a:latin typeface="Times New Roman" pitchFamily="18" charset="0"/>
                <a:cs typeface="Times New Roman" pitchFamily="18" charset="0"/>
              </a:rPr>
              <a:t> 157)</a:t>
            </a:r>
            <a:endParaRPr lang="vi-VN" sz="4000" dirty="0" smtClean="0">
              <a:solidFill>
                <a:srgbClr val="FF0000"/>
              </a:solidFill>
              <a:latin typeface="+mj-lt"/>
            </a:endParaRPr>
          </a:p>
        </p:txBody>
      </p:sp>
    </p:spTree>
    <p:extLst>
      <p:ext uri="{BB962C8B-B14F-4D97-AF65-F5344CB8AC3E}">
        <p14:creationId xmlns:p14="http://schemas.microsoft.com/office/powerpoint/2010/main" val="25872677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zh-CN" altLang="en-US" sz="4400" dirty="0">
              <a:solidFill>
                <a:schemeClr val="bg1">
                  <a:lumMod val="50000"/>
                </a:schemeClr>
              </a:solidFill>
            </a:endParaRPr>
          </a:p>
        </p:txBody>
      </p:sp>
      <p:sp>
        <p:nvSpPr>
          <p:cNvPr id="5" name="Rectangle 4"/>
          <p:cNvSpPr/>
          <p:nvPr/>
        </p:nvSpPr>
        <p:spPr>
          <a:xfrm>
            <a:off x="464023" y="545911"/>
            <a:ext cx="11041039" cy="7417415"/>
          </a:xfrm>
          <a:prstGeom prst="rect">
            <a:avLst/>
          </a:prstGeom>
        </p:spPr>
        <p:txBody>
          <a:bodyPr wrap="square">
            <a:spAutoFit/>
          </a:bodyPr>
          <a:lstStyle/>
          <a:p>
            <a:r>
              <a:rPr lang="vi-VN" sz="2800" b="1" dirty="0" smtClean="0"/>
              <a:t>1. Trong vai anh đội viên, hãy kể lại câu chuyện cảm động trong bài thơ </a:t>
            </a:r>
            <a:r>
              <a:rPr lang="vi-VN" sz="2800" b="1" i="1" dirty="0" smtClean="0"/>
              <a:t>Đêm nay Bác không ngủ</a:t>
            </a:r>
            <a:r>
              <a:rPr lang="vi-VN" sz="2800" b="1" dirty="0" smtClean="0"/>
              <a:t> của Minh Huệ.</a:t>
            </a:r>
            <a:endParaRPr lang="vi-VN" sz="2800" dirty="0" smtClean="0"/>
          </a:p>
          <a:p>
            <a:r>
              <a:rPr lang="vi-VN" sz="2800" b="1" dirty="0" smtClean="0"/>
              <a:t>Trả lời:</a:t>
            </a:r>
            <a:endParaRPr lang="vi-VN" sz="2800" dirty="0" smtClean="0"/>
          </a:p>
          <a:p>
            <a:r>
              <a:rPr lang="vi-VN" sz="2800" dirty="0" smtClean="0"/>
              <a:t>   Đây là một bài văn kể chuyện, các bạn có thể làm theo dàn ý sau:</a:t>
            </a:r>
          </a:p>
          <a:p>
            <a:r>
              <a:rPr lang="vi-VN" sz="2800" dirty="0" smtClean="0"/>
              <a:t>- Nhân vật: Bác Hồ và anh đội viên (người kể chuyện, có thể xưng tôi)</a:t>
            </a:r>
          </a:p>
          <a:p>
            <a:r>
              <a:rPr lang="vi-VN" sz="2800" dirty="0" smtClean="0"/>
              <a:t>- Câu chuyện: Trên đường đi chiến dịch, vào một đêm khuya trời mưa và lạnh, ở một mái lều tranh, ba lần anh đội viên thức dậy vẫn thấy Bác chưa ngủ. Anh đội viên cảm động trước tình cảm của Bác đối với các chiến sĩ, anh thức luôn cùng Bác. Nên kể câu chuyện theo diễn biến của các lần anh đội viên thức giấc.</a:t>
            </a:r>
          </a:p>
          <a:p>
            <a:r>
              <a:rPr lang="vi-VN" sz="2800" dirty="0" smtClean="0"/>
              <a:t>- Tình cảm cần thể hiện: Câu chuyện được kể bằng tình cảm của anh đội viên. Anh đội viên chứng kiến và kể lại, mọi sự việc đều được tái hiện qua con mắt của nhân vật này. Chú ý diễn tả được tình cảm xúc động, gần gũi mà kính phục của anh đội viên với Bác Hồ.</a:t>
            </a:r>
          </a:p>
          <a:p>
            <a:endParaRPr lang="en-US" sz="2800" dirty="0" smtClean="0"/>
          </a:p>
        </p:txBody>
      </p:sp>
    </p:spTree>
    <p:extLst>
      <p:ext uri="{BB962C8B-B14F-4D97-AF65-F5344CB8AC3E}">
        <p14:creationId xmlns:p14="http://schemas.microsoft.com/office/powerpoint/2010/main" val="114966612"/>
      </p:ext>
    </p:extLst>
  </p:cSld>
  <p:clrMapOvr>
    <a:masterClrMapping/>
  </p:clrMapOvr>
  <p:transition spd="slow" advClick="0">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zh-CN" altLang="en-US" sz="4400" dirty="0">
              <a:solidFill>
                <a:schemeClr val="bg1">
                  <a:lumMod val="50000"/>
                </a:schemeClr>
              </a:solidFill>
            </a:endParaRPr>
          </a:p>
        </p:txBody>
      </p:sp>
      <p:sp>
        <p:nvSpPr>
          <p:cNvPr id="3" name="Rectangle 2"/>
          <p:cNvSpPr/>
          <p:nvPr/>
        </p:nvSpPr>
        <p:spPr>
          <a:xfrm>
            <a:off x="450375" y="569393"/>
            <a:ext cx="11286699" cy="6463308"/>
          </a:xfrm>
          <a:prstGeom prst="rect">
            <a:avLst/>
          </a:prstGeom>
        </p:spPr>
        <p:txBody>
          <a:bodyPr wrap="square">
            <a:spAutoFit/>
          </a:bodyPr>
          <a:lstStyle/>
          <a:p>
            <a:r>
              <a:rPr lang="vi-VN" b="1" dirty="0" smtClean="0"/>
              <a:t>2. Dựa vào bài thơ </a:t>
            </a:r>
            <a:r>
              <a:rPr lang="vi-VN" b="1" i="1" dirty="0" smtClean="0"/>
              <a:t>Mưa</a:t>
            </a:r>
            <a:r>
              <a:rPr lang="vi-VN" b="1" dirty="0" smtClean="0"/>
              <a:t> của Trần Đăng Khoa, hãy tả lại trận mưa rào mà em có dịp quan sát.</a:t>
            </a:r>
            <a:endParaRPr lang="vi-VN" dirty="0" smtClean="0"/>
          </a:p>
          <a:p>
            <a:r>
              <a:rPr lang="vi-VN" b="1" dirty="0" smtClean="0"/>
              <a:t>Trả lời:</a:t>
            </a:r>
            <a:endParaRPr lang="vi-VN" dirty="0" smtClean="0"/>
          </a:p>
          <a:p>
            <a:r>
              <a:rPr lang="vi-VN" dirty="0" smtClean="0"/>
              <a:t>  </a:t>
            </a:r>
            <a:r>
              <a:rPr lang="vi-VN" b="1" dirty="0" smtClean="0"/>
              <a:t>1. Mở bài:</a:t>
            </a:r>
            <a:r>
              <a:rPr lang="vi-VN" dirty="0" smtClean="0"/>
              <a:t> Trời oi bức, đứng gió, không khí ngột ngạt. Mây đen từ phía chân trời kéo về. Bầu trời tối sầm lại.</a:t>
            </a:r>
          </a:p>
          <a:p>
            <a:r>
              <a:rPr lang="vi-VN" b="1" dirty="0" smtClean="0"/>
              <a:t>   2. Thân bài:</a:t>
            </a:r>
            <a:endParaRPr lang="vi-VN" dirty="0" smtClean="0"/>
          </a:p>
          <a:p>
            <a:r>
              <a:rPr lang="vi-VN" dirty="0" smtClean="0"/>
              <a:t>   </a:t>
            </a:r>
            <a:r>
              <a:rPr lang="vi-VN" i="1" dirty="0" smtClean="0"/>
              <a:t>Diễn biến của cơn mưa:</a:t>
            </a:r>
            <a:endParaRPr lang="vi-VN" dirty="0" smtClean="0"/>
          </a:p>
          <a:p>
            <a:r>
              <a:rPr lang="vi-VN" dirty="0" smtClean="0"/>
              <a:t>   - Một vài hạt mưa bắt đầu rơi.</a:t>
            </a:r>
          </a:p>
          <a:p>
            <a:r>
              <a:rPr lang="vi-VN" dirty="0" smtClean="0"/>
              <a:t>   - Gió thổi ào ào, cây cối nghiêng ngả.</a:t>
            </a:r>
          </a:p>
          <a:p>
            <a:r>
              <a:rPr lang="vi-VN" dirty="0" smtClean="0"/>
              <a:t>   - Mưa nặng hạt dần. Mưa rơi lộp độp.</a:t>
            </a:r>
          </a:p>
          <a:p>
            <a:r>
              <a:rPr lang="vi-VN" dirty="0" smtClean="0"/>
              <a:t>   - Mưa xối xả, mưa như trút nước.</a:t>
            </a:r>
          </a:p>
          <a:p>
            <a:r>
              <a:rPr lang="vi-VN" dirty="0" smtClean="0"/>
              <a:t>   - Cây cối trong vườn ngả nghiêng trong ánh chớp nhoáng, sáng loá và tiếng sấm ì ầm lúc gần, lúc xa.</a:t>
            </a:r>
          </a:p>
          <a:p>
            <a:r>
              <a:rPr lang="vi-VN" dirty="0" smtClean="0"/>
              <a:t>   - Ngồi trong nhà nhìn ra thấy một màn mưa trắng xóa. Giữa nền trời tối đen, lâu lâu một vệt chớp loằng ngoằng sáng chói như muốn xé toang bầu trời âm u. Tiếp theo là tiếng sấm ầm ầm, khiến cho mọi người giật mình.</a:t>
            </a:r>
          </a:p>
          <a:p>
            <a:r>
              <a:rPr lang="vi-VN" dirty="0" smtClean="0"/>
              <a:t>   - Dòng nước mưa từ trên cao trút xuống lấp lánh như bạc, chảy lai láng.</a:t>
            </a:r>
          </a:p>
          <a:p>
            <a:r>
              <a:rPr lang="vi-VN" dirty="0" smtClean="0"/>
              <a:t>   - Mưa mỗi lúc một to, gió lay giật các cửa sổ và cửa ra vào.</a:t>
            </a:r>
          </a:p>
          <a:p>
            <a:r>
              <a:rPr lang="vi-VN" dirty="0" smtClean="0"/>
              <a:t>   - Hơi nước mát lạnh bay vào gian phòng.</a:t>
            </a:r>
          </a:p>
          <a:p>
            <a:r>
              <a:rPr lang="vi-VN" dirty="0" smtClean="0"/>
              <a:t> </a:t>
            </a:r>
            <a:r>
              <a:rPr lang="vi-VN" i="1" dirty="0" smtClean="0"/>
              <a:t>  Sau cơn mưa:</a:t>
            </a:r>
            <a:endParaRPr lang="vi-VN" dirty="0" smtClean="0"/>
          </a:p>
          <a:p>
            <a:r>
              <a:rPr lang="vi-VN" dirty="0" smtClean="0"/>
              <a:t>   - Lá vàng rơi đầy sân.</a:t>
            </a:r>
          </a:p>
          <a:p>
            <a:r>
              <a:rPr lang="vi-VN" dirty="0" smtClean="0"/>
              <a:t>   - Trời trong veo không một gợn mây.</a:t>
            </a:r>
          </a:p>
          <a:p>
            <a:r>
              <a:rPr lang="vi-VN" dirty="0" smtClean="0"/>
              <a:t>  </a:t>
            </a:r>
            <a:r>
              <a:rPr lang="vi-VN" b="1" dirty="0" smtClean="0"/>
              <a:t> 3. Kết bài:</a:t>
            </a:r>
            <a:r>
              <a:rPr lang="vi-VN" dirty="0" smtClean="0"/>
              <a:t> Cơn mưa đem lại sự mát dịu cho con người và cảnh vật, xua đi cái nóng ngột ngạt của buổi trưa hè.</a:t>
            </a:r>
          </a:p>
          <a:p>
            <a:endParaRPr lang="zh-CN" altLang="en-US" dirty="0">
              <a:solidFill>
                <a:schemeClr val="bg1">
                  <a:lumMod val="50000"/>
                </a:schemeClr>
              </a:solidFill>
            </a:endParaRPr>
          </a:p>
        </p:txBody>
      </p:sp>
    </p:spTree>
    <p:extLst>
      <p:ext uri="{BB962C8B-B14F-4D97-AF65-F5344CB8AC3E}">
        <p14:creationId xmlns:p14="http://schemas.microsoft.com/office/powerpoint/2010/main" val="114966612"/>
      </p:ext>
    </p:extLst>
  </p:cSld>
  <p:clrMapOvr>
    <a:masterClrMapping/>
  </p:clrMapOvr>
  <p:transition spd="slow" advClick="0">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íṧlîdé">
            <a:extLst>
              <a:ext uri="{FF2B5EF4-FFF2-40B4-BE49-F238E27FC236}">
                <a16:creationId xmlns:a16="http://schemas.microsoft.com/office/drawing/2014/main" id="{8D554AEF-04AF-447C-86B5-AC920F9A1A41}"/>
              </a:ext>
            </a:extLst>
          </p:cNvPr>
          <p:cNvGrpSpPr/>
          <p:nvPr/>
        </p:nvGrpSpPr>
        <p:grpSpPr>
          <a:xfrm>
            <a:off x="1792773" y="2272784"/>
            <a:ext cx="1679786" cy="1679778"/>
            <a:chOff x="7893784" y="1399372"/>
            <a:chExt cx="1195221" cy="1195217"/>
          </a:xfrm>
        </p:grpSpPr>
        <p:sp>
          <p:nvSpPr>
            <p:cNvPr id="4" name="îs1ídê">
              <a:extLst>
                <a:ext uri="{FF2B5EF4-FFF2-40B4-BE49-F238E27FC236}">
                  <a16:creationId xmlns:a16="http://schemas.microsoft.com/office/drawing/2014/main" id="{6EC4C801-523F-4903-B280-8DE29BB6D614}"/>
                </a:ext>
              </a:extLst>
            </p:cNvPr>
            <p:cNvSpPr/>
            <p:nvPr/>
          </p:nvSpPr>
          <p:spPr>
            <a:xfrm>
              <a:off x="7893784" y="1399372"/>
              <a:ext cx="1195221" cy="1195217"/>
            </a:xfrm>
            <a:prstGeom prst="ellipse">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5" name="ïsľîḋé">
              <a:extLst>
                <a:ext uri="{FF2B5EF4-FFF2-40B4-BE49-F238E27FC236}">
                  <a16:creationId xmlns:a16="http://schemas.microsoft.com/office/drawing/2014/main" id="{DFFC01A9-138A-4EEA-8A13-D6F105B6AA8E}"/>
                </a:ext>
              </a:extLst>
            </p:cNvPr>
            <p:cNvSpPr/>
            <p:nvPr/>
          </p:nvSpPr>
          <p:spPr bwMode="auto">
            <a:xfrm>
              <a:off x="8207007" y="1765786"/>
              <a:ext cx="568774" cy="462389"/>
            </a:xfrm>
            <a:custGeom>
              <a:avLst/>
              <a:gdLst>
                <a:gd name="connsiteX0" fmla="*/ 390482 w 564166"/>
                <a:gd name="connsiteY0" fmla="*/ 307997 h 458643"/>
                <a:gd name="connsiteX1" fmla="*/ 403395 w 564166"/>
                <a:gd name="connsiteY1" fmla="*/ 307997 h 458643"/>
                <a:gd name="connsiteX2" fmla="*/ 439265 w 564166"/>
                <a:gd name="connsiteY2" fmla="*/ 353908 h 458643"/>
                <a:gd name="connsiteX3" fmla="*/ 434961 w 564166"/>
                <a:gd name="connsiteY3" fmla="*/ 361082 h 458643"/>
                <a:gd name="connsiteX4" fmla="*/ 419178 w 564166"/>
                <a:gd name="connsiteY4" fmla="*/ 361082 h 458643"/>
                <a:gd name="connsiteX5" fmla="*/ 492353 w 564166"/>
                <a:gd name="connsiteY5" fmla="*/ 419905 h 458643"/>
                <a:gd name="connsiteX6" fmla="*/ 512440 w 564166"/>
                <a:gd name="connsiteY6" fmla="*/ 438557 h 458643"/>
                <a:gd name="connsiteX7" fmla="*/ 492353 w 564166"/>
                <a:gd name="connsiteY7" fmla="*/ 458643 h 458643"/>
                <a:gd name="connsiteX8" fmla="*/ 379004 w 564166"/>
                <a:gd name="connsiteY8" fmla="*/ 361082 h 458643"/>
                <a:gd name="connsiteX9" fmla="*/ 358916 w 564166"/>
                <a:gd name="connsiteY9" fmla="*/ 361082 h 458643"/>
                <a:gd name="connsiteX10" fmla="*/ 354612 w 564166"/>
                <a:gd name="connsiteY10" fmla="*/ 353908 h 458643"/>
                <a:gd name="connsiteX11" fmla="*/ 277051 w 564166"/>
                <a:gd name="connsiteY11" fmla="*/ 307997 h 458643"/>
                <a:gd name="connsiteX12" fmla="*/ 288553 w 564166"/>
                <a:gd name="connsiteY12" fmla="*/ 307997 h 458643"/>
                <a:gd name="connsiteX13" fmla="*/ 324497 w 564166"/>
                <a:gd name="connsiteY13" fmla="*/ 353908 h 458643"/>
                <a:gd name="connsiteX14" fmla="*/ 320183 w 564166"/>
                <a:gd name="connsiteY14" fmla="*/ 361082 h 458643"/>
                <a:gd name="connsiteX15" fmla="*/ 301493 w 564166"/>
                <a:gd name="connsiteY15" fmla="*/ 361082 h 458643"/>
                <a:gd name="connsiteX16" fmla="*/ 301493 w 564166"/>
                <a:gd name="connsiteY16" fmla="*/ 438557 h 458643"/>
                <a:gd name="connsiteX17" fmla="*/ 282802 w 564166"/>
                <a:gd name="connsiteY17" fmla="*/ 458643 h 458643"/>
                <a:gd name="connsiteX18" fmla="*/ 262673 w 564166"/>
                <a:gd name="connsiteY18" fmla="*/ 438557 h 458643"/>
                <a:gd name="connsiteX19" fmla="*/ 262673 w 564166"/>
                <a:gd name="connsiteY19" fmla="*/ 361082 h 458643"/>
                <a:gd name="connsiteX20" fmla="*/ 243982 w 564166"/>
                <a:gd name="connsiteY20" fmla="*/ 361082 h 458643"/>
                <a:gd name="connsiteX21" fmla="*/ 239669 w 564166"/>
                <a:gd name="connsiteY21" fmla="*/ 353908 h 458643"/>
                <a:gd name="connsiteX22" fmla="*/ 162189 w 564166"/>
                <a:gd name="connsiteY22" fmla="*/ 307997 h 458643"/>
                <a:gd name="connsiteX23" fmla="*/ 173671 w 564166"/>
                <a:gd name="connsiteY23" fmla="*/ 307997 h 458643"/>
                <a:gd name="connsiteX24" fmla="*/ 209554 w 564166"/>
                <a:gd name="connsiteY24" fmla="*/ 353908 h 458643"/>
                <a:gd name="connsiteX25" fmla="*/ 205248 w 564166"/>
                <a:gd name="connsiteY25" fmla="*/ 361082 h 458643"/>
                <a:gd name="connsiteX26" fmla="*/ 185154 w 564166"/>
                <a:gd name="connsiteY26" fmla="*/ 361082 h 458643"/>
                <a:gd name="connsiteX27" fmla="*/ 71765 w 564166"/>
                <a:gd name="connsiteY27" fmla="*/ 458643 h 458643"/>
                <a:gd name="connsiteX28" fmla="*/ 53106 w 564166"/>
                <a:gd name="connsiteY28" fmla="*/ 438557 h 458643"/>
                <a:gd name="connsiteX29" fmla="*/ 71765 w 564166"/>
                <a:gd name="connsiteY29" fmla="*/ 419905 h 458643"/>
                <a:gd name="connsiteX30" fmla="*/ 146401 w 564166"/>
                <a:gd name="connsiteY30" fmla="*/ 361082 h 458643"/>
                <a:gd name="connsiteX31" fmla="*/ 129177 w 564166"/>
                <a:gd name="connsiteY31" fmla="*/ 361082 h 458643"/>
                <a:gd name="connsiteX32" fmla="*/ 124871 w 564166"/>
                <a:gd name="connsiteY32" fmla="*/ 353908 h 458643"/>
                <a:gd name="connsiteX33" fmla="*/ 340222 w 564166"/>
                <a:gd name="connsiteY33" fmla="*/ 0 h 458643"/>
                <a:gd name="connsiteX34" fmla="*/ 453630 w 564166"/>
                <a:gd name="connsiteY34" fmla="*/ 118973 h 458643"/>
                <a:gd name="connsiteX35" fmla="*/ 525407 w 564166"/>
                <a:gd name="connsiteY35" fmla="*/ 179176 h 458643"/>
                <a:gd name="connsiteX36" fmla="*/ 564166 w 564166"/>
                <a:gd name="connsiteY36" fmla="*/ 232212 h 458643"/>
                <a:gd name="connsiteX37" fmla="*/ 518229 w 564166"/>
                <a:gd name="connsiteY37" fmla="*/ 286681 h 458643"/>
                <a:gd name="connsiteX38" fmla="*/ 45937 w 564166"/>
                <a:gd name="connsiteY38" fmla="*/ 286681 h 458643"/>
                <a:gd name="connsiteX39" fmla="*/ 0 w 564166"/>
                <a:gd name="connsiteY39" fmla="*/ 232212 h 458643"/>
                <a:gd name="connsiteX40" fmla="*/ 45937 w 564166"/>
                <a:gd name="connsiteY40" fmla="*/ 179176 h 458643"/>
                <a:gd name="connsiteX41" fmla="*/ 111972 w 564166"/>
                <a:gd name="connsiteY41" fmla="*/ 103205 h 458643"/>
                <a:gd name="connsiteX42" fmla="*/ 134941 w 564166"/>
                <a:gd name="connsiteY42" fmla="*/ 107505 h 458643"/>
                <a:gd name="connsiteX43" fmla="*/ 209589 w 564166"/>
                <a:gd name="connsiteY43" fmla="*/ 22934 h 458643"/>
                <a:gd name="connsiteX44" fmla="*/ 256961 w 564166"/>
                <a:gd name="connsiteY44" fmla="*/ 43002 h 458643"/>
                <a:gd name="connsiteX45" fmla="*/ 340222 w 564166"/>
                <a:gd name="connsiteY45" fmla="*/ 0 h 4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64166" h="458643">
                  <a:moveTo>
                    <a:pt x="390482" y="307997"/>
                  </a:moveTo>
                  <a:cubicBezTo>
                    <a:pt x="394786" y="303693"/>
                    <a:pt x="399091" y="303693"/>
                    <a:pt x="403395" y="307997"/>
                  </a:cubicBezTo>
                  <a:lnTo>
                    <a:pt x="439265" y="353908"/>
                  </a:lnTo>
                  <a:cubicBezTo>
                    <a:pt x="442135" y="358212"/>
                    <a:pt x="440700" y="361082"/>
                    <a:pt x="434961" y="361082"/>
                  </a:cubicBezTo>
                  <a:lnTo>
                    <a:pt x="419178" y="361082"/>
                  </a:lnTo>
                  <a:cubicBezTo>
                    <a:pt x="426352" y="394081"/>
                    <a:pt x="456483" y="419905"/>
                    <a:pt x="492353" y="419905"/>
                  </a:cubicBezTo>
                  <a:cubicBezTo>
                    <a:pt x="503831" y="419905"/>
                    <a:pt x="512440" y="428514"/>
                    <a:pt x="512440" y="438557"/>
                  </a:cubicBezTo>
                  <a:cubicBezTo>
                    <a:pt x="512440" y="450035"/>
                    <a:pt x="503831" y="458643"/>
                    <a:pt x="492353" y="458643"/>
                  </a:cubicBezTo>
                  <a:cubicBezTo>
                    <a:pt x="434961" y="458643"/>
                    <a:pt x="387612" y="415601"/>
                    <a:pt x="379004" y="361082"/>
                  </a:cubicBezTo>
                  <a:lnTo>
                    <a:pt x="358916" y="361082"/>
                  </a:lnTo>
                  <a:cubicBezTo>
                    <a:pt x="353177" y="361082"/>
                    <a:pt x="351742" y="358212"/>
                    <a:pt x="354612" y="353908"/>
                  </a:cubicBezTo>
                  <a:close/>
                  <a:moveTo>
                    <a:pt x="277051" y="307997"/>
                  </a:moveTo>
                  <a:cubicBezTo>
                    <a:pt x="279926" y="303693"/>
                    <a:pt x="285677" y="303693"/>
                    <a:pt x="288553" y="307997"/>
                  </a:cubicBezTo>
                  <a:lnTo>
                    <a:pt x="324497" y="353908"/>
                  </a:lnTo>
                  <a:cubicBezTo>
                    <a:pt x="327372" y="358212"/>
                    <a:pt x="325934" y="361082"/>
                    <a:pt x="320183" y="361082"/>
                  </a:cubicBezTo>
                  <a:lnTo>
                    <a:pt x="301493" y="361082"/>
                  </a:lnTo>
                  <a:lnTo>
                    <a:pt x="301493" y="438557"/>
                  </a:lnTo>
                  <a:cubicBezTo>
                    <a:pt x="301493" y="450035"/>
                    <a:pt x="292866" y="458643"/>
                    <a:pt x="282802" y="458643"/>
                  </a:cubicBezTo>
                  <a:cubicBezTo>
                    <a:pt x="271300" y="458643"/>
                    <a:pt x="262673" y="450035"/>
                    <a:pt x="262673" y="438557"/>
                  </a:cubicBezTo>
                  <a:lnTo>
                    <a:pt x="262673" y="361082"/>
                  </a:lnTo>
                  <a:lnTo>
                    <a:pt x="243982" y="361082"/>
                  </a:lnTo>
                  <a:cubicBezTo>
                    <a:pt x="238231" y="361082"/>
                    <a:pt x="236793" y="358212"/>
                    <a:pt x="239669" y="353908"/>
                  </a:cubicBezTo>
                  <a:close/>
                  <a:moveTo>
                    <a:pt x="162189" y="307997"/>
                  </a:moveTo>
                  <a:cubicBezTo>
                    <a:pt x="165059" y="303693"/>
                    <a:pt x="169365" y="303693"/>
                    <a:pt x="173671" y="307997"/>
                  </a:cubicBezTo>
                  <a:lnTo>
                    <a:pt x="209554" y="353908"/>
                  </a:lnTo>
                  <a:cubicBezTo>
                    <a:pt x="212424" y="358212"/>
                    <a:pt x="210989" y="361082"/>
                    <a:pt x="205248" y="361082"/>
                  </a:cubicBezTo>
                  <a:lnTo>
                    <a:pt x="185154" y="361082"/>
                  </a:lnTo>
                  <a:cubicBezTo>
                    <a:pt x="176542" y="415601"/>
                    <a:pt x="129177" y="458643"/>
                    <a:pt x="71765" y="458643"/>
                  </a:cubicBezTo>
                  <a:cubicBezTo>
                    <a:pt x="61718" y="458643"/>
                    <a:pt x="53106" y="450035"/>
                    <a:pt x="53106" y="438557"/>
                  </a:cubicBezTo>
                  <a:cubicBezTo>
                    <a:pt x="53106" y="428514"/>
                    <a:pt x="61718" y="419905"/>
                    <a:pt x="71765" y="419905"/>
                  </a:cubicBezTo>
                  <a:cubicBezTo>
                    <a:pt x="107648" y="419905"/>
                    <a:pt x="137789" y="394081"/>
                    <a:pt x="146401" y="361082"/>
                  </a:cubicBezTo>
                  <a:lnTo>
                    <a:pt x="129177" y="361082"/>
                  </a:lnTo>
                  <a:cubicBezTo>
                    <a:pt x="123436" y="361082"/>
                    <a:pt x="122001" y="358212"/>
                    <a:pt x="124871" y="353908"/>
                  </a:cubicBezTo>
                  <a:close/>
                  <a:moveTo>
                    <a:pt x="340222" y="0"/>
                  </a:moveTo>
                  <a:cubicBezTo>
                    <a:pt x="399079" y="0"/>
                    <a:pt x="447888" y="51603"/>
                    <a:pt x="453630" y="118973"/>
                  </a:cubicBezTo>
                  <a:cubicBezTo>
                    <a:pt x="488083" y="118973"/>
                    <a:pt x="515358" y="144774"/>
                    <a:pt x="525407" y="179176"/>
                  </a:cubicBezTo>
                  <a:cubicBezTo>
                    <a:pt x="546940" y="183476"/>
                    <a:pt x="564166" y="204977"/>
                    <a:pt x="564166" y="232212"/>
                  </a:cubicBezTo>
                  <a:cubicBezTo>
                    <a:pt x="564166" y="262313"/>
                    <a:pt x="544069" y="286681"/>
                    <a:pt x="518229" y="286681"/>
                  </a:cubicBezTo>
                  <a:lnTo>
                    <a:pt x="45937" y="286681"/>
                  </a:lnTo>
                  <a:cubicBezTo>
                    <a:pt x="20097" y="286681"/>
                    <a:pt x="0" y="262313"/>
                    <a:pt x="0" y="232212"/>
                  </a:cubicBezTo>
                  <a:cubicBezTo>
                    <a:pt x="0" y="202110"/>
                    <a:pt x="20097" y="179176"/>
                    <a:pt x="45937" y="179176"/>
                  </a:cubicBezTo>
                  <a:cubicBezTo>
                    <a:pt x="45937" y="136173"/>
                    <a:pt x="76084" y="103205"/>
                    <a:pt x="111972" y="103205"/>
                  </a:cubicBezTo>
                  <a:cubicBezTo>
                    <a:pt x="119150" y="103205"/>
                    <a:pt x="127763" y="104639"/>
                    <a:pt x="134941" y="107505"/>
                  </a:cubicBezTo>
                  <a:cubicBezTo>
                    <a:pt x="134941" y="60203"/>
                    <a:pt x="169394" y="22934"/>
                    <a:pt x="209589" y="22934"/>
                  </a:cubicBezTo>
                  <a:cubicBezTo>
                    <a:pt x="228251" y="22934"/>
                    <a:pt x="244042" y="30102"/>
                    <a:pt x="256961" y="43002"/>
                  </a:cubicBezTo>
                  <a:cubicBezTo>
                    <a:pt x="278494" y="15767"/>
                    <a:pt x="307205" y="0"/>
                    <a:pt x="340222" y="0"/>
                  </a:cubicBezTo>
                  <a:close/>
                </a:path>
              </a:pathLst>
            </a:custGeom>
            <a:solidFill>
              <a:srgbClr val="8AC59E"/>
            </a:solidFill>
            <a:ln>
              <a:noFill/>
            </a:ln>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p>
          </p:txBody>
        </p:sp>
      </p:grpSp>
      <p:sp>
        <p:nvSpPr>
          <p:cNvPr id="7" name="íşļîḑê">
            <a:extLst>
              <a:ext uri="{FF2B5EF4-FFF2-40B4-BE49-F238E27FC236}">
                <a16:creationId xmlns:a16="http://schemas.microsoft.com/office/drawing/2014/main" id="{53918439-BB2F-4C3B-837D-7534C022BED3}"/>
              </a:ext>
            </a:extLst>
          </p:cNvPr>
          <p:cNvSpPr txBox="1"/>
          <p:nvPr/>
        </p:nvSpPr>
        <p:spPr bwMode="auto">
          <a:xfrm>
            <a:off x="1177378" y="4435161"/>
            <a:ext cx="2910576" cy="75099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n-US" altLang="zh-CN" sz="2800" b="1" dirty="0" err="1" smtClean="0">
                <a:latin typeface="Times New Roman" pitchFamily="18" charset="0"/>
                <a:cs typeface="Times New Roman" pitchFamily="18" charset="0"/>
              </a:rPr>
              <a:t>Ôn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lại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kiến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thức</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về</a:t>
            </a:r>
            <a:r>
              <a:rPr lang="en-US" altLang="zh-CN" sz="2800" b="1" dirty="0" smtClean="0">
                <a:latin typeface="Times New Roman" pitchFamily="18" charset="0"/>
                <a:cs typeface="Times New Roman" pitchFamily="18" charset="0"/>
              </a:rPr>
              <a:t> TLV </a:t>
            </a:r>
            <a:r>
              <a:rPr lang="en-US" altLang="zh-CN" sz="2800" b="1" dirty="0" err="1" smtClean="0">
                <a:latin typeface="Times New Roman" pitchFamily="18" charset="0"/>
                <a:cs typeface="Times New Roman" pitchFamily="18" charset="0"/>
              </a:rPr>
              <a:t>đã</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học</a:t>
            </a:r>
            <a:endParaRPr lang="en-US" altLang="zh-CN" sz="2800" b="1" dirty="0">
              <a:latin typeface="Times New Roman" pitchFamily="18" charset="0"/>
              <a:cs typeface="Times New Roman" pitchFamily="18" charset="0"/>
            </a:endParaRPr>
          </a:p>
        </p:txBody>
      </p:sp>
      <p:grpSp>
        <p:nvGrpSpPr>
          <p:cNvPr id="9" name="íṧlîdé">
            <a:extLst>
              <a:ext uri="{FF2B5EF4-FFF2-40B4-BE49-F238E27FC236}">
                <a16:creationId xmlns:a16="http://schemas.microsoft.com/office/drawing/2014/main" id="{02B6A20C-7E16-4A34-A1AB-21A457AED842}"/>
              </a:ext>
            </a:extLst>
          </p:cNvPr>
          <p:cNvGrpSpPr/>
          <p:nvPr/>
        </p:nvGrpSpPr>
        <p:grpSpPr>
          <a:xfrm>
            <a:off x="5256107" y="2272784"/>
            <a:ext cx="1679786" cy="1679778"/>
            <a:chOff x="7893784" y="1399372"/>
            <a:chExt cx="1195221" cy="1195217"/>
          </a:xfrm>
        </p:grpSpPr>
        <p:sp>
          <p:nvSpPr>
            <p:cNvPr id="10" name="îs1ídê">
              <a:extLst>
                <a:ext uri="{FF2B5EF4-FFF2-40B4-BE49-F238E27FC236}">
                  <a16:creationId xmlns:a16="http://schemas.microsoft.com/office/drawing/2014/main" id="{0937AEDC-82D9-4D54-A415-42C2C71C823C}"/>
                </a:ext>
              </a:extLst>
            </p:cNvPr>
            <p:cNvSpPr/>
            <p:nvPr/>
          </p:nvSpPr>
          <p:spPr>
            <a:xfrm>
              <a:off x="7893784" y="1399372"/>
              <a:ext cx="1195221" cy="1195217"/>
            </a:xfrm>
            <a:prstGeom prst="ellipse">
              <a:avLst/>
            </a:prstGeom>
            <a:solidFill>
              <a:srgbClr val="8AC59E"/>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11" name="ïsľîḋé">
              <a:extLst>
                <a:ext uri="{FF2B5EF4-FFF2-40B4-BE49-F238E27FC236}">
                  <a16:creationId xmlns:a16="http://schemas.microsoft.com/office/drawing/2014/main" id="{A4B41B49-BB4A-4936-B80D-6F9509DFFBFB}"/>
                </a:ext>
              </a:extLst>
            </p:cNvPr>
            <p:cNvSpPr/>
            <p:nvPr/>
          </p:nvSpPr>
          <p:spPr bwMode="auto">
            <a:xfrm>
              <a:off x="8207007" y="1765786"/>
              <a:ext cx="568774" cy="462389"/>
            </a:xfrm>
            <a:custGeom>
              <a:avLst/>
              <a:gdLst>
                <a:gd name="connsiteX0" fmla="*/ 390482 w 564166"/>
                <a:gd name="connsiteY0" fmla="*/ 307997 h 458643"/>
                <a:gd name="connsiteX1" fmla="*/ 403395 w 564166"/>
                <a:gd name="connsiteY1" fmla="*/ 307997 h 458643"/>
                <a:gd name="connsiteX2" fmla="*/ 439265 w 564166"/>
                <a:gd name="connsiteY2" fmla="*/ 353908 h 458643"/>
                <a:gd name="connsiteX3" fmla="*/ 434961 w 564166"/>
                <a:gd name="connsiteY3" fmla="*/ 361082 h 458643"/>
                <a:gd name="connsiteX4" fmla="*/ 419178 w 564166"/>
                <a:gd name="connsiteY4" fmla="*/ 361082 h 458643"/>
                <a:gd name="connsiteX5" fmla="*/ 492353 w 564166"/>
                <a:gd name="connsiteY5" fmla="*/ 419905 h 458643"/>
                <a:gd name="connsiteX6" fmla="*/ 512440 w 564166"/>
                <a:gd name="connsiteY6" fmla="*/ 438557 h 458643"/>
                <a:gd name="connsiteX7" fmla="*/ 492353 w 564166"/>
                <a:gd name="connsiteY7" fmla="*/ 458643 h 458643"/>
                <a:gd name="connsiteX8" fmla="*/ 379004 w 564166"/>
                <a:gd name="connsiteY8" fmla="*/ 361082 h 458643"/>
                <a:gd name="connsiteX9" fmla="*/ 358916 w 564166"/>
                <a:gd name="connsiteY9" fmla="*/ 361082 h 458643"/>
                <a:gd name="connsiteX10" fmla="*/ 354612 w 564166"/>
                <a:gd name="connsiteY10" fmla="*/ 353908 h 458643"/>
                <a:gd name="connsiteX11" fmla="*/ 277051 w 564166"/>
                <a:gd name="connsiteY11" fmla="*/ 307997 h 458643"/>
                <a:gd name="connsiteX12" fmla="*/ 288553 w 564166"/>
                <a:gd name="connsiteY12" fmla="*/ 307997 h 458643"/>
                <a:gd name="connsiteX13" fmla="*/ 324497 w 564166"/>
                <a:gd name="connsiteY13" fmla="*/ 353908 h 458643"/>
                <a:gd name="connsiteX14" fmla="*/ 320183 w 564166"/>
                <a:gd name="connsiteY14" fmla="*/ 361082 h 458643"/>
                <a:gd name="connsiteX15" fmla="*/ 301493 w 564166"/>
                <a:gd name="connsiteY15" fmla="*/ 361082 h 458643"/>
                <a:gd name="connsiteX16" fmla="*/ 301493 w 564166"/>
                <a:gd name="connsiteY16" fmla="*/ 438557 h 458643"/>
                <a:gd name="connsiteX17" fmla="*/ 282802 w 564166"/>
                <a:gd name="connsiteY17" fmla="*/ 458643 h 458643"/>
                <a:gd name="connsiteX18" fmla="*/ 262673 w 564166"/>
                <a:gd name="connsiteY18" fmla="*/ 438557 h 458643"/>
                <a:gd name="connsiteX19" fmla="*/ 262673 w 564166"/>
                <a:gd name="connsiteY19" fmla="*/ 361082 h 458643"/>
                <a:gd name="connsiteX20" fmla="*/ 243982 w 564166"/>
                <a:gd name="connsiteY20" fmla="*/ 361082 h 458643"/>
                <a:gd name="connsiteX21" fmla="*/ 239669 w 564166"/>
                <a:gd name="connsiteY21" fmla="*/ 353908 h 458643"/>
                <a:gd name="connsiteX22" fmla="*/ 162189 w 564166"/>
                <a:gd name="connsiteY22" fmla="*/ 307997 h 458643"/>
                <a:gd name="connsiteX23" fmla="*/ 173671 w 564166"/>
                <a:gd name="connsiteY23" fmla="*/ 307997 h 458643"/>
                <a:gd name="connsiteX24" fmla="*/ 209554 w 564166"/>
                <a:gd name="connsiteY24" fmla="*/ 353908 h 458643"/>
                <a:gd name="connsiteX25" fmla="*/ 205248 w 564166"/>
                <a:gd name="connsiteY25" fmla="*/ 361082 h 458643"/>
                <a:gd name="connsiteX26" fmla="*/ 185154 w 564166"/>
                <a:gd name="connsiteY26" fmla="*/ 361082 h 458643"/>
                <a:gd name="connsiteX27" fmla="*/ 71765 w 564166"/>
                <a:gd name="connsiteY27" fmla="*/ 458643 h 458643"/>
                <a:gd name="connsiteX28" fmla="*/ 53106 w 564166"/>
                <a:gd name="connsiteY28" fmla="*/ 438557 h 458643"/>
                <a:gd name="connsiteX29" fmla="*/ 71765 w 564166"/>
                <a:gd name="connsiteY29" fmla="*/ 419905 h 458643"/>
                <a:gd name="connsiteX30" fmla="*/ 146401 w 564166"/>
                <a:gd name="connsiteY30" fmla="*/ 361082 h 458643"/>
                <a:gd name="connsiteX31" fmla="*/ 129177 w 564166"/>
                <a:gd name="connsiteY31" fmla="*/ 361082 h 458643"/>
                <a:gd name="connsiteX32" fmla="*/ 124871 w 564166"/>
                <a:gd name="connsiteY32" fmla="*/ 353908 h 458643"/>
                <a:gd name="connsiteX33" fmla="*/ 340222 w 564166"/>
                <a:gd name="connsiteY33" fmla="*/ 0 h 458643"/>
                <a:gd name="connsiteX34" fmla="*/ 453630 w 564166"/>
                <a:gd name="connsiteY34" fmla="*/ 118973 h 458643"/>
                <a:gd name="connsiteX35" fmla="*/ 525407 w 564166"/>
                <a:gd name="connsiteY35" fmla="*/ 179176 h 458643"/>
                <a:gd name="connsiteX36" fmla="*/ 564166 w 564166"/>
                <a:gd name="connsiteY36" fmla="*/ 232212 h 458643"/>
                <a:gd name="connsiteX37" fmla="*/ 518229 w 564166"/>
                <a:gd name="connsiteY37" fmla="*/ 286681 h 458643"/>
                <a:gd name="connsiteX38" fmla="*/ 45937 w 564166"/>
                <a:gd name="connsiteY38" fmla="*/ 286681 h 458643"/>
                <a:gd name="connsiteX39" fmla="*/ 0 w 564166"/>
                <a:gd name="connsiteY39" fmla="*/ 232212 h 458643"/>
                <a:gd name="connsiteX40" fmla="*/ 45937 w 564166"/>
                <a:gd name="connsiteY40" fmla="*/ 179176 h 458643"/>
                <a:gd name="connsiteX41" fmla="*/ 111972 w 564166"/>
                <a:gd name="connsiteY41" fmla="*/ 103205 h 458643"/>
                <a:gd name="connsiteX42" fmla="*/ 134941 w 564166"/>
                <a:gd name="connsiteY42" fmla="*/ 107505 h 458643"/>
                <a:gd name="connsiteX43" fmla="*/ 209589 w 564166"/>
                <a:gd name="connsiteY43" fmla="*/ 22934 h 458643"/>
                <a:gd name="connsiteX44" fmla="*/ 256961 w 564166"/>
                <a:gd name="connsiteY44" fmla="*/ 43002 h 458643"/>
                <a:gd name="connsiteX45" fmla="*/ 340222 w 564166"/>
                <a:gd name="connsiteY45" fmla="*/ 0 h 4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64166" h="458643">
                  <a:moveTo>
                    <a:pt x="390482" y="307997"/>
                  </a:moveTo>
                  <a:cubicBezTo>
                    <a:pt x="394786" y="303693"/>
                    <a:pt x="399091" y="303693"/>
                    <a:pt x="403395" y="307997"/>
                  </a:cubicBezTo>
                  <a:lnTo>
                    <a:pt x="439265" y="353908"/>
                  </a:lnTo>
                  <a:cubicBezTo>
                    <a:pt x="442135" y="358212"/>
                    <a:pt x="440700" y="361082"/>
                    <a:pt x="434961" y="361082"/>
                  </a:cubicBezTo>
                  <a:lnTo>
                    <a:pt x="419178" y="361082"/>
                  </a:lnTo>
                  <a:cubicBezTo>
                    <a:pt x="426352" y="394081"/>
                    <a:pt x="456483" y="419905"/>
                    <a:pt x="492353" y="419905"/>
                  </a:cubicBezTo>
                  <a:cubicBezTo>
                    <a:pt x="503831" y="419905"/>
                    <a:pt x="512440" y="428514"/>
                    <a:pt x="512440" y="438557"/>
                  </a:cubicBezTo>
                  <a:cubicBezTo>
                    <a:pt x="512440" y="450035"/>
                    <a:pt x="503831" y="458643"/>
                    <a:pt x="492353" y="458643"/>
                  </a:cubicBezTo>
                  <a:cubicBezTo>
                    <a:pt x="434961" y="458643"/>
                    <a:pt x="387612" y="415601"/>
                    <a:pt x="379004" y="361082"/>
                  </a:cubicBezTo>
                  <a:lnTo>
                    <a:pt x="358916" y="361082"/>
                  </a:lnTo>
                  <a:cubicBezTo>
                    <a:pt x="353177" y="361082"/>
                    <a:pt x="351742" y="358212"/>
                    <a:pt x="354612" y="353908"/>
                  </a:cubicBezTo>
                  <a:close/>
                  <a:moveTo>
                    <a:pt x="277051" y="307997"/>
                  </a:moveTo>
                  <a:cubicBezTo>
                    <a:pt x="279926" y="303693"/>
                    <a:pt x="285677" y="303693"/>
                    <a:pt x="288553" y="307997"/>
                  </a:cubicBezTo>
                  <a:lnTo>
                    <a:pt x="324497" y="353908"/>
                  </a:lnTo>
                  <a:cubicBezTo>
                    <a:pt x="327372" y="358212"/>
                    <a:pt x="325934" y="361082"/>
                    <a:pt x="320183" y="361082"/>
                  </a:cubicBezTo>
                  <a:lnTo>
                    <a:pt x="301493" y="361082"/>
                  </a:lnTo>
                  <a:lnTo>
                    <a:pt x="301493" y="438557"/>
                  </a:lnTo>
                  <a:cubicBezTo>
                    <a:pt x="301493" y="450035"/>
                    <a:pt x="292866" y="458643"/>
                    <a:pt x="282802" y="458643"/>
                  </a:cubicBezTo>
                  <a:cubicBezTo>
                    <a:pt x="271300" y="458643"/>
                    <a:pt x="262673" y="450035"/>
                    <a:pt x="262673" y="438557"/>
                  </a:cubicBezTo>
                  <a:lnTo>
                    <a:pt x="262673" y="361082"/>
                  </a:lnTo>
                  <a:lnTo>
                    <a:pt x="243982" y="361082"/>
                  </a:lnTo>
                  <a:cubicBezTo>
                    <a:pt x="238231" y="361082"/>
                    <a:pt x="236793" y="358212"/>
                    <a:pt x="239669" y="353908"/>
                  </a:cubicBezTo>
                  <a:close/>
                  <a:moveTo>
                    <a:pt x="162189" y="307997"/>
                  </a:moveTo>
                  <a:cubicBezTo>
                    <a:pt x="165059" y="303693"/>
                    <a:pt x="169365" y="303693"/>
                    <a:pt x="173671" y="307997"/>
                  </a:cubicBezTo>
                  <a:lnTo>
                    <a:pt x="209554" y="353908"/>
                  </a:lnTo>
                  <a:cubicBezTo>
                    <a:pt x="212424" y="358212"/>
                    <a:pt x="210989" y="361082"/>
                    <a:pt x="205248" y="361082"/>
                  </a:cubicBezTo>
                  <a:lnTo>
                    <a:pt x="185154" y="361082"/>
                  </a:lnTo>
                  <a:cubicBezTo>
                    <a:pt x="176542" y="415601"/>
                    <a:pt x="129177" y="458643"/>
                    <a:pt x="71765" y="458643"/>
                  </a:cubicBezTo>
                  <a:cubicBezTo>
                    <a:pt x="61718" y="458643"/>
                    <a:pt x="53106" y="450035"/>
                    <a:pt x="53106" y="438557"/>
                  </a:cubicBezTo>
                  <a:cubicBezTo>
                    <a:pt x="53106" y="428514"/>
                    <a:pt x="61718" y="419905"/>
                    <a:pt x="71765" y="419905"/>
                  </a:cubicBezTo>
                  <a:cubicBezTo>
                    <a:pt x="107648" y="419905"/>
                    <a:pt x="137789" y="394081"/>
                    <a:pt x="146401" y="361082"/>
                  </a:cubicBezTo>
                  <a:lnTo>
                    <a:pt x="129177" y="361082"/>
                  </a:lnTo>
                  <a:cubicBezTo>
                    <a:pt x="123436" y="361082"/>
                    <a:pt x="122001" y="358212"/>
                    <a:pt x="124871" y="353908"/>
                  </a:cubicBezTo>
                  <a:close/>
                  <a:moveTo>
                    <a:pt x="340222" y="0"/>
                  </a:moveTo>
                  <a:cubicBezTo>
                    <a:pt x="399079" y="0"/>
                    <a:pt x="447888" y="51603"/>
                    <a:pt x="453630" y="118973"/>
                  </a:cubicBezTo>
                  <a:cubicBezTo>
                    <a:pt x="488083" y="118973"/>
                    <a:pt x="515358" y="144774"/>
                    <a:pt x="525407" y="179176"/>
                  </a:cubicBezTo>
                  <a:cubicBezTo>
                    <a:pt x="546940" y="183476"/>
                    <a:pt x="564166" y="204977"/>
                    <a:pt x="564166" y="232212"/>
                  </a:cubicBezTo>
                  <a:cubicBezTo>
                    <a:pt x="564166" y="262313"/>
                    <a:pt x="544069" y="286681"/>
                    <a:pt x="518229" y="286681"/>
                  </a:cubicBezTo>
                  <a:lnTo>
                    <a:pt x="45937" y="286681"/>
                  </a:lnTo>
                  <a:cubicBezTo>
                    <a:pt x="20097" y="286681"/>
                    <a:pt x="0" y="262313"/>
                    <a:pt x="0" y="232212"/>
                  </a:cubicBezTo>
                  <a:cubicBezTo>
                    <a:pt x="0" y="202110"/>
                    <a:pt x="20097" y="179176"/>
                    <a:pt x="45937" y="179176"/>
                  </a:cubicBezTo>
                  <a:cubicBezTo>
                    <a:pt x="45937" y="136173"/>
                    <a:pt x="76084" y="103205"/>
                    <a:pt x="111972" y="103205"/>
                  </a:cubicBezTo>
                  <a:cubicBezTo>
                    <a:pt x="119150" y="103205"/>
                    <a:pt x="127763" y="104639"/>
                    <a:pt x="134941" y="107505"/>
                  </a:cubicBezTo>
                  <a:cubicBezTo>
                    <a:pt x="134941" y="60203"/>
                    <a:pt x="169394" y="22934"/>
                    <a:pt x="209589" y="22934"/>
                  </a:cubicBezTo>
                  <a:cubicBezTo>
                    <a:pt x="228251" y="22934"/>
                    <a:pt x="244042" y="30102"/>
                    <a:pt x="256961" y="43002"/>
                  </a:cubicBezTo>
                  <a:cubicBezTo>
                    <a:pt x="278494" y="15767"/>
                    <a:pt x="307205" y="0"/>
                    <a:pt x="340222" y="0"/>
                  </a:cubicBezTo>
                  <a:close/>
                </a:path>
              </a:pathLst>
            </a:custGeom>
            <a:solidFill>
              <a:schemeClr val="bg1"/>
            </a:solidFill>
            <a:ln>
              <a:noFill/>
            </a:ln>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p>
          </p:txBody>
        </p:sp>
      </p:grpSp>
      <p:sp>
        <p:nvSpPr>
          <p:cNvPr id="13" name="íşļîḑê">
            <a:extLst>
              <a:ext uri="{FF2B5EF4-FFF2-40B4-BE49-F238E27FC236}">
                <a16:creationId xmlns:a16="http://schemas.microsoft.com/office/drawing/2014/main" id="{D9527B80-3D21-4448-A2C8-9689D6CA6F7C}"/>
              </a:ext>
            </a:extLst>
          </p:cNvPr>
          <p:cNvSpPr txBox="1"/>
          <p:nvPr/>
        </p:nvSpPr>
        <p:spPr bwMode="auto">
          <a:xfrm>
            <a:off x="4640712" y="4353273"/>
            <a:ext cx="2910576" cy="91476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spcBef>
                <a:spcPct val="0"/>
              </a:spcBef>
            </a:pPr>
            <a:r>
              <a:rPr lang="en-US" altLang="zh-CN" sz="2800" b="1" dirty="0" err="1" smtClean="0">
                <a:latin typeface="Times New Roman" pitchFamily="18" charset="0"/>
                <a:cs typeface="Times New Roman" pitchFamily="18" charset="0"/>
              </a:rPr>
              <a:t>Hoàn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thiện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bài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tập</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vào</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vở</a:t>
            </a:r>
            <a:endParaRPr lang="en-US" altLang="zh-CN" sz="2800" b="1" dirty="0">
              <a:latin typeface="Times New Roman" pitchFamily="18" charset="0"/>
              <a:cs typeface="Times New Roman" pitchFamily="18" charset="0"/>
            </a:endParaRPr>
          </a:p>
        </p:txBody>
      </p:sp>
      <p:grpSp>
        <p:nvGrpSpPr>
          <p:cNvPr id="15" name="íṧlîdé">
            <a:extLst>
              <a:ext uri="{FF2B5EF4-FFF2-40B4-BE49-F238E27FC236}">
                <a16:creationId xmlns:a16="http://schemas.microsoft.com/office/drawing/2014/main" id="{38BC6AAE-620D-412B-A71B-D1B355B3F8E3}"/>
              </a:ext>
            </a:extLst>
          </p:cNvPr>
          <p:cNvGrpSpPr/>
          <p:nvPr/>
        </p:nvGrpSpPr>
        <p:grpSpPr>
          <a:xfrm>
            <a:off x="8799905" y="2317356"/>
            <a:ext cx="1679786" cy="1679778"/>
            <a:chOff x="7893784" y="1399372"/>
            <a:chExt cx="1195221" cy="1195217"/>
          </a:xfrm>
        </p:grpSpPr>
        <p:sp>
          <p:nvSpPr>
            <p:cNvPr id="16" name="îs1ídê">
              <a:extLst>
                <a:ext uri="{FF2B5EF4-FFF2-40B4-BE49-F238E27FC236}">
                  <a16:creationId xmlns:a16="http://schemas.microsoft.com/office/drawing/2014/main" id="{2D2CA080-488B-4309-A024-84D70A9401E5}"/>
                </a:ext>
              </a:extLst>
            </p:cNvPr>
            <p:cNvSpPr/>
            <p:nvPr/>
          </p:nvSpPr>
          <p:spPr>
            <a:xfrm>
              <a:off x="7893784" y="1399372"/>
              <a:ext cx="1195221" cy="1195217"/>
            </a:xfrm>
            <a:prstGeom prst="ellipse">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17" name="ïsľîḋé">
              <a:extLst>
                <a:ext uri="{FF2B5EF4-FFF2-40B4-BE49-F238E27FC236}">
                  <a16:creationId xmlns:a16="http://schemas.microsoft.com/office/drawing/2014/main" id="{043427F8-4440-4F95-A9B1-41EEA092FDD8}"/>
                </a:ext>
              </a:extLst>
            </p:cNvPr>
            <p:cNvSpPr/>
            <p:nvPr/>
          </p:nvSpPr>
          <p:spPr bwMode="auto">
            <a:xfrm>
              <a:off x="8207007" y="1765786"/>
              <a:ext cx="568774" cy="462389"/>
            </a:xfrm>
            <a:custGeom>
              <a:avLst/>
              <a:gdLst>
                <a:gd name="connsiteX0" fmla="*/ 390482 w 564166"/>
                <a:gd name="connsiteY0" fmla="*/ 307997 h 458643"/>
                <a:gd name="connsiteX1" fmla="*/ 403395 w 564166"/>
                <a:gd name="connsiteY1" fmla="*/ 307997 h 458643"/>
                <a:gd name="connsiteX2" fmla="*/ 439265 w 564166"/>
                <a:gd name="connsiteY2" fmla="*/ 353908 h 458643"/>
                <a:gd name="connsiteX3" fmla="*/ 434961 w 564166"/>
                <a:gd name="connsiteY3" fmla="*/ 361082 h 458643"/>
                <a:gd name="connsiteX4" fmla="*/ 419178 w 564166"/>
                <a:gd name="connsiteY4" fmla="*/ 361082 h 458643"/>
                <a:gd name="connsiteX5" fmla="*/ 492353 w 564166"/>
                <a:gd name="connsiteY5" fmla="*/ 419905 h 458643"/>
                <a:gd name="connsiteX6" fmla="*/ 512440 w 564166"/>
                <a:gd name="connsiteY6" fmla="*/ 438557 h 458643"/>
                <a:gd name="connsiteX7" fmla="*/ 492353 w 564166"/>
                <a:gd name="connsiteY7" fmla="*/ 458643 h 458643"/>
                <a:gd name="connsiteX8" fmla="*/ 379004 w 564166"/>
                <a:gd name="connsiteY8" fmla="*/ 361082 h 458643"/>
                <a:gd name="connsiteX9" fmla="*/ 358916 w 564166"/>
                <a:gd name="connsiteY9" fmla="*/ 361082 h 458643"/>
                <a:gd name="connsiteX10" fmla="*/ 354612 w 564166"/>
                <a:gd name="connsiteY10" fmla="*/ 353908 h 458643"/>
                <a:gd name="connsiteX11" fmla="*/ 277051 w 564166"/>
                <a:gd name="connsiteY11" fmla="*/ 307997 h 458643"/>
                <a:gd name="connsiteX12" fmla="*/ 288553 w 564166"/>
                <a:gd name="connsiteY12" fmla="*/ 307997 h 458643"/>
                <a:gd name="connsiteX13" fmla="*/ 324497 w 564166"/>
                <a:gd name="connsiteY13" fmla="*/ 353908 h 458643"/>
                <a:gd name="connsiteX14" fmla="*/ 320183 w 564166"/>
                <a:gd name="connsiteY14" fmla="*/ 361082 h 458643"/>
                <a:gd name="connsiteX15" fmla="*/ 301493 w 564166"/>
                <a:gd name="connsiteY15" fmla="*/ 361082 h 458643"/>
                <a:gd name="connsiteX16" fmla="*/ 301493 w 564166"/>
                <a:gd name="connsiteY16" fmla="*/ 438557 h 458643"/>
                <a:gd name="connsiteX17" fmla="*/ 282802 w 564166"/>
                <a:gd name="connsiteY17" fmla="*/ 458643 h 458643"/>
                <a:gd name="connsiteX18" fmla="*/ 262673 w 564166"/>
                <a:gd name="connsiteY18" fmla="*/ 438557 h 458643"/>
                <a:gd name="connsiteX19" fmla="*/ 262673 w 564166"/>
                <a:gd name="connsiteY19" fmla="*/ 361082 h 458643"/>
                <a:gd name="connsiteX20" fmla="*/ 243982 w 564166"/>
                <a:gd name="connsiteY20" fmla="*/ 361082 h 458643"/>
                <a:gd name="connsiteX21" fmla="*/ 239669 w 564166"/>
                <a:gd name="connsiteY21" fmla="*/ 353908 h 458643"/>
                <a:gd name="connsiteX22" fmla="*/ 162189 w 564166"/>
                <a:gd name="connsiteY22" fmla="*/ 307997 h 458643"/>
                <a:gd name="connsiteX23" fmla="*/ 173671 w 564166"/>
                <a:gd name="connsiteY23" fmla="*/ 307997 h 458643"/>
                <a:gd name="connsiteX24" fmla="*/ 209554 w 564166"/>
                <a:gd name="connsiteY24" fmla="*/ 353908 h 458643"/>
                <a:gd name="connsiteX25" fmla="*/ 205248 w 564166"/>
                <a:gd name="connsiteY25" fmla="*/ 361082 h 458643"/>
                <a:gd name="connsiteX26" fmla="*/ 185154 w 564166"/>
                <a:gd name="connsiteY26" fmla="*/ 361082 h 458643"/>
                <a:gd name="connsiteX27" fmla="*/ 71765 w 564166"/>
                <a:gd name="connsiteY27" fmla="*/ 458643 h 458643"/>
                <a:gd name="connsiteX28" fmla="*/ 53106 w 564166"/>
                <a:gd name="connsiteY28" fmla="*/ 438557 h 458643"/>
                <a:gd name="connsiteX29" fmla="*/ 71765 w 564166"/>
                <a:gd name="connsiteY29" fmla="*/ 419905 h 458643"/>
                <a:gd name="connsiteX30" fmla="*/ 146401 w 564166"/>
                <a:gd name="connsiteY30" fmla="*/ 361082 h 458643"/>
                <a:gd name="connsiteX31" fmla="*/ 129177 w 564166"/>
                <a:gd name="connsiteY31" fmla="*/ 361082 h 458643"/>
                <a:gd name="connsiteX32" fmla="*/ 124871 w 564166"/>
                <a:gd name="connsiteY32" fmla="*/ 353908 h 458643"/>
                <a:gd name="connsiteX33" fmla="*/ 340222 w 564166"/>
                <a:gd name="connsiteY33" fmla="*/ 0 h 458643"/>
                <a:gd name="connsiteX34" fmla="*/ 453630 w 564166"/>
                <a:gd name="connsiteY34" fmla="*/ 118973 h 458643"/>
                <a:gd name="connsiteX35" fmla="*/ 525407 w 564166"/>
                <a:gd name="connsiteY35" fmla="*/ 179176 h 458643"/>
                <a:gd name="connsiteX36" fmla="*/ 564166 w 564166"/>
                <a:gd name="connsiteY36" fmla="*/ 232212 h 458643"/>
                <a:gd name="connsiteX37" fmla="*/ 518229 w 564166"/>
                <a:gd name="connsiteY37" fmla="*/ 286681 h 458643"/>
                <a:gd name="connsiteX38" fmla="*/ 45937 w 564166"/>
                <a:gd name="connsiteY38" fmla="*/ 286681 h 458643"/>
                <a:gd name="connsiteX39" fmla="*/ 0 w 564166"/>
                <a:gd name="connsiteY39" fmla="*/ 232212 h 458643"/>
                <a:gd name="connsiteX40" fmla="*/ 45937 w 564166"/>
                <a:gd name="connsiteY40" fmla="*/ 179176 h 458643"/>
                <a:gd name="connsiteX41" fmla="*/ 111972 w 564166"/>
                <a:gd name="connsiteY41" fmla="*/ 103205 h 458643"/>
                <a:gd name="connsiteX42" fmla="*/ 134941 w 564166"/>
                <a:gd name="connsiteY42" fmla="*/ 107505 h 458643"/>
                <a:gd name="connsiteX43" fmla="*/ 209589 w 564166"/>
                <a:gd name="connsiteY43" fmla="*/ 22934 h 458643"/>
                <a:gd name="connsiteX44" fmla="*/ 256961 w 564166"/>
                <a:gd name="connsiteY44" fmla="*/ 43002 h 458643"/>
                <a:gd name="connsiteX45" fmla="*/ 340222 w 564166"/>
                <a:gd name="connsiteY45" fmla="*/ 0 h 4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64166" h="458643">
                  <a:moveTo>
                    <a:pt x="390482" y="307997"/>
                  </a:moveTo>
                  <a:cubicBezTo>
                    <a:pt x="394786" y="303693"/>
                    <a:pt x="399091" y="303693"/>
                    <a:pt x="403395" y="307997"/>
                  </a:cubicBezTo>
                  <a:lnTo>
                    <a:pt x="439265" y="353908"/>
                  </a:lnTo>
                  <a:cubicBezTo>
                    <a:pt x="442135" y="358212"/>
                    <a:pt x="440700" y="361082"/>
                    <a:pt x="434961" y="361082"/>
                  </a:cubicBezTo>
                  <a:lnTo>
                    <a:pt x="419178" y="361082"/>
                  </a:lnTo>
                  <a:cubicBezTo>
                    <a:pt x="426352" y="394081"/>
                    <a:pt x="456483" y="419905"/>
                    <a:pt x="492353" y="419905"/>
                  </a:cubicBezTo>
                  <a:cubicBezTo>
                    <a:pt x="503831" y="419905"/>
                    <a:pt x="512440" y="428514"/>
                    <a:pt x="512440" y="438557"/>
                  </a:cubicBezTo>
                  <a:cubicBezTo>
                    <a:pt x="512440" y="450035"/>
                    <a:pt x="503831" y="458643"/>
                    <a:pt x="492353" y="458643"/>
                  </a:cubicBezTo>
                  <a:cubicBezTo>
                    <a:pt x="434961" y="458643"/>
                    <a:pt x="387612" y="415601"/>
                    <a:pt x="379004" y="361082"/>
                  </a:cubicBezTo>
                  <a:lnTo>
                    <a:pt x="358916" y="361082"/>
                  </a:lnTo>
                  <a:cubicBezTo>
                    <a:pt x="353177" y="361082"/>
                    <a:pt x="351742" y="358212"/>
                    <a:pt x="354612" y="353908"/>
                  </a:cubicBezTo>
                  <a:close/>
                  <a:moveTo>
                    <a:pt x="277051" y="307997"/>
                  </a:moveTo>
                  <a:cubicBezTo>
                    <a:pt x="279926" y="303693"/>
                    <a:pt x="285677" y="303693"/>
                    <a:pt x="288553" y="307997"/>
                  </a:cubicBezTo>
                  <a:lnTo>
                    <a:pt x="324497" y="353908"/>
                  </a:lnTo>
                  <a:cubicBezTo>
                    <a:pt x="327372" y="358212"/>
                    <a:pt x="325934" y="361082"/>
                    <a:pt x="320183" y="361082"/>
                  </a:cubicBezTo>
                  <a:lnTo>
                    <a:pt x="301493" y="361082"/>
                  </a:lnTo>
                  <a:lnTo>
                    <a:pt x="301493" y="438557"/>
                  </a:lnTo>
                  <a:cubicBezTo>
                    <a:pt x="301493" y="450035"/>
                    <a:pt x="292866" y="458643"/>
                    <a:pt x="282802" y="458643"/>
                  </a:cubicBezTo>
                  <a:cubicBezTo>
                    <a:pt x="271300" y="458643"/>
                    <a:pt x="262673" y="450035"/>
                    <a:pt x="262673" y="438557"/>
                  </a:cubicBezTo>
                  <a:lnTo>
                    <a:pt x="262673" y="361082"/>
                  </a:lnTo>
                  <a:lnTo>
                    <a:pt x="243982" y="361082"/>
                  </a:lnTo>
                  <a:cubicBezTo>
                    <a:pt x="238231" y="361082"/>
                    <a:pt x="236793" y="358212"/>
                    <a:pt x="239669" y="353908"/>
                  </a:cubicBezTo>
                  <a:close/>
                  <a:moveTo>
                    <a:pt x="162189" y="307997"/>
                  </a:moveTo>
                  <a:cubicBezTo>
                    <a:pt x="165059" y="303693"/>
                    <a:pt x="169365" y="303693"/>
                    <a:pt x="173671" y="307997"/>
                  </a:cubicBezTo>
                  <a:lnTo>
                    <a:pt x="209554" y="353908"/>
                  </a:lnTo>
                  <a:cubicBezTo>
                    <a:pt x="212424" y="358212"/>
                    <a:pt x="210989" y="361082"/>
                    <a:pt x="205248" y="361082"/>
                  </a:cubicBezTo>
                  <a:lnTo>
                    <a:pt x="185154" y="361082"/>
                  </a:lnTo>
                  <a:cubicBezTo>
                    <a:pt x="176542" y="415601"/>
                    <a:pt x="129177" y="458643"/>
                    <a:pt x="71765" y="458643"/>
                  </a:cubicBezTo>
                  <a:cubicBezTo>
                    <a:pt x="61718" y="458643"/>
                    <a:pt x="53106" y="450035"/>
                    <a:pt x="53106" y="438557"/>
                  </a:cubicBezTo>
                  <a:cubicBezTo>
                    <a:pt x="53106" y="428514"/>
                    <a:pt x="61718" y="419905"/>
                    <a:pt x="71765" y="419905"/>
                  </a:cubicBezTo>
                  <a:cubicBezTo>
                    <a:pt x="107648" y="419905"/>
                    <a:pt x="137789" y="394081"/>
                    <a:pt x="146401" y="361082"/>
                  </a:cubicBezTo>
                  <a:lnTo>
                    <a:pt x="129177" y="361082"/>
                  </a:lnTo>
                  <a:cubicBezTo>
                    <a:pt x="123436" y="361082"/>
                    <a:pt x="122001" y="358212"/>
                    <a:pt x="124871" y="353908"/>
                  </a:cubicBezTo>
                  <a:close/>
                  <a:moveTo>
                    <a:pt x="340222" y="0"/>
                  </a:moveTo>
                  <a:cubicBezTo>
                    <a:pt x="399079" y="0"/>
                    <a:pt x="447888" y="51603"/>
                    <a:pt x="453630" y="118973"/>
                  </a:cubicBezTo>
                  <a:cubicBezTo>
                    <a:pt x="488083" y="118973"/>
                    <a:pt x="515358" y="144774"/>
                    <a:pt x="525407" y="179176"/>
                  </a:cubicBezTo>
                  <a:cubicBezTo>
                    <a:pt x="546940" y="183476"/>
                    <a:pt x="564166" y="204977"/>
                    <a:pt x="564166" y="232212"/>
                  </a:cubicBezTo>
                  <a:cubicBezTo>
                    <a:pt x="564166" y="262313"/>
                    <a:pt x="544069" y="286681"/>
                    <a:pt x="518229" y="286681"/>
                  </a:cubicBezTo>
                  <a:lnTo>
                    <a:pt x="45937" y="286681"/>
                  </a:lnTo>
                  <a:cubicBezTo>
                    <a:pt x="20097" y="286681"/>
                    <a:pt x="0" y="262313"/>
                    <a:pt x="0" y="232212"/>
                  </a:cubicBezTo>
                  <a:cubicBezTo>
                    <a:pt x="0" y="202110"/>
                    <a:pt x="20097" y="179176"/>
                    <a:pt x="45937" y="179176"/>
                  </a:cubicBezTo>
                  <a:cubicBezTo>
                    <a:pt x="45937" y="136173"/>
                    <a:pt x="76084" y="103205"/>
                    <a:pt x="111972" y="103205"/>
                  </a:cubicBezTo>
                  <a:cubicBezTo>
                    <a:pt x="119150" y="103205"/>
                    <a:pt x="127763" y="104639"/>
                    <a:pt x="134941" y="107505"/>
                  </a:cubicBezTo>
                  <a:cubicBezTo>
                    <a:pt x="134941" y="60203"/>
                    <a:pt x="169394" y="22934"/>
                    <a:pt x="209589" y="22934"/>
                  </a:cubicBezTo>
                  <a:cubicBezTo>
                    <a:pt x="228251" y="22934"/>
                    <a:pt x="244042" y="30102"/>
                    <a:pt x="256961" y="43002"/>
                  </a:cubicBezTo>
                  <a:cubicBezTo>
                    <a:pt x="278494" y="15767"/>
                    <a:pt x="307205" y="0"/>
                    <a:pt x="340222" y="0"/>
                  </a:cubicBezTo>
                  <a:close/>
                </a:path>
              </a:pathLst>
            </a:custGeom>
            <a:solidFill>
              <a:srgbClr val="8AC59E"/>
            </a:solidFill>
            <a:ln>
              <a:noFill/>
            </a:ln>
            <a:extLst/>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p>
          </p:txBody>
        </p:sp>
      </p:grpSp>
      <p:sp>
        <p:nvSpPr>
          <p:cNvPr id="19" name="íşļîḑê">
            <a:extLst>
              <a:ext uri="{FF2B5EF4-FFF2-40B4-BE49-F238E27FC236}">
                <a16:creationId xmlns:a16="http://schemas.microsoft.com/office/drawing/2014/main" id="{89159568-1296-45AE-9A49-643841709FBE}"/>
              </a:ext>
            </a:extLst>
          </p:cNvPr>
          <p:cNvSpPr txBox="1"/>
          <p:nvPr/>
        </p:nvSpPr>
        <p:spPr bwMode="auto">
          <a:xfrm>
            <a:off x="8211806" y="4288660"/>
            <a:ext cx="2910576" cy="130691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lnSpcReduction="1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spcBef>
                <a:spcPct val="0"/>
              </a:spcBef>
            </a:pPr>
            <a:r>
              <a:rPr lang="en-US" altLang="zh-CN" sz="2800" b="1" dirty="0" err="1" smtClean="0">
                <a:latin typeface="Times New Roman" pitchFamily="18" charset="0"/>
                <a:cs typeface="Times New Roman" pitchFamily="18" charset="0"/>
              </a:rPr>
              <a:t>Soạn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bài</a:t>
            </a:r>
            <a:r>
              <a:rPr lang="en-US" altLang="zh-CN" sz="2800" b="1" dirty="0" smtClean="0">
                <a:latin typeface="Times New Roman" pitchFamily="18" charset="0"/>
                <a:cs typeface="Times New Roman" pitchFamily="18" charset="0"/>
              </a:rPr>
              <a:t>: </a:t>
            </a:r>
            <a:r>
              <a:rPr lang="en-US" altLang="zh-CN" sz="2800" b="1" i="1" dirty="0" err="1" smtClean="0">
                <a:latin typeface="Times New Roman" pitchFamily="18" charset="0"/>
                <a:cs typeface="Times New Roman" pitchFamily="18" charset="0"/>
              </a:rPr>
              <a:t>Ôn</a:t>
            </a:r>
            <a:r>
              <a:rPr lang="en-US" altLang="zh-CN" sz="2800" b="1" i="1" dirty="0" smtClean="0">
                <a:latin typeface="Times New Roman" pitchFamily="18" charset="0"/>
                <a:cs typeface="Times New Roman" pitchFamily="18" charset="0"/>
              </a:rPr>
              <a:t> </a:t>
            </a:r>
            <a:r>
              <a:rPr lang="en-US" altLang="zh-CN" sz="2800" b="1" i="1" dirty="0" err="1" smtClean="0">
                <a:latin typeface="Times New Roman" pitchFamily="18" charset="0"/>
                <a:cs typeface="Times New Roman" pitchFamily="18" charset="0"/>
              </a:rPr>
              <a:t>tập</a:t>
            </a:r>
            <a:r>
              <a:rPr lang="en-US" altLang="zh-CN" sz="2800" b="1" i="1" dirty="0" smtClean="0">
                <a:latin typeface="Times New Roman" pitchFamily="18" charset="0"/>
                <a:cs typeface="Times New Roman" pitchFamily="18" charset="0"/>
              </a:rPr>
              <a:t> </a:t>
            </a:r>
            <a:r>
              <a:rPr lang="en-US" altLang="zh-CN" sz="2800" b="1" i="1" dirty="0" err="1" smtClean="0">
                <a:latin typeface="Times New Roman" pitchFamily="18" charset="0"/>
                <a:cs typeface="Times New Roman" pitchFamily="18" charset="0"/>
              </a:rPr>
              <a:t>về</a:t>
            </a:r>
            <a:r>
              <a:rPr lang="en-US" altLang="zh-CN" sz="2800" b="1" i="1" dirty="0" smtClean="0">
                <a:latin typeface="Times New Roman" pitchFamily="18" charset="0"/>
                <a:cs typeface="Times New Roman" pitchFamily="18" charset="0"/>
              </a:rPr>
              <a:t> </a:t>
            </a:r>
            <a:r>
              <a:rPr lang="en-US" altLang="zh-CN" sz="2800" b="1" i="1" dirty="0" err="1" smtClean="0">
                <a:latin typeface="Times New Roman" pitchFamily="18" charset="0"/>
                <a:cs typeface="Times New Roman" pitchFamily="18" charset="0"/>
              </a:rPr>
              <a:t>dấu</a:t>
            </a:r>
            <a:r>
              <a:rPr lang="en-US" altLang="zh-CN" sz="2800" b="1" i="1" dirty="0" smtClean="0">
                <a:latin typeface="Times New Roman" pitchFamily="18" charset="0"/>
                <a:cs typeface="Times New Roman" pitchFamily="18" charset="0"/>
              </a:rPr>
              <a:t> </a:t>
            </a:r>
            <a:r>
              <a:rPr lang="en-US" altLang="zh-CN" sz="2800" b="1" i="1" dirty="0" err="1" smtClean="0">
                <a:latin typeface="Times New Roman" pitchFamily="18" charset="0"/>
                <a:cs typeface="Times New Roman" pitchFamily="18" charset="0"/>
              </a:rPr>
              <a:t>câu</a:t>
            </a:r>
            <a:r>
              <a:rPr lang="en-US" altLang="zh-CN" sz="2800" b="1" i="1" dirty="0" smtClean="0">
                <a:latin typeface="Times New Roman" pitchFamily="18" charset="0"/>
                <a:cs typeface="Times New Roman" pitchFamily="18" charset="0"/>
              </a:rPr>
              <a:t> </a:t>
            </a:r>
          </a:p>
          <a:p>
            <a:pPr algn="ctr">
              <a:spcBef>
                <a:spcPct val="0"/>
              </a:spcBef>
            </a:pPr>
            <a:r>
              <a:rPr lang="en-US" altLang="zh-CN" sz="2800" b="1" i="1" dirty="0" smtClean="0">
                <a:latin typeface="Times New Roman" pitchFamily="18" charset="0"/>
                <a:cs typeface="Times New Roman" pitchFamily="18" charset="0"/>
              </a:rPr>
              <a:t>(</a:t>
            </a:r>
            <a:r>
              <a:rPr lang="en-US" altLang="zh-CN" sz="2800" b="1" i="1" dirty="0" err="1" smtClean="0">
                <a:latin typeface="Times New Roman" pitchFamily="18" charset="0"/>
                <a:cs typeface="Times New Roman" pitchFamily="18" charset="0"/>
              </a:rPr>
              <a:t>Dấu</a:t>
            </a:r>
            <a:r>
              <a:rPr lang="en-US" altLang="zh-CN" sz="2800" b="1" i="1" dirty="0" smtClean="0">
                <a:latin typeface="Times New Roman" pitchFamily="18" charset="0"/>
                <a:cs typeface="Times New Roman" pitchFamily="18" charset="0"/>
              </a:rPr>
              <a:t> </a:t>
            </a:r>
            <a:r>
              <a:rPr lang="en-US" altLang="zh-CN" sz="2800" b="1" i="1" dirty="0" err="1" smtClean="0">
                <a:latin typeface="Times New Roman" pitchFamily="18" charset="0"/>
                <a:cs typeface="Times New Roman" pitchFamily="18" charset="0"/>
              </a:rPr>
              <a:t>phẩy</a:t>
            </a:r>
            <a:r>
              <a:rPr lang="en-US" altLang="zh-CN" sz="2800" b="1" i="1" dirty="0" smtClean="0">
                <a:latin typeface="Times New Roman" pitchFamily="18" charset="0"/>
                <a:cs typeface="Times New Roman" pitchFamily="18" charset="0"/>
              </a:rPr>
              <a:t>)</a:t>
            </a:r>
            <a:endParaRPr lang="en-US" altLang="zh-CN" sz="2800" b="1" i="1" dirty="0">
              <a:latin typeface="Times New Roman" pitchFamily="18" charset="0"/>
              <a:cs typeface="Times New Roman" pitchFamily="18" charset="0"/>
            </a:endParaRPr>
          </a:p>
        </p:txBody>
      </p:sp>
      <p:sp>
        <p:nvSpPr>
          <p:cNvPr id="21" name="îṧḻîḍê">
            <a:extLst>
              <a:ext uri="{FF2B5EF4-FFF2-40B4-BE49-F238E27FC236}">
                <a16:creationId xmlns:a16="http://schemas.microsoft.com/office/drawing/2014/main" id="{1F8589E0-9233-46C2-B40E-35D0CF38D6F0}"/>
              </a:ext>
            </a:extLst>
          </p:cNvPr>
          <p:cNvSpPr txBox="1"/>
          <p:nvPr/>
        </p:nvSpPr>
        <p:spPr>
          <a:xfrm>
            <a:off x="673100" y="694994"/>
            <a:ext cx="10845800" cy="713994"/>
          </a:xfrm>
          <a:prstGeom prst="rect">
            <a:avLst/>
          </a:prstGeom>
          <a:noFill/>
          <a:ln>
            <a:noFill/>
          </a:ln>
        </p:spPr>
        <p:txBody>
          <a:bodyPr wrap="square" lIns="91440" tIns="45720" rIns="91440" bIns="45720" anchor="ctr" anchorCtr="0">
            <a:no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en-US" altLang="zh-CN" sz="4400" b="1" i="0" u="none" strike="noStrike" kern="1200" cap="none" spc="0" normalizeH="0" baseline="0" noProof="0" dirty="0" err="1" smtClean="0">
                <a:ln>
                  <a:noFill/>
                </a:ln>
                <a:solidFill>
                  <a:srgbClr val="FF0000"/>
                </a:solidFill>
                <a:effectLst/>
                <a:uLnTx/>
                <a:uFillTx/>
                <a:latin typeface="Times New Roman" pitchFamily="18" charset="0"/>
                <a:ea typeface="幼圆" panose="02010509060101010101" pitchFamily="49" charset="-122"/>
                <a:cs typeface="Times New Roman" pitchFamily="18" charset="0"/>
              </a:rPr>
              <a:t>Hướng</a:t>
            </a:r>
            <a:r>
              <a:rPr kumimoji="0" lang="en-US" altLang="zh-CN" sz="4400" b="1" i="0" u="none" strike="noStrike" kern="1200" cap="none" spc="0" normalizeH="0" baseline="0" noProof="0" dirty="0" smtClean="0">
                <a:ln>
                  <a:noFill/>
                </a:ln>
                <a:solidFill>
                  <a:srgbClr val="FF0000"/>
                </a:solidFill>
                <a:effectLst/>
                <a:uLnTx/>
                <a:uFillTx/>
                <a:latin typeface="Times New Roman" pitchFamily="18" charset="0"/>
                <a:ea typeface="幼圆" panose="02010509060101010101" pitchFamily="49" charset="-122"/>
                <a:cs typeface="Times New Roman" pitchFamily="18" charset="0"/>
              </a:rPr>
              <a:t> </a:t>
            </a:r>
            <a:r>
              <a:rPr kumimoji="0" lang="en-US" altLang="zh-CN" sz="4400" b="1" i="0" u="none" strike="noStrike" kern="1200" cap="none" spc="0" normalizeH="0" baseline="0" noProof="0" dirty="0" err="1" smtClean="0">
                <a:ln>
                  <a:noFill/>
                </a:ln>
                <a:solidFill>
                  <a:srgbClr val="FF0000"/>
                </a:solidFill>
                <a:effectLst/>
                <a:uLnTx/>
                <a:uFillTx/>
                <a:latin typeface="Times New Roman" pitchFamily="18" charset="0"/>
                <a:ea typeface="幼圆" panose="02010509060101010101" pitchFamily="49" charset="-122"/>
                <a:cs typeface="Times New Roman" pitchFamily="18" charset="0"/>
              </a:rPr>
              <a:t>dẫn</a:t>
            </a:r>
            <a:r>
              <a:rPr kumimoji="0" lang="en-US" altLang="zh-CN" sz="4400" b="1" i="0" u="none" strike="noStrike" kern="1200" cap="none" spc="0" normalizeH="0" noProof="0" dirty="0" smtClean="0">
                <a:ln>
                  <a:noFill/>
                </a:ln>
                <a:solidFill>
                  <a:srgbClr val="FF0000"/>
                </a:solidFill>
                <a:effectLst/>
                <a:uLnTx/>
                <a:uFillTx/>
                <a:latin typeface="Times New Roman" pitchFamily="18" charset="0"/>
                <a:ea typeface="幼圆" panose="02010509060101010101" pitchFamily="49" charset="-122"/>
                <a:cs typeface="Times New Roman" pitchFamily="18" charset="0"/>
              </a:rPr>
              <a:t> </a:t>
            </a:r>
            <a:r>
              <a:rPr kumimoji="0" lang="en-US" altLang="zh-CN" sz="4400" b="1" i="0" u="none" strike="noStrike" kern="1200" cap="none" spc="0" normalizeH="0" noProof="0" dirty="0" err="1" smtClean="0">
                <a:ln>
                  <a:noFill/>
                </a:ln>
                <a:solidFill>
                  <a:srgbClr val="FF0000"/>
                </a:solidFill>
                <a:effectLst/>
                <a:uLnTx/>
                <a:uFillTx/>
                <a:latin typeface="Times New Roman" pitchFamily="18" charset="0"/>
                <a:ea typeface="幼圆" panose="02010509060101010101" pitchFamily="49" charset="-122"/>
                <a:cs typeface="Times New Roman" pitchFamily="18" charset="0"/>
              </a:rPr>
              <a:t>tự</a:t>
            </a:r>
            <a:r>
              <a:rPr kumimoji="0" lang="en-US" altLang="zh-CN" sz="4400" b="1" i="0" u="none" strike="noStrike" kern="1200" cap="none" spc="0" normalizeH="0" noProof="0" dirty="0" smtClean="0">
                <a:ln>
                  <a:noFill/>
                </a:ln>
                <a:solidFill>
                  <a:srgbClr val="FF0000"/>
                </a:solidFill>
                <a:effectLst/>
                <a:uLnTx/>
                <a:uFillTx/>
                <a:latin typeface="Times New Roman" pitchFamily="18" charset="0"/>
                <a:ea typeface="幼圆" panose="02010509060101010101" pitchFamily="49" charset="-122"/>
                <a:cs typeface="Times New Roman" pitchFamily="18" charset="0"/>
              </a:rPr>
              <a:t> </a:t>
            </a:r>
            <a:r>
              <a:rPr kumimoji="0" lang="en-US" altLang="zh-CN" sz="4400" b="1" i="0" u="none" strike="noStrike" kern="1200" cap="none" spc="0" normalizeH="0" noProof="0" dirty="0" err="1" smtClean="0">
                <a:ln>
                  <a:noFill/>
                </a:ln>
                <a:solidFill>
                  <a:srgbClr val="FF0000"/>
                </a:solidFill>
                <a:effectLst/>
                <a:uLnTx/>
                <a:uFillTx/>
                <a:latin typeface="Times New Roman" pitchFamily="18" charset="0"/>
                <a:ea typeface="幼圆" panose="02010509060101010101" pitchFamily="49" charset="-122"/>
                <a:cs typeface="Times New Roman" pitchFamily="18" charset="0"/>
              </a:rPr>
              <a:t>học</a:t>
            </a:r>
            <a:endParaRPr kumimoji="0" lang="en-US" sz="4400" b="1" i="0" u="none" strike="noStrike" kern="1200" cap="none" spc="0" normalizeH="0" baseline="0" noProof="0" dirty="0">
              <a:ln>
                <a:noFill/>
              </a:ln>
              <a:solidFill>
                <a:srgbClr val="FF0000"/>
              </a:solidFill>
              <a:effectLst/>
              <a:uLnTx/>
              <a:uFillTx/>
              <a:latin typeface="Times New Roman" pitchFamily="18" charset="0"/>
              <a:ea typeface="幼圆" panose="02010509060101010101" pitchFamily="49" charset="-122"/>
              <a:cs typeface="Times New Roman" pitchFamily="18" charset="0"/>
            </a:endParaRPr>
          </a:p>
        </p:txBody>
      </p:sp>
      <p:grpSp>
        <p:nvGrpSpPr>
          <p:cNvPr id="22" name="iSļïḋe">
            <a:extLst>
              <a:ext uri="{FF2B5EF4-FFF2-40B4-BE49-F238E27FC236}">
                <a16:creationId xmlns:a16="http://schemas.microsoft.com/office/drawing/2014/main" id="{0AEAD74F-7B75-40A3-93A7-13E0F0189379}"/>
              </a:ext>
            </a:extLst>
          </p:cNvPr>
          <p:cNvGrpSpPr/>
          <p:nvPr/>
        </p:nvGrpSpPr>
        <p:grpSpPr>
          <a:xfrm>
            <a:off x="5649849" y="1760180"/>
            <a:ext cx="892302" cy="0"/>
            <a:chOff x="5649849" y="1856232"/>
            <a:chExt cx="892302" cy="0"/>
          </a:xfrm>
        </p:grpSpPr>
        <p:cxnSp>
          <p:nvCxnSpPr>
            <p:cNvPr id="23" name="直接连接符 22">
              <a:extLst>
                <a:ext uri="{FF2B5EF4-FFF2-40B4-BE49-F238E27FC236}">
                  <a16:creationId xmlns:a16="http://schemas.microsoft.com/office/drawing/2014/main" id="{AA579B59-D778-449A-97BF-E1D0D9AFB4EC}"/>
                </a:ext>
              </a:extLst>
            </p:cNvPr>
            <p:cNvCxnSpPr>
              <a:cxnSpLocks/>
            </p:cNvCxnSpPr>
            <p:nvPr/>
          </p:nvCxnSpPr>
          <p:spPr>
            <a:xfrm>
              <a:off x="5927725" y="1856232"/>
              <a:ext cx="336550" cy="0"/>
            </a:xfrm>
            <a:prstGeom prst="line">
              <a:avLst/>
            </a:prstGeom>
            <a:ln w="6350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4" name="îSľïḑê">
              <a:extLst>
                <a:ext uri="{FF2B5EF4-FFF2-40B4-BE49-F238E27FC236}">
                  <a16:creationId xmlns:a16="http://schemas.microsoft.com/office/drawing/2014/main" id="{1A417FB0-4A3D-4B98-9973-4CC08964DE34}"/>
                </a:ext>
              </a:extLst>
            </p:cNvPr>
            <p:cNvGrpSpPr/>
            <p:nvPr/>
          </p:nvGrpSpPr>
          <p:grpSpPr>
            <a:xfrm>
              <a:off x="6408801" y="1856232"/>
              <a:ext cx="133350" cy="0"/>
              <a:chOff x="6264275" y="1856232"/>
              <a:chExt cx="133350" cy="0"/>
            </a:xfrm>
          </p:grpSpPr>
          <p:cxnSp>
            <p:nvCxnSpPr>
              <p:cNvPr id="28" name="直接连接符 27">
                <a:extLst>
                  <a:ext uri="{FF2B5EF4-FFF2-40B4-BE49-F238E27FC236}">
                    <a16:creationId xmlns:a16="http://schemas.microsoft.com/office/drawing/2014/main" id="{F2CFA1AC-FCF9-40EE-A22A-FC1CF4016004}"/>
                  </a:ext>
                </a:extLst>
              </p:cNvPr>
              <p:cNvCxnSpPr>
                <a:cxnSpLocks/>
              </p:cNvCxnSpPr>
              <p:nvPr/>
            </p:nvCxnSpPr>
            <p:spPr>
              <a:xfrm>
                <a:off x="6264275" y="1856232"/>
                <a:ext cx="0"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D8B715B8-2E3D-40BB-89E1-F66DED888DF7}"/>
                  </a:ext>
                </a:extLst>
              </p:cNvPr>
              <p:cNvCxnSpPr>
                <a:cxnSpLocks/>
              </p:cNvCxnSpPr>
              <p:nvPr/>
            </p:nvCxnSpPr>
            <p:spPr>
              <a:xfrm>
                <a:off x="6397625" y="1856232"/>
                <a:ext cx="0"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 name="íşļîḓê">
              <a:extLst>
                <a:ext uri="{FF2B5EF4-FFF2-40B4-BE49-F238E27FC236}">
                  <a16:creationId xmlns:a16="http://schemas.microsoft.com/office/drawing/2014/main" id="{A51FC54F-4C90-4168-A052-7D6E4B3614CB}"/>
                </a:ext>
              </a:extLst>
            </p:cNvPr>
            <p:cNvGrpSpPr/>
            <p:nvPr/>
          </p:nvGrpSpPr>
          <p:grpSpPr>
            <a:xfrm>
              <a:off x="5649849" y="1856232"/>
              <a:ext cx="133350" cy="0"/>
              <a:chOff x="6264275" y="1856232"/>
              <a:chExt cx="133350" cy="0"/>
            </a:xfrm>
          </p:grpSpPr>
          <p:cxnSp>
            <p:nvCxnSpPr>
              <p:cNvPr id="26" name="直接连接符 25">
                <a:extLst>
                  <a:ext uri="{FF2B5EF4-FFF2-40B4-BE49-F238E27FC236}">
                    <a16:creationId xmlns:a16="http://schemas.microsoft.com/office/drawing/2014/main" id="{3EFF050E-3970-42B4-BC9D-0A464E54ADBC}"/>
                  </a:ext>
                </a:extLst>
              </p:cNvPr>
              <p:cNvCxnSpPr>
                <a:cxnSpLocks/>
              </p:cNvCxnSpPr>
              <p:nvPr/>
            </p:nvCxnSpPr>
            <p:spPr>
              <a:xfrm>
                <a:off x="6264275" y="1856232"/>
                <a:ext cx="0"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EBBB05F4-B65D-47BE-96BE-C7EDAF3805F0}"/>
                  </a:ext>
                </a:extLst>
              </p:cNvPr>
              <p:cNvCxnSpPr>
                <a:cxnSpLocks/>
              </p:cNvCxnSpPr>
              <p:nvPr/>
            </p:nvCxnSpPr>
            <p:spPr>
              <a:xfrm>
                <a:off x="6397625" y="1856232"/>
                <a:ext cx="0"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85110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50549A0-2E4B-4D43-BB79-6C364AF6C5FD}"/>
              </a:ext>
            </a:extLst>
          </p:cNvPr>
          <p:cNvSpPr/>
          <p:nvPr/>
        </p:nvSpPr>
        <p:spPr>
          <a:xfrm>
            <a:off x="518160" y="609600"/>
            <a:ext cx="11125200" cy="5699760"/>
          </a:xfrm>
          <a:prstGeom prst="rect">
            <a:avLst/>
          </a:prstGeom>
          <a:no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6B7FE5D5-DD1B-4947-940C-CE3BA24503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01" b="15097"/>
          <a:stretch/>
        </p:blipFill>
        <p:spPr>
          <a:xfrm>
            <a:off x="-80856" y="1250124"/>
            <a:ext cx="5518995" cy="4937760"/>
          </a:xfrm>
          <a:prstGeom prst="rect">
            <a:avLst/>
          </a:prstGeom>
        </p:spPr>
      </p:pic>
      <p:sp>
        <p:nvSpPr>
          <p:cNvPr id="4" name="矩形 3">
            <a:extLst>
              <a:ext uri="{FF2B5EF4-FFF2-40B4-BE49-F238E27FC236}">
                <a16:creationId xmlns:a16="http://schemas.microsoft.com/office/drawing/2014/main" id="{B568D349-F1B8-4829-843A-9A5AE61BF913}"/>
              </a:ext>
            </a:extLst>
          </p:cNvPr>
          <p:cNvSpPr/>
          <p:nvPr/>
        </p:nvSpPr>
        <p:spPr>
          <a:xfrm rot="20233636">
            <a:off x="9763307" y="1958604"/>
            <a:ext cx="1363979" cy="156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err="1" smtClean="0">
                <a:solidFill>
                  <a:srgbClr val="8AC59E"/>
                </a:solidFill>
              </a:rPr>
              <a:t>Em</a:t>
            </a:r>
            <a:r>
              <a:rPr lang="en-US" altLang="zh-CN" sz="5400" dirty="0" smtClean="0">
                <a:solidFill>
                  <a:srgbClr val="8AC59E"/>
                </a:solidFill>
              </a:rPr>
              <a:t>!</a:t>
            </a:r>
            <a:endParaRPr lang="zh-CN" altLang="en-US" sz="5400" dirty="0">
              <a:solidFill>
                <a:srgbClr val="8AC59E"/>
              </a:solidFill>
            </a:endParaRPr>
          </a:p>
        </p:txBody>
      </p:sp>
      <p:sp>
        <p:nvSpPr>
          <p:cNvPr id="12" name="矩形 11">
            <a:extLst>
              <a:ext uri="{FF2B5EF4-FFF2-40B4-BE49-F238E27FC236}">
                <a16:creationId xmlns:a16="http://schemas.microsoft.com/office/drawing/2014/main" id="{C223564D-67D8-40FD-86C0-7DE481A4B39E}"/>
              </a:ext>
            </a:extLst>
          </p:cNvPr>
          <p:cNvSpPr/>
          <p:nvPr/>
        </p:nvSpPr>
        <p:spPr>
          <a:xfrm>
            <a:off x="8081009" y="2050741"/>
            <a:ext cx="1363979" cy="156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err="1" smtClean="0">
                <a:solidFill>
                  <a:srgbClr val="8AC59E"/>
                </a:solidFill>
              </a:rPr>
              <a:t>Các</a:t>
            </a:r>
            <a:r>
              <a:rPr lang="en-US" altLang="zh-CN" sz="5400" dirty="0" smtClean="0">
                <a:solidFill>
                  <a:srgbClr val="8AC59E"/>
                </a:solidFill>
              </a:rPr>
              <a:t> </a:t>
            </a:r>
            <a:endParaRPr lang="zh-CN" altLang="en-US" sz="5400" dirty="0">
              <a:solidFill>
                <a:srgbClr val="8AC59E"/>
              </a:solidFill>
            </a:endParaRPr>
          </a:p>
        </p:txBody>
      </p:sp>
      <p:sp>
        <p:nvSpPr>
          <p:cNvPr id="16" name="矩形 15">
            <a:extLst>
              <a:ext uri="{FF2B5EF4-FFF2-40B4-BE49-F238E27FC236}">
                <a16:creationId xmlns:a16="http://schemas.microsoft.com/office/drawing/2014/main" id="{BC6892FD-747C-4C37-A254-B619EBFFA2CA}"/>
              </a:ext>
            </a:extLst>
          </p:cNvPr>
          <p:cNvSpPr/>
          <p:nvPr/>
        </p:nvSpPr>
        <p:spPr>
          <a:xfrm>
            <a:off x="6493151" y="2041813"/>
            <a:ext cx="1363979" cy="156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err="1" smtClean="0">
                <a:solidFill>
                  <a:srgbClr val="8AC59E"/>
                </a:solidFill>
              </a:rPr>
              <a:t>Biệt</a:t>
            </a:r>
            <a:endParaRPr lang="zh-CN" altLang="en-US" sz="5400" dirty="0">
              <a:solidFill>
                <a:srgbClr val="8AC59E"/>
              </a:solidFill>
            </a:endParaRPr>
          </a:p>
        </p:txBody>
      </p:sp>
      <p:sp>
        <p:nvSpPr>
          <p:cNvPr id="17" name="矩形 16">
            <a:extLst>
              <a:ext uri="{FF2B5EF4-FFF2-40B4-BE49-F238E27FC236}">
                <a16:creationId xmlns:a16="http://schemas.microsoft.com/office/drawing/2014/main" id="{C5AA8A17-72E5-45DF-8754-C4E9EC62A6F6}"/>
              </a:ext>
            </a:extLst>
          </p:cNvPr>
          <p:cNvSpPr/>
          <p:nvPr/>
        </p:nvSpPr>
        <p:spPr>
          <a:xfrm>
            <a:off x="4942661" y="2036140"/>
            <a:ext cx="1363979" cy="156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err="1" smtClean="0">
                <a:solidFill>
                  <a:srgbClr val="8AC59E"/>
                </a:solidFill>
              </a:rPr>
              <a:t>Tạm</a:t>
            </a:r>
            <a:endParaRPr lang="zh-CN" altLang="en-US" sz="5400" dirty="0">
              <a:solidFill>
                <a:srgbClr val="8AC59E"/>
              </a:solidFill>
            </a:endParaRPr>
          </a:p>
        </p:txBody>
      </p:sp>
    </p:spTree>
    <p:extLst>
      <p:ext uri="{BB962C8B-B14F-4D97-AF65-F5344CB8AC3E}">
        <p14:creationId xmlns:p14="http://schemas.microsoft.com/office/powerpoint/2010/main" val="227665023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B1D1DD8D-8A11-40FB-B393-E5CEFAEEE7BD}"/>
              </a:ext>
            </a:extLst>
          </p:cNvPr>
          <p:cNvPicPr>
            <a:picLocks noChangeAspect="1"/>
          </p:cNvPicPr>
          <p:nvPr/>
        </p:nvPicPr>
        <p:blipFill rotWithShape="1">
          <a:blip r:embed="rId3">
            <a:extLst>
              <a:ext uri="{28A0092B-C50C-407E-A947-70E740481C1C}">
                <a14:useLocalDpi xmlns:a14="http://schemas.microsoft.com/office/drawing/2010/main" val="0"/>
              </a:ext>
            </a:extLst>
          </a:blip>
          <a:srcRect l="26001" t="35334" r="9227" b="13027"/>
          <a:stretch/>
        </p:blipFill>
        <p:spPr>
          <a:xfrm>
            <a:off x="533400" y="167640"/>
            <a:ext cx="5562600" cy="5913120"/>
          </a:xfrm>
          <a:prstGeom prst="rect">
            <a:avLst/>
          </a:prstGeom>
        </p:spPr>
      </p:pic>
      <p:cxnSp>
        <p:nvCxnSpPr>
          <p:cNvPr id="8" name="直接连接符 7">
            <a:extLst>
              <a:ext uri="{FF2B5EF4-FFF2-40B4-BE49-F238E27FC236}">
                <a16:creationId xmlns:a16="http://schemas.microsoft.com/office/drawing/2014/main" id="{62644644-BD6B-42FD-90BD-2E6C13610C23}"/>
              </a:ext>
            </a:extLst>
          </p:cNvPr>
          <p:cNvCxnSpPr/>
          <p:nvPr/>
        </p:nvCxnSpPr>
        <p:spPr>
          <a:xfrm>
            <a:off x="4800600" y="381000"/>
            <a:ext cx="0" cy="1996440"/>
          </a:xfrm>
          <a:prstGeom prst="line">
            <a:avLst/>
          </a:prstGeom>
          <a:ln>
            <a:solidFill>
              <a:srgbClr val="8AC59E"/>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9FD4B8FA-DB2E-4FF2-A07D-B49DD32F91AF}"/>
              </a:ext>
            </a:extLst>
          </p:cNvPr>
          <p:cNvCxnSpPr>
            <a:cxnSpLocks/>
          </p:cNvCxnSpPr>
          <p:nvPr/>
        </p:nvCxnSpPr>
        <p:spPr>
          <a:xfrm flipH="1">
            <a:off x="335280" y="5151120"/>
            <a:ext cx="1143000" cy="0"/>
          </a:xfrm>
          <a:prstGeom prst="line">
            <a:avLst/>
          </a:prstGeom>
          <a:ln>
            <a:solidFill>
              <a:srgbClr val="8AC59E"/>
            </a:solidFill>
          </a:ln>
        </p:spPr>
        <p:style>
          <a:lnRef idx="1">
            <a:schemeClr val="accent1"/>
          </a:lnRef>
          <a:fillRef idx="0">
            <a:schemeClr val="accent1"/>
          </a:fillRef>
          <a:effectRef idx="0">
            <a:schemeClr val="accent1"/>
          </a:effectRef>
          <a:fontRef idx="minor">
            <a:schemeClr val="tx1"/>
          </a:fontRef>
        </p:style>
      </p:cxnSp>
      <p:sp>
        <p:nvSpPr>
          <p:cNvPr id="11" name="椭圆 10">
            <a:extLst>
              <a:ext uri="{FF2B5EF4-FFF2-40B4-BE49-F238E27FC236}">
                <a16:creationId xmlns:a16="http://schemas.microsoft.com/office/drawing/2014/main" id="{5CEBF6C1-58CE-40DE-BCE4-D95B995A2A54}"/>
              </a:ext>
            </a:extLst>
          </p:cNvPr>
          <p:cNvSpPr/>
          <p:nvPr/>
        </p:nvSpPr>
        <p:spPr>
          <a:xfrm>
            <a:off x="6401709" y="1082040"/>
            <a:ext cx="1979384" cy="1979384"/>
          </a:xfrm>
          <a:prstGeom prst="ellipse">
            <a:avLst/>
          </a:prstGeom>
          <a:solidFill>
            <a:srgbClr val="8AC59E"/>
          </a:solidFill>
          <a:ln>
            <a:solidFill>
              <a:srgbClr val="8AC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EBB5CED7-DBC0-4A78-8409-A0F16FDDD074}"/>
              </a:ext>
            </a:extLst>
          </p:cNvPr>
          <p:cNvSpPr txBox="1"/>
          <p:nvPr/>
        </p:nvSpPr>
        <p:spPr>
          <a:xfrm>
            <a:off x="6836231" y="949039"/>
            <a:ext cx="1161326" cy="2215991"/>
          </a:xfrm>
          <a:prstGeom prst="rect">
            <a:avLst/>
          </a:prstGeom>
          <a:noFill/>
        </p:spPr>
        <p:txBody>
          <a:bodyPr wrap="square" rtlCol="0">
            <a:spAutoFit/>
          </a:bodyPr>
          <a:lstStyle/>
          <a:p>
            <a:r>
              <a:rPr lang="en-US" altLang="zh-CN" sz="13800" dirty="0" smtClean="0">
                <a:solidFill>
                  <a:schemeClr val="bg1"/>
                </a:solidFill>
                <a:latin typeface="Algerian" panose="04020705040A02060702" pitchFamily="82" charset="0"/>
              </a:rPr>
              <a:t>I.</a:t>
            </a:r>
            <a:endParaRPr lang="zh-CN" altLang="en-US" sz="13800" dirty="0">
              <a:solidFill>
                <a:schemeClr val="bg1"/>
              </a:solidFill>
              <a:latin typeface="Algerian" panose="04020705040A02060702" pitchFamily="82" charset="0"/>
            </a:endParaRPr>
          </a:p>
        </p:txBody>
      </p:sp>
      <p:sp>
        <p:nvSpPr>
          <p:cNvPr id="13" name="矩形 12">
            <a:extLst>
              <a:ext uri="{FF2B5EF4-FFF2-40B4-BE49-F238E27FC236}">
                <a16:creationId xmlns:a16="http://schemas.microsoft.com/office/drawing/2014/main" id="{56C62AC9-2EE3-4162-956B-81179FC221D2}"/>
              </a:ext>
            </a:extLst>
          </p:cNvPr>
          <p:cNvSpPr/>
          <p:nvPr/>
        </p:nvSpPr>
        <p:spPr>
          <a:xfrm>
            <a:off x="9032966" y="2286005"/>
            <a:ext cx="2026919" cy="3483609"/>
          </a:xfrm>
          <a:prstGeom prst="rect">
            <a:avLst/>
          </a:prstGeom>
          <a:solidFill>
            <a:srgbClr val="8AC59E"/>
          </a:solidFill>
          <a:ln>
            <a:solidFill>
              <a:srgbClr val="8AC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C3EA0B41-2444-4749-BC9E-B26628657E93}"/>
              </a:ext>
            </a:extLst>
          </p:cNvPr>
          <p:cNvSpPr txBox="1"/>
          <p:nvPr/>
        </p:nvSpPr>
        <p:spPr>
          <a:xfrm rot="16200000">
            <a:off x="8416480" y="2795449"/>
            <a:ext cx="3262432" cy="2468880"/>
          </a:xfrm>
          <a:prstGeom prst="rect">
            <a:avLst/>
          </a:prstGeom>
          <a:noFill/>
        </p:spPr>
        <p:txBody>
          <a:bodyPr vert="eaVert" wrap="square" rtlCol="0">
            <a:spAutoFit/>
          </a:bodyPr>
          <a:lstStyle/>
          <a:p>
            <a:pPr algn="ctr"/>
            <a:r>
              <a:rPr lang="en-US" altLang="zh-CN" sz="4000" dirty="0" err="1" smtClean="0">
                <a:solidFill>
                  <a:schemeClr val="bg1"/>
                </a:solidFill>
                <a:latin typeface="Times New Roman" pitchFamily="18" charset="0"/>
                <a:ea typeface="幼圆" panose="02010509060101010101" pitchFamily="49" charset="-122"/>
                <a:cs typeface="Times New Roman" pitchFamily="18" charset="0"/>
              </a:rPr>
              <a:t>Các</a:t>
            </a:r>
            <a:r>
              <a:rPr lang="en-US" altLang="zh-CN" sz="40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4000" dirty="0" err="1" smtClean="0">
                <a:solidFill>
                  <a:schemeClr val="bg1"/>
                </a:solidFill>
                <a:latin typeface="Times New Roman" pitchFamily="18" charset="0"/>
                <a:ea typeface="幼圆" panose="02010509060101010101" pitchFamily="49" charset="-122"/>
                <a:cs typeface="Times New Roman" pitchFamily="18" charset="0"/>
              </a:rPr>
              <a:t>loại</a:t>
            </a:r>
            <a:r>
              <a:rPr lang="en-US" altLang="zh-CN" sz="40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4000" dirty="0" err="1" smtClean="0">
                <a:solidFill>
                  <a:schemeClr val="bg1"/>
                </a:solidFill>
                <a:latin typeface="Times New Roman" pitchFamily="18" charset="0"/>
                <a:ea typeface="幼圆" panose="02010509060101010101" pitchFamily="49" charset="-122"/>
                <a:cs typeface="Times New Roman" pitchFamily="18" charset="0"/>
              </a:rPr>
              <a:t>văn</a:t>
            </a:r>
            <a:r>
              <a:rPr lang="en-US" altLang="zh-CN" sz="40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4000" dirty="0" err="1" smtClean="0">
                <a:solidFill>
                  <a:schemeClr val="bg1"/>
                </a:solidFill>
                <a:latin typeface="Times New Roman" pitchFamily="18" charset="0"/>
                <a:ea typeface="幼圆" panose="02010509060101010101" pitchFamily="49" charset="-122"/>
                <a:cs typeface="Times New Roman" pitchFamily="18" charset="0"/>
              </a:rPr>
              <a:t>bản</a:t>
            </a:r>
            <a:r>
              <a:rPr lang="en-US" altLang="zh-CN" sz="4000" dirty="0" smtClean="0">
                <a:solidFill>
                  <a:schemeClr val="bg1"/>
                </a:solidFill>
                <a:latin typeface="Times New Roman" pitchFamily="18" charset="0"/>
                <a:ea typeface="幼圆" panose="02010509060101010101" pitchFamily="49" charset="-122"/>
                <a:cs typeface="Times New Roman" pitchFamily="18" charset="0"/>
              </a:rPr>
              <a:t> </a:t>
            </a:r>
          </a:p>
          <a:p>
            <a:pPr algn="ctr"/>
            <a:r>
              <a:rPr lang="en-US" altLang="zh-CN" sz="4000" dirty="0" err="1" smtClean="0">
                <a:solidFill>
                  <a:schemeClr val="bg1"/>
                </a:solidFill>
                <a:latin typeface="Times New Roman" pitchFamily="18" charset="0"/>
                <a:ea typeface="幼圆" panose="02010509060101010101" pitchFamily="49" charset="-122"/>
                <a:cs typeface="Times New Roman" pitchFamily="18" charset="0"/>
              </a:rPr>
              <a:t>và</a:t>
            </a:r>
            <a:r>
              <a:rPr lang="en-US" altLang="zh-CN" sz="40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4000" dirty="0" err="1" smtClean="0">
                <a:solidFill>
                  <a:schemeClr val="bg1"/>
                </a:solidFill>
                <a:latin typeface="Times New Roman" pitchFamily="18" charset="0"/>
                <a:ea typeface="幼圆" panose="02010509060101010101" pitchFamily="49" charset="-122"/>
                <a:cs typeface="Times New Roman" pitchFamily="18" charset="0"/>
              </a:rPr>
              <a:t>những</a:t>
            </a:r>
            <a:r>
              <a:rPr lang="en-US" altLang="zh-CN" sz="4000" dirty="0" smtClean="0">
                <a:solidFill>
                  <a:schemeClr val="bg1"/>
                </a:solidFill>
                <a:latin typeface="Times New Roman" pitchFamily="18" charset="0"/>
                <a:ea typeface="幼圆" panose="02010509060101010101" pitchFamily="49" charset="-122"/>
                <a:cs typeface="Times New Roman" pitchFamily="18" charset="0"/>
              </a:rPr>
              <a:t> PTBĐ </a:t>
            </a:r>
            <a:r>
              <a:rPr lang="en-US" altLang="zh-CN" sz="4000" dirty="0" err="1" smtClean="0">
                <a:solidFill>
                  <a:schemeClr val="bg1"/>
                </a:solidFill>
                <a:latin typeface="Times New Roman" pitchFamily="18" charset="0"/>
                <a:ea typeface="幼圆" panose="02010509060101010101" pitchFamily="49" charset="-122"/>
                <a:cs typeface="Times New Roman" pitchFamily="18" charset="0"/>
              </a:rPr>
              <a:t>đã</a:t>
            </a:r>
            <a:r>
              <a:rPr lang="en-US" altLang="zh-CN" sz="40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4000" dirty="0" err="1" smtClean="0">
                <a:solidFill>
                  <a:schemeClr val="bg1"/>
                </a:solidFill>
                <a:latin typeface="Times New Roman" pitchFamily="18" charset="0"/>
                <a:ea typeface="幼圆" panose="02010509060101010101" pitchFamily="49" charset="-122"/>
                <a:cs typeface="Times New Roman" pitchFamily="18" charset="0"/>
              </a:rPr>
              <a:t>học</a:t>
            </a:r>
            <a:endParaRPr lang="zh-CN" altLang="en-US" sz="4000" dirty="0">
              <a:solidFill>
                <a:schemeClr val="bg1"/>
              </a:solidFill>
              <a:latin typeface="Times New Roman" pitchFamily="18" charset="0"/>
              <a:ea typeface="幼圆" panose="02010509060101010101" pitchFamily="49" charset="-122"/>
              <a:cs typeface="Times New Roman" pitchFamily="18" charset="0"/>
            </a:endParaRPr>
          </a:p>
        </p:txBody>
      </p:sp>
    </p:spTree>
    <p:extLst>
      <p:ext uri="{BB962C8B-B14F-4D97-AF65-F5344CB8AC3E}">
        <p14:creationId xmlns:p14="http://schemas.microsoft.com/office/powerpoint/2010/main" val="16411313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a:extLst>
              <a:ext uri="{FF2B5EF4-FFF2-40B4-BE49-F238E27FC236}">
                <a16:creationId xmlns:a16="http://schemas.microsoft.com/office/drawing/2014/main" id="{D40BD166-F917-458C-9B98-5C7FDAB488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66" t="34889" r="13925" b="15333"/>
          <a:stretch/>
        </p:blipFill>
        <p:spPr>
          <a:xfrm>
            <a:off x="8062239" y="1348740"/>
            <a:ext cx="3652242" cy="4374878"/>
          </a:xfrm>
          <a:prstGeom prst="rect">
            <a:avLst/>
          </a:prstGeom>
        </p:spPr>
      </p:pic>
      <p:grpSp>
        <p:nvGrpSpPr>
          <p:cNvPr id="6" name="íṩļïḑê">
            <a:extLst>
              <a:ext uri="{FF2B5EF4-FFF2-40B4-BE49-F238E27FC236}">
                <a16:creationId xmlns:a16="http://schemas.microsoft.com/office/drawing/2014/main" id="{2451AE20-B7C6-4A2E-A335-8C6A591C4FC1}"/>
              </a:ext>
            </a:extLst>
          </p:cNvPr>
          <p:cNvGrpSpPr/>
          <p:nvPr/>
        </p:nvGrpSpPr>
        <p:grpSpPr>
          <a:xfrm>
            <a:off x="1747520" y="606065"/>
            <a:ext cx="4939030" cy="1005565"/>
            <a:chOff x="673100" y="1196397"/>
            <a:chExt cx="5765800" cy="1005565"/>
          </a:xfrm>
        </p:grpSpPr>
        <p:sp>
          <p:nvSpPr>
            <p:cNvPr id="40" name="iṡļîḋe">
              <a:extLst>
                <a:ext uri="{FF2B5EF4-FFF2-40B4-BE49-F238E27FC236}">
                  <a16:creationId xmlns:a16="http://schemas.microsoft.com/office/drawing/2014/main" id="{B789D3BB-EC16-4E1D-8D74-D02C9D64B665}"/>
                </a:ext>
              </a:extLst>
            </p:cNvPr>
            <p:cNvSpPr txBox="1"/>
            <p:nvPr/>
          </p:nvSpPr>
          <p:spPr>
            <a:xfrm>
              <a:off x="673100" y="1196397"/>
              <a:ext cx="5765800" cy="875337"/>
            </a:xfrm>
            <a:prstGeom prst="rect">
              <a:avLst/>
            </a:prstGeom>
            <a:noFill/>
            <a:ln>
              <a:noFill/>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buSzPct val="25000"/>
              </a:pPr>
              <a:r>
                <a:rPr lang="en-US" sz="4200" dirty="0" err="1" smtClean="0">
                  <a:solidFill>
                    <a:srgbClr val="FF0000"/>
                  </a:solidFill>
                  <a:latin typeface="Times New Roman" pitchFamily="18" charset="0"/>
                  <a:ea typeface="幼圆" panose="02010509060101010101" pitchFamily="49" charset="-122"/>
                  <a:cs typeface="Times New Roman" pitchFamily="18" charset="0"/>
                </a:rPr>
                <a:t>Xếp</a:t>
              </a:r>
              <a:r>
                <a:rPr lang="en-US" sz="4200" dirty="0" smtClean="0">
                  <a:solidFill>
                    <a:srgbClr val="FF0000"/>
                  </a:solidFill>
                  <a:latin typeface="Times New Roman" pitchFamily="18" charset="0"/>
                  <a:ea typeface="幼圆" panose="02010509060101010101" pitchFamily="49" charset="-122"/>
                  <a:cs typeface="Times New Roman" pitchFamily="18" charset="0"/>
                </a:rPr>
                <a:t> </a:t>
              </a:r>
              <a:r>
                <a:rPr lang="en-US" sz="4200" dirty="0" err="1" smtClean="0">
                  <a:solidFill>
                    <a:srgbClr val="FF0000"/>
                  </a:solidFill>
                  <a:latin typeface="Times New Roman" pitchFamily="18" charset="0"/>
                  <a:ea typeface="幼圆" panose="02010509060101010101" pitchFamily="49" charset="-122"/>
                  <a:cs typeface="Times New Roman" pitchFamily="18" charset="0"/>
                </a:rPr>
                <a:t>đúng</a:t>
              </a:r>
              <a:r>
                <a:rPr lang="en-US" sz="4200" dirty="0" smtClean="0">
                  <a:solidFill>
                    <a:srgbClr val="FF0000"/>
                  </a:solidFill>
                  <a:latin typeface="Times New Roman" pitchFamily="18" charset="0"/>
                  <a:ea typeface="幼圆" panose="02010509060101010101" pitchFamily="49" charset="-122"/>
                  <a:cs typeface="Times New Roman" pitchFamily="18" charset="0"/>
                </a:rPr>
                <a:t> - </a:t>
              </a:r>
              <a:r>
                <a:rPr lang="en-US" sz="4200" dirty="0" err="1" smtClean="0">
                  <a:solidFill>
                    <a:srgbClr val="FF0000"/>
                  </a:solidFill>
                  <a:latin typeface="Times New Roman" pitchFamily="18" charset="0"/>
                  <a:ea typeface="幼圆" panose="02010509060101010101" pitchFamily="49" charset="-122"/>
                  <a:cs typeface="Times New Roman" pitchFamily="18" charset="0"/>
                </a:rPr>
                <a:t>trúng</a:t>
              </a:r>
              <a:r>
                <a:rPr lang="en-US" sz="4200" dirty="0" smtClean="0">
                  <a:solidFill>
                    <a:srgbClr val="FF0000"/>
                  </a:solidFill>
                  <a:latin typeface="Times New Roman" pitchFamily="18" charset="0"/>
                  <a:ea typeface="幼圆" panose="02010509060101010101" pitchFamily="49" charset="-122"/>
                  <a:cs typeface="Times New Roman" pitchFamily="18" charset="0"/>
                </a:rPr>
                <a:t> </a:t>
              </a:r>
              <a:r>
                <a:rPr lang="en-US" sz="4200" dirty="0" err="1" smtClean="0">
                  <a:solidFill>
                    <a:srgbClr val="FF0000"/>
                  </a:solidFill>
                  <a:latin typeface="Times New Roman" pitchFamily="18" charset="0"/>
                  <a:ea typeface="幼圆" panose="02010509060101010101" pitchFamily="49" charset="-122"/>
                  <a:cs typeface="Times New Roman" pitchFamily="18" charset="0"/>
                </a:rPr>
                <a:t>quà</a:t>
              </a:r>
              <a:endParaRPr lang="en-US" sz="4200" dirty="0">
                <a:solidFill>
                  <a:srgbClr val="FF0000"/>
                </a:solidFill>
                <a:latin typeface="Times New Roman" pitchFamily="18" charset="0"/>
                <a:ea typeface="幼圆" panose="02010509060101010101" pitchFamily="49" charset="-122"/>
                <a:cs typeface="Times New Roman" pitchFamily="18" charset="0"/>
              </a:endParaRPr>
            </a:p>
          </p:txBody>
        </p:sp>
        <p:sp>
          <p:nvSpPr>
            <p:cNvPr id="42" name="íşḷiďe">
              <a:extLst>
                <a:ext uri="{FF2B5EF4-FFF2-40B4-BE49-F238E27FC236}">
                  <a16:creationId xmlns:a16="http://schemas.microsoft.com/office/drawing/2014/main" id="{C3DCA696-23B8-4E60-843A-CCE4D4B3ADD5}"/>
                </a:ext>
              </a:extLst>
            </p:cNvPr>
            <p:cNvSpPr/>
            <p:nvPr/>
          </p:nvSpPr>
          <p:spPr>
            <a:xfrm>
              <a:off x="1557387" y="2105628"/>
              <a:ext cx="3658870" cy="96334"/>
            </a:xfrm>
            <a:prstGeom prst="rect">
              <a:avLst/>
            </a:prstGeom>
            <a:solidFill>
              <a:srgbClr val="8AC59E"/>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54"/>
              <a:endParaRPr lang="zh-CN" altLang="en-US" sz="700" b="1" i="1">
                <a:solidFill>
                  <a:srgbClr val="FF0000"/>
                </a:solidFill>
              </a:endParaRPr>
            </a:p>
          </p:txBody>
        </p:sp>
      </p:grpSp>
      <p:grpSp>
        <p:nvGrpSpPr>
          <p:cNvPr id="43" name="iṥlîḍè">
            <a:extLst>
              <a:ext uri="{FF2B5EF4-FFF2-40B4-BE49-F238E27FC236}">
                <a16:creationId xmlns:a16="http://schemas.microsoft.com/office/drawing/2014/main" id="{03644D0E-9710-4222-B84C-6E3F5D28354D}"/>
              </a:ext>
            </a:extLst>
          </p:cNvPr>
          <p:cNvGrpSpPr/>
          <p:nvPr/>
        </p:nvGrpSpPr>
        <p:grpSpPr>
          <a:xfrm>
            <a:off x="828581" y="2397308"/>
            <a:ext cx="719376" cy="719376"/>
            <a:chOff x="6356293" y="5213246"/>
            <a:chExt cx="626342" cy="626342"/>
          </a:xfrm>
        </p:grpSpPr>
        <p:sp>
          <p:nvSpPr>
            <p:cNvPr id="44" name="íṡ1îḋé">
              <a:extLst>
                <a:ext uri="{FF2B5EF4-FFF2-40B4-BE49-F238E27FC236}">
                  <a16:creationId xmlns:a16="http://schemas.microsoft.com/office/drawing/2014/main" id="{099F0A91-0497-41F0-9F99-B4EE8A81C6FF}"/>
                </a:ext>
              </a:extLst>
            </p:cNvPr>
            <p:cNvSpPr/>
            <p:nvPr/>
          </p:nvSpPr>
          <p:spPr>
            <a:xfrm>
              <a:off x="6356293" y="5213246"/>
              <a:ext cx="626342" cy="626342"/>
            </a:xfrm>
            <a:prstGeom prst="ellipse">
              <a:avLst/>
            </a:prstGeom>
            <a:solidFill>
              <a:srgbClr val="8AC59E"/>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sz="2400"/>
            </a:p>
          </p:txBody>
        </p:sp>
        <p:sp>
          <p:nvSpPr>
            <p:cNvPr id="45" name="iŝḷïḍè">
              <a:extLst>
                <a:ext uri="{FF2B5EF4-FFF2-40B4-BE49-F238E27FC236}">
                  <a16:creationId xmlns:a16="http://schemas.microsoft.com/office/drawing/2014/main" id="{88F90610-050E-4C87-AF67-7C0C8C2FFF46}"/>
                </a:ext>
              </a:extLst>
            </p:cNvPr>
            <p:cNvSpPr/>
            <p:nvPr/>
          </p:nvSpPr>
          <p:spPr>
            <a:xfrm>
              <a:off x="6513894" y="5398735"/>
              <a:ext cx="311141" cy="255359"/>
            </a:xfrm>
            <a:custGeom>
              <a:avLst/>
              <a:gdLst>
                <a:gd name="T0" fmla="*/ 318 w 753"/>
                <a:gd name="T1" fmla="*/ 47 h 619"/>
                <a:gd name="T2" fmla="*/ 369 w 753"/>
                <a:gd name="T3" fmla="*/ 69 h 619"/>
                <a:gd name="T4" fmla="*/ 458 w 753"/>
                <a:gd name="T5" fmla="*/ 8 h 619"/>
                <a:gd name="T6" fmla="*/ 383 w 753"/>
                <a:gd name="T7" fmla="*/ 112 h 619"/>
                <a:gd name="T8" fmla="*/ 355 w 753"/>
                <a:gd name="T9" fmla="*/ 112 h 619"/>
                <a:gd name="T10" fmla="*/ 650 w 753"/>
                <a:gd name="T11" fmla="*/ 296 h 619"/>
                <a:gd name="T12" fmla="*/ 690 w 753"/>
                <a:gd name="T13" fmla="*/ 579 h 619"/>
                <a:gd name="T14" fmla="*/ 690 w 753"/>
                <a:gd name="T15" fmla="*/ 619 h 619"/>
                <a:gd name="T16" fmla="*/ 43 w 753"/>
                <a:gd name="T17" fmla="*/ 599 h 619"/>
                <a:gd name="T18" fmla="*/ 103 w 753"/>
                <a:gd name="T19" fmla="*/ 579 h 619"/>
                <a:gd name="T20" fmla="*/ 0 w 753"/>
                <a:gd name="T21" fmla="*/ 173 h 619"/>
                <a:gd name="T22" fmla="*/ 115 w 753"/>
                <a:gd name="T23" fmla="*/ 68 h 619"/>
                <a:gd name="T24" fmla="*/ 267 w 753"/>
                <a:gd name="T25" fmla="*/ 64 h 619"/>
                <a:gd name="T26" fmla="*/ 377 w 753"/>
                <a:gd name="T27" fmla="*/ 138 h 619"/>
                <a:gd name="T28" fmla="*/ 486 w 753"/>
                <a:gd name="T29" fmla="*/ 64 h 619"/>
                <a:gd name="T30" fmla="*/ 638 w 753"/>
                <a:gd name="T31" fmla="*/ 68 h 619"/>
                <a:gd name="T32" fmla="*/ 753 w 753"/>
                <a:gd name="T33" fmla="*/ 173 h 619"/>
                <a:gd name="T34" fmla="*/ 610 w 753"/>
                <a:gd name="T35" fmla="*/ 579 h 619"/>
                <a:gd name="T36" fmla="*/ 544 w 753"/>
                <a:gd name="T37" fmla="*/ 266 h 619"/>
                <a:gd name="T38" fmla="*/ 377 w 753"/>
                <a:gd name="T39" fmla="*/ 266 h 619"/>
                <a:gd name="T40" fmla="*/ 209 w 753"/>
                <a:gd name="T41" fmla="*/ 266 h 619"/>
                <a:gd name="T42" fmla="*/ 143 w 753"/>
                <a:gd name="T43" fmla="*/ 579 h 619"/>
                <a:gd name="T44" fmla="*/ 412 w 753"/>
                <a:gd name="T45" fmla="*/ 352 h 619"/>
                <a:gd name="T46" fmla="*/ 567 w 753"/>
                <a:gd name="T47" fmla="*/ 332 h 619"/>
                <a:gd name="T48" fmla="*/ 587 w 753"/>
                <a:gd name="T49" fmla="*/ 579 h 619"/>
                <a:gd name="T50" fmla="*/ 389 w 753"/>
                <a:gd name="T51" fmla="*/ 352 h 619"/>
                <a:gd name="T52" fmla="*/ 369 w 753"/>
                <a:gd name="T53" fmla="*/ 535 h 619"/>
                <a:gd name="T54" fmla="*/ 166 w 753"/>
                <a:gd name="T55" fmla="*/ 515 h 619"/>
                <a:gd name="T56" fmla="*/ 186 w 753"/>
                <a:gd name="T57" fmla="*/ 332 h 619"/>
                <a:gd name="T58" fmla="*/ 389 w 753"/>
                <a:gd name="T59" fmla="*/ 352 h 619"/>
                <a:gd name="T60" fmla="*/ 206 w 753"/>
                <a:gd name="T61" fmla="*/ 372 h 619"/>
                <a:gd name="T62" fmla="*/ 349 w 753"/>
                <a:gd name="T63" fmla="*/ 49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3" h="619">
                  <a:moveTo>
                    <a:pt x="318" y="75"/>
                  </a:moveTo>
                  <a:cubicBezTo>
                    <a:pt x="311" y="67"/>
                    <a:pt x="311" y="55"/>
                    <a:pt x="318" y="47"/>
                  </a:cubicBezTo>
                  <a:cubicBezTo>
                    <a:pt x="326" y="39"/>
                    <a:pt x="339" y="39"/>
                    <a:pt x="347" y="47"/>
                  </a:cubicBezTo>
                  <a:lnTo>
                    <a:pt x="369" y="69"/>
                  </a:lnTo>
                  <a:lnTo>
                    <a:pt x="430" y="8"/>
                  </a:lnTo>
                  <a:cubicBezTo>
                    <a:pt x="438" y="0"/>
                    <a:pt x="451" y="0"/>
                    <a:pt x="458" y="8"/>
                  </a:cubicBezTo>
                  <a:cubicBezTo>
                    <a:pt x="466" y="16"/>
                    <a:pt x="466" y="28"/>
                    <a:pt x="458" y="36"/>
                  </a:cubicBezTo>
                  <a:lnTo>
                    <a:pt x="383" y="112"/>
                  </a:lnTo>
                  <a:cubicBezTo>
                    <a:pt x="379" y="115"/>
                    <a:pt x="374" y="117"/>
                    <a:pt x="369" y="117"/>
                  </a:cubicBezTo>
                  <a:cubicBezTo>
                    <a:pt x="364" y="117"/>
                    <a:pt x="359" y="115"/>
                    <a:pt x="355" y="112"/>
                  </a:cubicBezTo>
                  <a:lnTo>
                    <a:pt x="318" y="75"/>
                  </a:lnTo>
                  <a:close/>
                  <a:moveTo>
                    <a:pt x="650" y="296"/>
                  </a:moveTo>
                  <a:lnTo>
                    <a:pt x="650" y="579"/>
                  </a:lnTo>
                  <a:lnTo>
                    <a:pt x="690" y="579"/>
                  </a:lnTo>
                  <a:cubicBezTo>
                    <a:pt x="701" y="579"/>
                    <a:pt x="710" y="588"/>
                    <a:pt x="710" y="599"/>
                  </a:cubicBezTo>
                  <a:cubicBezTo>
                    <a:pt x="710" y="610"/>
                    <a:pt x="701" y="619"/>
                    <a:pt x="690" y="619"/>
                  </a:cubicBezTo>
                  <a:lnTo>
                    <a:pt x="63" y="619"/>
                  </a:lnTo>
                  <a:cubicBezTo>
                    <a:pt x="52" y="619"/>
                    <a:pt x="43" y="610"/>
                    <a:pt x="43" y="599"/>
                  </a:cubicBezTo>
                  <a:cubicBezTo>
                    <a:pt x="43" y="588"/>
                    <a:pt x="52" y="579"/>
                    <a:pt x="63" y="579"/>
                  </a:cubicBezTo>
                  <a:lnTo>
                    <a:pt x="103" y="579"/>
                  </a:lnTo>
                  <a:lnTo>
                    <a:pt x="103" y="296"/>
                  </a:lnTo>
                  <a:cubicBezTo>
                    <a:pt x="45" y="286"/>
                    <a:pt x="0" y="234"/>
                    <a:pt x="0" y="173"/>
                  </a:cubicBezTo>
                  <a:cubicBezTo>
                    <a:pt x="0" y="167"/>
                    <a:pt x="3" y="161"/>
                    <a:pt x="7" y="157"/>
                  </a:cubicBezTo>
                  <a:lnTo>
                    <a:pt x="115" y="68"/>
                  </a:lnTo>
                  <a:cubicBezTo>
                    <a:pt x="119" y="65"/>
                    <a:pt x="123" y="64"/>
                    <a:pt x="128" y="64"/>
                  </a:cubicBezTo>
                  <a:lnTo>
                    <a:pt x="267" y="64"/>
                  </a:lnTo>
                  <a:cubicBezTo>
                    <a:pt x="275" y="64"/>
                    <a:pt x="283" y="69"/>
                    <a:pt x="286" y="76"/>
                  </a:cubicBezTo>
                  <a:cubicBezTo>
                    <a:pt x="301" y="114"/>
                    <a:pt x="336" y="138"/>
                    <a:pt x="377" y="138"/>
                  </a:cubicBezTo>
                  <a:cubicBezTo>
                    <a:pt x="417" y="138"/>
                    <a:pt x="453" y="114"/>
                    <a:pt x="468" y="76"/>
                  </a:cubicBezTo>
                  <a:cubicBezTo>
                    <a:pt x="471" y="69"/>
                    <a:pt x="478" y="64"/>
                    <a:pt x="486" y="64"/>
                  </a:cubicBezTo>
                  <a:lnTo>
                    <a:pt x="626" y="64"/>
                  </a:lnTo>
                  <a:cubicBezTo>
                    <a:pt x="630" y="64"/>
                    <a:pt x="635" y="65"/>
                    <a:pt x="638" y="68"/>
                  </a:cubicBezTo>
                  <a:lnTo>
                    <a:pt x="746" y="157"/>
                  </a:lnTo>
                  <a:cubicBezTo>
                    <a:pt x="751" y="161"/>
                    <a:pt x="753" y="167"/>
                    <a:pt x="753" y="173"/>
                  </a:cubicBezTo>
                  <a:cubicBezTo>
                    <a:pt x="753" y="234"/>
                    <a:pt x="709" y="286"/>
                    <a:pt x="650" y="296"/>
                  </a:cubicBezTo>
                  <a:close/>
                  <a:moveTo>
                    <a:pt x="610" y="579"/>
                  </a:moveTo>
                  <a:lnTo>
                    <a:pt x="610" y="297"/>
                  </a:lnTo>
                  <a:cubicBezTo>
                    <a:pt x="585" y="293"/>
                    <a:pt x="563" y="283"/>
                    <a:pt x="544" y="266"/>
                  </a:cubicBezTo>
                  <a:cubicBezTo>
                    <a:pt x="521" y="287"/>
                    <a:pt x="492" y="298"/>
                    <a:pt x="460" y="298"/>
                  </a:cubicBezTo>
                  <a:cubicBezTo>
                    <a:pt x="429" y="298"/>
                    <a:pt x="400" y="287"/>
                    <a:pt x="377" y="266"/>
                  </a:cubicBezTo>
                  <a:cubicBezTo>
                    <a:pt x="354" y="287"/>
                    <a:pt x="324" y="298"/>
                    <a:pt x="293" y="298"/>
                  </a:cubicBezTo>
                  <a:cubicBezTo>
                    <a:pt x="262" y="298"/>
                    <a:pt x="232" y="287"/>
                    <a:pt x="209" y="266"/>
                  </a:cubicBezTo>
                  <a:cubicBezTo>
                    <a:pt x="191" y="283"/>
                    <a:pt x="168" y="293"/>
                    <a:pt x="143" y="297"/>
                  </a:cubicBezTo>
                  <a:lnTo>
                    <a:pt x="143" y="579"/>
                  </a:lnTo>
                  <a:lnTo>
                    <a:pt x="412" y="579"/>
                  </a:lnTo>
                  <a:lnTo>
                    <a:pt x="412" y="352"/>
                  </a:lnTo>
                  <a:cubicBezTo>
                    <a:pt x="412" y="341"/>
                    <a:pt x="421" y="332"/>
                    <a:pt x="432" y="332"/>
                  </a:cubicBezTo>
                  <a:lnTo>
                    <a:pt x="567" y="332"/>
                  </a:lnTo>
                  <a:cubicBezTo>
                    <a:pt x="578" y="332"/>
                    <a:pt x="587" y="341"/>
                    <a:pt x="587" y="352"/>
                  </a:cubicBezTo>
                  <a:lnTo>
                    <a:pt x="587" y="579"/>
                  </a:lnTo>
                  <a:lnTo>
                    <a:pt x="610" y="579"/>
                  </a:lnTo>
                  <a:close/>
                  <a:moveTo>
                    <a:pt x="389" y="352"/>
                  </a:moveTo>
                  <a:lnTo>
                    <a:pt x="389" y="515"/>
                  </a:lnTo>
                  <a:cubicBezTo>
                    <a:pt x="389" y="527"/>
                    <a:pt x="380" y="535"/>
                    <a:pt x="369" y="535"/>
                  </a:cubicBezTo>
                  <a:lnTo>
                    <a:pt x="186" y="535"/>
                  </a:lnTo>
                  <a:cubicBezTo>
                    <a:pt x="175" y="535"/>
                    <a:pt x="166" y="527"/>
                    <a:pt x="166" y="515"/>
                  </a:cubicBezTo>
                  <a:lnTo>
                    <a:pt x="166" y="352"/>
                  </a:lnTo>
                  <a:cubicBezTo>
                    <a:pt x="166" y="341"/>
                    <a:pt x="175" y="332"/>
                    <a:pt x="186" y="332"/>
                  </a:cubicBezTo>
                  <a:lnTo>
                    <a:pt x="369" y="332"/>
                  </a:lnTo>
                  <a:cubicBezTo>
                    <a:pt x="380" y="332"/>
                    <a:pt x="389" y="341"/>
                    <a:pt x="389" y="352"/>
                  </a:cubicBezTo>
                  <a:close/>
                  <a:moveTo>
                    <a:pt x="349" y="372"/>
                  </a:moveTo>
                  <a:lnTo>
                    <a:pt x="206" y="372"/>
                  </a:lnTo>
                  <a:lnTo>
                    <a:pt x="206" y="495"/>
                  </a:lnTo>
                  <a:lnTo>
                    <a:pt x="349" y="495"/>
                  </a:lnTo>
                  <a:lnTo>
                    <a:pt x="349" y="372"/>
                  </a:lnTo>
                  <a:close/>
                </a:path>
              </a:pathLst>
            </a:custGeom>
            <a:solidFill>
              <a:schemeClr val="bg1"/>
            </a:solidFill>
            <a:ln>
              <a:noFill/>
            </a:ln>
            <a:effec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p>
          </p:txBody>
        </p:sp>
      </p:grpSp>
      <p:sp>
        <p:nvSpPr>
          <p:cNvPr id="46" name="îṥľíḋé">
            <a:extLst>
              <a:ext uri="{FF2B5EF4-FFF2-40B4-BE49-F238E27FC236}">
                <a16:creationId xmlns:a16="http://schemas.microsoft.com/office/drawing/2014/main" id="{06B5C0A2-1AE9-4065-8F78-C83A2329FD81}"/>
              </a:ext>
            </a:extLst>
          </p:cNvPr>
          <p:cNvSpPr/>
          <p:nvPr/>
        </p:nvSpPr>
        <p:spPr>
          <a:xfrm>
            <a:off x="1824014" y="2573420"/>
            <a:ext cx="5388315" cy="422126"/>
          </a:xfrm>
          <a:prstGeom prst="rect">
            <a:avLst/>
          </a:prstGeom>
        </p:spPr>
        <p:txBody>
          <a:bodyPr wrap="square" lIns="91440" tIns="45720" rIns="91440" bIns="45720" anchor="ctr">
            <a:noAutofit/>
          </a:bodyPr>
          <a:lstStyle/>
          <a:p>
            <a:r>
              <a:rPr lang="en-US" altLang="zh-CN" sz="2800" dirty="0" smtClean="0">
                <a:latin typeface="Times New Roman" pitchFamily="18" charset="0"/>
                <a:cs typeface="Times New Roman" pitchFamily="18" charset="0"/>
              </a:rPr>
              <a:t>GV </a:t>
            </a:r>
            <a:r>
              <a:rPr lang="en-US" altLang="zh-CN" sz="2800" dirty="0" err="1" smtClean="0">
                <a:latin typeface="Times New Roman" pitchFamily="18" charset="0"/>
                <a:cs typeface="Times New Roman" pitchFamily="18" charset="0"/>
              </a:rPr>
              <a:t>dán</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lên</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bảng</a:t>
            </a:r>
            <a:r>
              <a:rPr lang="en-US" altLang="zh-CN" sz="2800" dirty="0" smtClean="0">
                <a:latin typeface="Times New Roman" pitchFamily="18" charset="0"/>
                <a:cs typeface="Times New Roman" pitchFamily="18" charset="0"/>
              </a:rPr>
              <a:t> 4 </a:t>
            </a:r>
            <a:r>
              <a:rPr lang="en-US" altLang="zh-CN" sz="2800" dirty="0" err="1" smtClean="0">
                <a:latin typeface="Times New Roman" pitchFamily="18" charset="0"/>
                <a:cs typeface="Times New Roman" pitchFamily="18" charset="0"/>
              </a:rPr>
              <a:t>tấm</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biển</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ghi</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tên</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các</a:t>
            </a:r>
            <a:r>
              <a:rPr lang="en-US" altLang="zh-CN" sz="2800" dirty="0" smtClean="0">
                <a:latin typeface="Times New Roman" pitchFamily="18" charset="0"/>
                <a:cs typeface="Times New Roman" pitchFamily="18" charset="0"/>
              </a:rPr>
              <a:t> PTBĐ </a:t>
            </a:r>
            <a:r>
              <a:rPr lang="en-US" altLang="zh-CN" sz="2800" dirty="0" err="1" smtClean="0">
                <a:latin typeface="Times New Roman" pitchFamily="18" charset="0"/>
                <a:cs typeface="Times New Roman" pitchFamily="18" charset="0"/>
              </a:rPr>
              <a:t>chính</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mà</a:t>
            </a:r>
            <a:r>
              <a:rPr lang="en-US" altLang="zh-CN" sz="2800" dirty="0" smtClean="0">
                <a:latin typeface="Times New Roman" pitchFamily="18" charset="0"/>
                <a:cs typeface="Times New Roman" pitchFamily="18" charset="0"/>
              </a:rPr>
              <a:t> HS </a:t>
            </a:r>
            <a:r>
              <a:rPr lang="en-US" altLang="zh-CN" sz="2800" dirty="0" err="1" smtClean="0">
                <a:latin typeface="Times New Roman" pitchFamily="18" charset="0"/>
                <a:cs typeface="Times New Roman" pitchFamily="18" charset="0"/>
              </a:rPr>
              <a:t>học</a:t>
            </a:r>
            <a:r>
              <a:rPr lang="en-US" altLang="zh-CN" sz="2800" dirty="0" smtClean="0">
                <a:latin typeface="Times New Roman" pitchFamily="18" charset="0"/>
                <a:cs typeface="Times New Roman" pitchFamily="18" charset="0"/>
              </a:rPr>
              <a:t> ở </a:t>
            </a:r>
            <a:r>
              <a:rPr lang="en-US" altLang="zh-CN" sz="2800" dirty="0" err="1" smtClean="0">
                <a:latin typeface="Times New Roman" pitchFamily="18" charset="0"/>
                <a:cs typeface="Times New Roman" pitchFamily="18" charset="0"/>
              </a:rPr>
              <a:t>lớp</a:t>
            </a:r>
            <a:r>
              <a:rPr lang="en-US" altLang="zh-CN" sz="2800" dirty="0" smtClean="0">
                <a:latin typeface="Times New Roman" pitchFamily="18" charset="0"/>
                <a:cs typeface="Times New Roman" pitchFamily="18" charset="0"/>
              </a:rPr>
              <a:t> 6   </a:t>
            </a:r>
            <a:endParaRPr lang="zh-CN" altLang="en-US" sz="2800" dirty="0">
              <a:latin typeface="Times New Roman" pitchFamily="18" charset="0"/>
              <a:cs typeface="Times New Roman" pitchFamily="18" charset="0"/>
            </a:endParaRPr>
          </a:p>
        </p:txBody>
      </p:sp>
      <p:grpSp>
        <p:nvGrpSpPr>
          <p:cNvPr id="47" name="iṥlîḍè">
            <a:extLst>
              <a:ext uri="{FF2B5EF4-FFF2-40B4-BE49-F238E27FC236}">
                <a16:creationId xmlns:a16="http://schemas.microsoft.com/office/drawing/2014/main" id="{03644D0E-9710-4222-B84C-6E3F5D28354D}"/>
              </a:ext>
            </a:extLst>
          </p:cNvPr>
          <p:cNvGrpSpPr/>
          <p:nvPr/>
        </p:nvGrpSpPr>
        <p:grpSpPr>
          <a:xfrm>
            <a:off x="820961" y="3658418"/>
            <a:ext cx="719376" cy="719376"/>
            <a:chOff x="6356293" y="5213246"/>
            <a:chExt cx="626342" cy="626342"/>
          </a:xfrm>
        </p:grpSpPr>
        <p:sp>
          <p:nvSpPr>
            <p:cNvPr id="48" name="íṡ1îḋé">
              <a:extLst>
                <a:ext uri="{FF2B5EF4-FFF2-40B4-BE49-F238E27FC236}">
                  <a16:creationId xmlns:a16="http://schemas.microsoft.com/office/drawing/2014/main" id="{099F0A91-0497-41F0-9F99-B4EE8A81C6FF}"/>
                </a:ext>
              </a:extLst>
            </p:cNvPr>
            <p:cNvSpPr/>
            <p:nvPr/>
          </p:nvSpPr>
          <p:spPr>
            <a:xfrm>
              <a:off x="6356293" y="5213246"/>
              <a:ext cx="626342" cy="626342"/>
            </a:xfrm>
            <a:prstGeom prst="ellipse">
              <a:avLst/>
            </a:prstGeom>
            <a:solidFill>
              <a:srgbClr val="8AC59E"/>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sz="2400"/>
            </a:p>
          </p:txBody>
        </p:sp>
        <p:sp>
          <p:nvSpPr>
            <p:cNvPr id="49" name="iŝḷïḍè">
              <a:extLst>
                <a:ext uri="{FF2B5EF4-FFF2-40B4-BE49-F238E27FC236}">
                  <a16:creationId xmlns:a16="http://schemas.microsoft.com/office/drawing/2014/main" id="{88F90610-050E-4C87-AF67-7C0C8C2FFF46}"/>
                </a:ext>
              </a:extLst>
            </p:cNvPr>
            <p:cNvSpPr/>
            <p:nvPr/>
          </p:nvSpPr>
          <p:spPr>
            <a:xfrm>
              <a:off x="6513894" y="5398735"/>
              <a:ext cx="311141" cy="255359"/>
            </a:xfrm>
            <a:custGeom>
              <a:avLst/>
              <a:gdLst>
                <a:gd name="T0" fmla="*/ 318 w 753"/>
                <a:gd name="T1" fmla="*/ 47 h 619"/>
                <a:gd name="T2" fmla="*/ 369 w 753"/>
                <a:gd name="T3" fmla="*/ 69 h 619"/>
                <a:gd name="T4" fmla="*/ 458 w 753"/>
                <a:gd name="T5" fmla="*/ 8 h 619"/>
                <a:gd name="T6" fmla="*/ 383 w 753"/>
                <a:gd name="T7" fmla="*/ 112 h 619"/>
                <a:gd name="T8" fmla="*/ 355 w 753"/>
                <a:gd name="T9" fmla="*/ 112 h 619"/>
                <a:gd name="T10" fmla="*/ 650 w 753"/>
                <a:gd name="T11" fmla="*/ 296 h 619"/>
                <a:gd name="T12" fmla="*/ 690 w 753"/>
                <a:gd name="T13" fmla="*/ 579 h 619"/>
                <a:gd name="T14" fmla="*/ 690 w 753"/>
                <a:gd name="T15" fmla="*/ 619 h 619"/>
                <a:gd name="T16" fmla="*/ 43 w 753"/>
                <a:gd name="T17" fmla="*/ 599 h 619"/>
                <a:gd name="T18" fmla="*/ 103 w 753"/>
                <a:gd name="T19" fmla="*/ 579 h 619"/>
                <a:gd name="T20" fmla="*/ 0 w 753"/>
                <a:gd name="T21" fmla="*/ 173 h 619"/>
                <a:gd name="T22" fmla="*/ 115 w 753"/>
                <a:gd name="T23" fmla="*/ 68 h 619"/>
                <a:gd name="T24" fmla="*/ 267 w 753"/>
                <a:gd name="T25" fmla="*/ 64 h 619"/>
                <a:gd name="T26" fmla="*/ 377 w 753"/>
                <a:gd name="T27" fmla="*/ 138 h 619"/>
                <a:gd name="T28" fmla="*/ 486 w 753"/>
                <a:gd name="T29" fmla="*/ 64 h 619"/>
                <a:gd name="T30" fmla="*/ 638 w 753"/>
                <a:gd name="T31" fmla="*/ 68 h 619"/>
                <a:gd name="T32" fmla="*/ 753 w 753"/>
                <a:gd name="T33" fmla="*/ 173 h 619"/>
                <a:gd name="T34" fmla="*/ 610 w 753"/>
                <a:gd name="T35" fmla="*/ 579 h 619"/>
                <a:gd name="T36" fmla="*/ 544 w 753"/>
                <a:gd name="T37" fmla="*/ 266 h 619"/>
                <a:gd name="T38" fmla="*/ 377 w 753"/>
                <a:gd name="T39" fmla="*/ 266 h 619"/>
                <a:gd name="T40" fmla="*/ 209 w 753"/>
                <a:gd name="T41" fmla="*/ 266 h 619"/>
                <a:gd name="T42" fmla="*/ 143 w 753"/>
                <a:gd name="T43" fmla="*/ 579 h 619"/>
                <a:gd name="T44" fmla="*/ 412 w 753"/>
                <a:gd name="T45" fmla="*/ 352 h 619"/>
                <a:gd name="T46" fmla="*/ 567 w 753"/>
                <a:gd name="T47" fmla="*/ 332 h 619"/>
                <a:gd name="T48" fmla="*/ 587 w 753"/>
                <a:gd name="T49" fmla="*/ 579 h 619"/>
                <a:gd name="T50" fmla="*/ 389 w 753"/>
                <a:gd name="T51" fmla="*/ 352 h 619"/>
                <a:gd name="T52" fmla="*/ 369 w 753"/>
                <a:gd name="T53" fmla="*/ 535 h 619"/>
                <a:gd name="T54" fmla="*/ 166 w 753"/>
                <a:gd name="T55" fmla="*/ 515 h 619"/>
                <a:gd name="T56" fmla="*/ 186 w 753"/>
                <a:gd name="T57" fmla="*/ 332 h 619"/>
                <a:gd name="T58" fmla="*/ 389 w 753"/>
                <a:gd name="T59" fmla="*/ 352 h 619"/>
                <a:gd name="T60" fmla="*/ 206 w 753"/>
                <a:gd name="T61" fmla="*/ 372 h 619"/>
                <a:gd name="T62" fmla="*/ 349 w 753"/>
                <a:gd name="T63" fmla="*/ 49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3" h="619">
                  <a:moveTo>
                    <a:pt x="318" y="75"/>
                  </a:moveTo>
                  <a:cubicBezTo>
                    <a:pt x="311" y="67"/>
                    <a:pt x="311" y="55"/>
                    <a:pt x="318" y="47"/>
                  </a:cubicBezTo>
                  <a:cubicBezTo>
                    <a:pt x="326" y="39"/>
                    <a:pt x="339" y="39"/>
                    <a:pt x="347" y="47"/>
                  </a:cubicBezTo>
                  <a:lnTo>
                    <a:pt x="369" y="69"/>
                  </a:lnTo>
                  <a:lnTo>
                    <a:pt x="430" y="8"/>
                  </a:lnTo>
                  <a:cubicBezTo>
                    <a:pt x="438" y="0"/>
                    <a:pt x="451" y="0"/>
                    <a:pt x="458" y="8"/>
                  </a:cubicBezTo>
                  <a:cubicBezTo>
                    <a:pt x="466" y="16"/>
                    <a:pt x="466" y="28"/>
                    <a:pt x="458" y="36"/>
                  </a:cubicBezTo>
                  <a:lnTo>
                    <a:pt x="383" y="112"/>
                  </a:lnTo>
                  <a:cubicBezTo>
                    <a:pt x="379" y="115"/>
                    <a:pt x="374" y="117"/>
                    <a:pt x="369" y="117"/>
                  </a:cubicBezTo>
                  <a:cubicBezTo>
                    <a:pt x="364" y="117"/>
                    <a:pt x="359" y="115"/>
                    <a:pt x="355" y="112"/>
                  </a:cubicBezTo>
                  <a:lnTo>
                    <a:pt x="318" y="75"/>
                  </a:lnTo>
                  <a:close/>
                  <a:moveTo>
                    <a:pt x="650" y="296"/>
                  </a:moveTo>
                  <a:lnTo>
                    <a:pt x="650" y="579"/>
                  </a:lnTo>
                  <a:lnTo>
                    <a:pt x="690" y="579"/>
                  </a:lnTo>
                  <a:cubicBezTo>
                    <a:pt x="701" y="579"/>
                    <a:pt x="710" y="588"/>
                    <a:pt x="710" y="599"/>
                  </a:cubicBezTo>
                  <a:cubicBezTo>
                    <a:pt x="710" y="610"/>
                    <a:pt x="701" y="619"/>
                    <a:pt x="690" y="619"/>
                  </a:cubicBezTo>
                  <a:lnTo>
                    <a:pt x="63" y="619"/>
                  </a:lnTo>
                  <a:cubicBezTo>
                    <a:pt x="52" y="619"/>
                    <a:pt x="43" y="610"/>
                    <a:pt x="43" y="599"/>
                  </a:cubicBezTo>
                  <a:cubicBezTo>
                    <a:pt x="43" y="588"/>
                    <a:pt x="52" y="579"/>
                    <a:pt x="63" y="579"/>
                  </a:cubicBezTo>
                  <a:lnTo>
                    <a:pt x="103" y="579"/>
                  </a:lnTo>
                  <a:lnTo>
                    <a:pt x="103" y="296"/>
                  </a:lnTo>
                  <a:cubicBezTo>
                    <a:pt x="45" y="286"/>
                    <a:pt x="0" y="234"/>
                    <a:pt x="0" y="173"/>
                  </a:cubicBezTo>
                  <a:cubicBezTo>
                    <a:pt x="0" y="167"/>
                    <a:pt x="3" y="161"/>
                    <a:pt x="7" y="157"/>
                  </a:cubicBezTo>
                  <a:lnTo>
                    <a:pt x="115" y="68"/>
                  </a:lnTo>
                  <a:cubicBezTo>
                    <a:pt x="119" y="65"/>
                    <a:pt x="123" y="64"/>
                    <a:pt x="128" y="64"/>
                  </a:cubicBezTo>
                  <a:lnTo>
                    <a:pt x="267" y="64"/>
                  </a:lnTo>
                  <a:cubicBezTo>
                    <a:pt x="275" y="64"/>
                    <a:pt x="283" y="69"/>
                    <a:pt x="286" y="76"/>
                  </a:cubicBezTo>
                  <a:cubicBezTo>
                    <a:pt x="301" y="114"/>
                    <a:pt x="336" y="138"/>
                    <a:pt x="377" y="138"/>
                  </a:cubicBezTo>
                  <a:cubicBezTo>
                    <a:pt x="417" y="138"/>
                    <a:pt x="453" y="114"/>
                    <a:pt x="468" y="76"/>
                  </a:cubicBezTo>
                  <a:cubicBezTo>
                    <a:pt x="471" y="69"/>
                    <a:pt x="478" y="64"/>
                    <a:pt x="486" y="64"/>
                  </a:cubicBezTo>
                  <a:lnTo>
                    <a:pt x="626" y="64"/>
                  </a:lnTo>
                  <a:cubicBezTo>
                    <a:pt x="630" y="64"/>
                    <a:pt x="635" y="65"/>
                    <a:pt x="638" y="68"/>
                  </a:cubicBezTo>
                  <a:lnTo>
                    <a:pt x="746" y="157"/>
                  </a:lnTo>
                  <a:cubicBezTo>
                    <a:pt x="751" y="161"/>
                    <a:pt x="753" y="167"/>
                    <a:pt x="753" y="173"/>
                  </a:cubicBezTo>
                  <a:cubicBezTo>
                    <a:pt x="753" y="234"/>
                    <a:pt x="709" y="286"/>
                    <a:pt x="650" y="296"/>
                  </a:cubicBezTo>
                  <a:close/>
                  <a:moveTo>
                    <a:pt x="610" y="579"/>
                  </a:moveTo>
                  <a:lnTo>
                    <a:pt x="610" y="297"/>
                  </a:lnTo>
                  <a:cubicBezTo>
                    <a:pt x="585" y="293"/>
                    <a:pt x="563" y="283"/>
                    <a:pt x="544" y="266"/>
                  </a:cubicBezTo>
                  <a:cubicBezTo>
                    <a:pt x="521" y="287"/>
                    <a:pt x="492" y="298"/>
                    <a:pt x="460" y="298"/>
                  </a:cubicBezTo>
                  <a:cubicBezTo>
                    <a:pt x="429" y="298"/>
                    <a:pt x="400" y="287"/>
                    <a:pt x="377" y="266"/>
                  </a:cubicBezTo>
                  <a:cubicBezTo>
                    <a:pt x="354" y="287"/>
                    <a:pt x="324" y="298"/>
                    <a:pt x="293" y="298"/>
                  </a:cubicBezTo>
                  <a:cubicBezTo>
                    <a:pt x="262" y="298"/>
                    <a:pt x="232" y="287"/>
                    <a:pt x="209" y="266"/>
                  </a:cubicBezTo>
                  <a:cubicBezTo>
                    <a:pt x="191" y="283"/>
                    <a:pt x="168" y="293"/>
                    <a:pt x="143" y="297"/>
                  </a:cubicBezTo>
                  <a:lnTo>
                    <a:pt x="143" y="579"/>
                  </a:lnTo>
                  <a:lnTo>
                    <a:pt x="412" y="579"/>
                  </a:lnTo>
                  <a:lnTo>
                    <a:pt x="412" y="352"/>
                  </a:lnTo>
                  <a:cubicBezTo>
                    <a:pt x="412" y="341"/>
                    <a:pt x="421" y="332"/>
                    <a:pt x="432" y="332"/>
                  </a:cubicBezTo>
                  <a:lnTo>
                    <a:pt x="567" y="332"/>
                  </a:lnTo>
                  <a:cubicBezTo>
                    <a:pt x="578" y="332"/>
                    <a:pt x="587" y="341"/>
                    <a:pt x="587" y="352"/>
                  </a:cubicBezTo>
                  <a:lnTo>
                    <a:pt x="587" y="579"/>
                  </a:lnTo>
                  <a:lnTo>
                    <a:pt x="610" y="579"/>
                  </a:lnTo>
                  <a:close/>
                  <a:moveTo>
                    <a:pt x="389" y="352"/>
                  </a:moveTo>
                  <a:lnTo>
                    <a:pt x="389" y="515"/>
                  </a:lnTo>
                  <a:cubicBezTo>
                    <a:pt x="389" y="527"/>
                    <a:pt x="380" y="535"/>
                    <a:pt x="369" y="535"/>
                  </a:cubicBezTo>
                  <a:lnTo>
                    <a:pt x="186" y="535"/>
                  </a:lnTo>
                  <a:cubicBezTo>
                    <a:pt x="175" y="535"/>
                    <a:pt x="166" y="527"/>
                    <a:pt x="166" y="515"/>
                  </a:cubicBezTo>
                  <a:lnTo>
                    <a:pt x="166" y="352"/>
                  </a:lnTo>
                  <a:cubicBezTo>
                    <a:pt x="166" y="341"/>
                    <a:pt x="175" y="332"/>
                    <a:pt x="186" y="332"/>
                  </a:cubicBezTo>
                  <a:lnTo>
                    <a:pt x="369" y="332"/>
                  </a:lnTo>
                  <a:cubicBezTo>
                    <a:pt x="380" y="332"/>
                    <a:pt x="389" y="341"/>
                    <a:pt x="389" y="352"/>
                  </a:cubicBezTo>
                  <a:close/>
                  <a:moveTo>
                    <a:pt x="349" y="372"/>
                  </a:moveTo>
                  <a:lnTo>
                    <a:pt x="206" y="372"/>
                  </a:lnTo>
                  <a:lnTo>
                    <a:pt x="206" y="495"/>
                  </a:lnTo>
                  <a:lnTo>
                    <a:pt x="349" y="495"/>
                  </a:lnTo>
                  <a:lnTo>
                    <a:pt x="349" y="372"/>
                  </a:lnTo>
                  <a:close/>
                </a:path>
              </a:pathLst>
            </a:custGeom>
            <a:solidFill>
              <a:schemeClr val="bg1"/>
            </a:solidFill>
            <a:ln>
              <a:noFill/>
            </a:ln>
            <a:effec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p>
          </p:txBody>
        </p:sp>
      </p:grpSp>
      <p:sp>
        <p:nvSpPr>
          <p:cNvPr id="50" name="îṥľíḋé">
            <a:extLst>
              <a:ext uri="{FF2B5EF4-FFF2-40B4-BE49-F238E27FC236}">
                <a16:creationId xmlns:a16="http://schemas.microsoft.com/office/drawing/2014/main" id="{06B5C0A2-1AE9-4065-8F78-C83A2329FD81}"/>
              </a:ext>
            </a:extLst>
          </p:cNvPr>
          <p:cNvSpPr/>
          <p:nvPr/>
        </p:nvSpPr>
        <p:spPr>
          <a:xfrm>
            <a:off x="1816394" y="3834530"/>
            <a:ext cx="5388315" cy="422126"/>
          </a:xfrm>
          <a:prstGeom prst="rect">
            <a:avLst/>
          </a:prstGeom>
        </p:spPr>
        <p:txBody>
          <a:bodyPr wrap="square" lIns="91440" tIns="45720" rIns="91440" bIns="45720" anchor="ctr">
            <a:noAutofit/>
          </a:bodyPr>
          <a:lstStyle/>
          <a:p>
            <a:r>
              <a:rPr lang="en-US" altLang="zh-CN" sz="2800" dirty="0" err="1" smtClean="0">
                <a:latin typeface="Times New Roman" pitchFamily="18" charset="0"/>
                <a:cs typeface="Times New Roman" pitchFamily="18" charset="0"/>
              </a:rPr>
              <a:t>Phát</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cho</a:t>
            </a:r>
            <a:r>
              <a:rPr lang="en-US" altLang="zh-CN" sz="2800" dirty="0" smtClean="0">
                <a:latin typeface="Times New Roman" pitchFamily="18" charset="0"/>
                <a:cs typeface="Times New Roman" pitchFamily="18" charset="0"/>
              </a:rPr>
              <a:t> HS </a:t>
            </a:r>
            <a:r>
              <a:rPr lang="en-US" altLang="zh-CN" sz="2800" dirty="0" err="1" smtClean="0">
                <a:latin typeface="Times New Roman" pitchFamily="18" charset="0"/>
                <a:cs typeface="Times New Roman" pitchFamily="18" charset="0"/>
              </a:rPr>
              <a:t>các</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tấm</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biển</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ghi</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tên</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tác</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phẩm</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văn</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học</a:t>
            </a:r>
            <a:endParaRPr lang="zh-CN" altLang="en-US" sz="2800" dirty="0">
              <a:latin typeface="Times New Roman" pitchFamily="18" charset="0"/>
              <a:cs typeface="Times New Roman" pitchFamily="18" charset="0"/>
            </a:endParaRPr>
          </a:p>
        </p:txBody>
      </p:sp>
      <p:grpSp>
        <p:nvGrpSpPr>
          <p:cNvPr id="51" name="iṥlîḍè">
            <a:extLst>
              <a:ext uri="{FF2B5EF4-FFF2-40B4-BE49-F238E27FC236}">
                <a16:creationId xmlns:a16="http://schemas.microsoft.com/office/drawing/2014/main" id="{03644D0E-9710-4222-B84C-6E3F5D28354D}"/>
              </a:ext>
            </a:extLst>
          </p:cNvPr>
          <p:cNvGrpSpPr/>
          <p:nvPr/>
        </p:nvGrpSpPr>
        <p:grpSpPr>
          <a:xfrm>
            <a:off x="836201" y="4850948"/>
            <a:ext cx="719376" cy="719376"/>
            <a:chOff x="6356293" y="5213246"/>
            <a:chExt cx="626342" cy="626342"/>
          </a:xfrm>
        </p:grpSpPr>
        <p:sp>
          <p:nvSpPr>
            <p:cNvPr id="52" name="íṡ1îḋé">
              <a:extLst>
                <a:ext uri="{FF2B5EF4-FFF2-40B4-BE49-F238E27FC236}">
                  <a16:creationId xmlns:a16="http://schemas.microsoft.com/office/drawing/2014/main" id="{099F0A91-0497-41F0-9F99-B4EE8A81C6FF}"/>
                </a:ext>
              </a:extLst>
            </p:cNvPr>
            <p:cNvSpPr/>
            <p:nvPr/>
          </p:nvSpPr>
          <p:spPr>
            <a:xfrm>
              <a:off x="6356293" y="5213246"/>
              <a:ext cx="626342" cy="626342"/>
            </a:xfrm>
            <a:prstGeom prst="ellipse">
              <a:avLst/>
            </a:prstGeom>
            <a:solidFill>
              <a:srgbClr val="8AC59E"/>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sz="2400"/>
            </a:p>
          </p:txBody>
        </p:sp>
        <p:sp>
          <p:nvSpPr>
            <p:cNvPr id="53" name="iŝḷïḍè">
              <a:extLst>
                <a:ext uri="{FF2B5EF4-FFF2-40B4-BE49-F238E27FC236}">
                  <a16:creationId xmlns:a16="http://schemas.microsoft.com/office/drawing/2014/main" id="{88F90610-050E-4C87-AF67-7C0C8C2FFF46}"/>
                </a:ext>
              </a:extLst>
            </p:cNvPr>
            <p:cNvSpPr/>
            <p:nvPr/>
          </p:nvSpPr>
          <p:spPr>
            <a:xfrm>
              <a:off x="6513894" y="5398735"/>
              <a:ext cx="311141" cy="255359"/>
            </a:xfrm>
            <a:custGeom>
              <a:avLst/>
              <a:gdLst>
                <a:gd name="T0" fmla="*/ 318 w 753"/>
                <a:gd name="T1" fmla="*/ 47 h 619"/>
                <a:gd name="T2" fmla="*/ 369 w 753"/>
                <a:gd name="T3" fmla="*/ 69 h 619"/>
                <a:gd name="T4" fmla="*/ 458 w 753"/>
                <a:gd name="T5" fmla="*/ 8 h 619"/>
                <a:gd name="T6" fmla="*/ 383 w 753"/>
                <a:gd name="T7" fmla="*/ 112 h 619"/>
                <a:gd name="T8" fmla="*/ 355 w 753"/>
                <a:gd name="T9" fmla="*/ 112 h 619"/>
                <a:gd name="T10" fmla="*/ 650 w 753"/>
                <a:gd name="T11" fmla="*/ 296 h 619"/>
                <a:gd name="T12" fmla="*/ 690 w 753"/>
                <a:gd name="T13" fmla="*/ 579 h 619"/>
                <a:gd name="T14" fmla="*/ 690 w 753"/>
                <a:gd name="T15" fmla="*/ 619 h 619"/>
                <a:gd name="T16" fmla="*/ 43 w 753"/>
                <a:gd name="T17" fmla="*/ 599 h 619"/>
                <a:gd name="T18" fmla="*/ 103 w 753"/>
                <a:gd name="T19" fmla="*/ 579 h 619"/>
                <a:gd name="T20" fmla="*/ 0 w 753"/>
                <a:gd name="T21" fmla="*/ 173 h 619"/>
                <a:gd name="T22" fmla="*/ 115 w 753"/>
                <a:gd name="T23" fmla="*/ 68 h 619"/>
                <a:gd name="T24" fmla="*/ 267 w 753"/>
                <a:gd name="T25" fmla="*/ 64 h 619"/>
                <a:gd name="T26" fmla="*/ 377 w 753"/>
                <a:gd name="T27" fmla="*/ 138 h 619"/>
                <a:gd name="T28" fmla="*/ 486 w 753"/>
                <a:gd name="T29" fmla="*/ 64 h 619"/>
                <a:gd name="T30" fmla="*/ 638 w 753"/>
                <a:gd name="T31" fmla="*/ 68 h 619"/>
                <a:gd name="T32" fmla="*/ 753 w 753"/>
                <a:gd name="T33" fmla="*/ 173 h 619"/>
                <a:gd name="T34" fmla="*/ 610 w 753"/>
                <a:gd name="T35" fmla="*/ 579 h 619"/>
                <a:gd name="T36" fmla="*/ 544 w 753"/>
                <a:gd name="T37" fmla="*/ 266 h 619"/>
                <a:gd name="T38" fmla="*/ 377 w 753"/>
                <a:gd name="T39" fmla="*/ 266 h 619"/>
                <a:gd name="T40" fmla="*/ 209 w 753"/>
                <a:gd name="T41" fmla="*/ 266 h 619"/>
                <a:gd name="T42" fmla="*/ 143 w 753"/>
                <a:gd name="T43" fmla="*/ 579 h 619"/>
                <a:gd name="T44" fmla="*/ 412 w 753"/>
                <a:gd name="T45" fmla="*/ 352 h 619"/>
                <a:gd name="T46" fmla="*/ 567 w 753"/>
                <a:gd name="T47" fmla="*/ 332 h 619"/>
                <a:gd name="T48" fmla="*/ 587 w 753"/>
                <a:gd name="T49" fmla="*/ 579 h 619"/>
                <a:gd name="T50" fmla="*/ 389 w 753"/>
                <a:gd name="T51" fmla="*/ 352 h 619"/>
                <a:gd name="T52" fmla="*/ 369 w 753"/>
                <a:gd name="T53" fmla="*/ 535 h 619"/>
                <a:gd name="T54" fmla="*/ 166 w 753"/>
                <a:gd name="T55" fmla="*/ 515 h 619"/>
                <a:gd name="T56" fmla="*/ 186 w 753"/>
                <a:gd name="T57" fmla="*/ 332 h 619"/>
                <a:gd name="T58" fmla="*/ 389 w 753"/>
                <a:gd name="T59" fmla="*/ 352 h 619"/>
                <a:gd name="T60" fmla="*/ 206 w 753"/>
                <a:gd name="T61" fmla="*/ 372 h 619"/>
                <a:gd name="T62" fmla="*/ 349 w 753"/>
                <a:gd name="T63" fmla="*/ 49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3" h="619">
                  <a:moveTo>
                    <a:pt x="318" y="75"/>
                  </a:moveTo>
                  <a:cubicBezTo>
                    <a:pt x="311" y="67"/>
                    <a:pt x="311" y="55"/>
                    <a:pt x="318" y="47"/>
                  </a:cubicBezTo>
                  <a:cubicBezTo>
                    <a:pt x="326" y="39"/>
                    <a:pt x="339" y="39"/>
                    <a:pt x="347" y="47"/>
                  </a:cubicBezTo>
                  <a:lnTo>
                    <a:pt x="369" y="69"/>
                  </a:lnTo>
                  <a:lnTo>
                    <a:pt x="430" y="8"/>
                  </a:lnTo>
                  <a:cubicBezTo>
                    <a:pt x="438" y="0"/>
                    <a:pt x="451" y="0"/>
                    <a:pt x="458" y="8"/>
                  </a:cubicBezTo>
                  <a:cubicBezTo>
                    <a:pt x="466" y="16"/>
                    <a:pt x="466" y="28"/>
                    <a:pt x="458" y="36"/>
                  </a:cubicBezTo>
                  <a:lnTo>
                    <a:pt x="383" y="112"/>
                  </a:lnTo>
                  <a:cubicBezTo>
                    <a:pt x="379" y="115"/>
                    <a:pt x="374" y="117"/>
                    <a:pt x="369" y="117"/>
                  </a:cubicBezTo>
                  <a:cubicBezTo>
                    <a:pt x="364" y="117"/>
                    <a:pt x="359" y="115"/>
                    <a:pt x="355" y="112"/>
                  </a:cubicBezTo>
                  <a:lnTo>
                    <a:pt x="318" y="75"/>
                  </a:lnTo>
                  <a:close/>
                  <a:moveTo>
                    <a:pt x="650" y="296"/>
                  </a:moveTo>
                  <a:lnTo>
                    <a:pt x="650" y="579"/>
                  </a:lnTo>
                  <a:lnTo>
                    <a:pt x="690" y="579"/>
                  </a:lnTo>
                  <a:cubicBezTo>
                    <a:pt x="701" y="579"/>
                    <a:pt x="710" y="588"/>
                    <a:pt x="710" y="599"/>
                  </a:cubicBezTo>
                  <a:cubicBezTo>
                    <a:pt x="710" y="610"/>
                    <a:pt x="701" y="619"/>
                    <a:pt x="690" y="619"/>
                  </a:cubicBezTo>
                  <a:lnTo>
                    <a:pt x="63" y="619"/>
                  </a:lnTo>
                  <a:cubicBezTo>
                    <a:pt x="52" y="619"/>
                    <a:pt x="43" y="610"/>
                    <a:pt x="43" y="599"/>
                  </a:cubicBezTo>
                  <a:cubicBezTo>
                    <a:pt x="43" y="588"/>
                    <a:pt x="52" y="579"/>
                    <a:pt x="63" y="579"/>
                  </a:cubicBezTo>
                  <a:lnTo>
                    <a:pt x="103" y="579"/>
                  </a:lnTo>
                  <a:lnTo>
                    <a:pt x="103" y="296"/>
                  </a:lnTo>
                  <a:cubicBezTo>
                    <a:pt x="45" y="286"/>
                    <a:pt x="0" y="234"/>
                    <a:pt x="0" y="173"/>
                  </a:cubicBezTo>
                  <a:cubicBezTo>
                    <a:pt x="0" y="167"/>
                    <a:pt x="3" y="161"/>
                    <a:pt x="7" y="157"/>
                  </a:cubicBezTo>
                  <a:lnTo>
                    <a:pt x="115" y="68"/>
                  </a:lnTo>
                  <a:cubicBezTo>
                    <a:pt x="119" y="65"/>
                    <a:pt x="123" y="64"/>
                    <a:pt x="128" y="64"/>
                  </a:cubicBezTo>
                  <a:lnTo>
                    <a:pt x="267" y="64"/>
                  </a:lnTo>
                  <a:cubicBezTo>
                    <a:pt x="275" y="64"/>
                    <a:pt x="283" y="69"/>
                    <a:pt x="286" y="76"/>
                  </a:cubicBezTo>
                  <a:cubicBezTo>
                    <a:pt x="301" y="114"/>
                    <a:pt x="336" y="138"/>
                    <a:pt x="377" y="138"/>
                  </a:cubicBezTo>
                  <a:cubicBezTo>
                    <a:pt x="417" y="138"/>
                    <a:pt x="453" y="114"/>
                    <a:pt x="468" y="76"/>
                  </a:cubicBezTo>
                  <a:cubicBezTo>
                    <a:pt x="471" y="69"/>
                    <a:pt x="478" y="64"/>
                    <a:pt x="486" y="64"/>
                  </a:cubicBezTo>
                  <a:lnTo>
                    <a:pt x="626" y="64"/>
                  </a:lnTo>
                  <a:cubicBezTo>
                    <a:pt x="630" y="64"/>
                    <a:pt x="635" y="65"/>
                    <a:pt x="638" y="68"/>
                  </a:cubicBezTo>
                  <a:lnTo>
                    <a:pt x="746" y="157"/>
                  </a:lnTo>
                  <a:cubicBezTo>
                    <a:pt x="751" y="161"/>
                    <a:pt x="753" y="167"/>
                    <a:pt x="753" y="173"/>
                  </a:cubicBezTo>
                  <a:cubicBezTo>
                    <a:pt x="753" y="234"/>
                    <a:pt x="709" y="286"/>
                    <a:pt x="650" y="296"/>
                  </a:cubicBezTo>
                  <a:close/>
                  <a:moveTo>
                    <a:pt x="610" y="579"/>
                  </a:moveTo>
                  <a:lnTo>
                    <a:pt x="610" y="297"/>
                  </a:lnTo>
                  <a:cubicBezTo>
                    <a:pt x="585" y="293"/>
                    <a:pt x="563" y="283"/>
                    <a:pt x="544" y="266"/>
                  </a:cubicBezTo>
                  <a:cubicBezTo>
                    <a:pt x="521" y="287"/>
                    <a:pt x="492" y="298"/>
                    <a:pt x="460" y="298"/>
                  </a:cubicBezTo>
                  <a:cubicBezTo>
                    <a:pt x="429" y="298"/>
                    <a:pt x="400" y="287"/>
                    <a:pt x="377" y="266"/>
                  </a:cubicBezTo>
                  <a:cubicBezTo>
                    <a:pt x="354" y="287"/>
                    <a:pt x="324" y="298"/>
                    <a:pt x="293" y="298"/>
                  </a:cubicBezTo>
                  <a:cubicBezTo>
                    <a:pt x="262" y="298"/>
                    <a:pt x="232" y="287"/>
                    <a:pt x="209" y="266"/>
                  </a:cubicBezTo>
                  <a:cubicBezTo>
                    <a:pt x="191" y="283"/>
                    <a:pt x="168" y="293"/>
                    <a:pt x="143" y="297"/>
                  </a:cubicBezTo>
                  <a:lnTo>
                    <a:pt x="143" y="579"/>
                  </a:lnTo>
                  <a:lnTo>
                    <a:pt x="412" y="579"/>
                  </a:lnTo>
                  <a:lnTo>
                    <a:pt x="412" y="352"/>
                  </a:lnTo>
                  <a:cubicBezTo>
                    <a:pt x="412" y="341"/>
                    <a:pt x="421" y="332"/>
                    <a:pt x="432" y="332"/>
                  </a:cubicBezTo>
                  <a:lnTo>
                    <a:pt x="567" y="332"/>
                  </a:lnTo>
                  <a:cubicBezTo>
                    <a:pt x="578" y="332"/>
                    <a:pt x="587" y="341"/>
                    <a:pt x="587" y="352"/>
                  </a:cubicBezTo>
                  <a:lnTo>
                    <a:pt x="587" y="579"/>
                  </a:lnTo>
                  <a:lnTo>
                    <a:pt x="610" y="579"/>
                  </a:lnTo>
                  <a:close/>
                  <a:moveTo>
                    <a:pt x="389" y="352"/>
                  </a:moveTo>
                  <a:lnTo>
                    <a:pt x="389" y="515"/>
                  </a:lnTo>
                  <a:cubicBezTo>
                    <a:pt x="389" y="527"/>
                    <a:pt x="380" y="535"/>
                    <a:pt x="369" y="535"/>
                  </a:cubicBezTo>
                  <a:lnTo>
                    <a:pt x="186" y="535"/>
                  </a:lnTo>
                  <a:cubicBezTo>
                    <a:pt x="175" y="535"/>
                    <a:pt x="166" y="527"/>
                    <a:pt x="166" y="515"/>
                  </a:cubicBezTo>
                  <a:lnTo>
                    <a:pt x="166" y="352"/>
                  </a:lnTo>
                  <a:cubicBezTo>
                    <a:pt x="166" y="341"/>
                    <a:pt x="175" y="332"/>
                    <a:pt x="186" y="332"/>
                  </a:cubicBezTo>
                  <a:lnTo>
                    <a:pt x="369" y="332"/>
                  </a:lnTo>
                  <a:cubicBezTo>
                    <a:pt x="380" y="332"/>
                    <a:pt x="389" y="341"/>
                    <a:pt x="389" y="352"/>
                  </a:cubicBezTo>
                  <a:close/>
                  <a:moveTo>
                    <a:pt x="349" y="372"/>
                  </a:moveTo>
                  <a:lnTo>
                    <a:pt x="206" y="372"/>
                  </a:lnTo>
                  <a:lnTo>
                    <a:pt x="206" y="495"/>
                  </a:lnTo>
                  <a:lnTo>
                    <a:pt x="349" y="495"/>
                  </a:lnTo>
                  <a:lnTo>
                    <a:pt x="349" y="372"/>
                  </a:lnTo>
                  <a:close/>
                </a:path>
              </a:pathLst>
            </a:custGeom>
            <a:solidFill>
              <a:schemeClr val="bg1"/>
            </a:solidFill>
            <a:ln>
              <a:noFill/>
            </a:ln>
            <a:effec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p>
          </p:txBody>
        </p:sp>
      </p:grpSp>
      <p:sp>
        <p:nvSpPr>
          <p:cNvPr id="54" name="îṥľíḋé">
            <a:extLst>
              <a:ext uri="{FF2B5EF4-FFF2-40B4-BE49-F238E27FC236}">
                <a16:creationId xmlns:a16="http://schemas.microsoft.com/office/drawing/2014/main" id="{06B5C0A2-1AE9-4065-8F78-C83A2329FD81}"/>
              </a:ext>
            </a:extLst>
          </p:cNvPr>
          <p:cNvSpPr/>
          <p:nvPr/>
        </p:nvSpPr>
        <p:spPr>
          <a:xfrm>
            <a:off x="1831634" y="5027060"/>
            <a:ext cx="5388315" cy="422126"/>
          </a:xfrm>
          <a:prstGeom prst="rect">
            <a:avLst/>
          </a:prstGeom>
        </p:spPr>
        <p:txBody>
          <a:bodyPr wrap="square" lIns="91440" tIns="45720" rIns="91440" bIns="45720" anchor="ctr">
            <a:noAutofit/>
          </a:bodyPr>
          <a:lstStyle/>
          <a:p>
            <a:r>
              <a:rPr lang="en-US" altLang="zh-CN" sz="2800" dirty="0" smtClean="0">
                <a:latin typeface="Times New Roman" pitchFamily="18" charset="0"/>
                <a:cs typeface="Times New Roman" pitchFamily="18" charset="0"/>
              </a:rPr>
              <a:t>Ai </a:t>
            </a:r>
            <a:r>
              <a:rPr lang="en-US" altLang="zh-CN" sz="2800" dirty="0" err="1" smtClean="0">
                <a:latin typeface="Times New Roman" pitchFamily="18" charset="0"/>
                <a:cs typeface="Times New Roman" pitchFamily="18" charset="0"/>
              </a:rPr>
              <a:t>dán</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nhanh</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nhiều</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và</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đúng</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hơn</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thì</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người</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đó</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sẽ</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thắng</a:t>
            </a:r>
            <a:endParaRPr lang="zh-CN" alt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237572604"/>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500" fill="hold"/>
                                        <p:tgtEl>
                                          <p:spTgt spid="43"/>
                                        </p:tgtEl>
                                        <p:attrNameLst>
                                          <p:attrName>ppt_x</p:attrName>
                                        </p:attrNameLst>
                                      </p:cBhvr>
                                      <p:tavLst>
                                        <p:tav tm="0">
                                          <p:val>
                                            <p:strVal val="#ppt_x"/>
                                          </p:val>
                                        </p:tav>
                                        <p:tav tm="100000">
                                          <p:val>
                                            <p:strVal val="#ppt_x"/>
                                          </p:val>
                                        </p:tav>
                                      </p:tavLst>
                                    </p:anim>
                                    <p:anim calcmode="lin" valueType="num">
                                      <p:cBhvr additive="base">
                                        <p:cTn id="21" dur="500" fill="hold"/>
                                        <p:tgtEl>
                                          <p:spTgt spid="4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500" fill="hold"/>
                                        <p:tgtEl>
                                          <p:spTgt spid="46"/>
                                        </p:tgtEl>
                                        <p:attrNameLst>
                                          <p:attrName>ppt_x</p:attrName>
                                        </p:attrNameLst>
                                      </p:cBhvr>
                                      <p:tavLst>
                                        <p:tav tm="0">
                                          <p:val>
                                            <p:strVal val="#ppt_x"/>
                                          </p:val>
                                        </p:tav>
                                        <p:tav tm="100000">
                                          <p:val>
                                            <p:strVal val="#ppt_x"/>
                                          </p:val>
                                        </p:tav>
                                      </p:tavLst>
                                    </p:anim>
                                    <p:anim calcmode="lin" valueType="num">
                                      <p:cBhvr additive="base">
                                        <p:cTn id="2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500" fill="hold"/>
                                        <p:tgtEl>
                                          <p:spTgt spid="47"/>
                                        </p:tgtEl>
                                        <p:attrNameLst>
                                          <p:attrName>ppt_x</p:attrName>
                                        </p:attrNameLst>
                                      </p:cBhvr>
                                      <p:tavLst>
                                        <p:tav tm="0">
                                          <p:val>
                                            <p:strVal val="#ppt_x"/>
                                          </p:val>
                                        </p:tav>
                                        <p:tav tm="100000">
                                          <p:val>
                                            <p:strVal val="#ppt_x"/>
                                          </p:val>
                                        </p:tav>
                                      </p:tavLst>
                                    </p:anim>
                                    <p:anim calcmode="lin" valueType="num">
                                      <p:cBhvr additive="base">
                                        <p:cTn id="31" dur="500" fill="hold"/>
                                        <p:tgtEl>
                                          <p:spTgt spid="4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additive="base">
                                        <p:cTn id="34" dur="500" fill="hold"/>
                                        <p:tgtEl>
                                          <p:spTgt spid="50"/>
                                        </p:tgtEl>
                                        <p:attrNameLst>
                                          <p:attrName>ppt_x</p:attrName>
                                        </p:attrNameLst>
                                      </p:cBhvr>
                                      <p:tavLst>
                                        <p:tav tm="0">
                                          <p:val>
                                            <p:strVal val="#ppt_x"/>
                                          </p:val>
                                        </p:tav>
                                        <p:tav tm="100000">
                                          <p:val>
                                            <p:strVal val="#ppt_x"/>
                                          </p:val>
                                        </p:tav>
                                      </p:tavLst>
                                    </p:anim>
                                    <p:anim calcmode="lin" valueType="num">
                                      <p:cBhvr additive="base">
                                        <p:cTn id="3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1"/>
                                        </p:tgtEl>
                                        <p:attrNameLst>
                                          <p:attrName>style.visibility</p:attrName>
                                        </p:attrNameLst>
                                      </p:cBhvr>
                                      <p:to>
                                        <p:strVal val="visible"/>
                                      </p:to>
                                    </p:set>
                                    <p:anim calcmode="lin" valueType="num">
                                      <p:cBhvr additive="base">
                                        <p:cTn id="40" dur="500" fill="hold"/>
                                        <p:tgtEl>
                                          <p:spTgt spid="51"/>
                                        </p:tgtEl>
                                        <p:attrNameLst>
                                          <p:attrName>ppt_x</p:attrName>
                                        </p:attrNameLst>
                                      </p:cBhvr>
                                      <p:tavLst>
                                        <p:tav tm="0">
                                          <p:val>
                                            <p:strVal val="#ppt_x"/>
                                          </p:val>
                                        </p:tav>
                                        <p:tav tm="100000">
                                          <p:val>
                                            <p:strVal val="#ppt_x"/>
                                          </p:val>
                                        </p:tav>
                                      </p:tavLst>
                                    </p:anim>
                                    <p:anim calcmode="lin" valueType="num">
                                      <p:cBhvr additive="base">
                                        <p:cTn id="41" dur="500" fill="hold"/>
                                        <p:tgtEl>
                                          <p:spTgt spid="5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anim calcmode="lin" valueType="num">
                                      <p:cBhvr additive="base">
                                        <p:cTn id="44" dur="500" fill="hold"/>
                                        <p:tgtEl>
                                          <p:spTgt spid="54"/>
                                        </p:tgtEl>
                                        <p:attrNameLst>
                                          <p:attrName>ppt_x</p:attrName>
                                        </p:attrNameLst>
                                      </p:cBhvr>
                                      <p:tavLst>
                                        <p:tav tm="0">
                                          <p:val>
                                            <p:strVal val="#ppt_x"/>
                                          </p:val>
                                        </p:tav>
                                        <p:tav tm="100000">
                                          <p:val>
                                            <p:strVal val="#ppt_x"/>
                                          </p:val>
                                        </p:tav>
                                      </p:tavLst>
                                    </p:anim>
                                    <p:anim calcmode="lin" valueType="num">
                                      <p:cBhvr additive="base">
                                        <p:cTn id="45"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0"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367978" y="560070"/>
            <a:ext cx="11475720" cy="571881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3F956A39-439D-4246-A2D2-10D7EBA9AB81}"/>
              </a:ext>
            </a:extLst>
          </p:cNvPr>
          <p:cNvCxnSpPr>
            <a:cxnSpLocks/>
          </p:cNvCxnSpPr>
          <p:nvPr/>
        </p:nvCxnSpPr>
        <p:spPr>
          <a:xfrm>
            <a:off x="1302026" y="2419527"/>
            <a:ext cx="9851586" cy="3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îş1íḍé">
            <a:extLst>
              <a:ext uri="{FF2B5EF4-FFF2-40B4-BE49-F238E27FC236}">
                <a16:creationId xmlns:a16="http://schemas.microsoft.com/office/drawing/2014/main" id="{C058AFFE-7A42-4E30-AB33-A70C25294594}"/>
              </a:ext>
            </a:extLst>
          </p:cNvPr>
          <p:cNvGrpSpPr/>
          <p:nvPr/>
        </p:nvGrpSpPr>
        <p:grpSpPr>
          <a:xfrm>
            <a:off x="4484174" y="2070893"/>
            <a:ext cx="680320" cy="680318"/>
            <a:chOff x="3993715" y="3459786"/>
            <a:chExt cx="577851" cy="577851"/>
          </a:xfrm>
        </p:grpSpPr>
        <p:sp>
          <p:nvSpPr>
            <p:cNvPr id="31" name="ïṩľîḓé">
              <a:extLst>
                <a:ext uri="{FF2B5EF4-FFF2-40B4-BE49-F238E27FC236}">
                  <a16:creationId xmlns:a16="http://schemas.microsoft.com/office/drawing/2014/main" id="{91F4B017-2803-4A6F-9521-A751F0ABC31F}"/>
                </a:ext>
              </a:extLst>
            </p:cNvPr>
            <p:cNvSpPr/>
            <p:nvPr/>
          </p:nvSpPr>
          <p:spPr>
            <a:xfrm>
              <a:off x="3993715" y="3459786"/>
              <a:ext cx="577851" cy="577851"/>
            </a:xfrm>
            <a:prstGeom prst="roundRect">
              <a:avLst>
                <a:gd name="adj" fmla="val 50000"/>
              </a:avLst>
            </a:prstGeom>
            <a:solidFill>
              <a:schemeClr val="tx1">
                <a:lumMod val="50000"/>
                <a:lumOff val="50000"/>
              </a:schemeClr>
            </a:solidFill>
            <a:ln w="38100" cap="flat">
              <a:solidFill>
                <a:schemeClr val="bg1"/>
              </a:solidFill>
              <a:miter lim="400000"/>
            </a:ln>
            <a:effectLst/>
          </p:spPr>
          <p:txBody>
            <a:bodyPr wrap="square" lIns="91440" tIns="45720" rIns="91440" bIns="45720" numCol="1"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sz="1600"/>
            </a:p>
          </p:txBody>
        </p:sp>
        <p:sp>
          <p:nvSpPr>
            <p:cNvPr id="32" name="i$ḷïḓè">
              <a:extLst>
                <a:ext uri="{FF2B5EF4-FFF2-40B4-BE49-F238E27FC236}">
                  <a16:creationId xmlns:a16="http://schemas.microsoft.com/office/drawing/2014/main" id="{D7852C71-DC6C-4997-B8A8-4C70B284D9B7}"/>
                </a:ext>
              </a:extLst>
            </p:cNvPr>
            <p:cNvSpPr/>
            <p:nvPr/>
          </p:nvSpPr>
          <p:spPr>
            <a:xfrm>
              <a:off x="4161222" y="3607807"/>
              <a:ext cx="242832" cy="281804"/>
            </a:xfrm>
            <a:custGeom>
              <a:avLst/>
              <a:gdLst>
                <a:gd name="T0" fmla="*/ 105 w 450"/>
                <a:gd name="T1" fmla="*/ 204 h 523"/>
                <a:gd name="T2" fmla="*/ 116 w 450"/>
                <a:gd name="T3" fmla="*/ 223 h 523"/>
                <a:gd name="T4" fmla="*/ 236 w 450"/>
                <a:gd name="T5" fmla="*/ 328 h 523"/>
                <a:gd name="T6" fmla="*/ 354 w 450"/>
                <a:gd name="T7" fmla="*/ 222 h 523"/>
                <a:gd name="T8" fmla="*/ 364 w 450"/>
                <a:gd name="T9" fmla="*/ 203 h 523"/>
                <a:gd name="T10" fmla="*/ 367 w 450"/>
                <a:gd name="T11" fmla="*/ 198 h 523"/>
                <a:gd name="T12" fmla="*/ 362 w 450"/>
                <a:gd name="T13" fmla="*/ 160 h 523"/>
                <a:gd name="T14" fmla="*/ 362 w 450"/>
                <a:gd name="T15" fmla="*/ 158 h 523"/>
                <a:gd name="T16" fmla="*/ 234 w 450"/>
                <a:gd name="T17" fmla="*/ 0 h 523"/>
                <a:gd name="T18" fmla="*/ 108 w 450"/>
                <a:gd name="T19" fmla="*/ 159 h 523"/>
                <a:gd name="T20" fmla="*/ 108 w 450"/>
                <a:gd name="T21" fmla="*/ 161 h 523"/>
                <a:gd name="T22" fmla="*/ 103 w 450"/>
                <a:gd name="T23" fmla="*/ 198 h 523"/>
                <a:gd name="T24" fmla="*/ 105 w 450"/>
                <a:gd name="T25" fmla="*/ 204 h 523"/>
                <a:gd name="T26" fmla="*/ 351 w 450"/>
                <a:gd name="T27" fmla="*/ 190 h 523"/>
                <a:gd name="T28" fmla="*/ 348 w 450"/>
                <a:gd name="T29" fmla="*/ 197 h 523"/>
                <a:gd name="T30" fmla="*/ 342 w 450"/>
                <a:gd name="T31" fmla="*/ 210 h 523"/>
                <a:gd name="T32" fmla="*/ 338 w 450"/>
                <a:gd name="T33" fmla="*/ 215 h 523"/>
                <a:gd name="T34" fmla="*/ 236 w 450"/>
                <a:gd name="T35" fmla="*/ 310 h 523"/>
                <a:gd name="T36" fmla="*/ 131 w 450"/>
                <a:gd name="T37" fmla="*/ 215 h 523"/>
                <a:gd name="T38" fmla="*/ 127 w 450"/>
                <a:gd name="T39" fmla="*/ 210 h 523"/>
                <a:gd name="T40" fmla="*/ 121 w 450"/>
                <a:gd name="T41" fmla="*/ 197 h 523"/>
                <a:gd name="T42" fmla="*/ 118 w 450"/>
                <a:gd name="T43" fmla="*/ 191 h 523"/>
                <a:gd name="T44" fmla="*/ 119 w 450"/>
                <a:gd name="T45" fmla="*/ 174 h 523"/>
                <a:gd name="T46" fmla="*/ 119 w 450"/>
                <a:gd name="T47" fmla="*/ 174 h 523"/>
                <a:gd name="T48" fmla="*/ 124 w 450"/>
                <a:gd name="T49" fmla="*/ 170 h 523"/>
                <a:gd name="T50" fmla="*/ 144 w 450"/>
                <a:gd name="T51" fmla="*/ 173 h 523"/>
                <a:gd name="T52" fmla="*/ 149 w 450"/>
                <a:gd name="T53" fmla="*/ 170 h 523"/>
                <a:gd name="T54" fmla="*/ 162 w 450"/>
                <a:gd name="T55" fmla="*/ 141 h 523"/>
                <a:gd name="T56" fmla="*/ 275 w 450"/>
                <a:gd name="T57" fmla="*/ 156 h 523"/>
                <a:gd name="T58" fmla="*/ 308 w 450"/>
                <a:gd name="T59" fmla="*/ 153 h 523"/>
                <a:gd name="T60" fmla="*/ 316 w 450"/>
                <a:gd name="T61" fmla="*/ 172 h 523"/>
                <a:gd name="T62" fmla="*/ 320 w 450"/>
                <a:gd name="T63" fmla="*/ 175 h 523"/>
                <a:gd name="T64" fmla="*/ 321 w 450"/>
                <a:gd name="T65" fmla="*/ 175 h 523"/>
                <a:gd name="T66" fmla="*/ 345 w 450"/>
                <a:gd name="T67" fmla="*/ 168 h 523"/>
                <a:gd name="T68" fmla="*/ 350 w 450"/>
                <a:gd name="T69" fmla="*/ 173 h 523"/>
                <a:gd name="T70" fmla="*/ 350 w 450"/>
                <a:gd name="T71" fmla="*/ 173 h 523"/>
                <a:gd name="T72" fmla="*/ 351 w 450"/>
                <a:gd name="T73" fmla="*/ 190 h 523"/>
                <a:gd name="T74" fmla="*/ 450 w 450"/>
                <a:gd name="T75" fmla="*/ 513 h 523"/>
                <a:gd name="T76" fmla="*/ 441 w 450"/>
                <a:gd name="T77" fmla="*/ 522 h 523"/>
                <a:gd name="T78" fmla="*/ 30 w 450"/>
                <a:gd name="T79" fmla="*/ 523 h 523"/>
                <a:gd name="T80" fmla="*/ 21 w 450"/>
                <a:gd name="T81" fmla="*/ 515 h 523"/>
                <a:gd name="T82" fmla="*/ 50 w 450"/>
                <a:gd name="T83" fmla="*/ 376 h 523"/>
                <a:gd name="T84" fmla="*/ 62 w 450"/>
                <a:gd name="T85" fmla="*/ 394 h 523"/>
                <a:gd name="T86" fmla="*/ 63 w 450"/>
                <a:gd name="T87" fmla="*/ 395 h 523"/>
                <a:gd name="T88" fmla="*/ 64 w 450"/>
                <a:gd name="T89" fmla="*/ 396 h 523"/>
                <a:gd name="T90" fmla="*/ 108 w 450"/>
                <a:gd name="T91" fmla="*/ 413 h 523"/>
                <a:gd name="T92" fmla="*/ 176 w 450"/>
                <a:gd name="T93" fmla="*/ 375 h 523"/>
                <a:gd name="T94" fmla="*/ 183 w 450"/>
                <a:gd name="T95" fmla="*/ 359 h 523"/>
                <a:gd name="T96" fmla="*/ 179 w 450"/>
                <a:gd name="T97" fmla="*/ 343 h 523"/>
                <a:gd name="T98" fmla="*/ 235 w 450"/>
                <a:gd name="T99" fmla="*/ 352 h 523"/>
                <a:gd name="T100" fmla="*/ 343 w 450"/>
                <a:gd name="T101" fmla="*/ 311 h 523"/>
                <a:gd name="T102" fmla="*/ 354 w 450"/>
                <a:gd name="T103" fmla="*/ 309 h 523"/>
                <a:gd name="T104" fmla="*/ 450 w 450"/>
                <a:gd name="T105" fmla="*/ 513 h 523"/>
                <a:gd name="T106" fmla="*/ 76 w 450"/>
                <a:gd name="T107" fmla="*/ 384 h 523"/>
                <a:gd name="T108" fmla="*/ 1 w 450"/>
                <a:gd name="T109" fmla="*/ 205 h 523"/>
                <a:gd name="T110" fmla="*/ 71 w 450"/>
                <a:gd name="T111" fmla="*/ 158 h 523"/>
                <a:gd name="T112" fmla="*/ 86 w 450"/>
                <a:gd name="T113" fmla="*/ 213 h 523"/>
                <a:gd name="T114" fmla="*/ 55 w 450"/>
                <a:gd name="T115" fmla="*/ 224 h 523"/>
                <a:gd name="T116" fmla="*/ 105 w 450"/>
                <a:gd name="T117" fmla="*/ 332 h 523"/>
                <a:gd name="T118" fmla="*/ 132 w 450"/>
                <a:gd name="T119" fmla="*/ 315 h 523"/>
                <a:gd name="T120" fmla="*/ 164 w 450"/>
                <a:gd name="T121" fmla="*/ 362 h 523"/>
                <a:gd name="T122" fmla="*/ 76 w 450"/>
                <a:gd name="T123" fmla="*/ 38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0" h="523">
                  <a:moveTo>
                    <a:pt x="105" y="204"/>
                  </a:moveTo>
                  <a:cubicBezTo>
                    <a:pt x="109" y="213"/>
                    <a:pt x="112" y="219"/>
                    <a:pt x="116" y="223"/>
                  </a:cubicBezTo>
                  <a:cubicBezTo>
                    <a:pt x="135" y="285"/>
                    <a:pt x="184" y="328"/>
                    <a:pt x="236" y="328"/>
                  </a:cubicBezTo>
                  <a:cubicBezTo>
                    <a:pt x="287" y="327"/>
                    <a:pt x="336" y="284"/>
                    <a:pt x="354" y="222"/>
                  </a:cubicBezTo>
                  <a:cubicBezTo>
                    <a:pt x="358" y="218"/>
                    <a:pt x="361" y="212"/>
                    <a:pt x="364" y="203"/>
                  </a:cubicBezTo>
                  <a:cubicBezTo>
                    <a:pt x="365" y="201"/>
                    <a:pt x="366" y="199"/>
                    <a:pt x="367" y="198"/>
                  </a:cubicBezTo>
                  <a:cubicBezTo>
                    <a:pt x="374" y="183"/>
                    <a:pt x="371" y="167"/>
                    <a:pt x="362" y="160"/>
                  </a:cubicBezTo>
                  <a:lnTo>
                    <a:pt x="362" y="158"/>
                  </a:lnTo>
                  <a:cubicBezTo>
                    <a:pt x="361" y="82"/>
                    <a:pt x="351" y="0"/>
                    <a:pt x="234" y="0"/>
                  </a:cubicBezTo>
                  <a:cubicBezTo>
                    <a:pt x="117" y="0"/>
                    <a:pt x="107" y="79"/>
                    <a:pt x="108" y="159"/>
                  </a:cubicBezTo>
                  <a:cubicBezTo>
                    <a:pt x="108" y="160"/>
                    <a:pt x="108" y="160"/>
                    <a:pt x="108" y="161"/>
                  </a:cubicBezTo>
                  <a:cubicBezTo>
                    <a:pt x="98" y="168"/>
                    <a:pt x="95" y="184"/>
                    <a:pt x="103" y="198"/>
                  </a:cubicBezTo>
                  <a:cubicBezTo>
                    <a:pt x="103" y="200"/>
                    <a:pt x="104" y="202"/>
                    <a:pt x="105" y="204"/>
                  </a:cubicBezTo>
                  <a:close/>
                  <a:moveTo>
                    <a:pt x="351" y="190"/>
                  </a:moveTo>
                  <a:cubicBezTo>
                    <a:pt x="350" y="192"/>
                    <a:pt x="349" y="194"/>
                    <a:pt x="348" y="197"/>
                  </a:cubicBezTo>
                  <a:cubicBezTo>
                    <a:pt x="347" y="200"/>
                    <a:pt x="344" y="208"/>
                    <a:pt x="342" y="210"/>
                  </a:cubicBezTo>
                  <a:cubicBezTo>
                    <a:pt x="340" y="211"/>
                    <a:pt x="339" y="213"/>
                    <a:pt x="338" y="215"/>
                  </a:cubicBezTo>
                  <a:cubicBezTo>
                    <a:pt x="323" y="271"/>
                    <a:pt x="280" y="310"/>
                    <a:pt x="236" y="310"/>
                  </a:cubicBezTo>
                  <a:cubicBezTo>
                    <a:pt x="190" y="310"/>
                    <a:pt x="148" y="271"/>
                    <a:pt x="131" y="215"/>
                  </a:cubicBezTo>
                  <a:cubicBezTo>
                    <a:pt x="131" y="213"/>
                    <a:pt x="129" y="211"/>
                    <a:pt x="127" y="210"/>
                  </a:cubicBezTo>
                  <a:cubicBezTo>
                    <a:pt x="126" y="208"/>
                    <a:pt x="123" y="201"/>
                    <a:pt x="121" y="197"/>
                  </a:cubicBezTo>
                  <a:cubicBezTo>
                    <a:pt x="120" y="195"/>
                    <a:pt x="119" y="193"/>
                    <a:pt x="118" y="191"/>
                  </a:cubicBezTo>
                  <a:cubicBezTo>
                    <a:pt x="114" y="183"/>
                    <a:pt x="115" y="175"/>
                    <a:pt x="119" y="174"/>
                  </a:cubicBezTo>
                  <a:lnTo>
                    <a:pt x="119" y="174"/>
                  </a:lnTo>
                  <a:cubicBezTo>
                    <a:pt x="121" y="173"/>
                    <a:pt x="123" y="171"/>
                    <a:pt x="124" y="170"/>
                  </a:cubicBezTo>
                  <a:lnTo>
                    <a:pt x="144" y="173"/>
                  </a:lnTo>
                  <a:cubicBezTo>
                    <a:pt x="146" y="173"/>
                    <a:pt x="148" y="172"/>
                    <a:pt x="149" y="170"/>
                  </a:cubicBezTo>
                  <a:lnTo>
                    <a:pt x="162" y="141"/>
                  </a:lnTo>
                  <a:cubicBezTo>
                    <a:pt x="176" y="144"/>
                    <a:pt x="231" y="157"/>
                    <a:pt x="275" y="156"/>
                  </a:cubicBezTo>
                  <a:cubicBezTo>
                    <a:pt x="288" y="156"/>
                    <a:pt x="299" y="155"/>
                    <a:pt x="308" y="153"/>
                  </a:cubicBezTo>
                  <a:lnTo>
                    <a:pt x="316" y="172"/>
                  </a:lnTo>
                  <a:cubicBezTo>
                    <a:pt x="317" y="174"/>
                    <a:pt x="318" y="175"/>
                    <a:pt x="320" y="175"/>
                  </a:cubicBezTo>
                  <a:cubicBezTo>
                    <a:pt x="320" y="175"/>
                    <a:pt x="321" y="175"/>
                    <a:pt x="321" y="175"/>
                  </a:cubicBezTo>
                  <a:lnTo>
                    <a:pt x="345" y="168"/>
                  </a:lnTo>
                  <a:cubicBezTo>
                    <a:pt x="346" y="170"/>
                    <a:pt x="348" y="172"/>
                    <a:pt x="350" y="173"/>
                  </a:cubicBezTo>
                  <a:lnTo>
                    <a:pt x="350" y="173"/>
                  </a:lnTo>
                  <a:cubicBezTo>
                    <a:pt x="354" y="175"/>
                    <a:pt x="355" y="182"/>
                    <a:pt x="351" y="190"/>
                  </a:cubicBezTo>
                  <a:close/>
                  <a:moveTo>
                    <a:pt x="450" y="513"/>
                  </a:moveTo>
                  <a:cubicBezTo>
                    <a:pt x="450" y="518"/>
                    <a:pt x="446" y="522"/>
                    <a:pt x="441" y="522"/>
                  </a:cubicBezTo>
                  <a:lnTo>
                    <a:pt x="30" y="523"/>
                  </a:lnTo>
                  <a:cubicBezTo>
                    <a:pt x="25" y="523"/>
                    <a:pt x="22" y="519"/>
                    <a:pt x="21" y="515"/>
                  </a:cubicBezTo>
                  <a:cubicBezTo>
                    <a:pt x="21" y="459"/>
                    <a:pt x="31" y="412"/>
                    <a:pt x="50" y="376"/>
                  </a:cubicBezTo>
                  <a:cubicBezTo>
                    <a:pt x="54" y="382"/>
                    <a:pt x="58" y="388"/>
                    <a:pt x="62" y="394"/>
                  </a:cubicBezTo>
                  <a:lnTo>
                    <a:pt x="63" y="395"/>
                  </a:lnTo>
                  <a:lnTo>
                    <a:pt x="64" y="396"/>
                  </a:lnTo>
                  <a:cubicBezTo>
                    <a:pt x="65" y="397"/>
                    <a:pt x="81" y="413"/>
                    <a:pt x="108" y="413"/>
                  </a:cubicBezTo>
                  <a:cubicBezTo>
                    <a:pt x="132" y="413"/>
                    <a:pt x="155" y="400"/>
                    <a:pt x="176" y="375"/>
                  </a:cubicBezTo>
                  <a:cubicBezTo>
                    <a:pt x="180" y="371"/>
                    <a:pt x="182" y="365"/>
                    <a:pt x="183" y="359"/>
                  </a:cubicBezTo>
                  <a:cubicBezTo>
                    <a:pt x="183" y="354"/>
                    <a:pt x="182" y="349"/>
                    <a:pt x="179" y="343"/>
                  </a:cubicBezTo>
                  <a:cubicBezTo>
                    <a:pt x="197" y="349"/>
                    <a:pt x="216" y="352"/>
                    <a:pt x="235" y="352"/>
                  </a:cubicBezTo>
                  <a:cubicBezTo>
                    <a:pt x="279" y="352"/>
                    <a:pt x="319" y="337"/>
                    <a:pt x="343" y="311"/>
                  </a:cubicBezTo>
                  <a:cubicBezTo>
                    <a:pt x="345" y="308"/>
                    <a:pt x="350" y="307"/>
                    <a:pt x="354" y="309"/>
                  </a:cubicBezTo>
                  <a:cubicBezTo>
                    <a:pt x="415" y="347"/>
                    <a:pt x="450" y="420"/>
                    <a:pt x="450" y="513"/>
                  </a:cubicBezTo>
                  <a:close/>
                  <a:moveTo>
                    <a:pt x="76" y="384"/>
                  </a:moveTo>
                  <a:cubicBezTo>
                    <a:pt x="0" y="295"/>
                    <a:pt x="1" y="205"/>
                    <a:pt x="1" y="205"/>
                  </a:cubicBezTo>
                  <a:cubicBezTo>
                    <a:pt x="4" y="156"/>
                    <a:pt x="61" y="154"/>
                    <a:pt x="71" y="158"/>
                  </a:cubicBezTo>
                  <a:cubicBezTo>
                    <a:pt x="84" y="164"/>
                    <a:pt x="87" y="207"/>
                    <a:pt x="86" y="213"/>
                  </a:cubicBezTo>
                  <a:cubicBezTo>
                    <a:pt x="84" y="221"/>
                    <a:pt x="55" y="224"/>
                    <a:pt x="55" y="224"/>
                  </a:cubicBezTo>
                  <a:cubicBezTo>
                    <a:pt x="66" y="272"/>
                    <a:pt x="105" y="332"/>
                    <a:pt x="105" y="332"/>
                  </a:cubicBezTo>
                  <a:cubicBezTo>
                    <a:pt x="116" y="319"/>
                    <a:pt x="132" y="315"/>
                    <a:pt x="132" y="315"/>
                  </a:cubicBezTo>
                  <a:cubicBezTo>
                    <a:pt x="164" y="327"/>
                    <a:pt x="164" y="362"/>
                    <a:pt x="164" y="362"/>
                  </a:cubicBezTo>
                  <a:cubicBezTo>
                    <a:pt x="114" y="421"/>
                    <a:pt x="91" y="401"/>
                    <a:pt x="76" y="384"/>
                  </a:cubicBezTo>
                  <a:close/>
                </a:path>
              </a:pathLst>
            </a:custGeom>
            <a:solidFill>
              <a:schemeClr val="bg1"/>
            </a:solidFill>
            <a:ln w="12700" cap="flat">
              <a:noFill/>
              <a:miter lim="400000"/>
            </a:ln>
            <a:effectLst/>
          </p:spPr>
          <p:txBody>
            <a:bodyPr wrap="square" lIns="91440" tIns="45720" rIns="91440" bIns="45720" numCol="1"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228600">
                <a:defRPr sz="3000">
                  <a:solidFill>
                    <a:srgbClr val="FFFFFF"/>
                  </a:solidFill>
                  <a:effectLst>
                    <a:outerShdw blurRad="38100" dist="12700" dir="5400000" rotWithShape="0">
                      <a:srgbClr val="000000">
                        <a:alpha val="50000"/>
                      </a:srgbClr>
                    </a:outerShdw>
                  </a:effectLst>
                </a:defRPr>
              </a:pPr>
              <a:endParaRPr sz="1500"/>
            </a:p>
          </p:txBody>
        </p:sp>
      </p:grpSp>
      <p:grpSp>
        <p:nvGrpSpPr>
          <p:cNvPr id="12" name="ís1íḓé">
            <a:extLst>
              <a:ext uri="{FF2B5EF4-FFF2-40B4-BE49-F238E27FC236}">
                <a16:creationId xmlns:a16="http://schemas.microsoft.com/office/drawing/2014/main" id="{6CCE2543-D732-46B7-B427-B45775E709D3}"/>
              </a:ext>
            </a:extLst>
          </p:cNvPr>
          <p:cNvGrpSpPr/>
          <p:nvPr/>
        </p:nvGrpSpPr>
        <p:grpSpPr>
          <a:xfrm>
            <a:off x="6903191" y="2081779"/>
            <a:ext cx="680320" cy="680318"/>
            <a:chOff x="3993715" y="3459786"/>
            <a:chExt cx="577851" cy="577851"/>
          </a:xfrm>
        </p:grpSpPr>
        <p:sp>
          <p:nvSpPr>
            <p:cNvPr id="27" name="ïṡļîḑe">
              <a:extLst>
                <a:ext uri="{FF2B5EF4-FFF2-40B4-BE49-F238E27FC236}">
                  <a16:creationId xmlns:a16="http://schemas.microsoft.com/office/drawing/2014/main" id="{F0CE689E-B96F-4A39-9394-C715A1DA4D0A}"/>
                </a:ext>
              </a:extLst>
            </p:cNvPr>
            <p:cNvSpPr/>
            <p:nvPr/>
          </p:nvSpPr>
          <p:spPr>
            <a:xfrm>
              <a:off x="3993715" y="3459786"/>
              <a:ext cx="577851" cy="577851"/>
            </a:xfrm>
            <a:prstGeom prst="roundRect">
              <a:avLst>
                <a:gd name="adj" fmla="val 50000"/>
              </a:avLst>
            </a:prstGeom>
            <a:solidFill>
              <a:srgbClr val="8AC59E"/>
            </a:solidFill>
            <a:ln w="38100" cap="flat">
              <a:solidFill>
                <a:schemeClr val="bg1"/>
              </a:solidFill>
              <a:miter lim="400000"/>
            </a:ln>
            <a:effectLst/>
          </p:spPr>
          <p:txBody>
            <a:bodyPr wrap="square" lIns="91440" tIns="45720" rIns="91440" bIns="45720" numCol="1"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sz="1600" dirty="0"/>
            </a:p>
          </p:txBody>
        </p:sp>
        <p:sp>
          <p:nvSpPr>
            <p:cNvPr id="28" name="îṧḷíḑe">
              <a:extLst>
                <a:ext uri="{FF2B5EF4-FFF2-40B4-BE49-F238E27FC236}">
                  <a16:creationId xmlns:a16="http://schemas.microsoft.com/office/drawing/2014/main" id="{44518DAE-CA5E-49EA-B439-734E5E1F977F}"/>
                </a:ext>
              </a:extLst>
            </p:cNvPr>
            <p:cNvSpPr/>
            <p:nvPr/>
          </p:nvSpPr>
          <p:spPr>
            <a:xfrm>
              <a:off x="4141736" y="3631361"/>
              <a:ext cx="281804" cy="234694"/>
            </a:xfrm>
            <a:custGeom>
              <a:avLst/>
              <a:gdLst>
                <a:gd name="connsiteX0" fmla="*/ 246781 w 608274"/>
                <a:gd name="connsiteY0" fmla="*/ 438498 h 506589"/>
                <a:gd name="connsiteX1" fmla="*/ 246781 w 608274"/>
                <a:gd name="connsiteY1" fmla="*/ 467297 h 506589"/>
                <a:gd name="connsiteX2" fmla="*/ 300340 w 608274"/>
                <a:gd name="connsiteY2" fmla="*/ 446881 h 506589"/>
                <a:gd name="connsiteX3" fmla="*/ 213321 w 608274"/>
                <a:gd name="connsiteY3" fmla="*/ 304884 h 506589"/>
                <a:gd name="connsiteX4" fmla="*/ 33460 w 608274"/>
                <a:gd name="connsiteY4" fmla="*/ 322334 h 506589"/>
                <a:gd name="connsiteX5" fmla="*/ 33460 w 608274"/>
                <a:gd name="connsiteY5" fmla="*/ 454352 h 506589"/>
                <a:gd name="connsiteX6" fmla="*/ 213321 w 608274"/>
                <a:gd name="connsiteY6" fmla="*/ 471802 h 506589"/>
                <a:gd name="connsiteX7" fmla="*/ 228395 w 608274"/>
                <a:gd name="connsiteY7" fmla="*/ 270439 h 506589"/>
                <a:gd name="connsiteX8" fmla="*/ 241243 w 608274"/>
                <a:gd name="connsiteY8" fmla="*/ 274602 h 506589"/>
                <a:gd name="connsiteX9" fmla="*/ 246781 w 608274"/>
                <a:gd name="connsiteY9" fmla="*/ 286749 h 506589"/>
                <a:gd name="connsiteX10" fmla="*/ 246781 w 608274"/>
                <a:gd name="connsiteY10" fmla="*/ 405252 h 506589"/>
                <a:gd name="connsiteX11" fmla="*/ 366689 w 608274"/>
                <a:gd name="connsiteY11" fmla="*/ 423957 h 506589"/>
                <a:gd name="connsiteX12" fmla="*/ 380678 w 608274"/>
                <a:gd name="connsiteY12" fmla="*/ 438441 h 506589"/>
                <a:gd name="connsiteX13" fmla="*/ 370115 w 608274"/>
                <a:gd name="connsiteY13" fmla="*/ 455493 h 506589"/>
                <a:gd name="connsiteX14" fmla="*/ 236104 w 608274"/>
                <a:gd name="connsiteY14" fmla="*/ 506589 h 506589"/>
                <a:gd name="connsiteX15" fmla="*/ 235590 w 608274"/>
                <a:gd name="connsiteY15" fmla="*/ 505334 h 506589"/>
                <a:gd name="connsiteX16" fmla="*/ 230051 w 608274"/>
                <a:gd name="connsiteY16" fmla="*/ 506304 h 506589"/>
                <a:gd name="connsiteX17" fmla="*/ 228395 w 608274"/>
                <a:gd name="connsiteY17" fmla="*/ 506247 h 506589"/>
                <a:gd name="connsiteX18" fmla="*/ 15074 w 608274"/>
                <a:gd name="connsiteY18" fmla="*/ 485546 h 506589"/>
                <a:gd name="connsiteX19" fmla="*/ 0 w 608274"/>
                <a:gd name="connsiteY19" fmla="*/ 469236 h 506589"/>
                <a:gd name="connsiteX20" fmla="*/ 0 w 608274"/>
                <a:gd name="connsiteY20" fmla="*/ 307450 h 506589"/>
                <a:gd name="connsiteX21" fmla="*/ 15074 w 608274"/>
                <a:gd name="connsiteY21" fmla="*/ 291083 h 506589"/>
                <a:gd name="connsiteX22" fmla="*/ 362895 w 608274"/>
                <a:gd name="connsiteY22" fmla="*/ 0 h 506589"/>
                <a:gd name="connsiteX23" fmla="*/ 468824 w 608274"/>
                <a:gd name="connsiteY23" fmla="*/ 90151 h 506589"/>
                <a:gd name="connsiteX24" fmla="*/ 463285 w 608274"/>
                <a:gd name="connsiteY24" fmla="*/ 153046 h 506589"/>
                <a:gd name="connsiteX25" fmla="*/ 429822 w 608274"/>
                <a:gd name="connsiteY25" fmla="*/ 235157 h 506589"/>
                <a:gd name="connsiteX26" fmla="*/ 485556 w 608274"/>
                <a:gd name="connsiteY26" fmla="*/ 284366 h 506589"/>
                <a:gd name="connsiteX27" fmla="*/ 580407 w 608274"/>
                <a:gd name="connsiteY27" fmla="*/ 317210 h 506589"/>
                <a:gd name="connsiteX28" fmla="*/ 608274 w 608274"/>
                <a:gd name="connsiteY28" fmla="*/ 388316 h 506589"/>
                <a:gd name="connsiteX29" fmla="*/ 608274 w 608274"/>
                <a:gd name="connsiteY29" fmla="*/ 480691 h 506589"/>
                <a:gd name="connsiteX30" fmla="*/ 391162 w 608274"/>
                <a:gd name="connsiteY30" fmla="*/ 480691 h 506589"/>
                <a:gd name="connsiteX31" fmla="*/ 412805 w 608274"/>
                <a:gd name="connsiteY31" fmla="*/ 434960 h 506589"/>
                <a:gd name="connsiteX32" fmla="*/ 370776 w 608274"/>
                <a:gd name="connsiteY32" fmla="*/ 391566 h 506589"/>
                <a:gd name="connsiteX33" fmla="*/ 279065 w 608274"/>
                <a:gd name="connsiteY33" fmla="*/ 377254 h 506589"/>
                <a:gd name="connsiteX34" fmla="*/ 279065 w 608274"/>
                <a:gd name="connsiteY34" fmla="*/ 286761 h 506589"/>
                <a:gd name="connsiteX35" fmla="*/ 275810 w 608274"/>
                <a:gd name="connsiteY35" fmla="*/ 269997 h 506589"/>
                <a:gd name="connsiteX36" fmla="*/ 295968 w 608274"/>
                <a:gd name="connsiteY36" fmla="*/ 235157 h 506589"/>
                <a:gd name="connsiteX37" fmla="*/ 262505 w 608274"/>
                <a:gd name="connsiteY37" fmla="*/ 153046 h 506589"/>
                <a:gd name="connsiteX38" fmla="*/ 256909 w 608274"/>
                <a:gd name="connsiteY38" fmla="*/ 90151 h 506589"/>
                <a:gd name="connsiteX39" fmla="*/ 362895 w 608274"/>
                <a:gd name="connsiteY39" fmla="*/ 0 h 50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274" h="506589">
                  <a:moveTo>
                    <a:pt x="246781" y="438498"/>
                  </a:moveTo>
                  <a:lnTo>
                    <a:pt x="246781" y="467297"/>
                  </a:lnTo>
                  <a:lnTo>
                    <a:pt x="300340" y="446881"/>
                  </a:lnTo>
                  <a:close/>
                  <a:moveTo>
                    <a:pt x="213321" y="304884"/>
                  </a:moveTo>
                  <a:lnTo>
                    <a:pt x="33460" y="322334"/>
                  </a:lnTo>
                  <a:lnTo>
                    <a:pt x="33460" y="454352"/>
                  </a:lnTo>
                  <a:lnTo>
                    <a:pt x="213321" y="471802"/>
                  </a:lnTo>
                  <a:close/>
                  <a:moveTo>
                    <a:pt x="228395" y="270439"/>
                  </a:moveTo>
                  <a:cubicBezTo>
                    <a:pt x="233077" y="269983"/>
                    <a:pt x="237760" y="271466"/>
                    <a:pt x="241243" y="274602"/>
                  </a:cubicBezTo>
                  <a:cubicBezTo>
                    <a:pt x="244783" y="277739"/>
                    <a:pt x="246781" y="282130"/>
                    <a:pt x="246781" y="286749"/>
                  </a:cubicBezTo>
                  <a:lnTo>
                    <a:pt x="246781" y="405252"/>
                  </a:lnTo>
                  <a:lnTo>
                    <a:pt x="366689" y="423957"/>
                  </a:lnTo>
                  <a:cubicBezTo>
                    <a:pt x="374111" y="425154"/>
                    <a:pt x="379878" y="431085"/>
                    <a:pt x="380678" y="438441"/>
                  </a:cubicBezTo>
                  <a:cubicBezTo>
                    <a:pt x="381477" y="445798"/>
                    <a:pt x="377138" y="452812"/>
                    <a:pt x="370115" y="455493"/>
                  </a:cubicBezTo>
                  <a:lnTo>
                    <a:pt x="236104" y="506589"/>
                  </a:lnTo>
                  <a:lnTo>
                    <a:pt x="235590" y="505334"/>
                  </a:lnTo>
                  <a:cubicBezTo>
                    <a:pt x="233820" y="505962"/>
                    <a:pt x="231936" y="506304"/>
                    <a:pt x="230051" y="506304"/>
                  </a:cubicBezTo>
                  <a:cubicBezTo>
                    <a:pt x="229480" y="506304"/>
                    <a:pt x="228966" y="506304"/>
                    <a:pt x="228395" y="506247"/>
                  </a:cubicBezTo>
                  <a:lnTo>
                    <a:pt x="15074" y="485546"/>
                  </a:lnTo>
                  <a:cubicBezTo>
                    <a:pt x="6509" y="484748"/>
                    <a:pt x="0" y="477676"/>
                    <a:pt x="0" y="469236"/>
                  </a:cubicBezTo>
                  <a:lnTo>
                    <a:pt x="0" y="307450"/>
                  </a:lnTo>
                  <a:cubicBezTo>
                    <a:pt x="0" y="299010"/>
                    <a:pt x="6509" y="291938"/>
                    <a:pt x="15074" y="291083"/>
                  </a:cubicBezTo>
                  <a:close/>
                  <a:moveTo>
                    <a:pt x="362895" y="0"/>
                  </a:moveTo>
                  <a:cubicBezTo>
                    <a:pt x="454777" y="0"/>
                    <a:pt x="466369" y="64320"/>
                    <a:pt x="468824" y="90151"/>
                  </a:cubicBezTo>
                  <a:cubicBezTo>
                    <a:pt x="468824" y="90151"/>
                    <a:pt x="507884" y="131206"/>
                    <a:pt x="463285" y="153046"/>
                  </a:cubicBezTo>
                  <a:cubicBezTo>
                    <a:pt x="463285" y="153046"/>
                    <a:pt x="463285" y="205049"/>
                    <a:pt x="429822" y="235157"/>
                  </a:cubicBezTo>
                  <a:cubicBezTo>
                    <a:pt x="429822" y="235157"/>
                    <a:pt x="401898" y="257053"/>
                    <a:pt x="485556" y="284366"/>
                  </a:cubicBezTo>
                  <a:lnTo>
                    <a:pt x="580407" y="317210"/>
                  </a:lnTo>
                  <a:cubicBezTo>
                    <a:pt x="580407" y="317210"/>
                    <a:pt x="608274" y="317210"/>
                    <a:pt x="608274" y="388316"/>
                  </a:cubicBezTo>
                  <a:lnTo>
                    <a:pt x="608274" y="480691"/>
                  </a:lnTo>
                  <a:lnTo>
                    <a:pt x="391162" y="480691"/>
                  </a:lnTo>
                  <a:cubicBezTo>
                    <a:pt x="406123" y="470598"/>
                    <a:pt x="414803" y="453207"/>
                    <a:pt x="412805" y="434960"/>
                  </a:cubicBezTo>
                  <a:cubicBezTo>
                    <a:pt x="410406" y="412892"/>
                    <a:pt x="393161" y="395045"/>
                    <a:pt x="370776" y="391566"/>
                  </a:cubicBezTo>
                  <a:lnTo>
                    <a:pt x="279065" y="377254"/>
                  </a:lnTo>
                  <a:lnTo>
                    <a:pt x="279065" y="286761"/>
                  </a:lnTo>
                  <a:cubicBezTo>
                    <a:pt x="279065" y="280945"/>
                    <a:pt x="277809" y="275357"/>
                    <a:pt x="275810" y="269997"/>
                  </a:cubicBezTo>
                  <a:cubicBezTo>
                    <a:pt x="314470" y="249754"/>
                    <a:pt x="295968" y="235157"/>
                    <a:pt x="295968" y="235157"/>
                  </a:cubicBezTo>
                  <a:cubicBezTo>
                    <a:pt x="262505" y="205049"/>
                    <a:pt x="262505" y="153046"/>
                    <a:pt x="262505" y="153046"/>
                  </a:cubicBezTo>
                  <a:cubicBezTo>
                    <a:pt x="217906" y="131206"/>
                    <a:pt x="256909" y="90151"/>
                    <a:pt x="256909" y="90151"/>
                  </a:cubicBezTo>
                  <a:cubicBezTo>
                    <a:pt x="259421" y="64320"/>
                    <a:pt x="277010" y="0"/>
                    <a:pt x="362895" y="0"/>
                  </a:cubicBezTo>
                  <a:close/>
                </a:path>
              </a:pathLst>
            </a:custGeom>
            <a:solidFill>
              <a:schemeClr val="bg1"/>
            </a:solidFill>
            <a:ln w="12700" cap="flat">
              <a:noFill/>
              <a:miter lim="400000"/>
            </a:ln>
            <a:effectLst/>
          </p:spPr>
          <p:txBody>
            <a:bodyPr wrap="square" lIns="91440" tIns="45720" rIns="91440" bIns="45720" numCol="1" anchor="ctr">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228600">
                <a:defRPr sz="3000">
                  <a:solidFill>
                    <a:srgbClr val="FFFFFF"/>
                  </a:solidFill>
                  <a:effectLst>
                    <a:outerShdw blurRad="38100" dist="12700" dir="5400000" rotWithShape="0">
                      <a:srgbClr val="000000">
                        <a:alpha val="50000"/>
                      </a:srgbClr>
                    </a:outerShdw>
                  </a:effectLst>
                </a:defRPr>
              </a:pPr>
              <a:endParaRPr sz="1500"/>
            </a:p>
          </p:txBody>
        </p:sp>
      </p:grpSp>
      <p:grpSp>
        <p:nvGrpSpPr>
          <p:cNvPr id="13" name="ïṧliḓê">
            <a:extLst>
              <a:ext uri="{FF2B5EF4-FFF2-40B4-BE49-F238E27FC236}">
                <a16:creationId xmlns:a16="http://schemas.microsoft.com/office/drawing/2014/main" id="{C98A895F-E94A-4C99-997B-3494F5C94C90}"/>
              </a:ext>
            </a:extLst>
          </p:cNvPr>
          <p:cNvGrpSpPr/>
          <p:nvPr/>
        </p:nvGrpSpPr>
        <p:grpSpPr>
          <a:xfrm>
            <a:off x="9387524" y="2081779"/>
            <a:ext cx="680320" cy="680318"/>
            <a:chOff x="3993715" y="3459786"/>
            <a:chExt cx="577851" cy="577851"/>
          </a:xfrm>
        </p:grpSpPr>
        <p:sp>
          <p:nvSpPr>
            <p:cNvPr id="25" name="íşlíḑé">
              <a:extLst>
                <a:ext uri="{FF2B5EF4-FFF2-40B4-BE49-F238E27FC236}">
                  <a16:creationId xmlns:a16="http://schemas.microsoft.com/office/drawing/2014/main" id="{9F1782E2-6585-40FB-82DD-F6B63DBE16CC}"/>
                </a:ext>
              </a:extLst>
            </p:cNvPr>
            <p:cNvSpPr/>
            <p:nvPr/>
          </p:nvSpPr>
          <p:spPr>
            <a:xfrm>
              <a:off x="3993715" y="3459786"/>
              <a:ext cx="577851" cy="577851"/>
            </a:xfrm>
            <a:prstGeom prst="roundRect">
              <a:avLst>
                <a:gd name="adj" fmla="val 50000"/>
              </a:avLst>
            </a:prstGeom>
            <a:solidFill>
              <a:schemeClr val="tx1">
                <a:lumMod val="50000"/>
                <a:lumOff val="50000"/>
              </a:schemeClr>
            </a:solidFill>
            <a:ln w="38100" cap="flat">
              <a:solidFill>
                <a:schemeClr val="bg1"/>
              </a:solidFill>
              <a:miter lim="400000"/>
            </a:ln>
            <a:effectLst/>
          </p:spPr>
          <p:txBody>
            <a:bodyPr wrap="square" lIns="91440" tIns="45720" rIns="91440" bIns="45720" numCol="1"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sz="1600"/>
            </a:p>
          </p:txBody>
        </p:sp>
        <p:sp>
          <p:nvSpPr>
            <p:cNvPr id="26" name="í$ľïḍé">
              <a:extLst>
                <a:ext uri="{FF2B5EF4-FFF2-40B4-BE49-F238E27FC236}">
                  <a16:creationId xmlns:a16="http://schemas.microsoft.com/office/drawing/2014/main" id="{7ADD23D6-DAF3-4FE5-BD30-BCE3597F01EA}"/>
                </a:ext>
              </a:extLst>
            </p:cNvPr>
            <p:cNvSpPr/>
            <p:nvPr/>
          </p:nvSpPr>
          <p:spPr>
            <a:xfrm>
              <a:off x="4141736" y="3630341"/>
              <a:ext cx="281804" cy="23673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3122" h="506660">
                  <a:moveTo>
                    <a:pt x="449184" y="255729"/>
                  </a:moveTo>
                  <a:cubicBezTo>
                    <a:pt x="461461" y="255729"/>
                    <a:pt x="471377" y="265629"/>
                    <a:pt x="471377" y="277887"/>
                  </a:cubicBezTo>
                  <a:lnTo>
                    <a:pt x="471377" y="484220"/>
                  </a:lnTo>
                  <a:cubicBezTo>
                    <a:pt x="471377" y="496478"/>
                    <a:pt x="461461" y="506378"/>
                    <a:pt x="449184" y="506378"/>
                  </a:cubicBezTo>
                  <a:cubicBezTo>
                    <a:pt x="436907" y="506378"/>
                    <a:pt x="426991" y="496478"/>
                    <a:pt x="426991" y="484220"/>
                  </a:cubicBezTo>
                  <a:lnTo>
                    <a:pt x="426991" y="277887"/>
                  </a:lnTo>
                  <a:cubicBezTo>
                    <a:pt x="426991" y="265629"/>
                    <a:pt x="436907" y="255729"/>
                    <a:pt x="449184" y="255729"/>
                  </a:cubicBezTo>
                  <a:close/>
                  <a:moveTo>
                    <a:pt x="153938" y="255729"/>
                  </a:moveTo>
                  <a:cubicBezTo>
                    <a:pt x="166215" y="255729"/>
                    <a:pt x="176131" y="265629"/>
                    <a:pt x="176131" y="277887"/>
                  </a:cubicBezTo>
                  <a:lnTo>
                    <a:pt x="176131" y="484220"/>
                  </a:lnTo>
                  <a:cubicBezTo>
                    <a:pt x="176131" y="496478"/>
                    <a:pt x="166215" y="506378"/>
                    <a:pt x="153938" y="506378"/>
                  </a:cubicBezTo>
                  <a:cubicBezTo>
                    <a:pt x="141661" y="506378"/>
                    <a:pt x="131745" y="496478"/>
                    <a:pt x="131745" y="484220"/>
                  </a:cubicBezTo>
                  <a:lnTo>
                    <a:pt x="131745" y="277887"/>
                  </a:lnTo>
                  <a:cubicBezTo>
                    <a:pt x="131745" y="265629"/>
                    <a:pt x="141661" y="255729"/>
                    <a:pt x="153938" y="255729"/>
                  </a:cubicBezTo>
                  <a:close/>
                  <a:moveTo>
                    <a:pt x="301561" y="0"/>
                  </a:moveTo>
                  <a:cubicBezTo>
                    <a:pt x="441796" y="0"/>
                    <a:pt x="556062" y="113464"/>
                    <a:pt x="558423" y="253801"/>
                  </a:cubicBezTo>
                  <a:cubicBezTo>
                    <a:pt x="584235" y="261502"/>
                    <a:pt x="603122" y="286018"/>
                    <a:pt x="603122" y="315091"/>
                  </a:cubicBezTo>
                  <a:lnTo>
                    <a:pt x="603122" y="442856"/>
                  </a:lnTo>
                  <a:cubicBezTo>
                    <a:pt x="603122" y="478058"/>
                    <a:pt x="575421" y="506660"/>
                    <a:pt x="541268" y="506660"/>
                  </a:cubicBezTo>
                  <a:lnTo>
                    <a:pt x="492319" y="506660"/>
                  </a:lnTo>
                  <a:lnTo>
                    <a:pt x="492319" y="262916"/>
                  </a:lnTo>
                  <a:cubicBezTo>
                    <a:pt x="492004" y="261345"/>
                    <a:pt x="491847" y="259773"/>
                    <a:pt x="491847" y="258202"/>
                  </a:cubicBezTo>
                  <a:cubicBezTo>
                    <a:pt x="491847" y="152595"/>
                    <a:pt x="406383" y="66633"/>
                    <a:pt x="301561" y="66633"/>
                  </a:cubicBezTo>
                  <a:cubicBezTo>
                    <a:pt x="196581" y="66633"/>
                    <a:pt x="111118" y="152595"/>
                    <a:pt x="111118" y="258202"/>
                  </a:cubicBezTo>
                  <a:cubicBezTo>
                    <a:pt x="111118" y="259459"/>
                    <a:pt x="110960" y="260559"/>
                    <a:pt x="110803" y="261816"/>
                  </a:cubicBezTo>
                  <a:lnTo>
                    <a:pt x="110803" y="506660"/>
                  </a:lnTo>
                  <a:lnTo>
                    <a:pt x="61855" y="506660"/>
                  </a:lnTo>
                  <a:cubicBezTo>
                    <a:pt x="27701" y="506660"/>
                    <a:pt x="0" y="478058"/>
                    <a:pt x="0" y="442856"/>
                  </a:cubicBezTo>
                  <a:lnTo>
                    <a:pt x="0" y="315091"/>
                  </a:lnTo>
                  <a:cubicBezTo>
                    <a:pt x="0" y="286018"/>
                    <a:pt x="18729" y="261659"/>
                    <a:pt x="44542" y="253801"/>
                  </a:cubicBezTo>
                  <a:cubicBezTo>
                    <a:pt x="46902" y="113464"/>
                    <a:pt x="161168" y="0"/>
                    <a:pt x="301561" y="0"/>
                  </a:cubicBezTo>
                  <a:close/>
                </a:path>
              </a:pathLst>
            </a:custGeom>
            <a:solidFill>
              <a:schemeClr val="bg1"/>
            </a:solidFill>
            <a:ln w="12700" cap="flat">
              <a:noFill/>
              <a:miter lim="400000"/>
            </a:ln>
            <a:effectLst/>
          </p:spPr>
          <p:txBody>
            <a:bodyPr wrap="square" lIns="91440" tIns="45720" rIns="91440" bIns="45720" numCol="1" anchor="ctr">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228600">
                <a:defRPr sz="3000">
                  <a:solidFill>
                    <a:srgbClr val="FFFFFF"/>
                  </a:solidFill>
                  <a:effectLst>
                    <a:outerShdw blurRad="38100" dist="12700" dir="5400000" rotWithShape="0">
                      <a:srgbClr val="000000">
                        <a:alpha val="50000"/>
                      </a:srgbClr>
                    </a:outerShdw>
                  </a:effectLst>
                </a:defRPr>
              </a:pPr>
              <a:endParaRPr sz="1500"/>
            </a:p>
          </p:txBody>
        </p:sp>
      </p:grpSp>
      <p:grpSp>
        <p:nvGrpSpPr>
          <p:cNvPr id="30" name="i$ļîḍé">
            <a:extLst>
              <a:ext uri="{FF2B5EF4-FFF2-40B4-BE49-F238E27FC236}">
                <a16:creationId xmlns:a16="http://schemas.microsoft.com/office/drawing/2014/main" id="{A1830E26-8CAF-4BD8-B350-12944FD6147A}"/>
              </a:ext>
            </a:extLst>
          </p:cNvPr>
          <p:cNvGrpSpPr/>
          <p:nvPr/>
        </p:nvGrpSpPr>
        <p:grpSpPr>
          <a:xfrm>
            <a:off x="2034478" y="2087926"/>
            <a:ext cx="667168" cy="657849"/>
            <a:chOff x="4583263" y="1778574"/>
            <a:chExt cx="826134" cy="826134"/>
          </a:xfrm>
        </p:grpSpPr>
        <p:sp>
          <p:nvSpPr>
            <p:cNvPr id="33" name="iṧľiḓê">
              <a:extLst>
                <a:ext uri="{FF2B5EF4-FFF2-40B4-BE49-F238E27FC236}">
                  <a16:creationId xmlns:a16="http://schemas.microsoft.com/office/drawing/2014/main" id="{E32E0554-07B5-403D-87C1-ECCC04EE221A}"/>
                </a:ext>
              </a:extLst>
            </p:cNvPr>
            <p:cNvSpPr/>
            <p:nvPr/>
          </p:nvSpPr>
          <p:spPr bwMode="auto">
            <a:xfrm>
              <a:off x="4583263" y="1778574"/>
              <a:ext cx="826134" cy="826134"/>
            </a:xfrm>
            <a:prstGeom prst="ellipse">
              <a:avLst/>
            </a:prstGeom>
            <a:solidFill>
              <a:srgbClr val="8AC59E"/>
            </a:solidFill>
            <a:ln w="38100">
              <a:noFill/>
              <a:round/>
              <a:headEnd/>
              <a:tailE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sz="1600" b="1" i="1" dirty="0"/>
            </a:p>
          </p:txBody>
        </p:sp>
        <p:sp>
          <p:nvSpPr>
            <p:cNvPr id="34" name="iš1ïďé">
              <a:extLst>
                <a:ext uri="{FF2B5EF4-FFF2-40B4-BE49-F238E27FC236}">
                  <a16:creationId xmlns:a16="http://schemas.microsoft.com/office/drawing/2014/main" id="{73EF4C60-8A39-4EC1-81EF-27477AF8CD50}"/>
                </a:ext>
              </a:extLst>
            </p:cNvPr>
            <p:cNvSpPr/>
            <p:nvPr/>
          </p:nvSpPr>
          <p:spPr>
            <a:xfrm>
              <a:off x="4772179" y="1967932"/>
              <a:ext cx="448302" cy="447419"/>
            </a:xfrm>
            <a:custGeom>
              <a:avLst/>
              <a:gdLst>
                <a:gd name="connsiteX0" fmla="*/ 373364 w 608838"/>
                <a:gd name="connsiteY0" fmla="*/ 414474 h 607639"/>
                <a:gd name="connsiteX1" fmla="*/ 373364 w 608838"/>
                <a:gd name="connsiteY1" fmla="*/ 461833 h 607639"/>
                <a:gd name="connsiteX2" fmla="*/ 399854 w 608838"/>
                <a:gd name="connsiteY2" fmla="*/ 447365 h 607639"/>
                <a:gd name="connsiteX3" fmla="*/ 235475 w 608838"/>
                <a:gd name="connsiteY3" fmla="*/ 414474 h 607639"/>
                <a:gd name="connsiteX4" fmla="*/ 208984 w 608838"/>
                <a:gd name="connsiteY4" fmla="*/ 447365 h 607639"/>
                <a:gd name="connsiteX5" fmla="*/ 235475 w 608838"/>
                <a:gd name="connsiteY5" fmla="*/ 461833 h 607639"/>
                <a:gd name="connsiteX6" fmla="*/ 304419 w 608838"/>
                <a:gd name="connsiteY6" fmla="*/ 174508 h 607639"/>
                <a:gd name="connsiteX7" fmla="*/ 371668 w 608838"/>
                <a:gd name="connsiteY7" fmla="*/ 241687 h 607639"/>
                <a:gd name="connsiteX8" fmla="*/ 304419 w 608838"/>
                <a:gd name="connsiteY8" fmla="*/ 308866 h 607639"/>
                <a:gd name="connsiteX9" fmla="*/ 237170 w 608838"/>
                <a:gd name="connsiteY9" fmla="*/ 241687 h 607639"/>
                <a:gd name="connsiteX10" fmla="*/ 304419 w 608838"/>
                <a:gd name="connsiteY10" fmla="*/ 174508 h 607639"/>
                <a:gd name="connsiteX11" fmla="*/ 304419 w 608838"/>
                <a:gd name="connsiteY11" fmla="*/ 131452 h 607639"/>
                <a:gd name="connsiteX12" fmla="*/ 131776 w 608838"/>
                <a:gd name="connsiteY12" fmla="*/ 303820 h 607639"/>
                <a:gd name="connsiteX13" fmla="*/ 168568 w 608838"/>
                <a:gd name="connsiteY13" fmla="*/ 410179 h 607639"/>
                <a:gd name="connsiteX14" fmla="*/ 231626 w 608838"/>
                <a:gd name="connsiteY14" fmla="*/ 329251 h 607639"/>
                <a:gd name="connsiteX15" fmla="*/ 254720 w 608838"/>
                <a:gd name="connsiteY15" fmla="*/ 317157 h 607639"/>
                <a:gd name="connsiteX16" fmla="*/ 354005 w 608838"/>
                <a:gd name="connsiteY16" fmla="*/ 317157 h 607639"/>
                <a:gd name="connsiteX17" fmla="*/ 377326 w 608838"/>
                <a:gd name="connsiteY17" fmla="*/ 329364 h 607639"/>
                <a:gd name="connsiteX18" fmla="*/ 440157 w 608838"/>
                <a:gd name="connsiteY18" fmla="*/ 410179 h 607639"/>
                <a:gd name="connsiteX19" fmla="*/ 477063 w 608838"/>
                <a:gd name="connsiteY19" fmla="*/ 303820 h 607639"/>
                <a:gd name="connsiteX20" fmla="*/ 304419 w 608838"/>
                <a:gd name="connsiteY20" fmla="*/ 131452 h 607639"/>
                <a:gd name="connsiteX21" fmla="*/ 273400 w 608838"/>
                <a:gd name="connsiteY21" fmla="*/ 0 h 607639"/>
                <a:gd name="connsiteX22" fmla="*/ 338042 w 608838"/>
                <a:gd name="connsiteY22" fmla="*/ 0 h 607639"/>
                <a:gd name="connsiteX23" fmla="*/ 370420 w 608838"/>
                <a:gd name="connsiteY23" fmla="*/ 28709 h 607639"/>
                <a:gd name="connsiteX24" fmla="*/ 374269 w 608838"/>
                <a:gd name="connsiteY24" fmla="*/ 62392 h 607639"/>
                <a:gd name="connsiteX25" fmla="*/ 428610 w 608838"/>
                <a:gd name="connsiteY25" fmla="*/ 85110 h 607639"/>
                <a:gd name="connsiteX26" fmla="*/ 454534 w 608838"/>
                <a:gd name="connsiteY26" fmla="*/ 64539 h 607639"/>
                <a:gd name="connsiteX27" fmla="*/ 474799 w 608838"/>
                <a:gd name="connsiteY27" fmla="*/ 57531 h 607639"/>
                <a:gd name="connsiteX28" fmla="*/ 497780 w 608838"/>
                <a:gd name="connsiteY28" fmla="*/ 67026 h 607639"/>
                <a:gd name="connsiteX29" fmla="*/ 543403 w 608838"/>
                <a:gd name="connsiteY29" fmla="*/ 112576 h 607639"/>
                <a:gd name="connsiteX30" fmla="*/ 545894 w 608838"/>
                <a:gd name="connsiteY30" fmla="*/ 155753 h 607639"/>
                <a:gd name="connsiteX31" fmla="*/ 524611 w 608838"/>
                <a:gd name="connsiteY31" fmla="*/ 182540 h 607639"/>
                <a:gd name="connsiteX32" fmla="*/ 545441 w 608838"/>
                <a:gd name="connsiteY32" fmla="*/ 233742 h 607639"/>
                <a:gd name="connsiteX33" fmla="*/ 579970 w 608838"/>
                <a:gd name="connsiteY33" fmla="*/ 237811 h 607639"/>
                <a:gd name="connsiteX34" fmla="*/ 608838 w 608838"/>
                <a:gd name="connsiteY34" fmla="*/ 270024 h 607639"/>
                <a:gd name="connsiteX35" fmla="*/ 608838 w 608838"/>
                <a:gd name="connsiteY35" fmla="*/ 334676 h 607639"/>
                <a:gd name="connsiteX36" fmla="*/ 579970 w 608838"/>
                <a:gd name="connsiteY36" fmla="*/ 366889 h 607639"/>
                <a:gd name="connsiteX37" fmla="*/ 544875 w 608838"/>
                <a:gd name="connsiteY37" fmla="*/ 370958 h 607639"/>
                <a:gd name="connsiteX38" fmla="*/ 523139 w 608838"/>
                <a:gd name="connsiteY38" fmla="*/ 422838 h 607639"/>
                <a:gd name="connsiteX39" fmla="*/ 546007 w 608838"/>
                <a:gd name="connsiteY39" fmla="*/ 451773 h 607639"/>
                <a:gd name="connsiteX40" fmla="*/ 543517 w 608838"/>
                <a:gd name="connsiteY40" fmla="*/ 494950 h 607639"/>
                <a:gd name="connsiteX41" fmla="*/ 497780 w 608838"/>
                <a:gd name="connsiteY41" fmla="*/ 540613 h 607639"/>
                <a:gd name="connsiteX42" fmla="*/ 474799 w 608838"/>
                <a:gd name="connsiteY42" fmla="*/ 550108 h 607639"/>
                <a:gd name="connsiteX43" fmla="*/ 454534 w 608838"/>
                <a:gd name="connsiteY43" fmla="*/ 543100 h 607639"/>
                <a:gd name="connsiteX44" fmla="*/ 425100 w 608838"/>
                <a:gd name="connsiteY44" fmla="*/ 519816 h 607639"/>
                <a:gd name="connsiteX45" fmla="*/ 372118 w 608838"/>
                <a:gd name="connsiteY45" fmla="*/ 541178 h 607639"/>
                <a:gd name="connsiteX46" fmla="*/ 367816 w 608838"/>
                <a:gd name="connsiteY46" fmla="*/ 578930 h 607639"/>
                <a:gd name="connsiteX47" fmla="*/ 335439 w 608838"/>
                <a:gd name="connsiteY47" fmla="*/ 607639 h 607639"/>
                <a:gd name="connsiteX48" fmla="*/ 270796 w 608838"/>
                <a:gd name="connsiteY48" fmla="*/ 607639 h 607639"/>
                <a:gd name="connsiteX49" fmla="*/ 238418 w 608838"/>
                <a:gd name="connsiteY49" fmla="*/ 578930 h 607639"/>
                <a:gd name="connsiteX50" fmla="*/ 233890 w 608838"/>
                <a:gd name="connsiteY50" fmla="*/ 539596 h 607639"/>
                <a:gd name="connsiteX51" fmla="*/ 184871 w 608838"/>
                <a:gd name="connsiteY51" fmla="*/ 518799 h 607639"/>
                <a:gd name="connsiteX52" fmla="*/ 154304 w 608838"/>
                <a:gd name="connsiteY52" fmla="*/ 542987 h 607639"/>
                <a:gd name="connsiteX53" fmla="*/ 134040 w 608838"/>
                <a:gd name="connsiteY53" fmla="*/ 549995 h 607639"/>
                <a:gd name="connsiteX54" fmla="*/ 111058 w 608838"/>
                <a:gd name="connsiteY54" fmla="*/ 540500 h 607639"/>
                <a:gd name="connsiteX55" fmla="*/ 65322 w 608838"/>
                <a:gd name="connsiteY55" fmla="*/ 494837 h 607639"/>
                <a:gd name="connsiteX56" fmla="*/ 62831 w 608838"/>
                <a:gd name="connsiteY56" fmla="*/ 451660 h 607639"/>
                <a:gd name="connsiteX57" fmla="*/ 87284 w 608838"/>
                <a:gd name="connsiteY57" fmla="*/ 420917 h 607639"/>
                <a:gd name="connsiteX58" fmla="*/ 67473 w 608838"/>
                <a:gd name="connsiteY58" fmla="*/ 374123 h 607639"/>
                <a:gd name="connsiteX59" fmla="*/ 28869 w 608838"/>
                <a:gd name="connsiteY59" fmla="*/ 369602 h 607639"/>
                <a:gd name="connsiteX60" fmla="*/ 0 w 608838"/>
                <a:gd name="connsiteY60" fmla="*/ 337389 h 607639"/>
                <a:gd name="connsiteX61" fmla="*/ 0 w 608838"/>
                <a:gd name="connsiteY61" fmla="*/ 272737 h 607639"/>
                <a:gd name="connsiteX62" fmla="*/ 28869 w 608838"/>
                <a:gd name="connsiteY62" fmla="*/ 240524 h 607639"/>
                <a:gd name="connsiteX63" fmla="*/ 65209 w 608838"/>
                <a:gd name="connsiteY63" fmla="*/ 236342 h 607639"/>
                <a:gd name="connsiteX64" fmla="*/ 85699 w 608838"/>
                <a:gd name="connsiteY64" fmla="*/ 184575 h 607639"/>
                <a:gd name="connsiteX65" fmla="*/ 62831 w 608838"/>
                <a:gd name="connsiteY65" fmla="*/ 155866 h 607639"/>
                <a:gd name="connsiteX66" fmla="*/ 65322 w 608838"/>
                <a:gd name="connsiteY66" fmla="*/ 112576 h 607639"/>
                <a:gd name="connsiteX67" fmla="*/ 111058 w 608838"/>
                <a:gd name="connsiteY67" fmla="*/ 67026 h 607639"/>
                <a:gd name="connsiteX68" fmla="*/ 134040 w 608838"/>
                <a:gd name="connsiteY68" fmla="*/ 57531 h 607639"/>
                <a:gd name="connsiteX69" fmla="*/ 154304 w 608838"/>
                <a:gd name="connsiteY69" fmla="*/ 64539 h 607639"/>
                <a:gd name="connsiteX70" fmla="*/ 181361 w 608838"/>
                <a:gd name="connsiteY70" fmla="*/ 85901 h 607639"/>
                <a:gd name="connsiteX71" fmla="*/ 237173 w 608838"/>
                <a:gd name="connsiteY71" fmla="*/ 62392 h 607639"/>
                <a:gd name="connsiteX72" fmla="*/ 241022 w 608838"/>
                <a:gd name="connsiteY72" fmla="*/ 28709 h 607639"/>
                <a:gd name="connsiteX73" fmla="*/ 273400 w 608838"/>
                <a:gd name="connsiteY73" fmla="*/ 0 h 60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08838" h="607639">
                  <a:moveTo>
                    <a:pt x="373364" y="414474"/>
                  </a:moveTo>
                  <a:lnTo>
                    <a:pt x="373364" y="461833"/>
                  </a:lnTo>
                  <a:cubicBezTo>
                    <a:pt x="382647" y="457764"/>
                    <a:pt x="391477" y="452904"/>
                    <a:pt x="399854" y="447365"/>
                  </a:cubicBezTo>
                  <a:close/>
                  <a:moveTo>
                    <a:pt x="235475" y="414474"/>
                  </a:moveTo>
                  <a:lnTo>
                    <a:pt x="208984" y="447365"/>
                  </a:lnTo>
                  <a:cubicBezTo>
                    <a:pt x="217362" y="452904"/>
                    <a:pt x="226192" y="457764"/>
                    <a:pt x="235475" y="461833"/>
                  </a:cubicBezTo>
                  <a:close/>
                  <a:moveTo>
                    <a:pt x="304419" y="174508"/>
                  </a:moveTo>
                  <a:cubicBezTo>
                    <a:pt x="341560" y="174508"/>
                    <a:pt x="371668" y="204585"/>
                    <a:pt x="371668" y="241687"/>
                  </a:cubicBezTo>
                  <a:cubicBezTo>
                    <a:pt x="371668" y="278789"/>
                    <a:pt x="341560" y="308866"/>
                    <a:pt x="304419" y="308866"/>
                  </a:cubicBezTo>
                  <a:cubicBezTo>
                    <a:pt x="267278" y="308866"/>
                    <a:pt x="237170" y="278789"/>
                    <a:pt x="237170" y="241687"/>
                  </a:cubicBezTo>
                  <a:cubicBezTo>
                    <a:pt x="237170" y="204585"/>
                    <a:pt x="267278" y="174508"/>
                    <a:pt x="304419" y="174508"/>
                  </a:cubicBezTo>
                  <a:close/>
                  <a:moveTo>
                    <a:pt x="304419" y="131452"/>
                  </a:moveTo>
                  <a:cubicBezTo>
                    <a:pt x="209210" y="131452"/>
                    <a:pt x="131776" y="208763"/>
                    <a:pt x="131776" y="303820"/>
                  </a:cubicBezTo>
                  <a:cubicBezTo>
                    <a:pt x="131776" y="343944"/>
                    <a:pt x="145587" y="380792"/>
                    <a:pt x="168568" y="410179"/>
                  </a:cubicBezTo>
                  <a:lnTo>
                    <a:pt x="231626" y="329251"/>
                  </a:lnTo>
                  <a:cubicBezTo>
                    <a:pt x="236720" y="321678"/>
                    <a:pt x="245437" y="317157"/>
                    <a:pt x="254720" y="317157"/>
                  </a:cubicBezTo>
                  <a:lnTo>
                    <a:pt x="354005" y="317157"/>
                  </a:lnTo>
                  <a:cubicBezTo>
                    <a:pt x="363288" y="317157"/>
                    <a:pt x="372005" y="321678"/>
                    <a:pt x="377326" y="329364"/>
                  </a:cubicBezTo>
                  <a:lnTo>
                    <a:pt x="440157" y="410179"/>
                  </a:lnTo>
                  <a:cubicBezTo>
                    <a:pt x="463251" y="380792"/>
                    <a:pt x="477063" y="343944"/>
                    <a:pt x="477063" y="303820"/>
                  </a:cubicBezTo>
                  <a:cubicBezTo>
                    <a:pt x="477063" y="208763"/>
                    <a:pt x="399628" y="131452"/>
                    <a:pt x="304419" y="131452"/>
                  </a:cubicBezTo>
                  <a:close/>
                  <a:moveTo>
                    <a:pt x="273400" y="0"/>
                  </a:moveTo>
                  <a:lnTo>
                    <a:pt x="338042" y="0"/>
                  </a:lnTo>
                  <a:cubicBezTo>
                    <a:pt x="354571" y="0"/>
                    <a:pt x="368382" y="12320"/>
                    <a:pt x="370420" y="28709"/>
                  </a:cubicBezTo>
                  <a:lnTo>
                    <a:pt x="374269" y="62392"/>
                  </a:lnTo>
                  <a:cubicBezTo>
                    <a:pt x="393288" y="67817"/>
                    <a:pt x="411515" y="75390"/>
                    <a:pt x="428610" y="85110"/>
                  </a:cubicBezTo>
                  <a:lnTo>
                    <a:pt x="454534" y="64539"/>
                  </a:lnTo>
                  <a:cubicBezTo>
                    <a:pt x="460308" y="60018"/>
                    <a:pt x="467553" y="57531"/>
                    <a:pt x="474799" y="57531"/>
                  </a:cubicBezTo>
                  <a:cubicBezTo>
                    <a:pt x="483516" y="57531"/>
                    <a:pt x="491667" y="60809"/>
                    <a:pt x="497780" y="67026"/>
                  </a:cubicBezTo>
                  <a:lnTo>
                    <a:pt x="543403" y="112576"/>
                  </a:lnTo>
                  <a:cubicBezTo>
                    <a:pt x="555064" y="124218"/>
                    <a:pt x="556083" y="142868"/>
                    <a:pt x="545894" y="155753"/>
                  </a:cubicBezTo>
                  <a:lnTo>
                    <a:pt x="524611" y="182540"/>
                  </a:lnTo>
                  <a:cubicBezTo>
                    <a:pt x="533554" y="198929"/>
                    <a:pt x="540573" y="216223"/>
                    <a:pt x="545441" y="233742"/>
                  </a:cubicBezTo>
                  <a:lnTo>
                    <a:pt x="579970" y="237811"/>
                  </a:lnTo>
                  <a:cubicBezTo>
                    <a:pt x="596385" y="239733"/>
                    <a:pt x="608838" y="253635"/>
                    <a:pt x="608838" y="270024"/>
                  </a:cubicBezTo>
                  <a:lnTo>
                    <a:pt x="608838" y="334676"/>
                  </a:lnTo>
                  <a:cubicBezTo>
                    <a:pt x="608838" y="351065"/>
                    <a:pt x="596385" y="364968"/>
                    <a:pt x="579970" y="366889"/>
                  </a:cubicBezTo>
                  <a:lnTo>
                    <a:pt x="544875" y="370958"/>
                  </a:lnTo>
                  <a:cubicBezTo>
                    <a:pt x="539781" y="388817"/>
                    <a:pt x="532422" y="406223"/>
                    <a:pt x="523139" y="422838"/>
                  </a:cubicBezTo>
                  <a:lnTo>
                    <a:pt x="546007" y="451773"/>
                  </a:lnTo>
                  <a:cubicBezTo>
                    <a:pt x="556196" y="464772"/>
                    <a:pt x="555177" y="483308"/>
                    <a:pt x="543517" y="494950"/>
                  </a:cubicBezTo>
                  <a:lnTo>
                    <a:pt x="497780" y="540613"/>
                  </a:lnTo>
                  <a:cubicBezTo>
                    <a:pt x="491554" y="546717"/>
                    <a:pt x="483403" y="550108"/>
                    <a:pt x="474799" y="550108"/>
                  </a:cubicBezTo>
                  <a:cubicBezTo>
                    <a:pt x="467440" y="550108"/>
                    <a:pt x="460308" y="547621"/>
                    <a:pt x="454534" y="543100"/>
                  </a:cubicBezTo>
                  <a:lnTo>
                    <a:pt x="425100" y="519816"/>
                  </a:lnTo>
                  <a:cubicBezTo>
                    <a:pt x="408232" y="528971"/>
                    <a:pt x="390458" y="536092"/>
                    <a:pt x="372118" y="541178"/>
                  </a:cubicBezTo>
                  <a:lnTo>
                    <a:pt x="367816" y="578930"/>
                  </a:lnTo>
                  <a:cubicBezTo>
                    <a:pt x="365892" y="595319"/>
                    <a:pt x="351967" y="607639"/>
                    <a:pt x="335439" y="607639"/>
                  </a:cubicBezTo>
                  <a:lnTo>
                    <a:pt x="270796" y="607639"/>
                  </a:lnTo>
                  <a:cubicBezTo>
                    <a:pt x="254268" y="607639"/>
                    <a:pt x="240343" y="595319"/>
                    <a:pt x="238418" y="578930"/>
                  </a:cubicBezTo>
                  <a:lnTo>
                    <a:pt x="233890" y="539596"/>
                  </a:lnTo>
                  <a:cubicBezTo>
                    <a:pt x="216795" y="534397"/>
                    <a:pt x="200380" y="527502"/>
                    <a:pt x="184871" y="518799"/>
                  </a:cubicBezTo>
                  <a:lnTo>
                    <a:pt x="154304" y="542987"/>
                  </a:lnTo>
                  <a:cubicBezTo>
                    <a:pt x="148530" y="547508"/>
                    <a:pt x="141285" y="549995"/>
                    <a:pt x="134040" y="549995"/>
                  </a:cubicBezTo>
                  <a:cubicBezTo>
                    <a:pt x="125323" y="549995"/>
                    <a:pt x="117172" y="546604"/>
                    <a:pt x="111058" y="540500"/>
                  </a:cubicBezTo>
                  <a:lnTo>
                    <a:pt x="65322" y="494837"/>
                  </a:lnTo>
                  <a:cubicBezTo>
                    <a:pt x="53661" y="483082"/>
                    <a:pt x="52642" y="464545"/>
                    <a:pt x="62831" y="451660"/>
                  </a:cubicBezTo>
                  <a:lnTo>
                    <a:pt x="87284" y="420917"/>
                  </a:lnTo>
                  <a:cubicBezTo>
                    <a:pt x="79133" y="406110"/>
                    <a:pt x="72454" y="390399"/>
                    <a:pt x="67473" y="374123"/>
                  </a:cubicBezTo>
                  <a:lnTo>
                    <a:pt x="28869" y="369602"/>
                  </a:lnTo>
                  <a:cubicBezTo>
                    <a:pt x="12453" y="367680"/>
                    <a:pt x="0" y="353778"/>
                    <a:pt x="0" y="337389"/>
                  </a:cubicBezTo>
                  <a:lnTo>
                    <a:pt x="0" y="272737"/>
                  </a:lnTo>
                  <a:cubicBezTo>
                    <a:pt x="0" y="256348"/>
                    <a:pt x="12453" y="242445"/>
                    <a:pt x="28869" y="240524"/>
                  </a:cubicBezTo>
                  <a:lnTo>
                    <a:pt x="65209" y="236342"/>
                  </a:lnTo>
                  <a:cubicBezTo>
                    <a:pt x="69963" y="218483"/>
                    <a:pt x="76869" y="201077"/>
                    <a:pt x="85699" y="184575"/>
                  </a:cubicBezTo>
                  <a:lnTo>
                    <a:pt x="62831" y="155866"/>
                  </a:lnTo>
                  <a:cubicBezTo>
                    <a:pt x="52642" y="142868"/>
                    <a:pt x="53661" y="124331"/>
                    <a:pt x="65322" y="112576"/>
                  </a:cubicBezTo>
                  <a:lnTo>
                    <a:pt x="111058" y="67026"/>
                  </a:lnTo>
                  <a:cubicBezTo>
                    <a:pt x="117285" y="60922"/>
                    <a:pt x="125436" y="57531"/>
                    <a:pt x="134040" y="57531"/>
                  </a:cubicBezTo>
                  <a:cubicBezTo>
                    <a:pt x="141398" y="57531"/>
                    <a:pt x="148530" y="60018"/>
                    <a:pt x="154304" y="64539"/>
                  </a:cubicBezTo>
                  <a:lnTo>
                    <a:pt x="181361" y="85901"/>
                  </a:lnTo>
                  <a:cubicBezTo>
                    <a:pt x="198908" y="75842"/>
                    <a:pt x="217588" y="67930"/>
                    <a:pt x="237173" y="62392"/>
                  </a:cubicBezTo>
                  <a:lnTo>
                    <a:pt x="241022" y="28709"/>
                  </a:lnTo>
                  <a:cubicBezTo>
                    <a:pt x="242947" y="12320"/>
                    <a:pt x="256871" y="0"/>
                    <a:pt x="273400" y="0"/>
                  </a:cubicBezTo>
                  <a:close/>
                </a:path>
              </a:pathLst>
            </a:cu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ctr" anchorCtr="0">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lvl="0" algn="ctr" defTabSz="977900">
                <a:lnSpc>
                  <a:spcPct val="90000"/>
                </a:lnSpc>
                <a:spcBef>
                  <a:spcPct val="0"/>
                </a:spcBef>
                <a:spcAft>
                  <a:spcPct val="35000"/>
                </a:spcAft>
              </a:pPr>
              <a:endParaRPr lang="en-US" sz="2800" kern="1200"/>
            </a:p>
          </p:txBody>
        </p:sp>
      </p:grpSp>
      <p:sp>
        <p:nvSpPr>
          <p:cNvPr id="35" name="文本框 13">
            <a:extLst>
              <a:ext uri="{FF2B5EF4-FFF2-40B4-BE49-F238E27FC236}">
                <a16:creationId xmlns:a16="http://schemas.microsoft.com/office/drawing/2014/main" id="{C3EA0B41-2444-4749-BC9E-B26628657E93}"/>
              </a:ext>
            </a:extLst>
          </p:cNvPr>
          <p:cNvSpPr txBox="1"/>
          <p:nvPr/>
        </p:nvSpPr>
        <p:spPr>
          <a:xfrm rot="16200000">
            <a:off x="5732118" y="-2942420"/>
            <a:ext cx="738664" cy="8240487"/>
          </a:xfrm>
          <a:prstGeom prst="rect">
            <a:avLst/>
          </a:prstGeom>
          <a:noFill/>
        </p:spPr>
        <p:txBody>
          <a:bodyPr vert="eaVert" wrap="square" rtlCol="0">
            <a:spAutoFit/>
          </a:bodyPr>
          <a:lstStyle/>
          <a:p>
            <a:pPr algn="ctr"/>
            <a:r>
              <a:rPr lang="en-US" altLang="zh-CN" sz="3600" b="1" dirty="0" err="1" smtClean="0">
                <a:solidFill>
                  <a:srgbClr val="FF0000"/>
                </a:solidFill>
                <a:latin typeface="Times New Roman" pitchFamily="18" charset="0"/>
                <a:ea typeface="幼圆" panose="02010509060101010101" pitchFamily="49" charset="-122"/>
                <a:cs typeface="Times New Roman" pitchFamily="18" charset="0"/>
              </a:rPr>
              <a:t>Các</a:t>
            </a:r>
            <a:r>
              <a:rPr lang="en-US" altLang="zh-CN" sz="3600" b="1"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3600" b="1" dirty="0" err="1" smtClean="0">
                <a:solidFill>
                  <a:srgbClr val="FF0000"/>
                </a:solidFill>
                <a:latin typeface="Times New Roman" pitchFamily="18" charset="0"/>
                <a:ea typeface="幼圆" panose="02010509060101010101" pitchFamily="49" charset="-122"/>
                <a:cs typeface="Times New Roman" pitchFamily="18" charset="0"/>
              </a:rPr>
              <a:t>loại</a:t>
            </a:r>
            <a:r>
              <a:rPr lang="en-US" altLang="zh-CN" sz="3600" b="1"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3600" b="1" dirty="0" err="1" smtClean="0">
                <a:solidFill>
                  <a:srgbClr val="FF0000"/>
                </a:solidFill>
                <a:latin typeface="Times New Roman" pitchFamily="18" charset="0"/>
                <a:ea typeface="幼圆" panose="02010509060101010101" pitchFamily="49" charset="-122"/>
                <a:cs typeface="Times New Roman" pitchFamily="18" charset="0"/>
              </a:rPr>
              <a:t>văn</a:t>
            </a:r>
            <a:r>
              <a:rPr lang="en-US" altLang="zh-CN" sz="3600" b="1"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3600" b="1" dirty="0" err="1" smtClean="0">
                <a:solidFill>
                  <a:srgbClr val="FF0000"/>
                </a:solidFill>
                <a:latin typeface="Times New Roman" pitchFamily="18" charset="0"/>
                <a:ea typeface="幼圆" panose="02010509060101010101" pitchFamily="49" charset="-122"/>
                <a:cs typeface="Times New Roman" pitchFamily="18" charset="0"/>
              </a:rPr>
              <a:t>bản</a:t>
            </a:r>
            <a:r>
              <a:rPr lang="en-US" altLang="zh-CN" sz="3600" b="1"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3600" b="1" dirty="0" err="1" smtClean="0">
                <a:solidFill>
                  <a:srgbClr val="FF0000"/>
                </a:solidFill>
                <a:latin typeface="Times New Roman" pitchFamily="18" charset="0"/>
                <a:ea typeface="幼圆" panose="02010509060101010101" pitchFamily="49" charset="-122"/>
                <a:cs typeface="Times New Roman" pitchFamily="18" charset="0"/>
              </a:rPr>
              <a:t>và</a:t>
            </a:r>
            <a:r>
              <a:rPr lang="en-US" altLang="zh-CN" sz="3600" b="1"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3600" b="1" dirty="0" err="1" smtClean="0">
                <a:solidFill>
                  <a:srgbClr val="FF0000"/>
                </a:solidFill>
                <a:latin typeface="Times New Roman" pitchFamily="18" charset="0"/>
                <a:ea typeface="幼圆" panose="02010509060101010101" pitchFamily="49" charset="-122"/>
                <a:cs typeface="Times New Roman" pitchFamily="18" charset="0"/>
              </a:rPr>
              <a:t>những</a:t>
            </a:r>
            <a:r>
              <a:rPr lang="en-US" altLang="zh-CN" sz="3600" b="1" dirty="0" smtClean="0">
                <a:solidFill>
                  <a:srgbClr val="FF0000"/>
                </a:solidFill>
                <a:latin typeface="Times New Roman" pitchFamily="18" charset="0"/>
                <a:ea typeface="幼圆" panose="02010509060101010101" pitchFamily="49" charset="-122"/>
                <a:cs typeface="Times New Roman" pitchFamily="18" charset="0"/>
              </a:rPr>
              <a:t> PTBĐ </a:t>
            </a:r>
            <a:r>
              <a:rPr lang="en-US" altLang="zh-CN" sz="3600" b="1" dirty="0" err="1" smtClean="0">
                <a:solidFill>
                  <a:srgbClr val="FF0000"/>
                </a:solidFill>
                <a:latin typeface="Times New Roman" pitchFamily="18" charset="0"/>
                <a:ea typeface="幼圆" panose="02010509060101010101" pitchFamily="49" charset="-122"/>
                <a:cs typeface="Times New Roman" pitchFamily="18" charset="0"/>
              </a:rPr>
              <a:t>đã</a:t>
            </a:r>
            <a:r>
              <a:rPr lang="en-US" altLang="zh-CN" sz="3600" b="1"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3600" b="1" dirty="0" err="1" smtClean="0">
                <a:solidFill>
                  <a:srgbClr val="FF0000"/>
                </a:solidFill>
                <a:latin typeface="Times New Roman" pitchFamily="18" charset="0"/>
                <a:ea typeface="幼圆" panose="02010509060101010101" pitchFamily="49" charset="-122"/>
                <a:cs typeface="Times New Roman" pitchFamily="18" charset="0"/>
              </a:rPr>
              <a:t>học</a:t>
            </a:r>
            <a:endParaRPr lang="zh-CN" altLang="en-US" sz="3600" b="1" dirty="0">
              <a:solidFill>
                <a:srgbClr val="FF0000"/>
              </a:solidFill>
              <a:latin typeface="Times New Roman" pitchFamily="18" charset="0"/>
              <a:ea typeface="幼圆" panose="02010509060101010101" pitchFamily="49" charset="-122"/>
              <a:cs typeface="Times New Roman" pitchFamily="18" charset="0"/>
            </a:endParaRPr>
          </a:p>
        </p:txBody>
      </p:sp>
      <p:sp>
        <p:nvSpPr>
          <p:cNvPr id="36" name="文本框 13">
            <a:extLst>
              <a:ext uri="{FF2B5EF4-FFF2-40B4-BE49-F238E27FC236}">
                <a16:creationId xmlns:a16="http://schemas.microsoft.com/office/drawing/2014/main" id="{C3EA0B41-2444-4749-BC9E-B26628657E93}"/>
              </a:ext>
            </a:extLst>
          </p:cNvPr>
          <p:cNvSpPr txBox="1"/>
          <p:nvPr/>
        </p:nvSpPr>
        <p:spPr>
          <a:xfrm rot="16200000">
            <a:off x="697606" y="2937310"/>
            <a:ext cx="615553" cy="1295404"/>
          </a:xfrm>
          <a:prstGeom prst="rect">
            <a:avLst/>
          </a:prstGeom>
          <a:noFill/>
        </p:spPr>
        <p:txBody>
          <a:bodyPr vert="eaVert" wrap="square" rtlCol="0">
            <a:spAutoFit/>
          </a:bodyPr>
          <a:lstStyle/>
          <a:p>
            <a:pPr algn="ctr"/>
            <a:r>
              <a:rPr lang="en-US" altLang="zh-CN" sz="2800" b="1" dirty="0" err="1" smtClean="0">
                <a:solidFill>
                  <a:srgbClr val="FF0000"/>
                </a:solidFill>
                <a:latin typeface="Times New Roman" pitchFamily="18" charset="0"/>
                <a:ea typeface="幼圆" panose="02010509060101010101" pitchFamily="49" charset="-122"/>
                <a:cs typeface="Times New Roman" pitchFamily="18" charset="0"/>
              </a:rPr>
              <a:t>Tự</a:t>
            </a:r>
            <a:r>
              <a:rPr lang="en-US" altLang="zh-CN" sz="2800" b="1"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2800" b="1" dirty="0" err="1" smtClean="0">
                <a:solidFill>
                  <a:srgbClr val="FF0000"/>
                </a:solidFill>
                <a:latin typeface="Times New Roman" pitchFamily="18" charset="0"/>
                <a:ea typeface="幼圆" panose="02010509060101010101" pitchFamily="49" charset="-122"/>
                <a:cs typeface="Times New Roman" pitchFamily="18" charset="0"/>
              </a:rPr>
              <a:t>sự</a:t>
            </a:r>
            <a:endParaRPr lang="zh-CN" altLang="en-US" sz="2800" b="1" dirty="0">
              <a:solidFill>
                <a:srgbClr val="FF0000"/>
              </a:solidFill>
              <a:latin typeface="Times New Roman" pitchFamily="18" charset="0"/>
              <a:ea typeface="幼圆" panose="02010509060101010101" pitchFamily="49" charset="-122"/>
              <a:cs typeface="Times New Roman" pitchFamily="18" charset="0"/>
            </a:endParaRPr>
          </a:p>
        </p:txBody>
      </p:sp>
      <p:sp>
        <p:nvSpPr>
          <p:cNvPr id="37" name="文本框 13">
            <a:extLst>
              <a:ext uri="{FF2B5EF4-FFF2-40B4-BE49-F238E27FC236}">
                <a16:creationId xmlns:a16="http://schemas.microsoft.com/office/drawing/2014/main" id="{C3EA0B41-2444-4749-BC9E-B26628657E93}"/>
              </a:ext>
            </a:extLst>
          </p:cNvPr>
          <p:cNvSpPr txBox="1"/>
          <p:nvPr/>
        </p:nvSpPr>
        <p:spPr>
          <a:xfrm rot="16200000">
            <a:off x="2477962" y="2799607"/>
            <a:ext cx="615553" cy="1611085"/>
          </a:xfrm>
          <a:prstGeom prst="rect">
            <a:avLst/>
          </a:prstGeom>
          <a:noFill/>
        </p:spPr>
        <p:txBody>
          <a:bodyPr vert="eaVert" wrap="square" rtlCol="0">
            <a:spAutoFit/>
          </a:bodyPr>
          <a:lstStyle/>
          <a:p>
            <a:pPr algn="ctr"/>
            <a:r>
              <a:rPr lang="en-US" altLang="zh-CN" sz="2800" b="1" dirty="0" err="1" smtClean="0">
                <a:solidFill>
                  <a:srgbClr val="FF0000"/>
                </a:solidFill>
                <a:latin typeface="Times New Roman" pitchFamily="18" charset="0"/>
                <a:ea typeface="幼圆" panose="02010509060101010101" pitchFamily="49" charset="-122"/>
                <a:cs typeface="Times New Roman" pitchFamily="18" charset="0"/>
              </a:rPr>
              <a:t>Miêu</a:t>
            </a:r>
            <a:r>
              <a:rPr lang="en-US" altLang="zh-CN" sz="2800" b="1"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2800" b="1" dirty="0" err="1" smtClean="0">
                <a:solidFill>
                  <a:srgbClr val="FF0000"/>
                </a:solidFill>
                <a:latin typeface="Times New Roman" pitchFamily="18" charset="0"/>
                <a:ea typeface="幼圆" panose="02010509060101010101" pitchFamily="49" charset="-122"/>
                <a:cs typeface="Times New Roman" pitchFamily="18" charset="0"/>
              </a:rPr>
              <a:t>tả</a:t>
            </a:r>
            <a:endParaRPr lang="zh-CN" altLang="en-US" sz="2800" b="1" dirty="0">
              <a:solidFill>
                <a:srgbClr val="FF0000"/>
              </a:solidFill>
              <a:latin typeface="Times New Roman" pitchFamily="18" charset="0"/>
              <a:ea typeface="幼圆" panose="02010509060101010101" pitchFamily="49" charset="-122"/>
              <a:cs typeface="Times New Roman" pitchFamily="18" charset="0"/>
            </a:endParaRPr>
          </a:p>
        </p:txBody>
      </p:sp>
      <p:sp>
        <p:nvSpPr>
          <p:cNvPr id="40" name="文本框 13">
            <a:extLst>
              <a:ext uri="{FF2B5EF4-FFF2-40B4-BE49-F238E27FC236}">
                <a16:creationId xmlns:a16="http://schemas.microsoft.com/office/drawing/2014/main" id="{C3EA0B41-2444-4749-BC9E-B26628657E93}"/>
              </a:ext>
            </a:extLst>
          </p:cNvPr>
          <p:cNvSpPr txBox="1"/>
          <p:nvPr/>
        </p:nvSpPr>
        <p:spPr>
          <a:xfrm rot="16200000">
            <a:off x="4427861" y="2713879"/>
            <a:ext cx="615553" cy="1761856"/>
          </a:xfrm>
          <a:prstGeom prst="rect">
            <a:avLst/>
          </a:prstGeom>
          <a:noFill/>
        </p:spPr>
        <p:txBody>
          <a:bodyPr vert="eaVert" wrap="square" rtlCol="0">
            <a:spAutoFit/>
          </a:bodyPr>
          <a:lstStyle/>
          <a:p>
            <a:pPr algn="ctr"/>
            <a:r>
              <a:rPr lang="en-US" altLang="zh-CN" sz="2800" b="1" dirty="0" err="1" smtClean="0">
                <a:solidFill>
                  <a:srgbClr val="FF0000"/>
                </a:solidFill>
                <a:latin typeface="Times New Roman" pitchFamily="18" charset="0"/>
                <a:ea typeface="幼圆" panose="02010509060101010101" pitchFamily="49" charset="-122"/>
                <a:cs typeface="Times New Roman" pitchFamily="18" charset="0"/>
              </a:rPr>
              <a:t>Biểu</a:t>
            </a:r>
            <a:r>
              <a:rPr lang="en-US" altLang="zh-CN" sz="2800" b="1"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2800" b="1" dirty="0" err="1" smtClean="0">
                <a:solidFill>
                  <a:srgbClr val="FF0000"/>
                </a:solidFill>
                <a:latin typeface="Times New Roman" pitchFamily="18" charset="0"/>
                <a:ea typeface="幼圆" panose="02010509060101010101" pitchFamily="49" charset="-122"/>
                <a:cs typeface="Times New Roman" pitchFamily="18" charset="0"/>
              </a:rPr>
              <a:t>cảm</a:t>
            </a:r>
            <a:endParaRPr lang="zh-CN" altLang="en-US" sz="2800" b="1" dirty="0">
              <a:solidFill>
                <a:srgbClr val="FF0000"/>
              </a:solidFill>
              <a:latin typeface="Times New Roman" pitchFamily="18" charset="0"/>
              <a:ea typeface="幼圆" panose="02010509060101010101" pitchFamily="49" charset="-122"/>
              <a:cs typeface="Times New Roman" pitchFamily="18" charset="0"/>
            </a:endParaRPr>
          </a:p>
        </p:txBody>
      </p:sp>
      <p:sp>
        <p:nvSpPr>
          <p:cNvPr id="41" name="文本框 13">
            <a:extLst>
              <a:ext uri="{FF2B5EF4-FFF2-40B4-BE49-F238E27FC236}">
                <a16:creationId xmlns:a16="http://schemas.microsoft.com/office/drawing/2014/main" id="{C3EA0B41-2444-4749-BC9E-B26628657E93}"/>
              </a:ext>
            </a:extLst>
          </p:cNvPr>
          <p:cNvSpPr txBox="1"/>
          <p:nvPr/>
        </p:nvSpPr>
        <p:spPr>
          <a:xfrm rot="16200000">
            <a:off x="6458868" y="2700546"/>
            <a:ext cx="615553" cy="1828797"/>
          </a:xfrm>
          <a:prstGeom prst="rect">
            <a:avLst/>
          </a:prstGeom>
          <a:noFill/>
        </p:spPr>
        <p:txBody>
          <a:bodyPr vert="eaVert" wrap="square" rtlCol="0">
            <a:spAutoFit/>
          </a:bodyPr>
          <a:lstStyle/>
          <a:p>
            <a:pPr algn="ctr"/>
            <a:r>
              <a:rPr lang="en-US" altLang="zh-CN" sz="2800" b="1" dirty="0" err="1" smtClean="0">
                <a:solidFill>
                  <a:srgbClr val="FF0000"/>
                </a:solidFill>
                <a:latin typeface="Times New Roman" pitchFamily="18" charset="0"/>
                <a:ea typeface="幼圆" panose="02010509060101010101" pitchFamily="49" charset="-122"/>
                <a:cs typeface="Times New Roman" pitchFamily="18" charset="0"/>
              </a:rPr>
              <a:t>Nghị</a:t>
            </a:r>
            <a:r>
              <a:rPr lang="en-US" altLang="zh-CN" sz="2800" b="1"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2800" b="1" dirty="0" err="1" smtClean="0">
                <a:solidFill>
                  <a:srgbClr val="FF0000"/>
                </a:solidFill>
                <a:latin typeface="Times New Roman" pitchFamily="18" charset="0"/>
                <a:ea typeface="幼圆" panose="02010509060101010101" pitchFamily="49" charset="-122"/>
                <a:cs typeface="Times New Roman" pitchFamily="18" charset="0"/>
              </a:rPr>
              <a:t>luận</a:t>
            </a:r>
            <a:endParaRPr lang="zh-CN" altLang="en-US" sz="2800" b="1" dirty="0">
              <a:solidFill>
                <a:srgbClr val="FF0000"/>
              </a:solidFill>
              <a:latin typeface="Times New Roman" pitchFamily="18" charset="0"/>
              <a:ea typeface="幼圆" panose="02010509060101010101" pitchFamily="49" charset="-122"/>
              <a:cs typeface="Times New Roman" pitchFamily="18" charset="0"/>
            </a:endParaRPr>
          </a:p>
        </p:txBody>
      </p:sp>
      <p:sp>
        <p:nvSpPr>
          <p:cNvPr id="44" name="文本框 13">
            <a:extLst>
              <a:ext uri="{FF2B5EF4-FFF2-40B4-BE49-F238E27FC236}">
                <a16:creationId xmlns:a16="http://schemas.microsoft.com/office/drawing/2014/main" id="{C3EA0B41-2444-4749-BC9E-B26628657E93}"/>
              </a:ext>
            </a:extLst>
          </p:cNvPr>
          <p:cNvSpPr txBox="1"/>
          <p:nvPr/>
        </p:nvSpPr>
        <p:spPr>
          <a:xfrm rot="16200000">
            <a:off x="108449" y="4130501"/>
            <a:ext cx="1908215" cy="1624589"/>
          </a:xfrm>
          <a:prstGeom prst="rect">
            <a:avLst/>
          </a:prstGeom>
          <a:noFill/>
        </p:spPr>
        <p:txBody>
          <a:bodyPr vert="eaVert" wrap="square" rtlCol="0">
            <a:spAutoFit/>
          </a:bodyPr>
          <a:lstStyle/>
          <a:p>
            <a:pPr algn="ctr"/>
            <a:r>
              <a:rPr lang="en-US" altLang="zh-CN" sz="2800" dirty="0" smtClean="0">
                <a:latin typeface="Times New Roman" pitchFamily="18" charset="0"/>
                <a:ea typeface="幼圆" panose="02010509060101010101" pitchFamily="49" charset="-122"/>
                <a:cs typeface="Times New Roman" pitchFamily="18" charset="0"/>
              </a:rPr>
              <a:t>………………………………………...</a:t>
            </a:r>
            <a:endParaRPr lang="zh-CN" altLang="en-US" sz="2800" dirty="0">
              <a:latin typeface="Times New Roman" pitchFamily="18" charset="0"/>
              <a:ea typeface="幼圆" panose="02010509060101010101" pitchFamily="49" charset="-122"/>
              <a:cs typeface="Times New Roman" pitchFamily="18" charset="0"/>
            </a:endParaRPr>
          </a:p>
        </p:txBody>
      </p:sp>
      <p:sp>
        <p:nvSpPr>
          <p:cNvPr id="45" name="文本框 13">
            <a:extLst>
              <a:ext uri="{FF2B5EF4-FFF2-40B4-BE49-F238E27FC236}">
                <a16:creationId xmlns:a16="http://schemas.microsoft.com/office/drawing/2014/main" id="{C3EA0B41-2444-4749-BC9E-B26628657E93}"/>
              </a:ext>
            </a:extLst>
          </p:cNvPr>
          <p:cNvSpPr txBox="1"/>
          <p:nvPr/>
        </p:nvSpPr>
        <p:spPr>
          <a:xfrm rot="16200000">
            <a:off x="1890573" y="4137943"/>
            <a:ext cx="1908215" cy="1624589"/>
          </a:xfrm>
          <a:prstGeom prst="rect">
            <a:avLst/>
          </a:prstGeom>
          <a:noFill/>
        </p:spPr>
        <p:txBody>
          <a:bodyPr vert="eaVert" wrap="square" rtlCol="0">
            <a:spAutoFit/>
          </a:bodyPr>
          <a:lstStyle/>
          <a:p>
            <a:pPr algn="ctr"/>
            <a:r>
              <a:rPr lang="en-US" altLang="zh-CN" sz="2800" dirty="0" smtClean="0">
                <a:latin typeface="Times New Roman" pitchFamily="18" charset="0"/>
                <a:ea typeface="幼圆" panose="02010509060101010101" pitchFamily="49" charset="-122"/>
                <a:cs typeface="Times New Roman" pitchFamily="18" charset="0"/>
              </a:rPr>
              <a:t>………………………………………...</a:t>
            </a:r>
            <a:endParaRPr lang="zh-CN" altLang="en-US" sz="2800" dirty="0">
              <a:latin typeface="Times New Roman" pitchFamily="18" charset="0"/>
              <a:ea typeface="幼圆" panose="02010509060101010101" pitchFamily="49" charset="-122"/>
              <a:cs typeface="Times New Roman" pitchFamily="18" charset="0"/>
            </a:endParaRPr>
          </a:p>
        </p:txBody>
      </p:sp>
      <p:sp>
        <p:nvSpPr>
          <p:cNvPr id="46" name="文本框 13">
            <a:extLst>
              <a:ext uri="{FF2B5EF4-FFF2-40B4-BE49-F238E27FC236}">
                <a16:creationId xmlns:a16="http://schemas.microsoft.com/office/drawing/2014/main" id="{C3EA0B41-2444-4749-BC9E-B26628657E93}"/>
              </a:ext>
            </a:extLst>
          </p:cNvPr>
          <p:cNvSpPr txBox="1"/>
          <p:nvPr/>
        </p:nvSpPr>
        <p:spPr>
          <a:xfrm rot="16200000">
            <a:off x="3851191" y="4137940"/>
            <a:ext cx="1908215" cy="1624589"/>
          </a:xfrm>
          <a:prstGeom prst="rect">
            <a:avLst/>
          </a:prstGeom>
          <a:noFill/>
        </p:spPr>
        <p:txBody>
          <a:bodyPr vert="eaVert" wrap="square" rtlCol="0">
            <a:spAutoFit/>
          </a:bodyPr>
          <a:lstStyle/>
          <a:p>
            <a:pPr algn="ctr"/>
            <a:r>
              <a:rPr lang="en-US" altLang="zh-CN" sz="2800" dirty="0" smtClean="0">
                <a:latin typeface="Times New Roman" pitchFamily="18" charset="0"/>
                <a:ea typeface="幼圆" panose="02010509060101010101" pitchFamily="49" charset="-122"/>
                <a:cs typeface="Times New Roman" pitchFamily="18" charset="0"/>
              </a:rPr>
              <a:t>………………………………………...</a:t>
            </a:r>
            <a:endParaRPr lang="zh-CN" altLang="en-US" sz="2800" dirty="0">
              <a:latin typeface="Times New Roman" pitchFamily="18" charset="0"/>
              <a:ea typeface="幼圆" panose="02010509060101010101" pitchFamily="49" charset="-122"/>
              <a:cs typeface="Times New Roman" pitchFamily="18" charset="0"/>
            </a:endParaRPr>
          </a:p>
        </p:txBody>
      </p:sp>
      <p:sp>
        <p:nvSpPr>
          <p:cNvPr id="47" name="文本框 13">
            <a:extLst>
              <a:ext uri="{FF2B5EF4-FFF2-40B4-BE49-F238E27FC236}">
                <a16:creationId xmlns:a16="http://schemas.microsoft.com/office/drawing/2014/main" id="{C3EA0B41-2444-4749-BC9E-B26628657E93}"/>
              </a:ext>
            </a:extLst>
          </p:cNvPr>
          <p:cNvSpPr txBox="1"/>
          <p:nvPr/>
        </p:nvSpPr>
        <p:spPr>
          <a:xfrm rot="16200000">
            <a:off x="5821718" y="4145383"/>
            <a:ext cx="1908215" cy="1624588"/>
          </a:xfrm>
          <a:prstGeom prst="rect">
            <a:avLst/>
          </a:prstGeom>
          <a:noFill/>
        </p:spPr>
        <p:txBody>
          <a:bodyPr vert="eaVert" wrap="square" rtlCol="0">
            <a:spAutoFit/>
          </a:bodyPr>
          <a:lstStyle/>
          <a:p>
            <a:pPr algn="ctr"/>
            <a:r>
              <a:rPr lang="en-US" altLang="zh-CN" sz="2800" dirty="0" smtClean="0">
                <a:latin typeface="Times New Roman" pitchFamily="18" charset="0"/>
                <a:ea typeface="幼圆" panose="02010509060101010101" pitchFamily="49" charset="-122"/>
                <a:cs typeface="Times New Roman" pitchFamily="18" charset="0"/>
              </a:rPr>
              <a:t>………………………………………...</a:t>
            </a:r>
            <a:endParaRPr lang="zh-CN" altLang="en-US" sz="2800" dirty="0">
              <a:latin typeface="Times New Roman" pitchFamily="18" charset="0"/>
              <a:ea typeface="幼圆" panose="02010509060101010101" pitchFamily="49" charset="-122"/>
              <a:cs typeface="Times New Roman" pitchFamily="18" charset="0"/>
            </a:endParaRPr>
          </a:p>
        </p:txBody>
      </p:sp>
      <p:sp>
        <p:nvSpPr>
          <p:cNvPr id="48" name="文本框 13">
            <a:extLst>
              <a:ext uri="{FF2B5EF4-FFF2-40B4-BE49-F238E27FC236}">
                <a16:creationId xmlns:a16="http://schemas.microsoft.com/office/drawing/2014/main" id="{C3EA0B41-2444-4749-BC9E-B26628657E93}"/>
              </a:ext>
            </a:extLst>
          </p:cNvPr>
          <p:cNvSpPr txBox="1"/>
          <p:nvPr/>
        </p:nvSpPr>
        <p:spPr>
          <a:xfrm rot="16200000">
            <a:off x="8738132" y="2547054"/>
            <a:ext cx="615553" cy="2148846"/>
          </a:xfrm>
          <a:prstGeom prst="rect">
            <a:avLst/>
          </a:prstGeom>
          <a:noFill/>
        </p:spPr>
        <p:txBody>
          <a:bodyPr vert="eaVert" wrap="square" rtlCol="0">
            <a:spAutoFit/>
          </a:bodyPr>
          <a:lstStyle/>
          <a:p>
            <a:pPr algn="ctr"/>
            <a:r>
              <a:rPr lang="en-US" altLang="zh-CN" sz="2800" b="1" dirty="0" err="1" smtClean="0">
                <a:solidFill>
                  <a:srgbClr val="FF0000"/>
                </a:solidFill>
                <a:latin typeface="Times New Roman" pitchFamily="18" charset="0"/>
                <a:ea typeface="幼圆" panose="02010509060101010101" pitchFamily="49" charset="-122"/>
                <a:cs typeface="Times New Roman" pitchFamily="18" charset="0"/>
              </a:rPr>
              <a:t>Thuyết</a:t>
            </a:r>
            <a:r>
              <a:rPr lang="en-US" altLang="zh-CN" sz="2800" b="1" dirty="0" smtClean="0">
                <a:solidFill>
                  <a:srgbClr val="FF0000"/>
                </a:solidFill>
                <a:latin typeface="Times New Roman" pitchFamily="18" charset="0"/>
                <a:ea typeface="幼圆" panose="02010509060101010101" pitchFamily="49" charset="-122"/>
                <a:cs typeface="Times New Roman" pitchFamily="18" charset="0"/>
              </a:rPr>
              <a:t> minh</a:t>
            </a:r>
            <a:endParaRPr lang="zh-CN" altLang="en-US" sz="2800" b="1" dirty="0">
              <a:solidFill>
                <a:srgbClr val="FF0000"/>
              </a:solidFill>
              <a:latin typeface="Times New Roman" pitchFamily="18" charset="0"/>
              <a:ea typeface="幼圆" panose="02010509060101010101" pitchFamily="49" charset="-122"/>
              <a:cs typeface="Times New Roman" pitchFamily="18" charset="0"/>
            </a:endParaRPr>
          </a:p>
        </p:txBody>
      </p:sp>
      <p:sp>
        <p:nvSpPr>
          <p:cNvPr id="50" name="文本框 13">
            <a:extLst>
              <a:ext uri="{FF2B5EF4-FFF2-40B4-BE49-F238E27FC236}">
                <a16:creationId xmlns:a16="http://schemas.microsoft.com/office/drawing/2014/main" id="{C3EA0B41-2444-4749-BC9E-B26628657E93}"/>
              </a:ext>
            </a:extLst>
          </p:cNvPr>
          <p:cNvSpPr txBox="1"/>
          <p:nvPr/>
        </p:nvSpPr>
        <p:spPr>
          <a:xfrm rot="16200000">
            <a:off x="10829678" y="2978408"/>
            <a:ext cx="615553" cy="1308424"/>
          </a:xfrm>
          <a:prstGeom prst="rect">
            <a:avLst/>
          </a:prstGeom>
          <a:noFill/>
        </p:spPr>
        <p:txBody>
          <a:bodyPr vert="eaVert" wrap="square" rtlCol="0">
            <a:spAutoFit/>
          </a:bodyPr>
          <a:lstStyle/>
          <a:p>
            <a:pPr algn="ctr"/>
            <a:r>
              <a:rPr lang="en-US" altLang="zh-CN" sz="2800" b="1" dirty="0" smtClean="0">
                <a:solidFill>
                  <a:srgbClr val="FF0000"/>
                </a:solidFill>
                <a:latin typeface="Times New Roman" pitchFamily="18" charset="0"/>
                <a:ea typeface="幼圆" panose="02010509060101010101" pitchFamily="49" charset="-122"/>
                <a:cs typeface="Times New Roman" pitchFamily="18" charset="0"/>
              </a:rPr>
              <a:t>HCCV</a:t>
            </a:r>
            <a:endParaRPr lang="zh-CN" altLang="en-US" sz="2800" b="1" dirty="0">
              <a:solidFill>
                <a:srgbClr val="FF0000"/>
              </a:solidFill>
              <a:latin typeface="Times New Roman" pitchFamily="18" charset="0"/>
              <a:ea typeface="幼圆" panose="02010509060101010101" pitchFamily="49" charset="-122"/>
              <a:cs typeface="Times New Roman" pitchFamily="18" charset="0"/>
            </a:endParaRPr>
          </a:p>
        </p:txBody>
      </p:sp>
      <p:sp>
        <p:nvSpPr>
          <p:cNvPr id="51" name="文本框 13">
            <a:extLst>
              <a:ext uri="{FF2B5EF4-FFF2-40B4-BE49-F238E27FC236}">
                <a16:creationId xmlns:a16="http://schemas.microsoft.com/office/drawing/2014/main" id="{C3EA0B41-2444-4749-BC9E-B26628657E93}"/>
              </a:ext>
            </a:extLst>
          </p:cNvPr>
          <p:cNvSpPr txBox="1"/>
          <p:nvPr/>
        </p:nvSpPr>
        <p:spPr>
          <a:xfrm rot="16200000">
            <a:off x="8029680" y="4126566"/>
            <a:ext cx="1908215" cy="1624589"/>
          </a:xfrm>
          <a:prstGeom prst="rect">
            <a:avLst/>
          </a:prstGeom>
          <a:noFill/>
        </p:spPr>
        <p:txBody>
          <a:bodyPr vert="eaVert" wrap="square" rtlCol="0">
            <a:spAutoFit/>
          </a:bodyPr>
          <a:lstStyle/>
          <a:p>
            <a:pPr algn="ctr"/>
            <a:r>
              <a:rPr lang="en-US" altLang="zh-CN" sz="2800" dirty="0" smtClean="0">
                <a:latin typeface="Times New Roman" pitchFamily="18" charset="0"/>
                <a:ea typeface="幼圆" panose="02010509060101010101" pitchFamily="49" charset="-122"/>
                <a:cs typeface="Times New Roman" pitchFamily="18" charset="0"/>
              </a:rPr>
              <a:t>………………………………………...</a:t>
            </a:r>
            <a:endParaRPr lang="zh-CN" altLang="en-US" sz="2800" dirty="0">
              <a:latin typeface="Times New Roman" pitchFamily="18" charset="0"/>
              <a:ea typeface="幼圆" panose="02010509060101010101" pitchFamily="49" charset="-122"/>
              <a:cs typeface="Times New Roman" pitchFamily="18" charset="0"/>
            </a:endParaRPr>
          </a:p>
        </p:txBody>
      </p:sp>
      <p:sp>
        <p:nvSpPr>
          <p:cNvPr id="52" name="文本框 13">
            <a:extLst>
              <a:ext uri="{FF2B5EF4-FFF2-40B4-BE49-F238E27FC236}">
                <a16:creationId xmlns:a16="http://schemas.microsoft.com/office/drawing/2014/main" id="{C3EA0B41-2444-4749-BC9E-B26628657E93}"/>
              </a:ext>
            </a:extLst>
          </p:cNvPr>
          <p:cNvSpPr txBox="1"/>
          <p:nvPr/>
        </p:nvSpPr>
        <p:spPr>
          <a:xfrm rot="16200000">
            <a:off x="10150335" y="4134009"/>
            <a:ext cx="1908215" cy="1624588"/>
          </a:xfrm>
          <a:prstGeom prst="rect">
            <a:avLst/>
          </a:prstGeom>
          <a:noFill/>
        </p:spPr>
        <p:txBody>
          <a:bodyPr vert="eaVert" wrap="square" rtlCol="0">
            <a:spAutoFit/>
          </a:bodyPr>
          <a:lstStyle/>
          <a:p>
            <a:pPr algn="ctr"/>
            <a:r>
              <a:rPr lang="en-US" altLang="zh-CN" sz="2800" dirty="0" smtClean="0">
                <a:latin typeface="Times New Roman" pitchFamily="18" charset="0"/>
                <a:ea typeface="幼圆" panose="02010509060101010101" pitchFamily="49" charset="-122"/>
                <a:cs typeface="Times New Roman" pitchFamily="18" charset="0"/>
              </a:rPr>
              <a:t>………………………………………...</a:t>
            </a:r>
            <a:endParaRPr lang="zh-CN" altLang="en-US" sz="2800" dirty="0">
              <a:latin typeface="Times New Roman" pitchFamily="18" charset="0"/>
              <a:ea typeface="幼圆" panose="02010509060101010101" pitchFamily="49" charset="-122"/>
              <a:cs typeface="Times New Roman" pitchFamily="18" charset="0"/>
            </a:endParaRPr>
          </a:p>
        </p:txBody>
      </p:sp>
    </p:spTree>
    <p:extLst>
      <p:ext uri="{BB962C8B-B14F-4D97-AF65-F5344CB8AC3E}">
        <p14:creationId xmlns:p14="http://schemas.microsoft.com/office/powerpoint/2010/main" val="1897278610"/>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ppt_x</p:attrName>
                                        </p:attrNameLst>
                                      </p:cBhvr>
                                      <p:tavLst>
                                        <p:tav tm="0">
                                          <p:val>
                                            <p:strVal val="#ppt_x-.2"/>
                                          </p:val>
                                        </p:tav>
                                        <p:tav tm="100000">
                                          <p:val>
                                            <p:strVal val="#ppt_x"/>
                                          </p:val>
                                        </p:tav>
                                      </p:tavLst>
                                    </p:anim>
                                    <p:anim calcmode="lin" valueType="num">
                                      <p:cBhvr>
                                        <p:cTn id="8"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9" dur="10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dissolve">
                                      <p:cBhvr>
                                        <p:cTn id="36" dur="500"/>
                                        <p:tgtEl>
                                          <p:spTgt spid="3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dissolv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dissolve">
                                      <p:cBhvr>
                                        <p:cTn id="44" dur="500"/>
                                        <p:tgtEl>
                                          <p:spTgt spid="37"/>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dissolv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dissolve">
                                      <p:cBhvr>
                                        <p:cTn id="52" dur="500"/>
                                        <p:tgtEl>
                                          <p:spTgt spid="40"/>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dissolv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dissolve">
                                      <p:cBhvr>
                                        <p:cTn id="60" dur="500"/>
                                        <p:tgtEl>
                                          <p:spTgt spid="41"/>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dissolve">
                                      <p:cBhvr>
                                        <p:cTn id="63" dur="500"/>
                                        <p:tgtEl>
                                          <p:spTgt spid="47"/>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dissolve">
                                      <p:cBhvr>
                                        <p:cTn id="68" dur="500"/>
                                        <p:tgtEl>
                                          <p:spTgt spid="48"/>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dissolve">
                                      <p:cBhvr>
                                        <p:cTn id="71" dur="500"/>
                                        <p:tgtEl>
                                          <p:spTgt spid="51"/>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dissolve">
                                      <p:cBhvr>
                                        <p:cTn id="76" dur="500"/>
                                        <p:tgtEl>
                                          <p:spTgt spid="50"/>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dissolve">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40" grpId="0"/>
      <p:bldP spid="41" grpId="0"/>
      <p:bldP spid="44" grpId="0"/>
      <p:bldP spid="45" grpId="0"/>
      <p:bldP spid="46" grpId="0"/>
      <p:bldP spid="47" grpId="0"/>
      <p:bldP spid="48" grpId="0"/>
      <p:bldP spid="50" grpId="0"/>
      <p:bldP spid="51"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zh-CN" altLang="en-US" sz="4400" dirty="0">
              <a:solidFill>
                <a:schemeClr val="bg1">
                  <a:lumMod val="50000"/>
                </a:schemeClr>
              </a:solidFill>
            </a:endParaRPr>
          </a:p>
        </p:txBody>
      </p:sp>
      <p:sp>
        <p:nvSpPr>
          <p:cNvPr id="31" name="Rectangle 30"/>
          <p:cNvSpPr/>
          <p:nvPr/>
        </p:nvSpPr>
        <p:spPr>
          <a:xfrm>
            <a:off x="464024" y="496581"/>
            <a:ext cx="11000096" cy="1477328"/>
          </a:xfrm>
          <a:prstGeom prst="rect">
            <a:avLst/>
          </a:prstGeom>
        </p:spPr>
        <p:txBody>
          <a:bodyPr wrap="square">
            <a:spAutoFit/>
          </a:bodyPr>
          <a:lstStyle/>
          <a:p>
            <a:pPr fontAlgn="t"/>
            <a:r>
              <a:rPr lang="vi-VN" dirty="0" smtClean="0"/>
              <a:t>Tự sự</a:t>
            </a:r>
          </a:p>
          <a:p>
            <a:pPr fontAlgn="t"/>
            <a:r>
              <a:rPr lang="vi-VN" dirty="0" smtClean="0"/>
              <a:t>Con Rồng, cháu Tiên; Bánh chưng bánh giầy; Thánh Gióng; Sơn Tinh, Thuỷ Tinh; Sự tích Hồ Gươm; Thạch Sanh; Em bé thông minh; Cây bút thần; Ông lão đánh cá và con cá vàng; Ếch ngồi đáy giếng; Treo biển; Thầy bói xem voi; Lợn cưới, áo mới; Con hổ có nghĩa; Mẹ hiền dạy con; Thầy thuốc giỏi cốt ở tấm lòng; Bài học đường đời đầu tiên, Bức tranh của em gái tôi; Buổi học cuối cùng.</a:t>
            </a:r>
          </a:p>
        </p:txBody>
      </p:sp>
      <p:sp>
        <p:nvSpPr>
          <p:cNvPr id="36" name="Rectangle 35"/>
          <p:cNvSpPr/>
          <p:nvPr/>
        </p:nvSpPr>
        <p:spPr>
          <a:xfrm>
            <a:off x="409433" y="2160299"/>
            <a:ext cx="11191164" cy="4247317"/>
          </a:xfrm>
          <a:prstGeom prst="rect">
            <a:avLst/>
          </a:prstGeom>
        </p:spPr>
        <p:txBody>
          <a:bodyPr wrap="square">
            <a:spAutoFit/>
          </a:bodyPr>
          <a:lstStyle/>
          <a:p>
            <a:pPr fontAlgn="t"/>
            <a:r>
              <a:rPr lang="vi-VN" dirty="0" smtClean="0"/>
              <a:t>Miêu tả</a:t>
            </a:r>
          </a:p>
          <a:p>
            <a:pPr fontAlgn="t"/>
            <a:r>
              <a:rPr lang="vi-VN" dirty="0" smtClean="0"/>
              <a:t>Sông nước Cà Mau; Vượt thác; Mưa; Cô Tô; Lao xao; Động Phong Nha.</a:t>
            </a:r>
            <a:endParaRPr lang="en-US" dirty="0" smtClean="0"/>
          </a:p>
          <a:p>
            <a:pPr fontAlgn="t"/>
            <a:endParaRPr lang="en-US" dirty="0" smtClean="0"/>
          </a:p>
          <a:p>
            <a:pPr fontAlgn="t"/>
            <a:r>
              <a:rPr lang="vi-VN" dirty="0" smtClean="0"/>
              <a:t>Biểu cảm</a:t>
            </a:r>
          </a:p>
          <a:p>
            <a:pPr fontAlgn="t"/>
            <a:r>
              <a:rPr lang="vi-VN" dirty="0" smtClean="0"/>
              <a:t>Lượm; Đêm nay Bác không ngủ, Mưa, Cô Tô, Cây tre Việt Nam; Lao xao; Cầu Long Biên - chứng nhân lịch sử; Buổi học cuối cùng.</a:t>
            </a:r>
          </a:p>
          <a:p>
            <a:endParaRPr lang="en-US" dirty="0" smtClean="0"/>
          </a:p>
          <a:p>
            <a:pPr fontAlgn="t"/>
            <a:r>
              <a:rPr lang="vi-VN" dirty="0" smtClean="0"/>
              <a:t>Nghị luận</a:t>
            </a:r>
          </a:p>
          <a:p>
            <a:pPr fontAlgn="t"/>
            <a:r>
              <a:rPr lang="vi-VN" dirty="0" smtClean="0"/>
              <a:t>Lòng yêu nước, Bức thư của thủ lĩnh da đỏ.</a:t>
            </a:r>
          </a:p>
          <a:p>
            <a:pPr fontAlgn="t"/>
            <a:r>
              <a:rPr lang="vi-VN" dirty="0" smtClean="0"/>
              <a:t/>
            </a:r>
            <a:br>
              <a:rPr lang="vi-VN" dirty="0" smtClean="0"/>
            </a:br>
            <a:r>
              <a:rPr lang="vi-VN" dirty="0" smtClean="0"/>
              <a:t> Thuyết minh</a:t>
            </a:r>
          </a:p>
          <a:p>
            <a:pPr fontAlgn="t"/>
            <a:r>
              <a:rPr lang="vi-VN" dirty="0" smtClean="0"/>
              <a:t>Cầu Long Biên - chứng nhân lịch sử; Bức thư của thủ lĩnh da đỏ; Động Phong Nha.</a:t>
            </a:r>
            <a:endParaRPr lang="en-US" dirty="0" smtClean="0"/>
          </a:p>
          <a:p>
            <a:pPr fontAlgn="t"/>
            <a:endParaRPr lang="en-US" dirty="0" smtClean="0"/>
          </a:p>
          <a:p>
            <a:pPr fontAlgn="t"/>
            <a:r>
              <a:rPr lang="vi-VN" dirty="0" smtClean="0"/>
              <a:t>Điều hành</a:t>
            </a:r>
          </a:p>
          <a:p>
            <a:pPr fontAlgn="t"/>
            <a:r>
              <a:rPr lang="vi-VN" dirty="0" smtClean="0"/>
              <a:t>Đơn từ</a:t>
            </a:r>
          </a:p>
        </p:txBody>
      </p:sp>
    </p:spTree>
    <p:extLst>
      <p:ext uri="{BB962C8B-B14F-4D97-AF65-F5344CB8AC3E}">
        <p14:creationId xmlns:p14="http://schemas.microsoft.com/office/powerpoint/2010/main" val="114966612"/>
      </p:ext>
    </p:extLst>
  </p:cSld>
  <p:clrMapOvr>
    <a:masterClrMapping/>
  </p:clrMapOvr>
  <p:transition spd="slow" advClick="0">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a:extLst>
              <a:ext uri="{FF2B5EF4-FFF2-40B4-BE49-F238E27FC236}">
                <a16:creationId xmlns:a16="http://schemas.microsoft.com/office/drawing/2014/main" id="{62644644-BD6B-42FD-90BD-2E6C13610C23}"/>
              </a:ext>
            </a:extLst>
          </p:cNvPr>
          <p:cNvCxnSpPr/>
          <p:nvPr/>
        </p:nvCxnSpPr>
        <p:spPr>
          <a:xfrm>
            <a:off x="4800600" y="381000"/>
            <a:ext cx="0" cy="1996440"/>
          </a:xfrm>
          <a:prstGeom prst="line">
            <a:avLst/>
          </a:prstGeom>
          <a:ln>
            <a:solidFill>
              <a:srgbClr val="8AC59E"/>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9FD4B8FA-DB2E-4FF2-A07D-B49DD32F91AF}"/>
              </a:ext>
            </a:extLst>
          </p:cNvPr>
          <p:cNvCxnSpPr>
            <a:cxnSpLocks/>
          </p:cNvCxnSpPr>
          <p:nvPr/>
        </p:nvCxnSpPr>
        <p:spPr>
          <a:xfrm flipH="1">
            <a:off x="335280" y="5151120"/>
            <a:ext cx="1143000" cy="0"/>
          </a:xfrm>
          <a:prstGeom prst="line">
            <a:avLst/>
          </a:prstGeom>
          <a:ln>
            <a:solidFill>
              <a:srgbClr val="8AC59E"/>
            </a:solidFil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BC34BA8F-209E-45D2-8157-6337C3799877}"/>
              </a:ext>
            </a:extLst>
          </p:cNvPr>
          <p:cNvPicPr>
            <a:picLocks noChangeAspect="1"/>
          </p:cNvPicPr>
          <p:nvPr/>
        </p:nvPicPr>
        <p:blipFill rotWithShape="1">
          <a:blip r:embed="rId3">
            <a:extLst>
              <a:ext uri="{28A0092B-C50C-407E-A947-70E740481C1C}">
                <a14:useLocalDpi xmlns:a14="http://schemas.microsoft.com/office/drawing/2010/main" val="0"/>
              </a:ext>
            </a:extLst>
          </a:blip>
          <a:srcRect l="37702" t="36270" b="13403"/>
          <a:stretch/>
        </p:blipFill>
        <p:spPr>
          <a:xfrm>
            <a:off x="822959" y="579119"/>
            <a:ext cx="5079459" cy="5471161"/>
          </a:xfrm>
          <a:prstGeom prst="rect">
            <a:avLst/>
          </a:prstGeom>
        </p:spPr>
      </p:pic>
      <p:sp>
        <p:nvSpPr>
          <p:cNvPr id="17" name="椭圆 10">
            <a:extLst>
              <a:ext uri="{FF2B5EF4-FFF2-40B4-BE49-F238E27FC236}">
                <a16:creationId xmlns:a16="http://schemas.microsoft.com/office/drawing/2014/main" id="{5CEBF6C1-58CE-40DE-BCE4-D95B995A2A54}"/>
              </a:ext>
            </a:extLst>
          </p:cNvPr>
          <p:cNvSpPr/>
          <p:nvPr/>
        </p:nvSpPr>
        <p:spPr>
          <a:xfrm>
            <a:off x="6401709" y="1082040"/>
            <a:ext cx="1979384" cy="1979384"/>
          </a:xfrm>
          <a:prstGeom prst="ellipse">
            <a:avLst/>
          </a:prstGeom>
          <a:solidFill>
            <a:srgbClr val="8AC59E"/>
          </a:solidFill>
          <a:ln>
            <a:solidFill>
              <a:srgbClr val="8AC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1">
            <a:extLst>
              <a:ext uri="{FF2B5EF4-FFF2-40B4-BE49-F238E27FC236}">
                <a16:creationId xmlns:a16="http://schemas.microsoft.com/office/drawing/2014/main" id="{EBB5CED7-DBC0-4A78-8409-A0F16FDDD074}"/>
              </a:ext>
            </a:extLst>
          </p:cNvPr>
          <p:cNvSpPr txBox="1"/>
          <p:nvPr/>
        </p:nvSpPr>
        <p:spPr>
          <a:xfrm>
            <a:off x="6607630" y="949039"/>
            <a:ext cx="1404799" cy="2215991"/>
          </a:xfrm>
          <a:prstGeom prst="rect">
            <a:avLst/>
          </a:prstGeom>
          <a:noFill/>
        </p:spPr>
        <p:txBody>
          <a:bodyPr wrap="square" rtlCol="0">
            <a:spAutoFit/>
          </a:bodyPr>
          <a:lstStyle/>
          <a:p>
            <a:r>
              <a:rPr lang="en-US" altLang="zh-CN" sz="13800" dirty="0" smtClean="0">
                <a:solidFill>
                  <a:schemeClr val="bg1"/>
                </a:solidFill>
                <a:latin typeface="Algerian" panose="04020705040A02060702" pitchFamily="82" charset="0"/>
              </a:rPr>
              <a:t>II.</a:t>
            </a:r>
            <a:endParaRPr lang="zh-CN" altLang="en-US" sz="13800" dirty="0">
              <a:solidFill>
                <a:schemeClr val="bg1"/>
              </a:solidFill>
              <a:latin typeface="Algerian" panose="04020705040A02060702" pitchFamily="82" charset="0"/>
            </a:endParaRPr>
          </a:p>
        </p:txBody>
      </p:sp>
      <p:sp>
        <p:nvSpPr>
          <p:cNvPr id="19" name="矩形 12">
            <a:extLst>
              <a:ext uri="{FF2B5EF4-FFF2-40B4-BE49-F238E27FC236}">
                <a16:creationId xmlns:a16="http://schemas.microsoft.com/office/drawing/2014/main" id="{56C62AC9-2EE3-4162-956B-81179FC221D2}"/>
              </a:ext>
            </a:extLst>
          </p:cNvPr>
          <p:cNvSpPr/>
          <p:nvPr/>
        </p:nvSpPr>
        <p:spPr>
          <a:xfrm>
            <a:off x="9032966" y="1725931"/>
            <a:ext cx="2026919" cy="4203704"/>
          </a:xfrm>
          <a:prstGeom prst="rect">
            <a:avLst/>
          </a:prstGeom>
          <a:solidFill>
            <a:srgbClr val="8AC59E"/>
          </a:solidFill>
          <a:ln>
            <a:solidFill>
              <a:srgbClr val="8AC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3">
            <a:extLst>
              <a:ext uri="{FF2B5EF4-FFF2-40B4-BE49-F238E27FC236}">
                <a16:creationId xmlns:a16="http://schemas.microsoft.com/office/drawing/2014/main" id="{C3EA0B41-2444-4749-BC9E-B26628657E93}"/>
              </a:ext>
            </a:extLst>
          </p:cNvPr>
          <p:cNvSpPr txBox="1"/>
          <p:nvPr/>
        </p:nvSpPr>
        <p:spPr>
          <a:xfrm rot="16200000">
            <a:off x="7912162" y="2635429"/>
            <a:ext cx="4339650" cy="2468880"/>
          </a:xfrm>
          <a:prstGeom prst="rect">
            <a:avLst/>
          </a:prstGeom>
          <a:noFill/>
        </p:spPr>
        <p:txBody>
          <a:bodyPr vert="eaVert" wrap="square" rtlCol="0">
            <a:spAutoFit/>
          </a:bodyPr>
          <a:lstStyle/>
          <a:p>
            <a:pPr algn="ctr"/>
            <a:r>
              <a:rPr lang="en-US" altLang="zh-CN" sz="5400" dirty="0" err="1" smtClean="0">
                <a:solidFill>
                  <a:schemeClr val="bg1"/>
                </a:solidFill>
                <a:latin typeface="Times New Roman" pitchFamily="18" charset="0"/>
                <a:ea typeface="幼圆" panose="02010509060101010101" pitchFamily="49" charset="-122"/>
                <a:cs typeface="Times New Roman" pitchFamily="18" charset="0"/>
              </a:rPr>
              <a:t>Đặc</a:t>
            </a:r>
            <a:r>
              <a:rPr lang="en-US" altLang="zh-CN" sz="54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5400" dirty="0" err="1" smtClean="0">
                <a:solidFill>
                  <a:schemeClr val="bg1"/>
                </a:solidFill>
                <a:latin typeface="Times New Roman" pitchFamily="18" charset="0"/>
                <a:ea typeface="幼圆" panose="02010509060101010101" pitchFamily="49" charset="-122"/>
                <a:cs typeface="Times New Roman" pitchFamily="18" charset="0"/>
              </a:rPr>
              <a:t>điểm</a:t>
            </a:r>
            <a:r>
              <a:rPr lang="en-US" altLang="zh-CN" sz="5400" dirty="0" smtClean="0">
                <a:solidFill>
                  <a:schemeClr val="bg1"/>
                </a:solidFill>
                <a:latin typeface="Times New Roman" pitchFamily="18" charset="0"/>
                <a:ea typeface="幼圆" panose="02010509060101010101" pitchFamily="49" charset="-122"/>
                <a:cs typeface="Times New Roman" pitchFamily="18" charset="0"/>
              </a:rPr>
              <a:t> </a:t>
            </a:r>
          </a:p>
          <a:p>
            <a:pPr algn="ctr"/>
            <a:r>
              <a:rPr lang="en-US" altLang="zh-CN" sz="5400" dirty="0" err="1" smtClean="0">
                <a:solidFill>
                  <a:schemeClr val="bg1"/>
                </a:solidFill>
                <a:latin typeface="Times New Roman" pitchFamily="18" charset="0"/>
                <a:ea typeface="幼圆" panose="02010509060101010101" pitchFamily="49" charset="-122"/>
                <a:cs typeface="Times New Roman" pitchFamily="18" charset="0"/>
              </a:rPr>
              <a:t>và</a:t>
            </a:r>
            <a:r>
              <a:rPr lang="en-US" altLang="zh-CN" sz="5400" dirty="0" smtClean="0">
                <a:solidFill>
                  <a:schemeClr val="bg1"/>
                </a:solidFill>
                <a:latin typeface="Times New Roman" pitchFamily="18" charset="0"/>
                <a:ea typeface="幼圆" panose="02010509060101010101" pitchFamily="49" charset="-122"/>
                <a:cs typeface="Times New Roman" pitchFamily="18" charset="0"/>
              </a:rPr>
              <a:t> </a:t>
            </a:r>
          </a:p>
          <a:p>
            <a:pPr algn="ctr"/>
            <a:r>
              <a:rPr lang="en-US" altLang="zh-CN" sz="5400" dirty="0" err="1" smtClean="0">
                <a:solidFill>
                  <a:schemeClr val="bg1"/>
                </a:solidFill>
                <a:latin typeface="Times New Roman" pitchFamily="18" charset="0"/>
                <a:ea typeface="幼圆" panose="02010509060101010101" pitchFamily="49" charset="-122"/>
                <a:cs typeface="Times New Roman" pitchFamily="18" charset="0"/>
              </a:rPr>
              <a:t>cách</a:t>
            </a:r>
            <a:r>
              <a:rPr lang="en-US" altLang="zh-CN" sz="5400" dirty="0" smtClean="0">
                <a:solidFill>
                  <a:schemeClr val="bg1"/>
                </a:solidFill>
                <a:latin typeface="Times New Roman" pitchFamily="18" charset="0"/>
                <a:ea typeface="幼圆" panose="02010509060101010101" pitchFamily="49" charset="-122"/>
                <a:cs typeface="Times New Roman" pitchFamily="18" charset="0"/>
              </a:rPr>
              <a:t> </a:t>
            </a:r>
            <a:r>
              <a:rPr lang="en-US" altLang="zh-CN" sz="5400" dirty="0" err="1" smtClean="0">
                <a:solidFill>
                  <a:schemeClr val="bg1"/>
                </a:solidFill>
                <a:latin typeface="Times New Roman" pitchFamily="18" charset="0"/>
                <a:ea typeface="幼圆" panose="02010509060101010101" pitchFamily="49" charset="-122"/>
                <a:cs typeface="Times New Roman" pitchFamily="18" charset="0"/>
              </a:rPr>
              <a:t>làm</a:t>
            </a:r>
            <a:endParaRPr lang="zh-CN" altLang="en-US" sz="5400" dirty="0">
              <a:solidFill>
                <a:schemeClr val="bg1"/>
              </a:solidFill>
              <a:latin typeface="Times New Roman" pitchFamily="18" charset="0"/>
              <a:ea typeface="幼圆" panose="02010509060101010101" pitchFamily="49" charset="-122"/>
              <a:cs typeface="Times New Roman" pitchFamily="18" charset="0"/>
            </a:endParaRPr>
          </a:p>
        </p:txBody>
      </p:sp>
    </p:spTree>
    <p:extLst>
      <p:ext uri="{BB962C8B-B14F-4D97-AF65-F5344CB8AC3E}">
        <p14:creationId xmlns:p14="http://schemas.microsoft.com/office/powerpoint/2010/main" val="25872677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Picture 6" descr="E:\PPT素材\卡通b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 y="887730"/>
            <a:ext cx="3552825" cy="4942840"/>
          </a:xfrm>
          <a:prstGeom prst="rect">
            <a:avLst/>
          </a:prstGeom>
          <a:noFill/>
          <a:extLst>
            <a:ext uri="{909E8E84-426E-40DD-AFC4-6F175D3DCCD1}">
              <a14:hiddenFill xmlns:a14="http://schemas.microsoft.com/office/drawing/2010/main">
                <a:solidFill>
                  <a:srgbClr val="FFFFFF"/>
                </a:solidFill>
              </a14:hiddenFill>
            </a:ext>
          </a:extLst>
        </p:spPr>
      </p:pic>
      <p:sp>
        <p:nvSpPr>
          <p:cNvPr id="43" name="文本框 13">
            <a:extLst>
              <a:ext uri="{FF2B5EF4-FFF2-40B4-BE49-F238E27FC236}">
                <a16:creationId xmlns:a16="http://schemas.microsoft.com/office/drawing/2014/main" id="{C3EA0B41-2444-4749-BC9E-B26628657E93}"/>
              </a:ext>
            </a:extLst>
          </p:cNvPr>
          <p:cNvSpPr txBox="1"/>
          <p:nvPr/>
        </p:nvSpPr>
        <p:spPr>
          <a:xfrm rot="16200000">
            <a:off x="7787612" y="-886927"/>
            <a:ext cx="738664" cy="4129501"/>
          </a:xfrm>
          <a:prstGeom prst="rect">
            <a:avLst/>
          </a:prstGeom>
          <a:noFill/>
        </p:spPr>
        <p:txBody>
          <a:bodyPr vert="eaVert" wrap="square" rtlCol="0">
            <a:spAutoFit/>
          </a:bodyPr>
          <a:lstStyle/>
          <a:p>
            <a:pPr algn="ctr"/>
            <a:r>
              <a:rPr lang="en-US" altLang="zh-CN" sz="3600" b="1" dirty="0" err="1" smtClean="0">
                <a:solidFill>
                  <a:srgbClr val="FF0000"/>
                </a:solidFill>
                <a:latin typeface="Times New Roman" pitchFamily="18" charset="0"/>
                <a:ea typeface="幼圆" panose="02010509060101010101" pitchFamily="49" charset="-122"/>
                <a:cs typeface="Times New Roman" pitchFamily="18" charset="0"/>
              </a:rPr>
              <a:t>Làm</a:t>
            </a:r>
            <a:r>
              <a:rPr lang="en-US" altLang="zh-CN" sz="3600" b="1"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3600" b="1" dirty="0" err="1" smtClean="0">
                <a:solidFill>
                  <a:srgbClr val="FF0000"/>
                </a:solidFill>
                <a:latin typeface="Times New Roman" pitchFamily="18" charset="0"/>
                <a:ea typeface="幼圆" panose="02010509060101010101" pitchFamily="49" charset="-122"/>
                <a:cs typeface="Times New Roman" pitchFamily="18" charset="0"/>
              </a:rPr>
              <a:t>việc</a:t>
            </a:r>
            <a:r>
              <a:rPr lang="en-US" altLang="zh-CN" sz="3600" b="1" dirty="0" smtClean="0">
                <a:solidFill>
                  <a:srgbClr val="FF0000"/>
                </a:solidFill>
                <a:latin typeface="Times New Roman" pitchFamily="18" charset="0"/>
                <a:ea typeface="幼圆" panose="02010509060101010101" pitchFamily="49" charset="-122"/>
                <a:cs typeface="Times New Roman" pitchFamily="18" charset="0"/>
              </a:rPr>
              <a:t> </a:t>
            </a:r>
            <a:r>
              <a:rPr lang="en-US" altLang="zh-CN" sz="3600" b="1" dirty="0" err="1" smtClean="0">
                <a:solidFill>
                  <a:srgbClr val="FF0000"/>
                </a:solidFill>
                <a:latin typeface="Times New Roman" pitchFamily="18" charset="0"/>
                <a:ea typeface="幼圆" panose="02010509060101010101" pitchFamily="49" charset="-122"/>
                <a:cs typeface="Times New Roman" pitchFamily="18" charset="0"/>
              </a:rPr>
              <a:t>nhóm</a:t>
            </a:r>
            <a:endParaRPr lang="zh-CN" altLang="en-US" sz="3600" b="1" dirty="0">
              <a:solidFill>
                <a:srgbClr val="FF0000"/>
              </a:solidFill>
              <a:latin typeface="Times New Roman" pitchFamily="18" charset="0"/>
              <a:ea typeface="幼圆" panose="02010509060101010101" pitchFamily="49" charset="-122"/>
              <a:cs typeface="Times New Roman" pitchFamily="18" charset="0"/>
            </a:endParaRPr>
          </a:p>
        </p:txBody>
      </p:sp>
      <p:grpSp>
        <p:nvGrpSpPr>
          <p:cNvPr id="44" name="iṥlîḍè">
            <a:extLst>
              <a:ext uri="{FF2B5EF4-FFF2-40B4-BE49-F238E27FC236}">
                <a16:creationId xmlns:a16="http://schemas.microsoft.com/office/drawing/2014/main" id="{03644D0E-9710-4222-B84C-6E3F5D28354D}"/>
              </a:ext>
            </a:extLst>
          </p:cNvPr>
          <p:cNvGrpSpPr/>
          <p:nvPr/>
        </p:nvGrpSpPr>
        <p:grpSpPr>
          <a:xfrm>
            <a:off x="5240561" y="2065838"/>
            <a:ext cx="719376" cy="719376"/>
            <a:chOff x="6356293" y="5213246"/>
            <a:chExt cx="626342" cy="626342"/>
          </a:xfrm>
        </p:grpSpPr>
        <p:sp>
          <p:nvSpPr>
            <p:cNvPr id="45" name="íṡ1îḋé">
              <a:extLst>
                <a:ext uri="{FF2B5EF4-FFF2-40B4-BE49-F238E27FC236}">
                  <a16:creationId xmlns:a16="http://schemas.microsoft.com/office/drawing/2014/main" id="{099F0A91-0497-41F0-9F99-B4EE8A81C6FF}"/>
                </a:ext>
              </a:extLst>
            </p:cNvPr>
            <p:cNvSpPr/>
            <p:nvPr/>
          </p:nvSpPr>
          <p:spPr>
            <a:xfrm>
              <a:off x="6356293" y="5213246"/>
              <a:ext cx="626342" cy="626342"/>
            </a:xfrm>
            <a:prstGeom prst="ellipse">
              <a:avLst/>
            </a:prstGeom>
            <a:solidFill>
              <a:srgbClr val="8AC59E"/>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sz="2400"/>
            </a:p>
          </p:txBody>
        </p:sp>
        <p:sp>
          <p:nvSpPr>
            <p:cNvPr id="46" name="iŝḷïḍè">
              <a:extLst>
                <a:ext uri="{FF2B5EF4-FFF2-40B4-BE49-F238E27FC236}">
                  <a16:creationId xmlns:a16="http://schemas.microsoft.com/office/drawing/2014/main" id="{88F90610-050E-4C87-AF67-7C0C8C2FFF46}"/>
                </a:ext>
              </a:extLst>
            </p:cNvPr>
            <p:cNvSpPr/>
            <p:nvPr/>
          </p:nvSpPr>
          <p:spPr>
            <a:xfrm>
              <a:off x="6513894" y="5398735"/>
              <a:ext cx="311141" cy="255359"/>
            </a:xfrm>
            <a:custGeom>
              <a:avLst/>
              <a:gdLst>
                <a:gd name="T0" fmla="*/ 318 w 753"/>
                <a:gd name="T1" fmla="*/ 47 h 619"/>
                <a:gd name="T2" fmla="*/ 369 w 753"/>
                <a:gd name="T3" fmla="*/ 69 h 619"/>
                <a:gd name="T4" fmla="*/ 458 w 753"/>
                <a:gd name="T5" fmla="*/ 8 h 619"/>
                <a:gd name="T6" fmla="*/ 383 w 753"/>
                <a:gd name="T7" fmla="*/ 112 h 619"/>
                <a:gd name="T8" fmla="*/ 355 w 753"/>
                <a:gd name="T9" fmla="*/ 112 h 619"/>
                <a:gd name="T10" fmla="*/ 650 w 753"/>
                <a:gd name="T11" fmla="*/ 296 h 619"/>
                <a:gd name="T12" fmla="*/ 690 w 753"/>
                <a:gd name="T13" fmla="*/ 579 h 619"/>
                <a:gd name="T14" fmla="*/ 690 w 753"/>
                <a:gd name="T15" fmla="*/ 619 h 619"/>
                <a:gd name="T16" fmla="*/ 43 w 753"/>
                <a:gd name="T17" fmla="*/ 599 h 619"/>
                <a:gd name="T18" fmla="*/ 103 w 753"/>
                <a:gd name="T19" fmla="*/ 579 h 619"/>
                <a:gd name="T20" fmla="*/ 0 w 753"/>
                <a:gd name="T21" fmla="*/ 173 h 619"/>
                <a:gd name="T22" fmla="*/ 115 w 753"/>
                <a:gd name="T23" fmla="*/ 68 h 619"/>
                <a:gd name="T24" fmla="*/ 267 w 753"/>
                <a:gd name="T25" fmla="*/ 64 h 619"/>
                <a:gd name="T26" fmla="*/ 377 w 753"/>
                <a:gd name="T27" fmla="*/ 138 h 619"/>
                <a:gd name="T28" fmla="*/ 486 w 753"/>
                <a:gd name="T29" fmla="*/ 64 h 619"/>
                <a:gd name="T30" fmla="*/ 638 w 753"/>
                <a:gd name="T31" fmla="*/ 68 h 619"/>
                <a:gd name="T32" fmla="*/ 753 w 753"/>
                <a:gd name="T33" fmla="*/ 173 h 619"/>
                <a:gd name="T34" fmla="*/ 610 w 753"/>
                <a:gd name="T35" fmla="*/ 579 h 619"/>
                <a:gd name="T36" fmla="*/ 544 w 753"/>
                <a:gd name="T37" fmla="*/ 266 h 619"/>
                <a:gd name="T38" fmla="*/ 377 w 753"/>
                <a:gd name="T39" fmla="*/ 266 h 619"/>
                <a:gd name="T40" fmla="*/ 209 w 753"/>
                <a:gd name="T41" fmla="*/ 266 h 619"/>
                <a:gd name="T42" fmla="*/ 143 w 753"/>
                <a:gd name="T43" fmla="*/ 579 h 619"/>
                <a:gd name="T44" fmla="*/ 412 w 753"/>
                <a:gd name="T45" fmla="*/ 352 h 619"/>
                <a:gd name="T46" fmla="*/ 567 w 753"/>
                <a:gd name="T47" fmla="*/ 332 h 619"/>
                <a:gd name="T48" fmla="*/ 587 w 753"/>
                <a:gd name="T49" fmla="*/ 579 h 619"/>
                <a:gd name="T50" fmla="*/ 389 w 753"/>
                <a:gd name="T51" fmla="*/ 352 h 619"/>
                <a:gd name="T52" fmla="*/ 369 w 753"/>
                <a:gd name="T53" fmla="*/ 535 h 619"/>
                <a:gd name="T54" fmla="*/ 166 w 753"/>
                <a:gd name="T55" fmla="*/ 515 h 619"/>
                <a:gd name="T56" fmla="*/ 186 w 753"/>
                <a:gd name="T57" fmla="*/ 332 h 619"/>
                <a:gd name="T58" fmla="*/ 389 w 753"/>
                <a:gd name="T59" fmla="*/ 352 h 619"/>
                <a:gd name="T60" fmla="*/ 206 w 753"/>
                <a:gd name="T61" fmla="*/ 372 h 619"/>
                <a:gd name="T62" fmla="*/ 349 w 753"/>
                <a:gd name="T63" fmla="*/ 49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3" h="619">
                  <a:moveTo>
                    <a:pt x="318" y="75"/>
                  </a:moveTo>
                  <a:cubicBezTo>
                    <a:pt x="311" y="67"/>
                    <a:pt x="311" y="55"/>
                    <a:pt x="318" y="47"/>
                  </a:cubicBezTo>
                  <a:cubicBezTo>
                    <a:pt x="326" y="39"/>
                    <a:pt x="339" y="39"/>
                    <a:pt x="347" y="47"/>
                  </a:cubicBezTo>
                  <a:lnTo>
                    <a:pt x="369" y="69"/>
                  </a:lnTo>
                  <a:lnTo>
                    <a:pt x="430" y="8"/>
                  </a:lnTo>
                  <a:cubicBezTo>
                    <a:pt x="438" y="0"/>
                    <a:pt x="451" y="0"/>
                    <a:pt x="458" y="8"/>
                  </a:cubicBezTo>
                  <a:cubicBezTo>
                    <a:pt x="466" y="16"/>
                    <a:pt x="466" y="28"/>
                    <a:pt x="458" y="36"/>
                  </a:cubicBezTo>
                  <a:lnTo>
                    <a:pt x="383" y="112"/>
                  </a:lnTo>
                  <a:cubicBezTo>
                    <a:pt x="379" y="115"/>
                    <a:pt x="374" y="117"/>
                    <a:pt x="369" y="117"/>
                  </a:cubicBezTo>
                  <a:cubicBezTo>
                    <a:pt x="364" y="117"/>
                    <a:pt x="359" y="115"/>
                    <a:pt x="355" y="112"/>
                  </a:cubicBezTo>
                  <a:lnTo>
                    <a:pt x="318" y="75"/>
                  </a:lnTo>
                  <a:close/>
                  <a:moveTo>
                    <a:pt x="650" y="296"/>
                  </a:moveTo>
                  <a:lnTo>
                    <a:pt x="650" y="579"/>
                  </a:lnTo>
                  <a:lnTo>
                    <a:pt x="690" y="579"/>
                  </a:lnTo>
                  <a:cubicBezTo>
                    <a:pt x="701" y="579"/>
                    <a:pt x="710" y="588"/>
                    <a:pt x="710" y="599"/>
                  </a:cubicBezTo>
                  <a:cubicBezTo>
                    <a:pt x="710" y="610"/>
                    <a:pt x="701" y="619"/>
                    <a:pt x="690" y="619"/>
                  </a:cubicBezTo>
                  <a:lnTo>
                    <a:pt x="63" y="619"/>
                  </a:lnTo>
                  <a:cubicBezTo>
                    <a:pt x="52" y="619"/>
                    <a:pt x="43" y="610"/>
                    <a:pt x="43" y="599"/>
                  </a:cubicBezTo>
                  <a:cubicBezTo>
                    <a:pt x="43" y="588"/>
                    <a:pt x="52" y="579"/>
                    <a:pt x="63" y="579"/>
                  </a:cubicBezTo>
                  <a:lnTo>
                    <a:pt x="103" y="579"/>
                  </a:lnTo>
                  <a:lnTo>
                    <a:pt x="103" y="296"/>
                  </a:lnTo>
                  <a:cubicBezTo>
                    <a:pt x="45" y="286"/>
                    <a:pt x="0" y="234"/>
                    <a:pt x="0" y="173"/>
                  </a:cubicBezTo>
                  <a:cubicBezTo>
                    <a:pt x="0" y="167"/>
                    <a:pt x="3" y="161"/>
                    <a:pt x="7" y="157"/>
                  </a:cubicBezTo>
                  <a:lnTo>
                    <a:pt x="115" y="68"/>
                  </a:lnTo>
                  <a:cubicBezTo>
                    <a:pt x="119" y="65"/>
                    <a:pt x="123" y="64"/>
                    <a:pt x="128" y="64"/>
                  </a:cubicBezTo>
                  <a:lnTo>
                    <a:pt x="267" y="64"/>
                  </a:lnTo>
                  <a:cubicBezTo>
                    <a:pt x="275" y="64"/>
                    <a:pt x="283" y="69"/>
                    <a:pt x="286" y="76"/>
                  </a:cubicBezTo>
                  <a:cubicBezTo>
                    <a:pt x="301" y="114"/>
                    <a:pt x="336" y="138"/>
                    <a:pt x="377" y="138"/>
                  </a:cubicBezTo>
                  <a:cubicBezTo>
                    <a:pt x="417" y="138"/>
                    <a:pt x="453" y="114"/>
                    <a:pt x="468" y="76"/>
                  </a:cubicBezTo>
                  <a:cubicBezTo>
                    <a:pt x="471" y="69"/>
                    <a:pt x="478" y="64"/>
                    <a:pt x="486" y="64"/>
                  </a:cubicBezTo>
                  <a:lnTo>
                    <a:pt x="626" y="64"/>
                  </a:lnTo>
                  <a:cubicBezTo>
                    <a:pt x="630" y="64"/>
                    <a:pt x="635" y="65"/>
                    <a:pt x="638" y="68"/>
                  </a:cubicBezTo>
                  <a:lnTo>
                    <a:pt x="746" y="157"/>
                  </a:lnTo>
                  <a:cubicBezTo>
                    <a:pt x="751" y="161"/>
                    <a:pt x="753" y="167"/>
                    <a:pt x="753" y="173"/>
                  </a:cubicBezTo>
                  <a:cubicBezTo>
                    <a:pt x="753" y="234"/>
                    <a:pt x="709" y="286"/>
                    <a:pt x="650" y="296"/>
                  </a:cubicBezTo>
                  <a:close/>
                  <a:moveTo>
                    <a:pt x="610" y="579"/>
                  </a:moveTo>
                  <a:lnTo>
                    <a:pt x="610" y="297"/>
                  </a:lnTo>
                  <a:cubicBezTo>
                    <a:pt x="585" y="293"/>
                    <a:pt x="563" y="283"/>
                    <a:pt x="544" y="266"/>
                  </a:cubicBezTo>
                  <a:cubicBezTo>
                    <a:pt x="521" y="287"/>
                    <a:pt x="492" y="298"/>
                    <a:pt x="460" y="298"/>
                  </a:cubicBezTo>
                  <a:cubicBezTo>
                    <a:pt x="429" y="298"/>
                    <a:pt x="400" y="287"/>
                    <a:pt x="377" y="266"/>
                  </a:cubicBezTo>
                  <a:cubicBezTo>
                    <a:pt x="354" y="287"/>
                    <a:pt x="324" y="298"/>
                    <a:pt x="293" y="298"/>
                  </a:cubicBezTo>
                  <a:cubicBezTo>
                    <a:pt x="262" y="298"/>
                    <a:pt x="232" y="287"/>
                    <a:pt x="209" y="266"/>
                  </a:cubicBezTo>
                  <a:cubicBezTo>
                    <a:pt x="191" y="283"/>
                    <a:pt x="168" y="293"/>
                    <a:pt x="143" y="297"/>
                  </a:cubicBezTo>
                  <a:lnTo>
                    <a:pt x="143" y="579"/>
                  </a:lnTo>
                  <a:lnTo>
                    <a:pt x="412" y="579"/>
                  </a:lnTo>
                  <a:lnTo>
                    <a:pt x="412" y="352"/>
                  </a:lnTo>
                  <a:cubicBezTo>
                    <a:pt x="412" y="341"/>
                    <a:pt x="421" y="332"/>
                    <a:pt x="432" y="332"/>
                  </a:cubicBezTo>
                  <a:lnTo>
                    <a:pt x="567" y="332"/>
                  </a:lnTo>
                  <a:cubicBezTo>
                    <a:pt x="578" y="332"/>
                    <a:pt x="587" y="341"/>
                    <a:pt x="587" y="352"/>
                  </a:cubicBezTo>
                  <a:lnTo>
                    <a:pt x="587" y="579"/>
                  </a:lnTo>
                  <a:lnTo>
                    <a:pt x="610" y="579"/>
                  </a:lnTo>
                  <a:close/>
                  <a:moveTo>
                    <a:pt x="389" y="352"/>
                  </a:moveTo>
                  <a:lnTo>
                    <a:pt x="389" y="515"/>
                  </a:lnTo>
                  <a:cubicBezTo>
                    <a:pt x="389" y="527"/>
                    <a:pt x="380" y="535"/>
                    <a:pt x="369" y="535"/>
                  </a:cubicBezTo>
                  <a:lnTo>
                    <a:pt x="186" y="535"/>
                  </a:lnTo>
                  <a:cubicBezTo>
                    <a:pt x="175" y="535"/>
                    <a:pt x="166" y="527"/>
                    <a:pt x="166" y="515"/>
                  </a:cubicBezTo>
                  <a:lnTo>
                    <a:pt x="166" y="352"/>
                  </a:lnTo>
                  <a:cubicBezTo>
                    <a:pt x="166" y="341"/>
                    <a:pt x="175" y="332"/>
                    <a:pt x="186" y="332"/>
                  </a:cubicBezTo>
                  <a:lnTo>
                    <a:pt x="369" y="332"/>
                  </a:lnTo>
                  <a:cubicBezTo>
                    <a:pt x="380" y="332"/>
                    <a:pt x="389" y="341"/>
                    <a:pt x="389" y="352"/>
                  </a:cubicBezTo>
                  <a:close/>
                  <a:moveTo>
                    <a:pt x="349" y="372"/>
                  </a:moveTo>
                  <a:lnTo>
                    <a:pt x="206" y="372"/>
                  </a:lnTo>
                  <a:lnTo>
                    <a:pt x="206" y="495"/>
                  </a:lnTo>
                  <a:lnTo>
                    <a:pt x="349" y="495"/>
                  </a:lnTo>
                  <a:lnTo>
                    <a:pt x="349" y="372"/>
                  </a:lnTo>
                  <a:close/>
                </a:path>
              </a:pathLst>
            </a:custGeom>
            <a:solidFill>
              <a:schemeClr val="bg1"/>
            </a:solidFill>
            <a:ln>
              <a:noFill/>
            </a:ln>
            <a:effec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p>
          </p:txBody>
        </p:sp>
      </p:grpSp>
      <p:sp>
        <p:nvSpPr>
          <p:cNvPr id="47" name="îṥľíḋé">
            <a:extLst>
              <a:ext uri="{FF2B5EF4-FFF2-40B4-BE49-F238E27FC236}">
                <a16:creationId xmlns:a16="http://schemas.microsoft.com/office/drawing/2014/main" id="{06B5C0A2-1AE9-4065-8F78-C83A2329FD81}"/>
              </a:ext>
            </a:extLst>
          </p:cNvPr>
          <p:cNvSpPr/>
          <p:nvPr/>
        </p:nvSpPr>
        <p:spPr>
          <a:xfrm>
            <a:off x="6235994" y="2230520"/>
            <a:ext cx="5388315" cy="422126"/>
          </a:xfrm>
          <a:prstGeom prst="rect">
            <a:avLst/>
          </a:prstGeom>
        </p:spPr>
        <p:txBody>
          <a:bodyPr wrap="square" lIns="91440" tIns="45720" rIns="91440" bIns="45720" anchor="ctr">
            <a:noAutofit/>
          </a:bodyPr>
          <a:lstStyle/>
          <a:p>
            <a:r>
              <a:rPr lang="en-US" altLang="zh-CN" sz="3200" dirty="0" err="1" smtClean="0">
                <a:latin typeface="Times New Roman" pitchFamily="18" charset="0"/>
                <a:cs typeface="Times New Roman" pitchFamily="18" charset="0"/>
              </a:rPr>
              <a:t>Chia</a:t>
            </a:r>
            <a:r>
              <a:rPr lang="en-US" altLang="zh-CN" sz="3200" dirty="0" smtClean="0">
                <a:latin typeface="Times New Roman" pitchFamily="18" charset="0"/>
                <a:cs typeface="Times New Roman" pitchFamily="18" charset="0"/>
              </a:rPr>
              <a:t> </a:t>
            </a:r>
            <a:r>
              <a:rPr lang="en-US" altLang="zh-CN" sz="3200" dirty="0" err="1" smtClean="0">
                <a:latin typeface="Times New Roman" pitchFamily="18" charset="0"/>
                <a:cs typeface="Times New Roman" pitchFamily="18" charset="0"/>
              </a:rPr>
              <a:t>lớp</a:t>
            </a:r>
            <a:r>
              <a:rPr lang="en-US" altLang="zh-CN" sz="3200" dirty="0" smtClean="0">
                <a:latin typeface="Times New Roman" pitchFamily="18" charset="0"/>
                <a:cs typeface="Times New Roman" pitchFamily="18" charset="0"/>
              </a:rPr>
              <a:t> </a:t>
            </a:r>
            <a:r>
              <a:rPr lang="en-US" altLang="zh-CN" sz="3200" dirty="0" err="1" smtClean="0">
                <a:latin typeface="Times New Roman" pitchFamily="18" charset="0"/>
                <a:cs typeface="Times New Roman" pitchFamily="18" charset="0"/>
              </a:rPr>
              <a:t>thành</a:t>
            </a:r>
            <a:r>
              <a:rPr lang="en-US" altLang="zh-CN" sz="3200" dirty="0" smtClean="0">
                <a:latin typeface="Times New Roman" pitchFamily="18" charset="0"/>
                <a:cs typeface="Times New Roman" pitchFamily="18" charset="0"/>
              </a:rPr>
              <a:t> 3 </a:t>
            </a:r>
            <a:r>
              <a:rPr lang="en-US" altLang="zh-CN" sz="3200" dirty="0" err="1" smtClean="0">
                <a:latin typeface="Times New Roman" pitchFamily="18" charset="0"/>
                <a:cs typeface="Times New Roman" pitchFamily="18" charset="0"/>
              </a:rPr>
              <a:t>tổ</a:t>
            </a:r>
            <a:endParaRPr lang="zh-CN" altLang="en-US" sz="3200" dirty="0">
              <a:latin typeface="Times New Roman" pitchFamily="18" charset="0"/>
              <a:cs typeface="Times New Roman" pitchFamily="18" charset="0"/>
            </a:endParaRPr>
          </a:p>
        </p:txBody>
      </p:sp>
      <p:grpSp>
        <p:nvGrpSpPr>
          <p:cNvPr id="48" name="iṥlîḍè">
            <a:extLst>
              <a:ext uri="{FF2B5EF4-FFF2-40B4-BE49-F238E27FC236}">
                <a16:creationId xmlns:a16="http://schemas.microsoft.com/office/drawing/2014/main" id="{03644D0E-9710-4222-B84C-6E3F5D28354D}"/>
              </a:ext>
            </a:extLst>
          </p:cNvPr>
          <p:cNvGrpSpPr/>
          <p:nvPr/>
        </p:nvGrpSpPr>
        <p:grpSpPr>
          <a:xfrm>
            <a:off x="5244371" y="3486968"/>
            <a:ext cx="719376" cy="719376"/>
            <a:chOff x="6356293" y="5213246"/>
            <a:chExt cx="626342" cy="626342"/>
          </a:xfrm>
        </p:grpSpPr>
        <p:sp>
          <p:nvSpPr>
            <p:cNvPr id="49" name="íṡ1îḋé">
              <a:extLst>
                <a:ext uri="{FF2B5EF4-FFF2-40B4-BE49-F238E27FC236}">
                  <a16:creationId xmlns:a16="http://schemas.microsoft.com/office/drawing/2014/main" id="{099F0A91-0497-41F0-9F99-B4EE8A81C6FF}"/>
                </a:ext>
              </a:extLst>
            </p:cNvPr>
            <p:cNvSpPr/>
            <p:nvPr/>
          </p:nvSpPr>
          <p:spPr>
            <a:xfrm>
              <a:off x="6356293" y="5213246"/>
              <a:ext cx="626342" cy="626342"/>
            </a:xfrm>
            <a:prstGeom prst="ellipse">
              <a:avLst/>
            </a:prstGeom>
            <a:solidFill>
              <a:srgbClr val="8AC59E"/>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sz="2400"/>
            </a:p>
          </p:txBody>
        </p:sp>
        <p:sp>
          <p:nvSpPr>
            <p:cNvPr id="50" name="iŝḷïḍè">
              <a:extLst>
                <a:ext uri="{FF2B5EF4-FFF2-40B4-BE49-F238E27FC236}">
                  <a16:creationId xmlns:a16="http://schemas.microsoft.com/office/drawing/2014/main" id="{88F90610-050E-4C87-AF67-7C0C8C2FFF46}"/>
                </a:ext>
              </a:extLst>
            </p:cNvPr>
            <p:cNvSpPr/>
            <p:nvPr/>
          </p:nvSpPr>
          <p:spPr>
            <a:xfrm>
              <a:off x="6513894" y="5398735"/>
              <a:ext cx="311141" cy="255359"/>
            </a:xfrm>
            <a:custGeom>
              <a:avLst/>
              <a:gdLst>
                <a:gd name="T0" fmla="*/ 318 w 753"/>
                <a:gd name="T1" fmla="*/ 47 h 619"/>
                <a:gd name="T2" fmla="*/ 369 w 753"/>
                <a:gd name="T3" fmla="*/ 69 h 619"/>
                <a:gd name="T4" fmla="*/ 458 w 753"/>
                <a:gd name="T5" fmla="*/ 8 h 619"/>
                <a:gd name="T6" fmla="*/ 383 w 753"/>
                <a:gd name="T7" fmla="*/ 112 h 619"/>
                <a:gd name="T8" fmla="*/ 355 w 753"/>
                <a:gd name="T9" fmla="*/ 112 h 619"/>
                <a:gd name="T10" fmla="*/ 650 w 753"/>
                <a:gd name="T11" fmla="*/ 296 h 619"/>
                <a:gd name="T12" fmla="*/ 690 w 753"/>
                <a:gd name="T13" fmla="*/ 579 h 619"/>
                <a:gd name="T14" fmla="*/ 690 w 753"/>
                <a:gd name="T15" fmla="*/ 619 h 619"/>
                <a:gd name="T16" fmla="*/ 43 w 753"/>
                <a:gd name="T17" fmla="*/ 599 h 619"/>
                <a:gd name="T18" fmla="*/ 103 w 753"/>
                <a:gd name="T19" fmla="*/ 579 h 619"/>
                <a:gd name="T20" fmla="*/ 0 w 753"/>
                <a:gd name="T21" fmla="*/ 173 h 619"/>
                <a:gd name="T22" fmla="*/ 115 w 753"/>
                <a:gd name="T23" fmla="*/ 68 h 619"/>
                <a:gd name="T24" fmla="*/ 267 w 753"/>
                <a:gd name="T25" fmla="*/ 64 h 619"/>
                <a:gd name="T26" fmla="*/ 377 w 753"/>
                <a:gd name="T27" fmla="*/ 138 h 619"/>
                <a:gd name="T28" fmla="*/ 486 w 753"/>
                <a:gd name="T29" fmla="*/ 64 h 619"/>
                <a:gd name="T30" fmla="*/ 638 w 753"/>
                <a:gd name="T31" fmla="*/ 68 h 619"/>
                <a:gd name="T32" fmla="*/ 753 w 753"/>
                <a:gd name="T33" fmla="*/ 173 h 619"/>
                <a:gd name="T34" fmla="*/ 610 w 753"/>
                <a:gd name="T35" fmla="*/ 579 h 619"/>
                <a:gd name="T36" fmla="*/ 544 w 753"/>
                <a:gd name="T37" fmla="*/ 266 h 619"/>
                <a:gd name="T38" fmla="*/ 377 w 753"/>
                <a:gd name="T39" fmla="*/ 266 h 619"/>
                <a:gd name="T40" fmla="*/ 209 w 753"/>
                <a:gd name="T41" fmla="*/ 266 h 619"/>
                <a:gd name="T42" fmla="*/ 143 w 753"/>
                <a:gd name="T43" fmla="*/ 579 h 619"/>
                <a:gd name="T44" fmla="*/ 412 w 753"/>
                <a:gd name="T45" fmla="*/ 352 h 619"/>
                <a:gd name="T46" fmla="*/ 567 w 753"/>
                <a:gd name="T47" fmla="*/ 332 h 619"/>
                <a:gd name="T48" fmla="*/ 587 w 753"/>
                <a:gd name="T49" fmla="*/ 579 h 619"/>
                <a:gd name="T50" fmla="*/ 389 w 753"/>
                <a:gd name="T51" fmla="*/ 352 h 619"/>
                <a:gd name="T52" fmla="*/ 369 w 753"/>
                <a:gd name="T53" fmla="*/ 535 h 619"/>
                <a:gd name="T54" fmla="*/ 166 w 753"/>
                <a:gd name="T55" fmla="*/ 515 h 619"/>
                <a:gd name="T56" fmla="*/ 186 w 753"/>
                <a:gd name="T57" fmla="*/ 332 h 619"/>
                <a:gd name="T58" fmla="*/ 389 w 753"/>
                <a:gd name="T59" fmla="*/ 352 h 619"/>
                <a:gd name="T60" fmla="*/ 206 w 753"/>
                <a:gd name="T61" fmla="*/ 372 h 619"/>
                <a:gd name="T62" fmla="*/ 349 w 753"/>
                <a:gd name="T63" fmla="*/ 49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3" h="619">
                  <a:moveTo>
                    <a:pt x="318" y="75"/>
                  </a:moveTo>
                  <a:cubicBezTo>
                    <a:pt x="311" y="67"/>
                    <a:pt x="311" y="55"/>
                    <a:pt x="318" y="47"/>
                  </a:cubicBezTo>
                  <a:cubicBezTo>
                    <a:pt x="326" y="39"/>
                    <a:pt x="339" y="39"/>
                    <a:pt x="347" y="47"/>
                  </a:cubicBezTo>
                  <a:lnTo>
                    <a:pt x="369" y="69"/>
                  </a:lnTo>
                  <a:lnTo>
                    <a:pt x="430" y="8"/>
                  </a:lnTo>
                  <a:cubicBezTo>
                    <a:pt x="438" y="0"/>
                    <a:pt x="451" y="0"/>
                    <a:pt x="458" y="8"/>
                  </a:cubicBezTo>
                  <a:cubicBezTo>
                    <a:pt x="466" y="16"/>
                    <a:pt x="466" y="28"/>
                    <a:pt x="458" y="36"/>
                  </a:cubicBezTo>
                  <a:lnTo>
                    <a:pt x="383" y="112"/>
                  </a:lnTo>
                  <a:cubicBezTo>
                    <a:pt x="379" y="115"/>
                    <a:pt x="374" y="117"/>
                    <a:pt x="369" y="117"/>
                  </a:cubicBezTo>
                  <a:cubicBezTo>
                    <a:pt x="364" y="117"/>
                    <a:pt x="359" y="115"/>
                    <a:pt x="355" y="112"/>
                  </a:cubicBezTo>
                  <a:lnTo>
                    <a:pt x="318" y="75"/>
                  </a:lnTo>
                  <a:close/>
                  <a:moveTo>
                    <a:pt x="650" y="296"/>
                  </a:moveTo>
                  <a:lnTo>
                    <a:pt x="650" y="579"/>
                  </a:lnTo>
                  <a:lnTo>
                    <a:pt x="690" y="579"/>
                  </a:lnTo>
                  <a:cubicBezTo>
                    <a:pt x="701" y="579"/>
                    <a:pt x="710" y="588"/>
                    <a:pt x="710" y="599"/>
                  </a:cubicBezTo>
                  <a:cubicBezTo>
                    <a:pt x="710" y="610"/>
                    <a:pt x="701" y="619"/>
                    <a:pt x="690" y="619"/>
                  </a:cubicBezTo>
                  <a:lnTo>
                    <a:pt x="63" y="619"/>
                  </a:lnTo>
                  <a:cubicBezTo>
                    <a:pt x="52" y="619"/>
                    <a:pt x="43" y="610"/>
                    <a:pt x="43" y="599"/>
                  </a:cubicBezTo>
                  <a:cubicBezTo>
                    <a:pt x="43" y="588"/>
                    <a:pt x="52" y="579"/>
                    <a:pt x="63" y="579"/>
                  </a:cubicBezTo>
                  <a:lnTo>
                    <a:pt x="103" y="579"/>
                  </a:lnTo>
                  <a:lnTo>
                    <a:pt x="103" y="296"/>
                  </a:lnTo>
                  <a:cubicBezTo>
                    <a:pt x="45" y="286"/>
                    <a:pt x="0" y="234"/>
                    <a:pt x="0" y="173"/>
                  </a:cubicBezTo>
                  <a:cubicBezTo>
                    <a:pt x="0" y="167"/>
                    <a:pt x="3" y="161"/>
                    <a:pt x="7" y="157"/>
                  </a:cubicBezTo>
                  <a:lnTo>
                    <a:pt x="115" y="68"/>
                  </a:lnTo>
                  <a:cubicBezTo>
                    <a:pt x="119" y="65"/>
                    <a:pt x="123" y="64"/>
                    <a:pt x="128" y="64"/>
                  </a:cubicBezTo>
                  <a:lnTo>
                    <a:pt x="267" y="64"/>
                  </a:lnTo>
                  <a:cubicBezTo>
                    <a:pt x="275" y="64"/>
                    <a:pt x="283" y="69"/>
                    <a:pt x="286" y="76"/>
                  </a:cubicBezTo>
                  <a:cubicBezTo>
                    <a:pt x="301" y="114"/>
                    <a:pt x="336" y="138"/>
                    <a:pt x="377" y="138"/>
                  </a:cubicBezTo>
                  <a:cubicBezTo>
                    <a:pt x="417" y="138"/>
                    <a:pt x="453" y="114"/>
                    <a:pt x="468" y="76"/>
                  </a:cubicBezTo>
                  <a:cubicBezTo>
                    <a:pt x="471" y="69"/>
                    <a:pt x="478" y="64"/>
                    <a:pt x="486" y="64"/>
                  </a:cubicBezTo>
                  <a:lnTo>
                    <a:pt x="626" y="64"/>
                  </a:lnTo>
                  <a:cubicBezTo>
                    <a:pt x="630" y="64"/>
                    <a:pt x="635" y="65"/>
                    <a:pt x="638" y="68"/>
                  </a:cubicBezTo>
                  <a:lnTo>
                    <a:pt x="746" y="157"/>
                  </a:lnTo>
                  <a:cubicBezTo>
                    <a:pt x="751" y="161"/>
                    <a:pt x="753" y="167"/>
                    <a:pt x="753" y="173"/>
                  </a:cubicBezTo>
                  <a:cubicBezTo>
                    <a:pt x="753" y="234"/>
                    <a:pt x="709" y="286"/>
                    <a:pt x="650" y="296"/>
                  </a:cubicBezTo>
                  <a:close/>
                  <a:moveTo>
                    <a:pt x="610" y="579"/>
                  </a:moveTo>
                  <a:lnTo>
                    <a:pt x="610" y="297"/>
                  </a:lnTo>
                  <a:cubicBezTo>
                    <a:pt x="585" y="293"/>
                    <a:pt x="563" y="283"/>
                    <a:pt x="544" y="266"/>
                  </a:cubicBezTo>
                  <a:cubicBezTo>
                    <a:pt x="521" y="287"/>
                    <a:pt x="492" y="298"/>
                    <a:pt x="460" y="298"/>
                  </a:cubicBezTo>
                  <a:cubicBezTo>
                    <a:pt x="429" y="298"/>
                    <a:pt x="400" y="287"/>
                    <a:pt x="377" y="266"/>
                  </a:cubicBezTo>
                  <a:cubicBezTo>
                    <a:pt x="354" y="287"/>
                    <a:pt x="324" y="298"/>
                    <a:pt x="293" y="298"/>
                  </a:cubicBezTo>
                  <a:cubicBezTo>
                    <a:pt x="262" y="298"/>
                    <a:pt x="232" y="287"/>
                    <a:pt x="209" y="266"/>
                  </a:cubicBezTo>
                  <a:cubicBezTo>
                    <a:pt x="191" y="283"/>
                    <a:pt x="168" y="293"/>
                    <a:pt x="143" y="297"/>
                  </a:cubicBezTo>
                  <a:lnTo>
                    <a:pt x="143" y="579"/>
                  </a:lnTo>
                  <a:lnTo>
                    <a:pt x="412" y="579"/>
                  </a:lnTo>
                  <a:lnTo>
                    <a:pt x="412" y="352"/>
                  </a:lnTo>
                  <a:cubicBezTo>
                    <a:pt x="412" y="341"/>
                    <a:pt x="421" y="332"/>
                    <a:pt x="432" y="332"/>
                  </a:cubicBezTo>
                  <a:lnTo>
                    <a:pt x="567" y="332"/>
                  </a:lnTo>
                  <a:cubicBezTo>
                    <a:pt x="578" y="332"/>
                    <a:pt x="587" y="341"/>
                    <a:pt x="587" y="352"/>
                  </a:cubicBezTo>
                  <a:lnTo>
                    <a:pt x="587" y="579"/>
                  </a:lnTo>
                  <a:lnTo>
                    <a:pt x="610" y="579"/>
                  </a:lnTo>
                  <a:close/>
                  <a:moveTo>
                    <a:pt x="389" y="352"/>
                  </a:moveTo>
                  <a:lnTo>
                    <a:pt x="389" y="515"/>
                  </a:lnTo>
                  <a:cubicBezTo>
                    <a:pt x="389" y="527"/>
                    <a:pt x="380" y="535"/>
                    <a:pt x="369" y="535"/>
                  </a:cubicBezTo>
                  <a:lnTo>
                    <a:pt x="186" y="535"/>
                  </a:lnTo>
                  <a:cubicBezTo>
                    <a:pt x="175" y="535"/>
                    <a:pt x="166" y="527"/>
                    <a:pt x="166" y="515"/>
                  </a:cubicBezTo>
                  <a:lnTo>
                    <a:pt x="166" y="352"/>
                  </a:lnTo>
                  <a:cubicBezTo>
                    <a:pt x="166" y="341"/>
                    <a:pt x="175" y="332"/>
                    <a:pt x="186" y="332"/>
                  </a:cubicBezTo>
                  <a:lnTo>
                    <a:pt x="369" y="332"/>
                  </a:lnTo>
                  <a:cubicBezTo>
                    <a:pt x="380" y="332"/>
                    <a:pt x="389" y="341"/>
                    <a:pt x="389" y="352"/>
                  </a:cubicBezTo>
                  <a:close/>
                  <a:moveTo>
                    <a:pt x="349" y="372"/>
                  </a:moveTo>
                  <a:lnTo>
                    <a:pt x="206" y="372"/>
                  </a:lnTo>
                  <a:lnTo>
                    <a:pt x="206" y="495"/>
                  </a:lnTo>
                  <a:lnTo>
                    <a:pt x="349" y="495"/>
                  </a:lnTo>
                  <a:lnTo>
                    <a:pt x="349" y="372"/>
                  </a:lnTo>
                  <a:close/>
                </a:path>
              </a:pathLst>
            </a:custGeom>
            <a:solidFill>
              <a:schemeClr val="bg1"/>
            </a:solidFill>
            <a:ln>
              <a:noFill/>
            </a:ln>
            <a:effec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p>
          </p:txBody>
        </p:sp>
      </p:grpSp>
      <p:sp>
        <p:nvSpPr>
          <p:cNvPr id="51" name="îṥľíḋé">
            <a:extLst>
              <a:ext uri="{FF2B5EF4-FFF2-40B4-BE49-F238E27FC236}">
                <a16:creationId xmlns:a16="http://schemas.microsoft.com/office/drawing/2014/main" id="{06B5C0A2-1AE9-4065-8F78-C83A2329FD81}"/>
              </a:ext>
            </a:extLst>
          </p:cNvPr>
          <p:cNvSpPr/>
          <p:nvPr/>
        </p:nvSpPr>
        <p:spPr>
          <a:xfrm>
            <a:off x="6239804" y="3628790"/>
            <a:ext cx="5388315" cy="422126"/>
          </a:xfrm>
          <a:prstGeom prst="rect">
            <a:avLst/>
          </a:prstGeom>
        </p:spPr>
        <p:txBody>
          <a:bodyPr wrap="square" lIns="91440" tIns="45720" rIns="91440" bIns="45720" anchor="ctr">
            <a:noAutofit/>
          </a:bodyPr>
          <a:lstStyle/>
          <a:p>
            <a:r>
              <a:rPr lang="en-US" altLang="zh-CN" sz="3000" dirty="0" err="1" smtClean="0">
                <a:latin typeface="Times New Roman" pitchFamily="18" charset="0"/>
                <a:cs typeface="Times New Roman" pitchFamily="18" charset="0"/>
              </a:rPr>
              <a:t>Cùng</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vẽ</a:t>
            </a:r>
            <a:r>
              <a:rPr lang="en-US" altLang="zh-CN" sz="3000" dirty="0" smtClean="0">
                <a:latin typeface="Times New Roman" pitchFamily="18" charset="0"/>
                <a:cs typeface="Times New Roman" pitchFamily="18" charset="0"/>
              </a:rPr>
              <a:t> SĐTD so </a:t>
            </a:r>
            <a:r>
              <a:rPr lang="en-US" altLang="zh-CN" sz="3000" dirty="0" err="1" smtClean="0">
                <a:latin typeface="Times New Roman" pitchFamily="18" charset="0"/>
                <a:cs typeface="Times New Roman" pitchFamily="18" charset="0"/>
              </a:rPr>
              <a:t>sánh</a:t>
            </a:r>
            <a:r>
              <a:rPr lang="en-US" altLang="zh-CN" sz="3000" dirty="0" smtClean="0">
                <a:latin typeface="Times New Roman" pitchFamily="18" charset="0"/>
                <a:cs typeface="Times New Roman" pitchFamily="18" charset="0"/>
              </a:rPr>
              <a:t> 3 </a:t>
            </a:r>
            <a:r>
              <a:rPr lang="en-US" altLang="zh-CN" sz="3000" dirty="0" err="1" smtClean="0">
                <a:latin typeface="Times New Roman" pitchFamily="18" charset="0"/>
                <a:cs typeface="Times New Roman" pitchFamily="18" charset="0"/>
              </a:rPr>
              <a:t>loại</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văn</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bản</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Tự</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sự</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Miêu</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tả</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Đơn</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từ</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Về</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Mục</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đích</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Nội</a:t>
            </a:r>
            <a:r>
              <a:rPr lang="en-US" altLang="zh-CN" sz="3000" dirty="0" smtClean="0">
                <a:latin typeface="Times New Roman" pitchFamily="18" charset="0"/>
                <a:cs typeface="Times New Roman" pitchFamily="18" charset="0"/>
              </a:rPr>
              <a:t> dung; </a:t>
            </a:r>
            <a:r>
              <a:rPr lang="en-US" altLang="zh-CN" sz="3000" dirty="0" err="1" smtClean="0">
                <a:latin typeface="Times New Roman" pitchFamily="18" charset="0"/>
                <a:cs typeface="Times New Roman" pitchFamily="18" charset="0"/>
              </a:rPr>
              <a:t>Hình</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thức</a:t>
            </a:r>
            <a:r>
              <a:rPr lang="en-US" altLang="zh-CN" sz="3000" dirty="0" smtClean="0">
                <a:latin typeface="Times New Roman" pitchFamily="18" charset="0"/>
                <a:cs typeface="Times New Roman" pitchFamily="18" charset="0"/>
              </a:rPr>
              <a:t>)</a:t>
            </a:r>
            <a:endParaRPr lang="zh-CN" altLang="en-US" sz="3000" dirty="0">
              <a:latin typeface="Times New Roman" pitchFamily="18" charset="0"/>
              <a:cs typeface="Times New Roman" pitchFamily="18" charset="0"/>
            </a:endParaRPr>
          </a:p>
        </p:txBody>
      </p:sp>
      <p:grpSp>
        <p:nvGrpSpPr>
          <p:cNvPr id="52" name="iṥlîḍè">
            <a:extLst>
              <a:ext uri="{FF2B5EF4-FFF2-40B4-BE49-F238E27FC236}">
                <a16:creationId xmlns:a16="http://schemas.microsoft.com/office/drawing/2014/main" id="{03644D0E-9710-4222-B84C-6E3F5D28354D}"/>
              </a:ext>
            </a:extLst>
          </p:cNvPr>
          <p:cNvGrpSpPr/>
          <p:nvPr/>
        </p:nvGrpSpPr>
        <p:grpSpPr>
          <a:xfrm>
            <a:off x="5255801" y="4984298"/>
            <a:ext cx="719376" cy="719376"/>
            <a:chOff x="6356293" y="5213246"/>
            <a:chExt cx="626342" cy="626342"/>
          </a:xfrm>
        </p:grpSpPr>
        <p:sp>
          <p:nvSpPr>
            <p:cNvPr id="53" name="íṡ1îḋé">
              <a:extLst>
                <a:ext uri="{FF2B5EF4-FFF2-40B4-BE49-F238E27FC236}">
                  <a16:creationId xmlns:a16="http://schemas.microsoft.com/office/drawing/2014/main" id="{099F0A91-0497-41F0-9F99-B4EE8A81C6FF}"/>
                </a:ext>
              </a:extLst>
            </p:cNvPr>
            <p:cNvSpPr/>
            <p:nvPr/>
          </p:nvSpPr>
          <p:spPr>
            <a:xfrm>
              <a:off x="6356293" y="5213246"/>
              <a:ext cx="626342" cy="626342"/>
            </a:xfrm>
            <a:prstGeom prst="ellipse">
              <a:avLst/>
            </a:prstGeom>
            <a:solidFill>
              <a:srgbClr val="8AC59E"/>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sz="2400"/>
            </a:p>
          </p:txBody>
        </p:sp>
        <p:sp>
          <p:nvSpPr>
            <p:cNvPr id="54" name="iŝḷïḍè">
              <a:extLst>
                <a:ext uri="{FF2B5EF4-FFF2-40B4-BE49-F238E27FC236}">
                  <a16:creationId xmlns:a16="http://schemas.microsoft.com/office/drawing/2014/main" id="{88F90610-050E-4C87-AF67-7C0C8C2FFF46}"/>
                </a:ext>
              </a:extLst>
            </p:cNvPr>
            <p:cNvSpPr/>
            <p:nvPr/>
          </p:nvSpPr>
          <p:spPr>
            <a:xfrm>
              <a:off x="6513894" y="5398735"/>
              <a:ext cx="311141" cy="255359"/>
            </a:xfrm>
            <a:custGeom>
              <a:avLst/>
              <a:gdLst>
                <a:gd name="T0" fmla="*/ 318 w 753"/>
                <a:gd name="T1" fmla="*/ 47 h 619"/>
                <a:gd name="T2" fmla="*/ 369 w 753"/>
                <a:gd name="T3" fmla="*/ 69 h 619"/>
                <a:gd name="T4" fmla="*/ 458 w 753"/>
                <a:gd name="T5" fmla="*/ 8 h 619"/>
                <a:gd name="T6" fmla="*/ 383 w 753"/>
                <a:gd name="T7" fmla="*/ 112 h 619"/>
                <a:gd name="T8" fmla="*/ 355 w 753"/>
                <a:gd name="T9" fmla="*/ 112 h 619"/>
                <a:gd name="T10" fmla="*/ 650 w 753"/>
                <a:gd name="T11" fmla="*/ 296 h 619"/>
                <a:gd name="T12" fmla="*/ 690 w 753"/>
                <a:gd name="T13" fmla="*/ 579 h 619"/>
                <a:gd name="T14" fmla="*/ 690 w 753"/>
                <a:gd name="T15" fmla="*/ 619 h 619"/>
                <a:gd name="T16" fmla="*/ 43 w 753"/>
                <a:gd name="T17" fmla="*/ 599 h 619"/>
                <a:gd name="T18" fmla="*/ 103 w 753"/>
                <a:gd name="T19" fmla="*/ 579 h 619"/>
                <a:gd name="T20" fmla="*/ 0 w 753"/>
                <a:gd name="T21" fmla="*/ 173 h 619"/>
                <a:gd name="T22" fmla="*/ 115 w 753"/>
                <a:gd name="T23" fmla="*/ 68 h 619"/>
                <a:gd name="T24" fmla="*/ 267 w 753"/>
                <a:gd name="T25" fmla="*/ 64 h 619"/>
                <a:gd name="T26" fmla="*/ 377 w 753"/>
                <a:gd name="T27" fmla="*/ 138 h 619"/>
                <a:gd name="T28" fmla="*/ 486 w 753"/>
                <a:gd name="T29" fmla="*/ 64 h 619"/>
                <a:gd name="T30" fmla="*/ 638 w 753"/>
                <a:gd name="T31" fmla="*/ 68 h 619"/>
                <a:gd name="T32" fmla="*/ 753 w 753"/>
                <a:gd name="T33" fmla="*/ 173 h 619"/>
                <a:gd name="T34" fmla="*/ 610 w 753"/>
                <a:gd name="T35" fmla="*/ 579 h 619"/>
                <a:gd name="T36" fmla="*/ 544 w 753"/>
                <a:gd name="T37" fmla="*/ 266 h 619"/>
                <a:gd name="T38" fmla="*/ 377 w 753"/>
                <a:gd name="T39" fmla="*/ 266 h 619"/>
                <a:gd name="T40" fmla="*/ 209 w 753"/>
                <a:gd name="T41" fmla="*/ 266 h 619"/>
                <a:gd name="T42" fmla="*/ 143 w 753"/>
                <a:gd name="T43" fmla="*/ 579 h 619"/>
                <a:gd name="T44" fmla="*/ 412 w 753"/>
                <a:gd name="T45" fmla="*/ 352 h 619"/>
                <a:gd name="T46" fmla="*/ 567 w 753"/>
                <a:gd name="T47" fmla="*/ 332 h 619"/>
                <a:gd name="T48" fmla="*/ 587 w 753"/>
                <a:gd name="T49" fmla="*/ 579 h 619"/>
                <a:gd name="T50" fmla="*/ 389 w 753"/>
                <a:gd name="T51" fmla="*/ 352 h 619"/>
                <a:gd name="T52" fmla="*/ 369 w 753"/>
                <a:gd name="T53" fmla="*/ 535 h 619"/>
                <a:gd name="T54" fmla="*/ 166 w 753"/>
                <a:gd name="T55" fmla="*/ 515 h 619"/>
                <a:gd name="T56" fmla="*/ 186 w 753"/>
                <a:gd name="T57" fmla="*/ 332 h 619"/>
                <a:gd name="T58" fmla="*/ 389 w 753"/>
                <a:gd name="T59" fmla="*/ 352 h 619"/>
                <a:gd name="T60" fmla="*/ 206 w 753"/>
                <a:gd name="T61" fmla="*/ 372 h 619"/>
                <a:gd name="T62" fmla="*/ 349 w 753"/>
                <a:gd name="T63" fmla="*/ 49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3" h="619">
                  <a:moveTo>
                    <a:pt x="318" y="75"/>
                  </a:moveTo>
                  <a:cubicBezTo>
                    <a:pt x="311" y="67"/>
                    <a:pt x="311" y="55"/>
                    <a:pt x="318" y="47"/>
                  </a:cubicBezTo>
                  <a:cubicBezTo>
                    <a:pt x="326" y="39"/>
                    <a:pt x="339" y="39"/>
                    <a:pt x="347" y="47"/>
                  </a:cubicBezTo>
                  <a:lnTo>
                    <a:pt x="369" y="69"/>
                  </a:lnTo>
                  <a:lnTo>
                    <a:pt x="430" y="8"/>
                  </a:lnTo>
                  <a:cubicBezTo>
                    <a:pt x="438" y="0"/>
                    <a:pt x="451" y="0"/>
                    <a:pt x="458" y="8"/>
                  </a:cubicBezTo>
                  <a:cubicBezTo>
                    <a:pt x="466" y="16"/>
                    <a:pt x="466" y="28"/>
                    <a:pt x="458" y="36"/>
                  </a:cubicBezTo>
                  <a:lnTo>
                    <a:pt x="383" y="112"/>
                  </a:lnTo>
                  <a:cubicBezTo>
                    <a:pt x="379" y="115"/>
                    <a:pt x="374" y="117"/>
                    <a:pt x="369" y="117"/>
                  </a:cubicBezTo>
                  <a:cubicBezTo>
                    <a:pt x="364" y="117"/>
                    <a:pt x="359" y="115"/>
                    <a:pt x="355" y="112"/>
                  </a:cubicBezTo>
                  <a:lnTo>
                    <a:pt x="318" y="75"/>
                  </a:lnTo>
                  <a:close/>
                  <a:moveTo>
                    <a:pt x="650" y="296"/>
                  </a:moveTo>
                  <a:lnTo>
                    <a:pt x="650" y="579"/>
                  </a:lnTo>
                  <a:lnTo>
                    <a:pt x="690" y="579"/>
                  </a:lnTo>
                  <a:cubicBezTo>
                    <a:pt x="701" y="579"/>
                    <a:pt x="710" y="588"/>
                    <a:pt x="710" y="599"/>
                  </a:cubicBezTo>
                  <a:cubicBezTo>
                    <a:pt x="710" y="610"/>
                    <a:pt x="701" y="619"/>
                    <a:pt x="690" y="619"/>
                  </a:cubicBezTo>
                  <a:lnTo>
                    <a:pt x="63" y="619"/>
                  </a:lnTo>
                  <a:cubicBezTo>
                    <a:pt x="52" y="619"/>
                    <a:pt x="43" y="610"/>
                    <a:pt x="43" y="599"/>
                  </a:cubicBezTo>
                  <a:cubicBezTo>
                    <a:pt x="43" y="588"/>
                    <a:pt x="52" y="579"/>
                    <a:pt x="63" y="579"/>
                  </a:cubicBezTo>
                  <a:lnTo>
                    <a:pt x="103" y="579"/>
                  </a:lnTo>
                  <a:lnTo>
                    <a:pt x="103" y="296"/>
                  </a:lnTo>
                  <a:cubicBezTo>
                    <a:pt x="45" y="286"/>
                    <a:pt x="0" y="234"/>
                    <a:pt x="0" y="173"/>
                  </a:cubicBezTo>
                  <a:cubicBezTo>
                    <a:pt x="0" y="167"/>
                    <a:pt x="3" y="161"/>
                    <a:pt x="7" y="157"/>
                  </a:cubicBezTo>
                  <a:lnTo>
                    <a:pt x="115" y="68"/>
                  </a:lnTo>
                  <a:cubicBezTo>
                    <a:pt x="119" y="65"/>
                    <a:pt x="123" y="64"/>
                    <a:pt x="128" y="64"/>
                  </a:cubicBezTo>
                  <a:lnTo>
                    <a:pt x="267" y="64"/>
                  </a:lnTo>
                  <a:cubicBezTo>
                    <a:pt x="275" y="64"/>
                    <a:pt x="283" y="69"/>
                    <a:pt x="286" y="76"/>
                  </a:cubicBezTo>
                  <a:cubicBezTo>
                    <a:pt x="301" y="114"/>
                    <a:pt x="336" y="138"/>
                    <a:pt x="377" y="138"/>
                  </a:cubicBezTo>
                  <a:cubicBezTo>
                    <a:pt x="417" y="138"/>
                    <a:pt x="453" y="114"/>
                    <a:pt x="468" y="76"/>
                  </a:cubicBezTo>
                  <a:cubicBezTo>
                    <a:pt x="471" y="69"/>
                    <a:pt x="478" y="64"/>
                    <a:pt x="486" y="64"/>
                  </a:cubicBezTo>
                  <a:lnTo>
                    <a:pt x="626" y="64"/>
                  </a:lnTo>
                  <a:cubicBezTo>
                    <a:pt x="630" y="64"/>
                    <a:pt x="635" y="65"/>
                    <a:pt x="638" y="68"/>
                  </a:cubicBezTo>
                  <a:lnTo>
                    <a:pt x="746" y="157"/>
                  </a:lnTo>
                  <a:cubicBezTo>
                    <a:pt x="751" y="161"/>
                    <a:pt x="753" y="167"/>
                    <a:pt x="753" y="173"/>
                  </a:cubicBezTo>
                  <a:cubicBezTo>
                    <a:pt x="753" y="234"/>
                    <a:pt x="709" y="286"/>
                    <a:pt x="650" y="296"/>
                  </a:cubicBezTo>
                  <a:close/>
                  <a:moveTo>
                    <a:pt x="610" y="579"/>
                  </a:moveTo>
                  <a:lnTo>
                    <a:pt x="610" y="297"/>
                  </a:lnTo>
                  <a:cubicBezTo>
                    <a:pt x="585" y="293"/>
                    <a:pt x="563" y="283"/>
                    <a:pt x="544" y="266"/>
                  </a:cubicBezTo>
                  <a:cubicBezTo>
                    <a:pt x="521" y="287"/>
                    <a:pt x="492" y="298"/>
                    <a:pt x="460" y="298"/>
                  </a:cubicBezTo>
                  <a:cubicBezTo>
                    <a:pt x="429" y="298"/>
                    <a:pt x="400" y="287"/>
                    <a:pt x="377" y="266"/>
                  </a:cubicBezTo>
                  <a:cubicBezTo>
                    <a:pt x="354" y="287"/>
                    <a:pt x="324" y="298"/>
                    <a:pt x="293" y="298"/>
                  </a:cubicBezTo>
                  <a:cubicBezTo>
                    <a:pt x="262" y="298"/>
                    <a:pt x="232" y="287"/>
                    <a:pt x="209" y="266"/>
                  </a:cubicBezTo>
                  <a:cubicBezTo>
                    <a:pt x="191" y="283"/>
                    <a:pt x="168" y="293"/>
                    <a:pt x="143" y="297"/>
                  </a:cubicBezTo>
                  <a:lnTo>
                    <a:pt x="143" y="579"/>
                  </a:lnTo>
                  <a:lnTo>
                    <a:pt x="412" y="579"/>
                  </a:lnTo>
                  <a:lnTo>
                    <a:pt x="412" y="352"/>
                  </a:lnTo>
                  <a:cubicBezTo>
                    <a:pt x="412" y="341"/>
                    <a:pt x="421" y="332"/>
                    <a:pt x="432" y="332"/>
                  </a:cubicBezTo>
                  <a:lnTo>
                    <a:pt x="567" y="332"/>
                  </a:lnTo>
                  <a:cubicBezTo>
                    <a:pt x="578" y="332"/>
                    <a:pt x="587" y="341"/>
                    <a:pt x="587" y="352"/>
                  </a:cubicBezTo>
                  <a:lnTo>
                    <a:pt x="587" y="579"/>
                  </a:lnTo>
                  <a:lnTo>
                    <a:pt x="610" y="579"/>
                  </a:lnTo>
                  <a:close/>
                  <a:moveTo>
                    <a:pt x="389" y="352"/>
                  </a:moveTo>
                  <a:lnTo>
                    <a:pt x="389" y="515"/>
                  </a:lnTo>
                  <a:cubicBezTo>
                    <a:pt x="389" y="527"/>
                    <a:pt x="380" y="535"/>
                    <a:pt x="369" y="535"/>
                  </a:cubicBezTo>
                  <a:lnTo>
                    <a:pt x="186" y="535"/>
                  </a:lnTo>
                  <a:cubicBezTo>
                    <a:pt x="175" y="535"/>
                    <a:pt x="166" y="527"/>
                    <a:pt x="166" y="515"/>
                  </a:cubicBezTo>
                  <a:lnTo>
                    <a:pt x="166" y="352"/>
                  </a:lnTo>
                  <a:cubicBezTo>
                    <a:pt x="166" y="341"/>
                    <a:pt x="175" y="332"/>
                    <a:pt x="186" y="332"/>
                  </a:cubicBezTo>
                  <a:lnTo>
                    <a:pt x="369" y="332"/>
                  </a:lnTo>
                  <a:cubicBezTo>
                    <a:pt x="380" y="332"/>
                    <a:pt x="389" y="341"/>
                    <a:pt x="389" y="352"/>
                  </a:cubicBezTo>
                  <a:close/>
                  <a:moveTo>
                    <a:pt x="349" y="372"/>
                  </a:moveTo>
                  <a:lnTo>
                    <a:pt x="206" y="372"/>
                  </a:lnTo>
                  <a:lnTo>
                    <a:pt x="206" y="495"/>
                  </a:lnTo>
                  <a:lnTo>
                    <a:pt x="349" y="495"/>
                  </a:lnTo>
                  <a:lnTo>
                    <a:pt x="349" y="372"/>
                  </a:lnTo>
                  <a:close/>
                </a:path>
              </a:pathLst>
            </a:custGeom>
            <a:solidFill>
              <a:schemeClr val="bg1"/>
            </a:solidFill>
            <a:ln>
              <a:noFill/>
            </a:ln>
            <a:effec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p>
          </p:txBody>
        </p:sp>
      </p:grpSp>
      <p:sp>
        <p:nvSpPr>
          <p:cNvPr id="55" name="îṥľíḋé">
            <a:extLst>
              <a:ext uri="{FF2B5EF4-FFF2-40B4-BE49-F238E27FC236}">
                <a16:creationId xmlns:a16="http://schemas.microsoft.com/office/drawing/2014/main" id="{06B5C0A2-1AE9-4065-8F78-C83A2329FD81}"/>
              </a:ext>
            </a:extLst>
          </p:cNvPr>
          <p:cNvSpPr/>
          <p:nvPr/>
        </p:nvSpPr>
        <p:spPr>
          <a:xfrm>
            <a:off x="6251234" y="5183270"/>
            <a:ext cx="5388315" cy="422126"/>
          </a:xfrm>
          <a:prstGeom prst="rect">
            <a:avLst/>
          </a:prstGeom>
        </p:spPr>
        <p:txBody>
          <a:bodyPr wrap="square" lIns="91440" tIns="45720" rIns="91440" bIns="45720" anchor="ctr">
            <a:noAutofit/>
          </a:bodyPr>
          <a:lstStyle/>
          <a:p>
            <a:r>
              <a:rPr lang="en-US" altLang="zh-CN" sz="3200" dirty="0" err="1" smtClean="0">
                <a:latin typeface="Times New Roman" pitchFamily="18" charset="0"/>
                <a:cs typeface="Times New Roman" pitchFamily="18" charset="0"/>
              </a:rPr>
              <a:t>Sau</a:t>
            </a:r>
            <a:r>
              <a:rPr lang="en-US" altLang="zh-CN" sz="3200" dirty="0" smtClean="0">
                <a:latin typeface="Times New Roman" pitchFamily="18" charset="0"/>
                <a:cs typeface="Times New Roman" pitchFamily="18" charset="0"/>
              </a:rPr>
              <a:t> 10 </a:t>
            </a:r>
            <a:r>
              <a:rPr lang="en-US" altLang="zh-CN" sz="3200" dirty="0" err="1" smtClean="0">
                <a:latin typeface="Times New Roman" pitchFamily="18" charset="0"/>
                <a:cs typeface="Times New Roman" pitchFamily="18" charset="0"/>
              </a:rPr>
              <a:t>phút</a:t>
            </a:r>
            <a:r>
              <a:rPr lang="en-US" altLang="zh-CN" sz="3200" dirty="0" smtClean="0">
                <a:latin typeface="Times New Roman" pitchFamily="18" charset="0"/>
                <a:cs typeface="Times New Roman" pitchFamily="18" charset="0"/>
              </a:rPr>
              <a:t> </a:t>
            </a:r>
            <a:r>
              <a:rPr lang="en-US" altLang="zh-CN" sz="3200" dirty="0" err="1" smtClean="0">
                <a:latin typeface="Times New Roman" pitchFamily="18" charset="0"/>
                <a:cs typeface="Times New Roman" pitchFamily="18" charset="0"/>
              </a:rPr>
              <a:t>thì</a:t>
            </a:r>
            <a:r>
              <a:rPr lang="en-US" altLang="zh-CN" sz="3200" dirty="0" smtClean="0">
                <a:latin typeface="Times New Roman" pitchFamily="18" charset="0"/>
                <a:cs typeface="Times New Roman" pitchFamily="18" charset="0"/>
              </a:rPr>
              <a:t> </a:t>
            </a:r>
            <a:r>
              <a:rPr lang="en-US" altLang="zh-CN" sz="3200" dirty="0" err="1" smtClean="0">
                <a:latin typeface="Times New Roman" pitchFamily="18" charset="0"/>
                <a:cs typeface="Times New Roman" pitchFamily="18" charset="0"/>
              </a:rPr>
              <a:t>dán</a:t>
            </a:r>
            <a:r>
              <a:rPr lang="en-US" altLang="zh-CN" sz="3200" dirty="0" smtClean="0">
                <a:latin typeface="Times New Roman" pitchFamily="18" charset="0"/>
                <a:cs typeface="Times New Roman" pitchFamily="18" charset="0"/>
              </a:rPr>
              <a:t> </a:t>
            </a:r>
            <a:r>
              <a:rPr lang="en-US" altLang="zh-CN" sz="3200" dirty="0" err="1" smtClean="0">
                <a:latin typeface="Times New Roman" pitchFamily="18" charset="0"/>
                <a:cs typeface="Times New Roman" pitchFamily="18" charset="0"/>
              </a:rPr>
              <a:t>lên</a:t>
            </a:r>
            <a:r>
              <a:rPr lang="en-US" altLang="zh-CN" sz="3200" dirty="0" smtClean="0">
                <a:latin typeface="Times New Roman" pitchFamily="18" charset="0"/>
                <a:cs typeface="Times New Roman" pitchFamily="18" charset="0"/>
              </a:rPr>
              <a:t> </a:t>
            </a:r>
            <a:r>
              <a:rPr lang="en-US" altLang="zh-CN" sz="3200" dirty="0" err="1" smtClean="0">
                <a:latin typeface="Times New Roman" pitchFamily="18" charset="0"/>
                <a:cs typeface="Times New Roman" pitchFamily="18" charset="0"/>
              </a:rPr>
              <a:t>bảng</a:t>
            </a:r>
            <a:r>
              <a:rPr lang="en-US" altLang="zh-CN" sz="3200" dirty="0" smtClean="0">
                <a:latin typeface="Times New Roman" pitchFamily="18" charset="0"/>
                <a:cs typeface="Times New Roman" pitchFamily="18" charset="0"/>
              </a:rPr>
              <a:t> </a:t>
            </a:r>
            <a:r>
              <a:rPr lang="en-US" altLang="zh-CN" sz="3200" dirty="0" err="1" smtClean="0">
                <a:latin typeface="Times New Roman" pitchFamily="18" charset="0"/>
                <a:cs typeface="Times New Roman" pitchFamily="18" charset="0"/>
              </a:rPr>
              <a:t>và</a:t>
            </a:r>
            <a:r>
              <a:rPr lang="en-US" altLang="zh-CN" sz="3200" dirty="0" smtClean="0">
                <a:latin typeface="Times New Roman" pitchFamily="18" charset="0"/>
                <a:cs typeface="Times New Roman" pitchFamily="18" charset="0"/>
              </a:rPr>
              <a:t> </a:t>
            </a:r>
            <a:r>
              <a:rPr lang="en-US" altLang="zh-CN" sz="3200" dirty="0" err="1" smtClean="0">
                <a:latin typeface="Times New Roman" pitchFamily="18" charset="0"/>
                <a:cs typeface="Times New Roman" pitchFamily="18" charset="0"/>
              </a:rPr>
              <a:t>thuyết</a:t>
            </a:r>
            <a:r>
              <a:rPr lang="en-US" altLang="zh-CN" sz="3200" dirty="0" smtClean="0">
                <a:latin typeface="Times New Roman" pitchFamily="18" charset="0"/>
                <a:cs typeface="Times New Roman" pitchFamily="18" charset="0"/>
              </a:rPr>
              <a:t> </a:t>
            </a:r>
            <a:r>
              <a:rPr lang="en-US" altLang="zh-CN" sz="3200" dirty="0" err="1" smtClean="0">
                <a:latin typeface="Times New Roman" pitchFamily="18" charset="0"/>
                <a:cs typeface="Times New Roman" pitchFamily="18" charset="0"/>
              </a:rPr>
              <a:t>trình</a:t>
            </a:r>
            <a:endParaRPr lang="zh-CN" alt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673871457"/>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1000" fill="hold"/>
                                        <p:tgtEl>
                                          <p:spTgt spid="43"/>
                                        </p:tgtEl>
                                        <p:attrNameLst>
                                          <p:attrName>ppt_x</p:attrName>
                                        </p:attrNameLst>
                                      </p:cBhvr>
                                      <p:tavLst>
                                        <p:tav tm="0">
                                          <p:val>
                                            <p:strVal val="#ppt_x-.2"/>
                                          </p:val>
                                        </p:tav>
                                        <p:tav tm="100000">
                                          <p:val>
                                            <p:strVal val="#ppt_x"/>
                                          </p:val>
                                        </p:tav>
                                      </p:tavLst>
                                    </p:anim>
                                    <p:anim calcmode="lin" valueType="num">
                                      <p:cBhvr>
                                        <p:cTn id="15"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ppt_x"/>
                                          </p:val>
                                        </p:tav>
                                        <p:tav tm="100000">
                                          <p:val>
                                            <p:strVal val="#ppt_x"/>
                                          </p:val>
                                        </p:tav>
                                      </p:tavLst>
                                    </p:anim>
                                    <p:anim calcmode="lin" valueType="num">
                                      <p:cBhvr additive="base">
                                        <p:cTn id="3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additive="base">
                                        <p:cTn id="41" dur="500" fill="hold"/>
                                        <p:tgtEl>
                                          <p:spTgt spid="52"/>
                                        </p:tgtEl>
                                        <p:attrNameLst>
                                          <p:attrName>ppt_x</p:attrName>
                                        </p:attrNameLst>
                                      </p:cBhvr>
                                      <p:tavLst>
                                        <p:tav tm="0">
                                          <p:val>
                                            <p:strVal val="#ppt_x"/>
                                          </p:val>
                                        </p:tav>
                                        <p:tav tm="100000">
                                          <p:val>
                                            <p:strVal val="#ppt_x"/>
                                          </p:val>
                                        </p:tav>
                                      </p:tavLst>
                                    </p:anim>
                                    <p:anim calcmode="lin" valueType="num">
                                      <p:cBhvr additive="base">
                                        <p:cTn id="42" dur="500" fill="hold"/>
                                        <p:tgtEl>
                                          <p:spTgt spid="5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ppt_x"/>
                                          </p:val>
                                        </p:tav>
                                        <p:tav tm="100000">
                                          <p:val>
                                            <p:strVal val="#ppt_x"/>
                                          </p:val>
                                        </p:tav>
                                      </p:tavLst>
                                    </p:anim>
                                    <p:anim calcmode="lin" valueType="num">
                                      <p:cBhvr additive="base">
                                        <p:cTn id="4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7" grpId="0"/>
      <p:bldP spid="51"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60813-6C17-4CC0-A0F1-1DDEE0AE8778}"/>
              </a:ext>
            </a:extLst>
          </p:cNvPr>
          <p:cNvSpPr/>
          <p:nvPr/>
        </p:nvSpPr>
        <p:spPr>
          <a:xfrm>
            <a:off x="533400" y="579120"/>
            <a:ext cx="11125200" cy="5699760"/>
          </a:xfrm>
          <a:prstGeom prst="rect">
            <a:avLst/>
          </a:prstGeom>
          <a:solidFill>
            <a:schemeClr val="bg1"/>
          </a:solid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zh-CN" altLang="en-US" sz="4400" dirty="0">
              <a:solidFill>
                <a:schemeClr val="bg1">
                  <a:lumMod val="50000"/>
                </a:schemeClr>
              </a:solidFill>
            </a:endParaRPr>
          </a:p>
        </p:txBody>
      </p:sp>
      <p:graphicFrame>
        <p:nvGraphicFramePr>
          <p:cNvPr id="5" name="Table 4"/>
          <p:cNvGraphicFramePr>
            <a:graphicFrameLocks noGrp="1"/>
          </p:cNvGraphicFramePr>
          <p:nvPr/>
        </p:nvGraphicFramePr>
        <p:xfrm>
          <a:off x="477670" y="518615"/>
          <a:ext cx="11218461" cy="5813946"/>
        </p:xfrm>
        <a:graphic>
          <a:graphicData uri="http://schemas.openxmlformats.org/drawingml/2006/table">
            <a:tbl>
              <a:tblPr>
                <a:tableStyleId>{5940675A-B579-460E-94D1-54222C63F5DA}</a:tableStyleId>
              </a:tblPr>
              <a:tblGrid>
                <a:gridCol w="2048263">
                  <a:extLst>
                    <a:ext uri="{9D8B030D-6E8A-4147-A177-3AD203B41FA5}">
                      <a16:colId xmlns:a16="http://schemas.microsoft.com/office/drawing/2014/main" val="20000"/>
                    </a:ext>
                  </a:extLst>
                </a:gridCol>
                <a:gridCol w="2461672">
                  <a:extLst>
                    <a:ext uri="{9D8B030D-6E8A-4147-A177-3AD203B41FA5}">
                      <a16:colId xmlns:a16="http://schemas.microsoft.com/office/drawing/2014/main" val="20001"/>
                    </a:ext>
                  </a:extLst>
                </a:gridCol>
                <a:gridCol w="3583189">
                  <a:extLst>
                    <a:ext uri="{9D8B030D-6E8A-4147-A177-3AD203B41FA5}">
                      <a16:colId xmlns:a16="http://schemas.microsoft.com/office/drawing/2014/main" val="20002"/>
                    </a:ext>
                  </a:extLst>
                </a:gridCol>
                <a:gridCol w="3125337">
                  <a:extLst>
                    <a:ext uri="{9D8B030D-6E8A-4147-A177-3AD203B41FA5}">
                      <a16:colId xmlns:a16="http://schemas.microsoft.com/office/drawing/2014/main" val="20003"/>
                    </a:ext>
                  </a:extLst>
                </a:gridCol>
              </a:tblGrid>
              <a:tr h="661285">
                <a:tc>
                  <a:txBody>
                    <a:bodyPr/>
                    <a:lstStyle/>
                    <a:p>
                      <a:pPr algn="ctr" fontAlgn="t"/>
                      <a:r>
                        <a:rPr lang="vi-VN" sz="3200" b="1" dirty="0">
                          <a:latin typeface="+mj-lt"/>
                        </a:rPr>
                        <a:t>Văn bản</a:t>
                      </a:r>
                      <a:endParaRPr lang="vi-VN" sz="3200" b="1" dirty="0">
                        <a:latin typeface="+mj-lt"/>
                        <a:cs typeface="Times New Roman" pitchFamily="18" charset="0"/>
                      </a:endParaRPr>
                    </a:p>
                  </a:txBody>
                  <a:tcPr marL="47625" marR="47625" marT="47625" marB="47625"/>
                </a:tc>
                <a:tc>
                  <a:txBody>
                    <a:bodyPr/>
                    <a:lstStyle/>
                    <a:p>
                      <a:pPr algn="ctr" fontAlgn="t"/>
                      <a:r>
                        <a:rPr lang="vi-VN" sz="3200" b="1">
                          <a:latin typeface="+mj-lt"/>
                        </a:rPr>
                        <a:t>Mục đích</a:t>
                      </a:r>
                      <a:endParaRPr lang="vi-VN" sz="3200" b="1">
                        <a:latin typeface="+mj-lt"/>
                        <a:cs typeface="Times New Roman" pitchFamily="18" charset="0"/>
                      </a:endParaRPr>
                    </a:p>
                  </a:txBody>
                  <a:tcPr marL="47625" marR="47625" marT="47625" marB="47625"/>
                </a:tc>
                <a:tc>
                  <a:txBody>
                    <a:bodyPr/>
                    <a:lstStyle/>
                    <a:p>
                      <a:pPr algn="ctr" fontAlgn="t"/>
                      <a:r>
                        <a:rPr lang="en-US" sz="3200" b="1" dirty="0" err="1">
                          <a:latin typeface="Times New Roman" pitchFamily="18" charset="0"/>
                          <a:cs typeface="Times New Roman" pitchFamily="18" charset="0"/>
                        </a:rPr>
                        <a:t>Nội</a:t>
                      </a:r>
                      <a:r>
                        <a:rPr lang="en-US" sz="3200" b="1" dirty="0">
                          <a:latin typeface="Times New Roman" pitchFamily="18" charset="0"/>
                          <a:cs typeface="Times New Roman" pitchFamily="18" charset="0"/>
                        </a:rPr>
                        <a:t> dung</a:t>
                      </a:r>
                    </a:p>
                  </a:txBody>
                  <a:tcPr marL="47625" marR="47625" marT="47625" marB="47625"/>
                </a:tc>
                <a:tc>
                  <a:txBody>
                    <a:bodyPr/>
                    <a:lstStyle/>
                    <a:p>
                      <a:pPr algn="ctr" fontAlgn="t"/>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thức</a:t>
                      </a:r>
                      <a:endParaRPr lang="en-US" sz="3200" b="1" dirty="0">
                        <a:latin typeface="Times New Roman" pitchFamily="18" charset="0"/>
                        <a:cs typeface="Times New Roman" pitchFamily="18" charset="0"/>
                      </a:endParaRPr>
                    </a:p>
                  </a:txBody>
                  <a:tcPr marL="47625" marR="47625" marT="47625" marB="47625"/>
                </a:tc>
                <a:extLst>
                  <a:ext uri="{0D108BD9-81ED-4DB2-BD59-A6C34878D82A}">
                    <a16:rowId xmlns:a16="http://schemas.microsoft.com/office/drawing/2014/main" val="10000"/>
                  </a:ext>
                </a:extLst>
              </a:tr>
              <a:tr h="2081916">
                <a:tc>
                  <a:txBody>
                    <a:bodyPr/>
                    <a:lstStyle/>
                    <a:p>
                      <a:pPr algn="ctr" fontAlgn="t"/>
                      <a:endParaRPr lang="en-US" sz="3200" b="1" dirty="0" smtClean="0">
                        <a:latin typeface="Times New Roman" pitchFamily="18" charset="0"/>
                        <a:cs typeface="Times New Roman" pitchFamily="18" charset="0"/>
                      </a:endParaRPr>
                    </a:p>
                    <a:p>
                      <a:pPr algn="ctr" fontAlgn="t"/>
                      <a:r>
                        <a:rPr lang="en-US" sz="3200" b="1" dirty="0" err="1" smtClean="0">
                          <a:latin typeface="Times New Roman" pitchFamily="18" charset="0"/>
                          <a:cs typeface="Times New Roman" pitchFamily="18" charset="0"/>
                        </a:rPr>
                        <a:t>Tự</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sự</a:t>
                      </a:r>
                      <a:endParaRPr lang="en-US" sz="3200" b="1" dirty="0">
                        <a:latin typeface="Times New Roman" pitchFamily="18" charset="0"/>
                        <a:cs typeface="Times New Roman" pitchFamily="18" charset="0"/>
                      </a:endParaRPr>
                    </a:p>
                  </a:txBody>
                  <a:tcPr marL="47625" marR="47625" marT="47625" marB="47625"/>
                </a:tc>
                <a:tc>
                  <a:txBody>
                    <a:bodyPr/>
                    <a:lstStyle/>
                    <a:p>
                      <a:pPr algn="ctr" fontAlgn="t"/>
                      <a:endParaRPr lang="en-US" sz="3200" dirty="0" smtClean="0">
                        <a:latin typeface="Times New Roman" pitchFamily="18" charset="0"/>
                        <a:cs typeface="Times New Roman" pitchFamily="18" charset="0"/>
                      </a:endParaRPr>
                    </a:p>
                    <a:p>
                      <a:pPr algn="ctr" fontAlgn="t"/>
                      <a:r>
                        <a:rPr lang="en-US" sz="3200" dirty="0" err="1" smtClean="0">
                          <a:latin typeface="Times New Roman" pitchFamily="18" charset="0"/>
                          <a:cs typeface="Times New Roman" pitchFamily="18" charset="0"/>
                        </a:rPr>
                        <a:t>Thuật</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truyện</a:t>
                      </a:r>
                      <a:r>
                        <a:rPr lang="en-US" sz="3200" dirty="0">
                          <a:latin typeface="Times New Roman" pitchFamily="18" charset="0"/>
                          <a:cs typeface="Times New Roman" pitchFamily="18" charset="0"/>
                        </a:rPr>
                        <a:t>, </a:t>
                      </a:r>
                      <a:endParaRPr lang="en-US" sz="3200" dirty="0" smtClean="0">
                        <a:latin typeface="Times New Roman" pitchFamily="18" charset="0"/>
                        <a:cs typeface="Times New Roman" pitchFamily="18" charset="0"/>
                      </a:endParaRPr>
                    </a:p>
                    <a:p>
                      <a:pPr algn="ctr" fontAlgn="t"/>
                      <a:r>
                        <a:rPr lang="en-US" sz="3200" dirty="0" err="1" smtClean="0">
                          <a:latin typeface="Times New Roman" pitchFamily="18" charset="0"/>
                          <a:cs typeface="Times New Roman" pitchFamily="18" charset="0"/>
                        </a:rPr>
                        <a:t>kể</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endParaRPr lang="en-US" sz="3200" b="0" dirty="0">
                        <a:latin typeface="Times New Roman" pitchFamily="18" charset="0"/>
                        <a:cs typeface="Times New Roman" pitchFamily="18" charset="0"/>
                      </a:endParaRPr>
                    </a:p>
                  </a:txBody>
                  <a:tcPr marL="47625" marR="47625" marT="47625" marB="47625"/>
                </a:tc>
                <a:tc>
                  <a:txBody>
                    <a:bodyPr/>
                    <a:lstStyle/>
                    <a:p>
                      <a:pPr algn="ctr" fontAlgn="t"/>
                      <a:r>
                        <a:rPr lang="vi-VN" sz="3200" dirty="0">
                          <a:latin typeface="+mj-lt"/>
                        </a:rPr>
                        <a:t>Có các chuỗi sự việc, có sự việc mở đầu, sự việc kết thúc liên quan tới nhân vật.</a:t>
                      </a:r>
                      <a:endParaRPr lang="vi-VN" sz="3200" b="0" dirty="0">
                        <a:latin typeface="+mj-lt"/>
                        <a:cs typeface="Times New Roman" pitchFamily="18" charset="0"/>
                      </a:endParaRPr>
                    </a:p>
                  </a:txBody>
                  <a:tcPr marL="47625" marR="47625" marT="47625" marB="47625"/>
                </a:tc>
                <a:tc>
                  <a:txBody>
                    <a:bodyPr/>
                    <a:lstStyle/>
                    <a:p>
                      <a:pPr algn="ctr" fontAlgn="t"/>
                      <a:endParaRPr lang="en-US" sz="3200" dirty="0" smtClean="0">
                        <a:latin typeface="+mj-lt"/>
                      </a:endParaRPr>
                    </a:p>
                    <a:p>
                      <a:pPr algn="ctr" fontAlgn="t"/>
                      <a:endParaRPr lang="en-US" sz="1600" dirty="0" smtClean="0">
                        <a:latin typeface="+mj-lt"/>
                      </a:endParaRPr>
                    </a:p>
                    <a:p>
                      <a:pPr algn="ctr" fontAlgn="t"/>
                      <a:r>
                        <a:rPr lang="vi-VN" sz="3200" dirty="0" smtClean="0">
                          <a:latin typeface="+mj-lt"/>
                        </a:rPr>
                        <a:t>Văn </a:t>
                      </a:r>
                      <a:r>
                        <a:rPr lang="vi-VN" sz="3200" dirty="0">
                          <a:latin typeface="+mj-lt"/>
                        </a:rPr>
                        <a:t>xuôi</a:t>
                      </a:r>
                      <a:endParaRPr lang="vi-VN" sz="3200" b="0" dirty="0">
                        <a:latin typeface="+mj-lt"/>
                        <a:cs typeface="Times New Roman" pitchFamily="18" charset="0"/>
                      </a:endParaRPr>
                    </a:p>
                  </a:txBody>
                  <a:tcPr marL="47625" marR="47625" marT="47625" marB="47625"/>
                </a:tc>
                <a:extLst>
                  <a:ext uri="{0D108BD9-81ED-4DB2-BD59-A6C34878D82A}">
                    <a16:rowId xmlns:a16="http://schemas.microsoft.com/office/drawing/2014/main" val="10001"/>
                  </a:ext>
                </a:extLst>
              </a:tr>
              <a:tr h="1619502">
                <a:tc>
                  <a:txBody>
                    <a:bodyPr/>
                    <a:lstStyle/>
                    <a:p>
                      <a:pPr algn="ctr" fontAlgn="t"/>
                      <a:endParaRPr lang="en-US" sz="3200" b="1" dirty="0" smtClean="0">
                        <a:latin typeface="Times New Roman" pitchFamily="18" charset="0"/>
                        <a:cs typeface="Times New Roman" pitchFamily="18" charset="0"/>
                      </a:endParaRPr>
                    </a:p>
                    <a:p>
                      <a:pPr algn="ctr" fontAlgn="t"/>
                      <a:r>
                        <a:rPr lang="en-US" sz="3200" b="1" dirty="0" err="1" smtClean="0">
                          <a:latin typeface="Times New Roman" pitchFamily="18" charset="0"/>
                          <a:cs typeface="Times New Roman" pitchFamily="18" charset="0"/>
                        </a:rPr>
                        <a:t>Miêu</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tả</a:t>
                      </a:r>
                      <a:endParaRPr lang="en-US" sz="3200" b="1" dirty="0">
                        <a:latin typeface="Times New Roman" pitchFamily="18" charset="0"/>
                        <a:cs typeface="Times New Roman" pitchFamily="18" charset="0"/>
                      </a:endParaRPr>
                    </a:p>
                  </a:txBody>
                  <a:tcPr marL="47625" marR="47625" marT="47625" marB="47625"/>
                </a:tc>
                <a:tc>
                  <a:txBody>
                    <a:bodyPr/>
                    <a:lstStyle/>
                    <a:p>
                      <a:pPr algn="ctr" fontAlgn="t"/>
                      <a:r>
                        <a:rPr lang="en-US" sz="3200" dirty="0">
                          <a:latin typeface="Times New Roman" pitchFamily="18" charset="0"/>
                          <a:cs typeface="Times New Roman" pitchFamily="18" charset="0"/>
                        </a:rPr>
                        <a:t>Cho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dung,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endParaRPr lang="en-US" sz="3200" b="0" dirty="0">
                        <a:latin typeface="Times New Roman" pitchFamily="18" charset="0"/>
                        <a:cs typeface="Times New Roman" pitchFamily="18" charset="0"/>
                      </a:endParaRPr>
                    </a:p>
                  </a:txBody>
                  <a:tcPr marL="47625" marR="47625" marT="47625" marB="47625"/>
                </a:tc>
                <a:tc>
                  <a:txBody>
                    <a:bodyPr/>
                    <a:lstStyle/>
                    <a:p>
                      <a:pPr algn="ctr" fontAlgn="t"/>
                      <a:r>
                        <a:rPr lang="vi-VN" sz="3200">
                          <a:latin typeface="+mj-lt"/>
                        </a:rPr>
                        <a:t>Tính chất, thuộc tính, trạng thái sự vật, cảnh vật, con người</a:t>
                      </a:r>
                      <a:endParaRPr lang="vi-VN" sz="3200" b="0">
                        <a:latin typeface="+mj-lt"/>
                        <a:cs typeface="Times New Roman" pitchFamily="18" charset="0"/>
                      </a:endParaRPr>
                    </a:p>
                  </a:txBody>
                  <a:tcPr marL="47625" marR="47625" marT="47625" marB="47625"/>
                </a:tc>
                <a:tc>
                  <a:txBody>
                    <a:bodyPr/>
                    <a:lstStyle/>
                    <a:p>
                      <a:pPr algn="ctr" fontAlgn="t"/>
                      <a:endParaRPr lang="en-US" sz="3200" dirty="0" smtClean="0">
                        <a:latin typeface="+mj-lt"/>
                      </a:endParaRPr>
                    </a:p>
                    <a:p>
                      <a:pPr algn="ctr" fontAlgn="t"/>
                      <a:r>
                        <a:rPr lang="vi-VN" sz="3200" dirty="0" smtClean="0">
                          <a:latin typeface="+mj-lt"/>
                        </a:rPr>
                        <a:t>Văn </a:t>
                      </a:r>
                      <a:r>
                        <a:rPr lang="vi-VN" sz="3200" dirty="0">
                          <a:latin typeface="+mj-lt"/>
                        </a:rPr>
                        <a:t>xuôi</a:t>
                      </a:r>
                      <a:endParaRPr lang="vi-VN" sz="3200" b="0" dirty="0">
                        <a:latin typeface="+mj-lt"/>
                        <a:cs typeface="Times New Roman" pitchFamily="18" charset="0"/>
                      </a:endParaRPr>
                    </a:p>
                  </a:txBody>
                  <a:tcPr marL="47625" marR="47625" marT="47625" marB="47625"/>
                </a:tc>
                <a:extLst>
                  <a:ext uri="{0D108BD9-81ED-4DB2-BD59-A6C34878D82A}">
                    <a16:rowId xmlns:a16="http://schemas.microsoft.com/office/drawing/2014/main" val="10002"/>
                  </a:ext>
                </a:extLst>
              </a:tr>
              <a:tr h="1451243">
                <a:tc>
                  <a:txBody>
                    <a:bodyPr/>
                    <a:lstStyle/>
                    <a:p>
                      <a:pPr algn="ctr" fontAlgn="t"/>
                      <a:endParaRPr lang="en-US" sz="3200" b="1" dirty="0" smtClean="0">
                        <a:latin typeface="+mj-lt"/>
                      </a:endParaRPr>
                    </a:p>
                    <a:p>
                      <a:pPr algn="ctr" fontAlgn="t"/>
                      <a:r>
                        <a:rPr lang="vi-VN" sz="3200" b="1" dirty="0" smtClean="0">
                          <a:latin typeface="+mj-lt"/>
                        </a:rPr>
                        <a:t>Đơn </a:t>
                      </a:r>
                      <a:r>
                        <a:rPr lang="vi-VN" sz="3200" b="1" dirty="0">
                          <a:latin typeface="+mj-lt"/>
                        </a:rPr>
                        <a:t>từ</a:t>
                      </a:r>
                      <a:endParaRPr lang="vi-VN" sz="3200" b="1" dirty="0">
                        <a:latin typeface="+mj-lt"/>
                        <a:cs typeface="Times New Roman" pitchFamily="18" charset="0"/>
                      </a:endParaRPr>
                    </a:p>
                  </a:txBody>
                  <a:tcPr marL="47625" marR="47625" marT="47625" marB="47625"/>
                </a:tc>
                <a:tc>
                  <a:txBody>
                    <a:bodyPr/>
                    <a:lstStyle/>
                    <a:p>
                      <a:pPr algn="ctr" fontAlgn="t"/>
                      <a:endParaRPr lang="en-US" sz="1050" dirty="0" smtClean="0">
                        <a:latin typeface="+mj-lt"/>
                      </a:endParaRPr>
                    </a:p>
                    <a:p>
                      <a:pPr algn="ctr" fontAlgn="t"/>
                      <a:r>
                        <a:rPr lang="vi-VN" sz="3200" dirty="0" smtClean="0">
                          <a:latin typeface="+mj-lt"/>
                        </a:rPr>
                        <a:t>Đề </a:t>
                      </a:r>
                      <a:r>
                        <a:rPr lang="vi-VN" sz="3200" dirty="0">
                          <a:latin typeface="+mj-lt"/>
                        </a:rPr>
                        <a:t>đạt yêu cầu</a:t>
                      </a:r>
                      <a:endParaRPr lang="vi-VN" sz="3200" b="0" dirty="0">
                        <a:latin typeface="+mj-lt"/>
                        <a:cs typeface="Times New Roman" pitchFamily="18" charset="0"/>
                      </a:endParaRPr>
                    </a:p>
                  </a:txBody>
                  <a:tcPr marL="47625" marR="47625" marT="47625" marB="47625"/>
                </a:tc>
                <a:tc>
                  <a:txBody>
                    <a:bodyPr/>
                    <a:lstStyle/>
                    <a:p>
                      <a:pPr algn="ctr" fontAlgn="t"/>
                      <a:endParaRPr lang="pt-BR" sz="3200" dirty="0" smtClean="0">
                        <a:latin typeface="Times New Roman" pitchFamily="18" charset="0"/>
                        <a:cs typeface="Times New Roman" pitchFamily="18" charset="0"/>
                      </a:endParaRPr>
                    </a:p>
                    <a:p>
                      <a:pPr algn="ctr" fontAlgn="t"/>
                      <a:r>
                        <a:rPr lang="pt-BR" sz="3200" dirty="0" smtClean="0">
                          <a:latin typeface="Times New Roman" pitchFamily="18" charset="0"/>
                          <a:cs typeface="Times New Roman" pitchFamily="18" charset="0"/>
                        </a:rPr>
                        <a:t>Lí </a:t>
                      </a:r>
                      <a:r>
                        <a:rPr lang="pt-BR" sz="3200" dirty="0">
                          <a:latin typeface="Times New Roman" pitchFamily="18" charset="0"/>
                          <a:cs typeface="Times New Roman" pitchFamily="18" charset="0"/>
                        </a:rPr>
                        <a:t>do và yêu cầu</a:t>
                      </a:r>
                      <a:endParaRPr lang="pt-BR" sz="3200" b="0" dirty="0">
                        <a:latin typeface="Times New Roman" pitchFamily="18" charset="0"/>
                        <a:cs typeface="Times New Roman" pitchFamily="18" charset="0"/>
                      </a:endParaRPr>
                    </a:p>
                  </a:txBody>
                  <a:tcPr marL="47625" marR="47625" marT="47625" marB="47625"/>
                </a:tc>
                <a:tc>
                  <a:txBody>
                    <a:bodyPr/>
                    <a:lstStyle/>
                    <a:p>
                      <a:pPr algn="ctr" fontAlgn="t"/>
                      <a:endParaRPr lang="en-US" sz="900" dirty="0" smtClean="0">
                        <a:latin typeface="+mj-lt"/>
                      </a:endParaRPr>
                    </a:p>
                    <a:p>
                      <a:pPr algn="ctr" fontAlgn="t"/>
                      <a:r>
                        <a:rPr lang="vi-VN" sz="3200" dirty="0" smtClean="0">
                          <a:latin typeface="+mj-lt"/>
                        </a:rPr>
                        <a:t>Theo </a:t>
                      </a:r>
                      <a:r>
                        <a:rPr lang="vi-VN" sz="3200" dirty="0">
                          <a:latin typeface="+mj-lt"/>
                        </a:rPr>
                        <a:t>mẫu với đầy đủ yếu tố của nó</a:t>
                      </a:r>
                      <a:endParaRPr lang="vi-VN" sz="3200" b="0" dirty="0">
                        <a:latin typeface="+mj-lt"/>
                        <a:cs typeface="Times New Roman" pitchFamily="18" charset="0"/>
                      </a:endParaRPr>
                    </a:p>
                  </a:txBody>
                  <a:tcPr marL="47625" marR="47625" marT="47625" marB="476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496661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1009</Words>
  <Application>Microsoft Office PowerPoint</Application>
  <PresentationFormat>Widescreen</PresentationFormat>
  <Paragraphs>220</Paragraphs>
  <Slides>27</Slides>
  <Notes>27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Algerian</vt:lpstr>
      <vt:lpstr>Arial</vt:lpstr>
      <vt:lpstr>Calibri</vt:lpstr>
      <vt:lpstr>Calibri Light</vt:lpstr>
      <vt:lpstr>等线</vt:lpstr>
      <vt:lpstr>等线 Light</vt:lpstr>
      <vt:lpstr>Times New Roman</vt:lpstr>
      <vt:lpstr>Wingdings</vt:lpstr>
      <vt:lpstr>幼圆</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394</cp:revision>
  <dcterms:created xsi:type="dcterms:W3CDTF">2018-11-20T15:16:47Z</dcterms:created>
  <dcterms:modified xsi:type="dcterms:W3CDTF">2022-05-15T10:20:46Z</dcterms:modified>
</cp:coreProperties>
</file>