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1" r:id="rId2"/>
    <p:sldId id="313" r:id="rId3"/>
    <p:sldId id="315" r:id="rId4"/>
    <p:sldId id="307" r:id="rId5"/>
    <p:sldId id="317" r:id="rId6"/>
    <p:sldId id="318" r:id="rId7"/>
    <p:sldId id="316" r:id="rId8"/>
    <p:sldId id="261" r:id="rId9"/>
    <p:sldId id="262" r:id="rId10"/>
    <p:sldId id="320" r:id="rId11"/>
    <p:sldId id="279" r:id="rId12"/>
    <p:sldId id="264" r:id="rId13"/>
    <p:sldId id="265" r:id="rId14"/>
    <p:sldId id="298" r:id="rId15"/>
    <p:sldId id="281" r:id="rId16"/>
    <p:sldId id="268" r:id="rId17"/>
    <p:sldId id="282" r:id="rId18"/>
    <p:sldId id="299" r:id="rId19"/>
    <p:sldId id="323" r:id="rId20"/>
    <p:sldId id="321" r:id="rId21"/>
    <p:sldId id="300" r:id="rId22"/>
    <p:sldId id="301" r:id="rId23"/>
    <p:sldId id="275" r:id="rId24"/>
    <p:sldId id="302" r:id="rId25"/>
    <p:sldId id="322" r:id="rId26"/>
    <p:sldId id="276" r:id="rId27"/>
    <p:sldId id="310"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Unicode MS" pitchFamily="34" charset="-128"/>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Unicode MS" pitchFamily="34" charset="-128"/>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Unicode MS" pitchFamily="34" charset="-128"/>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Unicode MS" pitchFamily="34" charset="-128"/>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Unicode MS" pitchFamily="34" charset="-128"/>
        <a:ea typeface="+mn-ea"/>
        <a:cs typeface="Arial" panose="020B0604020202020204" pitchFamily="34" charset="0"/>
      </a:defRPr>
    </a:lvl5pPr>
    <a:lvl6pPr marL="2286000" algn="l" defTabSz="914400" rtl="0" eaLnBrk="1" latinLnBrk="0" hangingPunct="1">
      <a:defRPr kern="1200">
        <a:solidFill>
          <a:schemeClr val="tx1"/>
        </a:solidFill>
        <a:latin typeface="Arial Unicode MS" pitchFamily="34" charset="-128"/>
        <a:ea typeface="+mn-ea"/>
        <a:cs typeface="Arial" panose="020B0604020202020204" pitchFamily="34" charset="0"/>
      </a:defRPr>
    </a:lvl6pPr>
    <a:lvl7pPr marL="2743200" algn="l" defTabSz="914400" rtl="0" eaLnBrk="1" latinLnBrk="0" hangingPunct="1">
      <a:defRPr kern="1200">
        <a:solidFill>
          <a:schemeClr val="tx1"/>
        </a:solidFill>
        <a:latin typeface="Arial Unicode MS" pitchFamily="34" charset="-128"/>
        <a:ea typeface="+mn-ea"/>
        <a:cs typeface="Arial" panose="020B0604020202020204" pitchFamily="34" charset="0"/>
      </a:defRPr>
    </a:lvl7pPr>
    <a:lvl8pPr marL="3200400" algn="l" defTabSz="914400" rtl="0" eaLnBrk="1" latinLnBrk="0" hangingPunct="1">
      <a:defRPr kern="1200">
        <a:solidFill>
          <a:schemeClr val="tx1"/>
        </a:solidFill>
        <a:latin typeface="Arial Unicode MS" pitchFamily="34" charset="-128"/>
        <a:ea typeface="+mn-ea"/>
        <a:cs typeface="Arial" panose="020B0604020202020204" pitchFamily="34" charset="0"/>
      </a:defRPr>
    </a:lvl8pPr>
    <a:lvl9pPr marL="3657600" algn="l" defTabSz="914400" rtl="0" eaLnBrk="1" latinLnBrk="0" hangingPunct="1">
      <a:defRPr kern="1200">
        <a:solidFill>
          <a:schemeClr val="tx1"/>
        </a:solidFill>
        <a:latin typeface="Arial Unicode MS" pitchFamily="34" charset="-128"/>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CC"/>
    <a:srgbClr val="AFEFBA"/>
    <a:srgbClr val="008000"/>
    <a:srgbClr val="FF33CC"/>
    <a:srgbClr val="80008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3497" autoAdjust="0"/>
  </p:normalViewPr>
  <p:slideViewPr>
    <p:cSldViewPr>
      <p:cViewPr varScale="1">
        <p:scale>
          <a:sx n="69" d="100"/>
          <a:sy n="69" d="100"/>
        </p:scale>
        <p:origin x="13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vi-VN"/>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vi-VN"/>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vi-VN"/>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CD144B-CFD3-4346-A699-60E23DF43ADE}"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fld id="{C3043382-3ECF-4666-9391-6FCEEE9960EC}" type="slidenum">
              <a:rPr lang="vi-VN" altLang="en-US"/>
              <a:pPr eaLnBrk="1" hangingPunct="1"/>
              <a:t>25</a:t>
            </a:fld>
            <a:endParaRPr lang="vi-VN"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Dặn dò</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A8F67F-4113-4E0E-87E7-D159EEE2F809}" type="slidenum">
              <a:rPr lang="en-US" altLang="en-US"/>
              <a:pPr/>
              <a:t>‹#›</a:t>
            </a:fld>
            <a:endParaRPr lang="en-US" altLang="en-US"/>
          </a:p>
        </p:txBody>
      </p:sp>
    </p:spTree>
    <p:extLst>
      <p:ext uri="{BB962C8B-B14F-4D97-AF65-F5344CB8AC3E}">
        <p14:creationId xmlns:p14="http://schemas.microsoft.com/office/powerpoint/2010/main" val="126015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DC62E9-BEB1-4D8A-8A80-403A7B00EC0D}" type="slidenum">
              <a:rPr lang="en-US" altLang="en-US"/>
              <a:pPr/>
              <a:t>‹#›</a:t>
            </a:fld>
            <a:endParaRPr lang="en-US" altLang="en-US"/>
          </a:p>
        </p:txBody>
      </p:sp>
    </p:spTree>
    <p:extLst>
      <p:ext uri="{BB962C8B-B14F-4D97-AF65-F5344CB8AC3E}">
        <p14:creationId xmlns:p14="http://schemas.microsoft.com/office/powerpoint/2010/main" val="117578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F0E36B-2023-4B80-987F-A81F21B07532}" type="slidenum">
              <a:rPr lang="en-US" altLang="en-US"/>
              <a:pPr/>
              <a:t>‹#›</a:t>
            </a:fld>
            <a:endParaRPr lang="en-US" altLang="en-US"/>
          </a:p>
        </p:txBody>
      </p:sp>
    </p:spTree>
    <p:extLst>
      <p:ext uri="{BB962C8B-B14F-4D97-AF65-F5344CB8AC3E}">
        <p14:creationId xmlns:p14="http://schemas.microsoft.com/office/powerpoint/2010/main" val="275961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172FC69-CED9-4DDB-91BD-629597BEB0B6}" type="slidenum">
              <a:rPr lang="en-US" altLang="en-US"/>
              <a:pPr/>
              <a:t>‹#›</a:t>
            </a:fld>
            <a:endParaRPr lang="en-US" altLang="en-US"/>
          </a:p>
        </p:txBody>
      </p:sp>
    </p:spTree>
    <p:extLst>
      <p:ext uri="{BB962C8B-B14F-4D97-AF65-F5344CB8AC3E}">
        <p14:creationId xmlns:p14="http://schemas.microsoft.com/office/powerpoint/2010/main" val="263123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175B95-ECDE-410A-A3B6-7C3FDB7A94DA}" type="slidenum">
              <a:rPr lang="en-US" altLang="en-US"/>
              <a:pPr/>
              <a:t>‹#›</a:t>
            </a:fld>
            <a:endParaRPr lang="en-US" altLang="en-US"/>
          </a:p>
        </p:txBody>
      </p:sp>
    </p:spTree>
    <p:extLst>
      <p:ext uri="{BB962C8B-B14F-4D97-AF65-F5344CB8AC3E}">
        <p14:creationId xmlns:p14="http://schemas.microsoft.com/office/powerpoint/2010/main" val="353758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1E26EB-522F-468C-93F8-99B38F96C540}" type="slidenum">
              <a:rPr lang="en-US" altLang="en-US"/>
              <a:pPr/>
              <a:t>‹#›</a:t>
            </a:fld>
            <a:endParaRPr lang="en-US" altLang="en-US"/>
          </a:p>
        </p:txBody>
      </p:sp>
    </p:spTree>
    <p:extLst>
      <p:ext uri="{BB962C8B-B14F-4D97-AF65-F5344CB8AC3E}">
        <p14:creationId xmlns:p14="http://schemas.microsoft.com/office/powerpoint/2010/main" val="138452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7EFC2C-B553-41F9-9D6D-27B0F2EFFB08}" type="slidenum">
              <a:rPr lang="en-US" altLang="en-US"/>
              <a:pPr/>
              <a:t>‹#›</a:t>
            </a:fld>
            <a:endParaRPr lang="en-US" altLang="en-US"/>
          </a:p>
        </p:txBody>
      </p:sp>
    </p:spTree>
    <p:extLst>
      <p:ext uri="{BB962C8B-B14F-4D97-AF65-F5344CB8AC3E}">
        <p14:creationId xmlns:p14="http://schemas.microsoft.com/office/powerpoint/2010/main" val="320386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9186164-5C43-483A-AA0E-16D54559673B}" type="slidenum">
              <a:rPr lang="en-US" altLang="en-US"/>
              <a:pPr/>
              <a:t>‹#›</a:t>
            </a:fld>
            <a:endParaRPr lang="en-US" altLang="en-US"/>
          </a:p>
        </p:txBody>
      </p:sp>
    </p:spTree>
    <p:extLst>
      <p:ext uri="{BB962C8B-B14F-4D97-AF65-F5344CB8AC3E}">
        <p14:creationId xmlns:p14="http://schemas.microsoft.com/office/powerpoint/2010/main" val="16043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5CB8D9E-DCB4-41F2-A55B-6F46B7A3B960}" type="slidenum">
              <a:rPr lang="en-US" altLang="en-US"/>
              <a:pPr/>
              <a:t>‹#›</a:t>
            </a:fld>
            <a:endParaRPr lang="en-US" altLang="en-US"/>
          </a:p>
        </p:txBody>
      </p:sp>
    </p:spTree>
    <p:extLst>
      <p:ext uri="{BB962C8B-B14F-4D97-AF65-F5344CB8AC3E}">
        <p14:creationId xmlns:p14="http://schemas.microsoft.com/office/powerpoint/2010/main" val="57194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9759FCD-DA40-4AB0-8360-AECAC14C7A03}" type="slidenum">
              <a:rPr lang="en-US" altLang="en-US"/>
              <a:pPr/>
              <a:t>‹#›</a:t>
            </a:fld>
            <a:endParaRPr lang="en-US" altLang="en-US"/>
          </a:p>
        </p:txBody>
      </p:sp>
    </p:spTree>
    <p:extLst>
      <p:ext uri="{BB962C8B-B14F-4D97-AF65-F5344CB8AC3E}">
        <p14:creationId xmlns:p14="http://schemas.microsoft.com/office/powerpoint/2010/main" val="425579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37CCE4A-6357-402C-9854-AFCDA6E532FD}" type="slidenum">
              <a:rPr lang="en-US" altLang="en-US"/>
              <a:pPr/>
              <a:t>‹#›</a:t>
            </a:fld>
            <a:endParaRPr lang="en-US" altLang="en-US"/>
          </a:p>
        </p:txBody>
      </p:sp>
    </p:spTree>
    <p:extLst>
      <p:ext uri="{BB962C8B-B14F-4D97-AF65-F5344CB8AC3E}">
        <p14:creationId xmlns:p14="http://schemas.microsoft.com/office/powerpoint/2010/main" val="12913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47984B-A990-4DF5-B477-96658C1FCCC7}" type="slidenum">
              <a:rPr lang="en-US" altLang="en-US"/>
              <a:pPr/>
              <a:t>‹#›</a:t>
            </a:fld>
            <a:endParaRPr lang="en-US" altLang="en-US"/>
          </a:p>
        </p:txBody>
      </p:sp>
    </p:spTree>
    <p:extLst>
      <p:ext uri="{BB962C8B-B14F-4D97-AF65-F5344CB8AC3E}">
        <p14:creationId xmlns:p14="http://schemas.microsoft.com/office/powerpoint/2010/main" val="41202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EC39CD-D0AD-4F1D-95FF-793BE38FF4C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1825625" y="1028700"/>
            <a:ext cx="6477000" cy="1257300"/>
          </a:xfrm>
        </p:spPr>
        <p:txBody>
          <a:bodyPr/>
          <a:lstStyle/>
          <a:p>
            <a:pPr algn="l"/>
            <a:r>
              <a:rPr lang="en-US" altLang="en-US" sz="4000" smtClean="0">
                <a:latin typeface="Times New Roman" panose="02020603050405020304" pitchFamily="18" charset="0"/>
                <a:cs typeface="Times New Roman" panose="02020603050405020304" pitchFamily="18" charset="0"/>
              </a:rPr>
              <a:t>Chất dẫn điện, chất cách điện là gì?</a:t>
            </a:r>
          </a:p>
        </p:txBody>
      </p:sp>
      <p:sp>
        <p:nvSpPr>
          <p:cNvPr id="3075" name="Subtitle 2"/>
          <p:cNvSpPr txBox="1">
            <a:spLocks/>
          </p:cNvSpPr>
          <p:nvPr/>
        </p:nvSpPr>
        <p:spPr bwMode="auto">
          <a:xfrm>
            <a:off x="1468438" y="3259138"/>
            <a:ext cx="6296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endParaRPr lang="en-US" altLang="en-US" sz="3600">
              <a:solidFill>
                <a:srgbClr val="0070C0"/>
              </a:solidFill>
              <a:latin typeface="Times New Roman" panose="02020603050405020304" pitchFamily="18" charset="0"/>
              <a:cs typeface="Times New Roman" panose="02020603050405020304" pitchFamily="18" charset="0"/>
            </a:endParaRPr>
          </a:p>
        </p:txBody>
      </p:sp>
      <p:sp>
        <p:nvSpPr>
          <p:cNvPr id="3076" name="Subtitle 2"/>
          <p:cNvSpPr txBox="1">
            <a:spLocks/>
          </p:cNvSpPr>
          <p:nvPr/>
        </p:nvSpPr>
        <p:spPr bwMode="auto">
          <a:xfrm>
            <a:off x="152400" y="1028700"/>
            <a:ext cx="1635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20000"/>
              </a:spcBef>
            </a:pPr>
            <a:r>
              <a:rPr lang="en-US" altLang="en-US" sz="4000">
                <a:latin typeface="Times New Roman" panose="02020603050405020304" pitchFamily="18" charset="0"/>
                <a:cs typeface="Times New Roman" panose="02020603050405020304" pitchFamily="18" charset="0"/>
              </a:rPr>
              <a:t>Câu 1:</a:t>
            </a:r>
          </a:p>
        </p:txBody>
      </p:sp>
      <p:sp>
        <p:nvSpPr>
          <p:cNvPr id="3077" name="Subtitle 2"/>
          <p:cNvSpPr txBox="1">
            <a:spLocks/>
          </p:cNvSpPr>
          <p:nvPr/>
        </p:nvSpPr>
        <p:spPr bwMode="auto">
          <a:xfrm>
            <a:off x="228600" y="2268538"/>
            <a:ext cx="22526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r>
              <a:rPr lang="en-US" altLang="en-US" sz="4000" u="sng">
                <a:solidFill>
                  <a:srgbClr val="FF0000"/>
                </a:solidFill>
                <a:latin typeface="Times New Roman" panose="02020603050405020304" pitchFamily="18" charset="0"/>
                <a:cs typeface="Times New Roman" panose="02020603050405020304" pitchFamily="18" charset="0"/>
              </a:rPr>
              <a:t>Trả lời:</a:t>
            </a:r>
          </a:p>
        </p:txBody>
      </p:sp>
      <p:sp>
        <p:nvSpPr>
          <p:cNvPr id="3078" name="Subtitle 2"/>
          <p:cNvSpPr txBox="1">
            <a:spLocks/>
          </p:cNvSpPr>
          <p:nvPr/>
        </p:nvSpPr>
        <p:spPr bwMode="auto">
          <a:xfrm>
            <a:off x="1030288" y="3175000"/>
            <a:ext cx="7924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r>
              <a:rPr lang="en-US" altLang="en-US" sz="4000">
                <a:latin typeface="Times New Roman" panose="02020603050405020304" pitchFamily="18" charset="0"/>
                <a:cs typeface="Times New Roman" panose="02020603050405020304" pitchFamily="18" charset="0"/>
              </a:rPr>
              <a:t>Chất dẫn điện là chất</a:t>
            </a:r>
            <a:r>
              <a:rPr lang="en-US" altLang="en-US" sz="4000">
                <a:solidFill>
                  <a:schemeClr val="tx2"/>
                </a:solidFill>
                <a:latin typeface="Times New Roman" panose="02020603050405020304" pitchFamily="18" charset="0"/>
                <a:cs typeface="Times New Roman" panose="02020603050405020304" pitchFamily="18" charset="0"/>
              </a:rPr>
              <a:t> </a:t>
            </a:r>
            <a:r>
              <a:rPr lang="en-US" altLang="en-US" sz="4000">
                <a:solidFill>
                  <a:srgbClr val="FF0000"/>
                </a:solidFill>
                <a:latin typeface="Times New Roman" panose="02020603050405020304" pitchFamily="18" charset="0"/>
                <a:cs typeface="Times New Roman" panose="02020603050405020304" pitchFamily="18" charset="0"/>
              </a:rPr>
              <a:t>cho dòng điện </a:t>
            </a:r>
            <a:r>
              <a:rPr lang="en-US" altLang="en-US" sz="4000">
                <a:latin typeface="Times New Roman" panose="02020603050405020304" pitchFamily="18" charset="0"/>
                <a:cs typeface="Times New Roman" panose="02020603050405020304" pitchFamily="18" charset="0"/>
              </a:rPr>
              <a:t>đi qua.</a:t>
            </a:r>
          </a:p>
        </p:txBody>
      </p:sp>
      <p:sp>
        <p:nvSpPr>
          <p:cNvPr id="3079" name="Subtitle 2"/>
          <p:cNvSpPr txBox="1">
            <a:spLocks/>
          </p:cNvSpPr>
          <p:nvPr/>
        </p:nvSpPr>
        <p:spPr bwMode="auto">
          <a:xfrm>
            <a:off x="996950" y="4648200"/>
            <a:ext cx="76962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r>
              <a:rPr lang="en-US" altLang="en-US" sz="4000">
                <a:latin typeface="Times New Roman" panose="02020603050405020304" pitchFamily="18" charset="0"/>
                <a:cs typeface="Times New Roman" panose="02020603050405020304" pitchFamily="18" charset="0"/>
              </a:rPr>
              <a:t>Chất cách điện là chất </a:t>
            </a:r>
            <a:r>
              <a:rPr lang="en-US" altLang="en-US" sz="4000">
                <a:solidFill>
                  <a:srgbClr val="FF0000"/>
                </a:solidFill>
                <a:latin typeface="Times New Roman" panose="02020603050405020304" pitchFamily="18" charset="0"/>
                <a:cs typeface="Times New Roman" panose="02020603050405020304" pitchFamily="18" charset="0"/>
              </a:rPr>
              <a:t>không cho dòng điện </a:t>
            </a:r>
            <a:r>
              <a:rPr lang="en-US" altLang="en-US" sz="4000">
                <a:latin typeface="Times New Roman" panose="02020603050405020304" pitchFamily="18" charset="0"/>
                <a:cs typeface="Times New Roman" panose="02020603050405020304" pitchFamily="18" charset="0"/>
              </a:rPr>
              <a:t>đi qua.</a:t>
            </a:r>
          </a:p>
        </p:txBody>
      </p:sp>
      <p:sp>
        <p:nvSpPr>
          <p:cNvPr id="14" name="Rectangle 13"/>
          <p:cNvSpPr/>
          <p:nvPr/>
        </p:nvSpPr>
        <p:spPr>
          <a:xfrm>
            <a:off x="762000" y="3505200"/>
            <a:ext cx="123825" cy="1158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62000" y="4989513"/>
            <a:ext cx="123825" cy="1158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chemeClr val="tx2"/>
              </a:solidFill>
              <a:latin typeface="Times New Roman" panose="02020603050405020304" pitchFamily="18" charset="0"/>
              <a:cs typeface="Times New Roman" panose="02020603050405020304" pitchFamily="18" charset="0"/>
            </a:endParaRPr>
          </a:p>
        </p:txBody>
      </p:sp>
      <p:sp>
        <p:nvSpPr>
          <p:cNvPr id="3082" name="AutoShape 6"/>
          <p:cNvSpPr>
            <a:spLocks noChangeArrowheads="1"/>
          </p:cNvSpPr>
          <p:nvPr/>
        </p:nvSpPr>
        <p:spPr bwMode="auto">
          <a:xfrm>
            <a:off x="1371600" y="-152400"/>
            <a:ext cx="6477000" cy="1219200"/>
          </a:xfrm>
          <a:prstGeom prst="horizontalScroll">
            <a:avLst>
              <a:gd name="adj" fmla="val 12500"/>
            </a:avLst>
          </a:prstGeom>
          <a:gradFill rotWithShape="1">
            <a:gsLst>
              <a:gs pos="0">
                <a:schemeClr val="folHlink"/>
              </a:gs>
              <a:gs pos="100000">
                <a:schemeClr val="bg2"/>
              </a:gs>
            </a:gsLst>
            <a:lin ang="5400000" scaled="1"/>
          </a:gra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4800" b="1">
                <a:solidFill>
                  <a:srgbClr val="000000"/>
                </a:solidFill>
                <a:latin typeface="Times New Roman" panose="02020603050405020304" pitchFamily="18" charset="0"/>
                <a:cs typeface="Times New Roman" panose="02020603050405020304" pitchFamily="18" charset="0"/>
              </a:rPr>
              <a:t>KIỂM TRA BÀI CŨ</a:t>
            </a:r>
            <a:r>
              <a:rPr lang="en-US" altLang="en-US">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4">
                                            <p:txEl>
                                              <p:pRg st="0" end="0"/>
                                            </p:txEl>
                                          </p:spTgt>
                                        </p:tgtEl>
                                        <p:attrNameLst>
                                          <p:attrName>style.visibility</p:attrName>
                                        </p:attrNameLst>
                                      </p:cBhvr>
                                      <p:to>
                                        <p:strVal val="visible"/>
                                      </p:to>
                                    </p:set>
                                    <p:anim calcmode="lin" valueType="num">
                                      <p:cBhvr additive="base">
                                        <p:cTn id="12"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barn(inVertical)">
                                      <p:cBhvr>
                                        <p:cTn id="18" dur="500"/>
                                        <p:tgtEl>
                                          <p:spTgt spid="307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arn(inVertical)">
                                      <p:cBhvr>
                                        <p:cTn id="21" dur="500"/>
                                        <p:tgtEl>
                                          <p:spTgt spid="30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barn(inVertical)">
                                      <p:cBhvr>
                                        <p:cTn id="24" dur="500"/>
                                        <p:tgtEl>
                                          <p:spTgt spid="307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3076" grpId="0"/>
      <p:bldP spid="3077" grpId="0"/>
      <p:bldP spid="3078" grpId="0"/>
      <p:bldP spid="3079" grpId="0"/>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5"/>
          <p:cNvSpPr txBox="1">
            <a:spLocks noChangeArrowheads="1"/>
          </p:cNvSpPr>
          <p:nvPr/>
        </p:nvSpPr>
        <p:spPr bwMode="auto">
          <a:xfrm>
            <a:off x="304800" y="14557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1/ Ký hiệu của một số bộ phận mạch điện</a:t>
            </a:r>
          </a:p>
        </p:txBody>
      </p:sp>
      <p:sp>
        <p:nvSpPr>
          <p:cNvPr id="12291" name="Text Box 36"/>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2292" name="Text Box 37"/>
          <p:cNvSpPr txBox="1">
            <a:spLocks noChangeArrowheads="1"/>
          </p:cNvSpPr>
          <p:nvPr/>
        </p:nvSpPr>
        <p:spPr bwMode="auto">
          <a:xfrm>
            <a:off x="0" y="9286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29735" name="Text Box 39"/>
          <p:cNvSpPr txBox="1">
            <a:spLocks noChangeArrowheads="1"/>
          </p:cNvSpPr>
          <p:nvPr/>
        </p:nvSpPr>
        <p:spPr bwMode="auto">
          <a:xfrm>
            <a:off x="304800" y="205105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2/ Sơ đồ mạch điện</a:t>
            </a:r>
          </a:p>
        </p:txBody>
      </p:sp>
      <p:sp>
        <p:nvSpPr>
          <p:cNvPr id="12294"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35"/>
                                        </p:tgtEl>
                                        <p:attrNameLst>
                                          <p:attrName>style.visibility</p:attrName>
                                        </p:attrNameLst>
                                      </p:cBhvr>
                                      <p:to>
                                        <p:strVal val="visible"/>
                                      </p:to>
                                    </p:set>
                                    <p:anim calcmode="discrete" valueType="clr">
                                      <p:cBhvr override="childStyle">
                                        <p:cTn id="7" dur="80"/>
                                        <p:tgtEl>
                                          <p:spTgt spid="297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35"/>
                                        </p:tgtEl>
                                        <p:attrNameLst>
                                          <p:attrName>fillcolor</p:attrName>
                                        </p:attrNameLst>
                                      </p:cBhvr>
                                      <p:tavLst>
                                        <p:tav tm="0">
                                          <p:val>
                                            <p:clrVal>
                                              <a:schemeClr val="accent2"/>
                                            </p:clrVal>
                                          </p:val>
                                        </p:tav>
                                        <p:tav tm="50000">
                                          <p:val>
                                            <p:clrVal>
                                              <a:schemeClr val="hlink"/>
                                            </p:clrVal>
                                          </p:val>
                                        </p:tav>
                                      </p:tavLst>
                                    </p:anim>
                                    <p:set>
                                      <p:cBhvr>
                                        <p:cTn id="9" dur="80"/>
                                        <p:tgtEl>
                                          <p:spTgt spid="297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36"/>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29721" name="Text Box 25"/>
          <p:cNvSpPr txBox="1">
            <a:spLocks noChangeArrowheads="1"/>
          </p:cNvSpPr>
          <p:nvPr/>
        </p:nvSpPr>
        <p:spPr bwMode="auto">
          <a:xfrm>
            <a:off x="495300" y="5943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CC0000"/>
                </a:solidFill>
                <a:latin typeface="Times New Roman" panose="02020603050405020304" pitchFamily="18" charset="0"/>
                <a:cs typeface="Times New Roman" panose="02020603050405020304" pitchFamily="18" charset="0"/>
              </a:rPr>
              <a:t>Sơ đồ mạch điện hình 19.3</a:t>
            </a:r>
          </a:p>
        </p:txBody>
      </p:sp>
      <p:sp>
        <p:nvSpPr>
          <p:cNvPr id="13316" name="Text Box 142"/>
          <p:cNvSpPr txBox="1">
            <a:spLocks noChangeArrowheads="1"/>
          </p:cNvSpPr>
          <p:nvPr/>
        </p:nvSpPr>
        <p:spPr bwMode="auto">
          <a:xfrm>
            <a:off x="333375" y="1143000"/>
            <a:ext cx="83724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eaLnBrk="1" hangingPunct="1"/>
            <a:r>
              <a:rPr lang="en-US" altLang="en-US" sz="2400" b="1">
                <a:solidFill>
                  <a:srgbClr val="CC0000"/>
                </a:solidFill>
                <a:latin typeface="Times New Roman" panose="02020603050405020304" pitchFamily="18" charset="0"/>
                <a:cs typeface="Times New Roman" panose="02020603050405020304" pitchFamily="18" charset="0"/>
              </a:rPr>
              <a:t>C1:</a:t>
            </a: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99"/>
                </a:solidFill>
                <a:latin typeface="Times New Roman" panose="02020603050405020304" pitchFamily="18" charset="0"/>
                <a:cs typeface="Times New Roman" panose="02020603050405020304" pitchFamily="18" charset="0"/>
              </a:rPr>
              <a:t>Sử dụng các ký hiệu trên đây, hãy vẽ sơ đồ mạch điện hình 19.3 theo đúng vị trí các bộ phận mạch điện như trên hình này.</a:t>
            </a:r>
          </a:p>
        </p:txBody>
      </p:sp>
      <p:pic>
        <p:nvPicPr>
          <p:cNvPr id="29840" name="Picture 144" descr="25022013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03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0"/>
          <p:cNvGrpSpPr>
            <a:grpSpLocks/>
          </p:cNvGrpSpPr>
          <p:nvPr/>
        </p:nvGrpSpPr>
        <p:grpSpPr bwMode="auto">
          <a:xfrm>
            <a:off x="5257800" y="3213100"/>
            <a:ext cx="1371600" cy="557213"/>
            <a:chOff x="3312" y="2121"/>
            <a:chExt cx="864" cy="351"/>
          </a:xfrm>
        </p:grpSpPr>
        <p:sp>
          <p:nvSpPr>
            <p:cNvPr id="13333" name="Freeform 145"/>
            <p:cNvSpPr>
              <a:spLocks/>
            </p:cNvSpPr>
            <p:nvPr/>
          </p:nvSpPr>
          <p:spPr bwMode="auto">
            <a:xfrm>
              <a:off x="3312" y="2304"/>
              <a:ext cx="624" cy="144"/>
            </a:xfrm>
            <a:custGeom>
              <a:avLst/>
              <a:gdLst>
                <a:gd name="T0" fmla="*/ 0 w 624"/>
                <a:gd name="T1" fmla="*/ 144 h 144"/>
                <a:gd name="T2" fmla="*/ 336 w 624"/>
                <a:gd name="T3" fmla="*/ 144 h 144"/>
                <a:gd name="T4" fmla="*/ 624 w 624"/>
                <a:gd name="T5" fmla="*/ 0 h 144"/>
                <a:gd name="T6" fmla="*/ 0 60000 65536"/>
                <a:gd name="T7" fmla="*/ 0 60000 65536"/>
                <a:gd name="T8" fmla="*/ 0 60000 65536"/>
                <a:gd name="T9" fmla="*/ 0 w 624"/>
                <a:gd name="T10" fmla="*/ 0 h 144"/>
                <a:gd name="T11" fmla="*/ 624 w 624"/>
                <a:gd name="T12" fmla="*/ 144 h 144"/>
              </a:gdLst>
              <a:ahLst/>
              <a:cxnLst>
                <a:cxn ang="T6">
                  <a:pos x="T0" y="T1"/>
                </a:cxn>
                <a:cxn ang="T7">
                  <a:pos x="T2" y="T3"/>
                </a:cxn>
                <a:cxn ang="T8">
                  <a:pos x="T4" y="T5"/>
                </a:cxn>
              </a:cxnLst>
              <a:rect l="T9" t="T10" r="T11" b="T12"/>
              <a:pathLst>
                <a:path w="624" h="144">
                  <a:moveTo>
                    <a:pt x="0" y="144"/>
                  </a:moveTo>
                  <a:lnTo>
                    <a:pt x="336" y="144"/>
                  </a:lnTo>
                  <a:lnTo>
                    <a:pt x="624"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4" name="Line 146"/>
            <p:cNvSpPr>
              <a:spLocks noChangeShapeType="1"/>
            </p:cNvSpPr>
            <p:nvPr/>
          </p:nvSpPr>
          <p:spPr bwMode="auto">
            <a:xfrm>
              <a:off x="3888" y="2448"/>
              <a:ext cx="288" cy="1"/>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3335" name="Oval 155"/>
            <p:cNvSpPr>
              <a:spLocks noChangeArrowheads="1"/>
            </p:cNvSpPr>
            <p:nvPr/>
          </p:nvSpPr>
          <p:spPr bwMode="auto">
            <a:xfrm>
              <a:off x="3632" y="2424"/>
              <a:ext cx="48" cy="48"/>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3336" name="Text Box 156"/>
            <p:cNvSpPr txBox="1">
              <a:spLocks noChangeArrowheads="1"/>
            </p:cNvSpPr>
            <p:nvPr/>
          </p:nvSpPr>
          <p:spPr bwMode="auto">
            <a:xfrm>
              <a:off x="3648" y="2121"/>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b="1">
                  <a:latin typeface="Times New Roman" panose="02020603050405020304" pitchFamily="18" charset="0"/>
                  <a:cs typeface="Times New Roman" panose="02020603050405020304" pitchFamily="18" charset="0"/>
                </a:rPr>
                <a:t>K</a:t>
              </a:r>
              <a:endParaRPr lang="vi-VN" altLang="en-US" b="1">
                <a:latin typeface="Times New Roman" panose="02020603050405020304" pitchFamily="18" charset="0"/>
                <a:cs typeface="Times New Roman" panose="02020603050405020304" pitchFamily="18" charset="0"/>
              </a:endParaRPr>
            </a:p>
          </p:txBody>
        </p:sp>
      </p:grpSp>
      <p:grpSp>
        <p:nvGrpSpPr>
          <p:cNvPr id="3" name="Group 159"/>
          <p:cNvGrpSpPr>
            <a:grpSpLocks/>
          </p:cNvGrpSpPr>
          <p:nvPr/>
        </p:nvGrpSpPr>
        <p:grpSpPr bwMode="auto">
          <a:xfrm>
            <a:off x="7315200" y="3162300"/>
            <a:ext cx="1219200" cy="838200"/>
            <a:chOff x="4464" y="2064"/>
            <a:chExt cx="768" cy="528"/>
          </a:xfrm>
        </p:grpSpPr>
        <p:sp>
          <p:nvSpPr>
            <p:cNvPr id="13325" name="Line 149"/>
            <p:cNvSpPr>
              <a:spLocks noChangeShapeType="1"/>
            </p:cNvSpPr>
            <p:nvPr/>
          </p:nvSpPr>
          <p:spPr bwMode="auto">
            <a:xfrm>
              <a:off x="4752" y="2256"/>
              <a:ext cx="0" cy="3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50"/>
            <p:cNvSpPr>
              <a:spLocks noChangeShapeType="1"/>
            </p:cNvSpPr>
            <p:nvPr/>
          </p:nvSpPr>
          <p:spPr bwMode="auto">
            <a:xfrm>
              <a:off x="4824" y="2352"/>
              <a:ext cx="0"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151"/>
            <p:cNvSpPr>
              <a:spLocks noChangeShapeType="1"/>
            </p:cNvSpPr>
            <p:nvPr/>
          </p:nvSpPr>
          <p:spPr bwMode="auto">
            <a:xfrm>
              <a:off x="4896" y="2256"/>
              <a:ext cx="0" cy="3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152"/>
            <p:cNvSpPr>
              <a:spLocks noChangeShapeType="1"/>
            </p:cNvSpPr>
            <p:nvPr/>
          </p:nvSpPr>
          <p:spPr bwMode="auto">
            <a:xfrm>
              <a:off x="4968" y="2352"/>
              <a:ext cx="0"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153"/>
            <p:cNvSpPr>
              <a:spLocks noChangeShapeType="1"/>
            </p:cNvSpPr>
            <p:nvPr/>
          </p:nvSpPr>
          <p:spPr bwMode="auto">
            <a:xfrm>
              <a:off x="4976" y="241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154"/>
            <p:cNvSpPr>
              <a:spLocks noChangeShapeType="1"/>
            </p:cNvSpPr>
            <p:nvPr/>
          </p:nvSpPr>
          <p:spPr bwMode="auto">
            <a:xfrm flipH="1">
              <a:off x="4464" y="2424"/>
              <a:ext cx="2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Text Box 157"/>
            <p:cNvSpPr txBox="1">
              <a:spLocks noChangeArrowheads="1"/>
            </p:cNvSpPr>
            <p:nvPr/>
          </p:nvSpPr>
          <p:spPr bwMode="auto">
            <a:xfrm>
              <a:off x="4536" y="2169"/>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b="1">
                  <a:solidFill>
                    <a:srgbClr val="FF0000"/>
                  </a:solidFill>
                  <a:latin typeface="Times New Roman" panose="02020603050405020304" pitchFamily="18" charset="0"/>
                  <a:cs typeface="Times New Roman" panose="02020603050405020304" pitchFamily="18" charset="0"/>
                </a:rPr>
                <a:t>+</a:t>
              </a:r>
              <a:endParaRPr lang="vi-VN" altLang="en-US" b="1">
                <a:solidFill>
                  <a:srgbClr val="FF0000"/>
                </a:solidFill>
                <a:latin typeface="Times New Roman" panose="02020603050405020304" pitchFamily="18" charset="0"/>
                <a:cs typeface="Times New Roman" panose="02020603050405020304" pitchFamily="18" charset="0"/>
              </a:endParaRPr>
            </a:p>
          </p:txBody>
        </p:sp>
        <p:sp>
          <p:nvSpPr>
            <p:cNvPr id="13332" name="Text Box 158"/>
            <p:cNvSpPr txBox="1">
              <a:spLocks noChangeArrowheads="1"/>
            </p:cNvSpPr>
            <p:nvPr/>
          </p:nvSpPr>
          <p:spPr bwMode="auto">
            <a:xfrm>
              <a:off x="4992" y="206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a:solidFill>
                    <a:srgbClr val="0000CC"/>
                  </a:solidFill>
                  <a:latin typeface="Times New Roman" panose="02020603050405020304" pitchFamily="18" charset="0"/>
                  <a:cs typeface="Times New Roman" panose="02020603050405020304" pitchFamily="18" charset="0"/>
                </a:rPr>
                <a:t>_</a:t>
              </a:r>
              <a:endParaRPr lang="vi-VN" altLang="en-US">
                <a:solidFill>
                  <a:srgbClr val="0000CC"/>
                </a:solidFill>
                <a:latin typeface="Times New Roman" panose="02020603050405020304" pitchFamily="18" charset="0"/>
                <a:cs typeface="Times New Roman" panose="02020603050405020304" pitchFamily="18" charset="0"/>
              </a:endParaRPr>
            </a:p>
          </p:txBody>
        </p:sp>
      </p:grpSp>
      <p:sp>
        <p:nvSpPr>
          <p:cNvPr id="29857" name="Line 161"/>
          <p:cNvSpPr>
            <a:spLocks noChangeShapeType="1"/>
          </p:cNvSpPr>
          <p:nvPr/>
        </p:nvSpPr>
        <p:spPr bwMode="auto">
          <a:xfrm flipH="1">
            <a:off x="6477000" y="3733800"/>
            <a:ext cx="9144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9" name="Freeform 163"/>
          <p:cNvSpPr>
            <a:spLocks/>
          </p:cNvSpPr>
          <p:nvPr/>
        </p:nvSpPr>
        <p:spPr bwMode="auto">
          <a:xfrm>
            <a:off x="4953000" y="3708400"/>
            <a:ext cx="4038600" cy="1384300"/>
          </a:xfrm>
          <a:custGeom>
            <a:avLst/>
            <a:gdLst>
              <a:gd name="T0" fmla="*/ 2147483647 w 2544"/>
              <a:gd name="T1" fmla="*/ 2147483647 h 872"/>
              <a:gd name="T2" fmla="*/ 0 w 2544"/>
              <a:gd name="T3" fmla="*/ 2147483647 h 872"/>
              <a:gd name="T4" fmla="*/ 0 w 2544"/>
              <a:gd name="T5" fmla="*/ 2147483647 h 872"/>
              <a:gd name="T6" fmla="*/ 2147483647 w 2544"/>
              <a:gd name="T7" fmla="*/ 2147483647 h 872"/>
              <a:gd name="T8" fmla="*/ 2147483647 w 2544"/>
              <a:gd name="T9" fmla="*/ 0 h 872"/>
              <a:gd name="T10" fmla="*/ 2147483647 w 2544"/>
              <a:gd name="T11" fmla="*/ 2147483647 h 872"/>
              <a:gd name="T12" fmla="*/ 0 60000 65536"/>
              <a:gd name="T13" fmla="*/ 0 60000 65536"/>
              <a:gd name="T14" fmla="*/ 0 60000 65536"/>
              <a:gd name="T15" fmla="*/ 0 60000 65536"/>
              <a:gd name="T16" fmla="*/ 0 60000 65536"/>
              <a:gd name="T17" fmla="*/ 0 60000 65536"/>
              <a:gd name="T18" fmla="*/ 0 w 2544"/>
              <a:gd name="T19" fmla="*/ 0 h 872"/>
              <a:gd name="T20" fmla="*/ 2544 w 2544"/>
              <a:gd name="T21" fmla="*/ 872 h 872"/>
            </a:gdLst>
            <a:ahLst/>
            <a:cxnLst>
              <a:cxn ang="T12">
                <a:pos x="T0" y="T1"/>
              </a:cxn>
              <a:cxn ang="T13">
                <a:pos x="T2" y="T3"/>
              </a:cxn>
              <a:cxn ang="T14">
                <a:pos x="T4" y="T5"/>
              </a:cxn>
              <a:cxn ang="T15">
                <a:pos x="T6" y="T7"/>
              </a:cxn>
              <a:cxn ang="T16">
                <a:pos x="T8" y="T9"/>
              </a:cxn>
              <a:cxn ang="T17">
                <a:pos x="T10" y="T11"/>
              </a:cxn>
            </a:cxnLst>
            <a:rect l="T18" t="T19" r="T20" b="T21"/>
            <a:pathLst>
              <a:path w="2544" h="872">
                <a:moveTo>
                  <a:pt x="240" y="8"/>
                </a:moveTo>
                <a:lnTo>
                  <a:pt x="0" y="8"/>
                </a:lnTo>
                <a:lnTo>
                  <a:pt x="0" y="872"/>
                </a:lnTo>
                <a:lnTo>
                  <a:pt x="2544" y="872"/>
                </a:lnTo>
                <a:lnTo>
                  <a:pt x="2536" y="0"/>
                </a:lnTo>
                <a:lnTo>
                  <a:pt x="2112" y="8"/>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3" name="AutoShape 147"/>
          <p:cNvSpPr>
            <a:spLocks noChangeArrowheads="1"/>
          </p:cNvSpPr>
          <p:nvPr/>
        </p:nvSpPr>
        <p:spPr bwMode="auto">
          <a:xfrm>
            <a:off x="6705600" y="4838700"/>
            <a:ext cx="533400" cy="533400"/>
          </a:xfrm>
          <a:prstGeom prst="flowChartSummingJunction">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9727" name="Line 31"/>
          <p:cNvSpPr>
            <a:spLocks noChangeShapeType="1"/>
          </p:cNvSpPr>
          <p:nvPr/>
        </p:nvSpPr>
        <p:spPr bwMode="auto">
          <a:xfrm>
            <a:off x="4343400" y="4267200"/>
            <a:ext cx="5334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WordArt 164"/>
          <p:cNvSpPr>
            <a:spLocks noChangeArrowheads="1" noChangeShapeType="1" noTextEdit="1"/>
          </p:cNvSpPr>
          <p:nvPr/>
        </p:nvSpPr>
        <p:spPr bwMode="auto">
          <a:xfrm>
            <a:off x="333375" y="228600"/>
            <a:ext cx="8277225" cy="609600"/>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840"/>
                                        </p:tgtEl>
                                        <p:attrNameLst>
                                          <p:attrName>style.visibility</p:attrName>
                                        </p:attrNameLst>
                                      </p:cBhvr>
                                      <p:to>
                                        <p:strVal val="visible"/>
                                      </p:to>
                                    </p:set>
                                    <p:animEffect transition="in" filter="wipe(down)">
                                      <p:cBhvr>
                                        <p:cTn id="7" dur="500"/>
                                        <p:tgtEl>
                                          <p:spTgt spid="29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727"/>
                                        </p:tgtEl>
                                        <p:attrNameLst>
                                          <p:attrName>style.visibility</p:attrName>
                                        </p:attrNameLst>
                                      </p:cBhvr>
                                      <p:to>
                                        <p:strVal val="visible"/>
                                      </p:to>
                                    </p:set>
                                    <p:animEffect transition="in" filter="wipe(down)">
                                      <p:cBhvr>
                                        <p:cTn id="12" dur="500"/>
                                        <p:tgtEl>
                                          <p:spTgt spid="29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721"/>
                                        </p:tgtEl>
                                        <p:attrNameLst>
                                          <p:attrName>style.visibility</p:attrName>
                                        </p:attrNameLst>
                                      </p:cBhvr>
                                      <p:to>
                                        <p:strVal val="visible"/>
                                      </p:to>
                                    </p:set>
                                    <p:animEffect transition="in" filter="wipe(down)">
                                      <p:cBhvr>
                                        <p:cTn id="17" dur="500"/>
                                        <p:tgtEl>
                                          <p:spTgt spid="297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843"/>
                                        </p:tgtEl>
                                        <p:attrNameLst>
                                          <p:attrName>style.visibility</p:attrName>
                                        </p:attrNameLst>
                                      </p:cBhvr>
                                      <p:to>
                                        <p:strVal val="visible"/>
                                      </p:to>
                                    </p:set>
                                    <p:animEffect transition="in" filter="wipe(down)">
                                      <p:cBhvr>
                                        <p:cTn id="32" dur="500"/>
                                        <p:tgtEl>
                                          <p:spTgt spid="298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9857"/>
                                        </p:tgtEl>
                                        <p:attrNameLst>
                                          <p:attrName>style.visibility</p:attrName>
                                        </p:attrNameLst>
                                      </p:cBhvr>
                                      <p:to>
                                        <p:strVal val="visible"/>
                                      </p:to>
                                    </p:set>
                                    <p:animEffect transition="in" filter="wipe(down)">
                                      <p:cBhvr>
                                        <p:cTn id="37" dur="500"/>
                                        <p:tgtEl>
                                          <p:spTgt spid="298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9859"/>
                                        </p:tgtEl>
                                        <p:attrNameLst>
                                          <p:attrName>style.visibility</p:attrName>
                                        </p:attrNameLst>
                                      </p:cBhvr>
                                      <p:to>
                                        <p:strVal val="visible"/>
                                      </p:to>
                                    </p:set>
                                    <p:animEffect transition="in" filter="wipe(up)">
                                      <p:cBhvr>
                                        <p:cTn id="42" dur="500"/>
                                        <p:tgtEl>
                                          <p:spTgt spid="2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1" grpId="0"/>
      <p:bldP spid="2984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42900" y="1230313"/>
            <a:ext cx="845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eaLnBrk="1" hangingPunct="1"/>
            <a:r>
              <a:rPr lang="en-US" altLang="en-US" sz="2400" b="1">
                <a:solidFill>
                  <a:srgbClr val="CC0000"/>
                </a:solidFill>
                <a:latin typeface="Times New Roman" panose="02020603050405020304" pitchFamily="18" charset="0"/>
                <a:cs typeface="Times New Roman" panose="02020603050405020304" pitchFamily="18" charset="0"/>
              </a:rPr>
              <a:t>C2: </a:t>
            </a:r>
            <a:r>
              <a:rPr lang="en-US" altLang="en-US" sz="2400" b="1">
                <a:solidFill>
                  <a:srgbClr val="000099"/>
                </a:solidFill>
                <a:latin typeface="Times New Roman" panose="02020603050405020304" pitchFamily="18" charset="0"/>
                <a:cs typeface="Times New Roman" panose="02020603050405020304" pitchFamily="18" charset="0"/>
              </a:rPr>
              <a:t>Từ sơ đồ </a:t>
            </a:r>
            <a:r>
              <a:rPr lang="en-US" altLang="en-US" sz="2400" b="1">
                <a:solidFill>
                  <a:srgbClr val="CC0000"/>
                </a:solidFill>
                <a:latin typeface="Times New Roman" panose="02020603050405020304" pitchFamily="18" charset="0"/>
                <a:cs typeface="Times New Roman" panose="02020603050405020304" pitchFamily="18" charset="0"/>
              </a:rPr>
              <a:t>hình 19.3.</a:t>
            </a:r>
            <a:r>
              <a:rPr lang="en-US" altLang="en-US" sz="2400" b="1">
                <a:solidFill>
                  <a:srgbClr val="000099"/>
                </a:solidFill>
                <a:latin typeface="Times New Roman" panose="02020603050405020304" pitchFamily="18" charset="0"/>
                <a:cs typeface="Times New Roman" panose="02020603050405020304" pitchFamily="18" charset="0"/>
              </a:rPr>
              <a:t> Hãy vẽ một sơ đồ khác bằng cách đổi vị trí các ký hiệu ?</a:t>
            </a:r>
          </a:p>
        </p:txBody>
      </p:sp>
      <p:grpSp>
        <p:nvGrpSpPr>
          <p:cNvPr id="2" name="Group 125"/>
          <p:cNvGrpSpPr>
            <a:grpSpLocks/>
          </p:cNvGrpSpPr>
          <p:nvPr/>
        </p:nvGrpSpPr>
        <p:grpSpPr bwMode="auto">
          <a:xfrm>
            <a:off x="4800600" y="4452938"/>
            <a:ext cx="2808288" cy="2176462"/>
            <a:chOff x="2977" y="2785"/>
            <a:chExt cx="1769" cy="1518"/>
          </a:xfrm>
        </p:grpSpPr>
        <p:grpSp>
          <p:nvGrpSpPr>
            <p:cNvPr id="14416" name="Group 3"/>
            <p:cNvGrpSpPr>
              <a:grpSpLocks/>
            </p:cNvGrpSpPr>
            <p:nvPr/>
          </p:nvGrpSpPr>
          <p:grpSpPr bwMode="auto">
            <a:xfrm>
              <a:off x="2977" y="2785"/>
              <a:ext cx="1769" cy="1359"/>
              <a:chOff x="2881" y="2569"/>
              <a:chExt cx="1769" cy="1359"/>
            </a:xfrm>
          </p:grpSpPr>
          <p:grpSp>
            <p:nvGrpSpPr>
              <p:cNvPr id="14418" name="Group 4"/>
              <p:cNvGrpSpPr>
                <a:grpSpLocks/>
              </p:cNvGrpSpPr>
              <p:nvPr/>
            </p:nvGrpSpPr>
            <p:grpSpPr bwMode="auto">
              <a:xfrm rot="5400000">
                <a:off x="2670" y="3097"/>
                <a:ext cx="896" cy="474"/>
                <a:chOff x="48" y="1747"/>
                <a:chExt cx="896" cy="474"/>
              </a:xfrm>
            </p:grpSpPr>
            <p:sp>
              <p:nvSpPr>
                <p:cNvPr id="14430" name="Line 5"/>
                <p:cNvSpPr>
                  <a:spLocks noChangeShapeType="1"/>
                </p:cNvSpPr>
                <p:nvPr/>
              </p:nvSpPr>
              <p:spPr bwMode="auto">
                <a:xfrm>
                  <a:off x="388" y="1837"/>
                  <a:ext cx="0" cy="384"/>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1" name="Line 6"/>
                <p:cNvSpPr>
                  <a:spLocks noChangeShapeType="1"/>
                </p:cNvSpPr>
                <p:nvPr/>
              </p:nvSpPr>
              <p:spPr bwMode="auto">
                <a:xfrm>
                  <a:off x="604" y="1946"/>
                  <a:ext cx="0" cy="19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2" name="Line 7"/>
                <p:cNvSpPr>
                  <a:spLocks noChangeShapeType="1"/>
                </p:cNvSpPr>
                <p:nvPr/>
              </p:nvSpPr>
              <p:spPr bwMode="auto">
                <a:xfrm>
                  <a:off x="48" y="2042"/>
                  <a:ext cx="336"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3" name="Line 8"/>
                <p:cNvSpPr>
                  <a:spLocks noChangeShapeType="1"/>
                </p:cNvSpPr>
                <p:nvPr/>
              </p:nvSpPr>
              <p:spPr bwMode="auto">
                <a:xfrm>
                  <a:off x="608" y="2042"/>
                  <a:ext cx="336"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4" name="Text Box 9"/>
                <p:cNvSpPr txBox="1">
                  <a:spLocks noChangeArrowheads="1"/>
                </p:cNvSpPr>
                <p:nvPr/>
              </p:nvSpPr>
              <p:spPr bwMode="auto">
                <a:xfrm>
                  <a:off x="159" y="1760"/>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000" b="1">
                      <a:solidFill>
                        <a:srgbClr val="FF0000"/>
                      </a:solidFill>
                      <a:latin typeface="Times New Roman" panose="02020603050405020304" pitchFamily="18" charset="0"/>
                      <a:cs typeface="Times New Roman" panose="02020603050405020304" pitchFamily="18" charset="0"/>
                    </a:rPr>
                    <a:t>+</a:t>
                  </a:r>
                </a:p>
              </p:txBody>
            </p:sp>
            <p:sp>
              <p:nvSpPr>
                <p:cNvPr id="14435" name="Text Box 10"/>
                <p:cNvSpPr txBox="1">
                  <a:spLocks noChangeArrowheads="1"/>
                </p:cNvSpPr>
                <p:nvPr/>
              </p:nvSpPr>
              <p:spPr bwMode="auto">
                <a:xfrm>
                  <a:off x="579" y="1747"/>
                  <a:ext cx="21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a:t>
                  </a:r>
                </a:p>
              </p:txBody>
            </p:sp>
            <p:sp>
              <p:nvSpPr>
                <p:cNvPr id="14436" name="Line 11"/>
                <p:cNvSpPr>
                  <a:spLocks noChangeShapeType="1"/>
                </p:cNvSpPr>
                <p:nvPr/>
              </p:nvSpPr>
              <p:spPr bwMode="auto">
                <a:xfrm>
                  <a:off x="523" y="1820"/>
                  <a:ext cx="0" cy="384"/>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7" name="Line 12"/>
                <p:cNvSpPr>
                  <a:spLocks noChangeShapeType="1"/>
                </p:cNvSpPr>
                <p:nvPr/>
              </p:nvSpPr>
              <p:spPr bwMode="auto">
                <a:xfrm>
                  <a:off x="458" y="1942"/>
                  <a:ext cx="0" cy="19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19" name="AutoShape 13"/>
              <p:cNvSpPr>
                <a:spLocks noChangeArrowheads="1"/>
              </p:cNvSpPr>
              <p:nvPr/>
            </p:nvSpPr>
            <p:spPr bwMode="auto">
              <a:xfrm>
                <a:off x="3606" y="3611"/>
                <a:ext cx="317" cy="317"/>
              </a:xfrm>
              <a:prstGeom prst="flowChartSummingJunction">
                <a:avLst/>
              </a:pr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nvGrpSpPr>
              <p:cNvPr id="14420" name="Group 14"/>
              <p:cNvGrpSpPr>
                <a:grpSpLocks/>
              </p:cNvGrpSpPr>
              <p:nvPr/>
            </p:nvGrpSpPr>
            <p:grpSpPr bwMode="auto">
              <a:xfrm>
                <a:off x="3061" y="2569"/>
                <a:ext cx="1589" cy="1225"/>
                <a:chOff x="1655" y="2796"/>
                <a:chExt cx="1589" cy="1225"/>
              </a:xfrm>
            </p:grpSpPr>
            <p:sp>
              <p:nvSpPr>
                <p:cNvPr id="14421" name="Line 15"/>
                <p:cNvSpPr>
                  <a:spLocks noChangeShapeType="1"/>
                </p:cNvSpPr>
                <p:nvPr/>
              </p:nvSpPr>
              <p:spPr bwMode="auto">
                <a:xfrm>
                  <a:off x="1655" y="3109"/>
                  <a:ext cx="704"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6"/>
                <p:cNvSpPr>
                  <a:spLocks noChangeShapeType="1"/>
                </p:cNvSpPr>
                <p:nvPr/>
              </p:nvSpPr>
              <p:spPr bwMode="auto">
                <a:xfrm>
                  <a:off x="2551" y="3109"/>
                  <a:ext cx="692"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Oval 17"/>
                <p:cNvSpPr>
                  <a:spLocks noChangeArrowheads="1"/>
                </p:cNvSpPr>
                <p:nvPr/>
              </p:nvSpPr>
              <p:spPr bwMode="auto">
                <a:xfrm>
                  <a:off x="2359" y="3083"/>
                  <a:ext cx="48" cy="48"/>
                </a:xfrm>
                <a:prstGeom prst="ellipse">
                  <a:avLst/>
                </a:prstGeom>
                <a:solidFill>
                  <a:schemeClr val="tx1"/>
                </a:solidFill>
                <a:ln w="38100">
                  <a:solidFill>
                    <a:srgbClr val="80008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424" name="Oval 18"/>
                <p:cNvSpPr>
                  <a:spLocks noChangeArrowheads="1"/>
                </p:cNvSpPr>
                <p:nvPr/>
              </p:nvSpPr>
              <p:spPr bwMode="auto">
                <a:xfrm>
                  <a:off x="2516" y="3083"/>
                  <a:ext cx="48" cy="48"/>
                </a:xfrm>
                <a:prstGeom prst="ellipse">
                  <a:avLst/>
                </a:prstGeom>
                <a:solidFill>
                  <a:schemeClr val="tx1"/>
                </a:solidFill>
                <a:ln w="38100">
                  <a:solidFill>
                    <a:srgbClr val="80008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425" name="Line 19"/>
                <p:cNvSpPr>
                  <a:spLocks noChangeShapeType="1"/>
                </p:cNvSpPr>
                <p:nvPr/>
              </p:nvSpPr>
              <p:spPr bwMode="auto">
                <a:xfrm flipV="1">
                  <a:off x="2385" y="3013"/>
                  <a:ext cx="179" cy="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Text Box 20"/>
                <p:cNvSpPr txBox="1">
                  <a:spLocks noChangeArrowheads="1"/>
                </p:cNvSpPr>
                <p:nvPr/>
              </p:nvSpPr>
              <p:spPr bwMode="auto">
                <a:xfrm>
                  <a:off x="2215" y="2796"/>
                  <a:ext cx="26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a:solidFill>
                        <a:schemeClr val="accent2"/>
                      </a:solidFill>
                      <a:latin typeface="Times New Roman" panose="02020603050405020304" pitchFamily="18" charset="0"/>
                      <a:cs typeface="Times New Roman" panose="02020603050405020304" pitchFamily="18" charset="0"/>
                    </a:rPr>
                    <a:t>K</a:t>
                  </a:r>
                </a:p>
              </p:txBody>
            </p:sp>
            <p:sp>
              <p:nvSpPr>
                <p:cNvPr id="14427" name="Line 21"/>
                <p:cNvSpPr>
                  <a:spLocks noChangeShapeType="1"/>
                </p:cNvSpPr>
                <p:nvPr/>
              </p:nvSpPr>
              <p:spPr bwMode="auto">
                <a:xfrm>
                  <a:off x="2517" y="4020"/>
                  <a:ext cx="726"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22"/>
                <p:cNvSpPr>
                  <a:spLocks noChangeShapeType="1"/>
                </p:cNvSpPr>
                <p:nvPr/>
              </p:nvSpPr>
              <p:spPr bwMode="auto">
                <a:xfrm>
                  <a:off x="3243" y="3113"/>
                  <a:ext cx="1" cy="90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Freeform 23"/>
                <p:cNvSpPr>
                  <a:spLocks/>
                </p:cNvSpPr>
                <p:nvPr/>
              </p:nvSpPr>
              <p:spPr bwMode="auto">
                <a:xfrm>
                  <a:off x="1655" y="4014"/>
                  <a:ext cx="539" cy="1"/>
                </a:xfrm>
                <a:custGeom>
                  <a:avLst/>
                  <a:gdLst>
                    <a:gd name="T0" fmla="*/ 0 w 539"/>
                    <a:gd name="T1" fmla="*/ 0 h 1"/>
                    <a:gd name="T2" fmla="*/ 539 w 539"/>
                    <a:gd name="T3" fmla="*/ 0 h 1"/>
                    <a:gd name="T4" fmla="*/ 0 60000 65536"/>
                    <a:gd name="T5" fmla="*/ 0 60000 65536"/>
                    <a:gd name="T6" fmla="*/ 0 w 539"/>
                    <a:gd name="T7" fmla="*/ 0 h 1"/>
                    <a:gd name="T8" fmla="*/ 539 w 539"/>
                    <a:gd name="T9" fmla="*/ 1 h 1"/>
                  </a:gdLst>
                  <a:ahLst/>
                  <a:cxnLst>
                    <a:cxn ang="T4">
                      <a:pos x="T0" y="T1"/>
                    </a:cxn>
                    <a:cxn ang="T5">
                      <a:pos x="T2" y="T3"/>
                    </a:cxn>
                  </a:cxnLst>
                  <a:rect l="T6" t="T7" r="T8" b="T9"/>
                  <a:pathLst>
                    <a:path w="539" h="1">
                      <a:moveTo>
                        <a:pt x="0" y="0"/>
                      </a:moveTo>
                      <a:cubicBezTo>
                        <a:pt x="180" y="0"/>
                        <a:pt x="359" y="0"/>
                        <a:pt x="539" y="0"/>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4417" name="Text Box 44"/>
            <p:cNvSpPr txBox="1">
              <a:spLocks noChangeArrowheads="1"/>
            </p:cNvSpPr>
            <p:nvPr/>
          </p:nvSpPr>
          <p:spPr bwMode="auto">
            <a:xfrm>
              <a:off x="3264" y="3984"/>
              <a:ext cx="545"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c)</a:t>
              </a:r>
            </a:p>
          </p:txBody>
        </p:sp>
      </p:grpSp>
      <p:grpSp>
        <p:nvGrpSpPr>
          <p:cNvPr id="6" name="Group 126"/>
          <p:cNvGrpSpPr>
            <a:grpSpLocks/>
          </p:cNvGrpSpPr>
          <p:nvPr/>
        </p:nvGrpSpPr>
        <p:grpSpPr bwMode="auto">
          <a:xfrm>
            <a:off x="4800600" y="2592388"/>
            <a:ext cx="3760788" cy="1785937"/>
            <a:chOff x="3024" y="1633"/>
            <a:chExt cx="2369" cy="1125"/>
          </a:xfrm>
        </p:grpSpPr>
        <p:grpSp>
          <p:nvGrpSpPr>
            <p:cNvPr id="14395" name="Group 24"/>
            <p:cNvGrpSpPr>
              <a:grpSpLocks/>
            </p:cNvGrpSpPr>
            <p:nvPr/>
          </p:nvGrpSpPr>
          <p:grpSpPr bwMode="auto">
            <a:xfrm>
              <a:off x="3024" y="1633"/>
              <a:ext cx="1816" cy="1125"/>
              <a:chOff x="3131" y="1713"/>
              <a:chExt cx="1816" cy="1125"/>
            </a:xfrm>
          </p:grpSpPr>
          <p:sp>
            <p:nvSpPr>
              <p:cNvPr id="14397" name="Line 25"/>
              <p:cNvSpPr>
                <a:spLocks noChangeShapeType="1"/>
              </p:cNvSpPr>
              <p:nvPr/>
            </p:nvSpPr>
            <p:spPr bwMode="auto">
              <a:xfrm>
                <a:off x="3738" y="2454"/>
                <a:ext cx="0" cy="384"/>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26"/>
              <p:cNvSpPr>
                <a:spLocks noChangeShapeType="1"/>
              </p:cNvSpPr>
              <p:nvPr/>
            </p:nvSpPr>
            <p:spPr bwMode="auto">
              <a:xfrm>
                <a:off x="4009" y="2563"/>
                <a:ext cx="0" cy="192"/>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27"/>
              <p:cNvSpPr>
                <a:spLocks noChangeShapeType="1"/>
              </p:cNvSpPr>
              <p:nvPr/>
            </p:nvSpPr>
            <p:spPr bwMode="auto">
              <a:xfrm>
                <a:off x="3131" y="2659"/>
                <a:ext cx="602"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Text Box 28"/>
              <p:cNvSpPr txBox="1">
                <a:spLocks noChangeArrowheads="1"/>
              </p:cNvSpPr>
              <p:nvPr/>
            </p:nvSpPr>
            <p:spPr bwMode="auto">
              <a:xfrm>
                <a:off x="3446" y="2377"/>
                <a:ext cx="2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000" b="1">
                    <a:solidFill>
                      <a:srgbClr val="FF0000"/>
                    </a:solidFill>
                    <a:latin typeface="Times New Roman" panose="02020603050405020304" pitchFamily="18" charset="0"/>
                    <a:cs typeface="Times New Roman" panose="02020603050405020304" pitchFamily="18" charset="0"/>
                  </a:rPr>
                  <a:t>+</a:t>
                </a:r>
              </a:p>
            </p:txBody>
          </p:sp>
          <p:sp>
            <p:nvSpPr>
              <p:cNvPr id="14401" name="Text Box 29"/>
              <p:cNvSpPr txBox="1">
                <a:spLocks noChangeArrowheads="1"/>
              </p:cNvSpPr>
              <p:nvPr/>
            </p:nvSpPr>
            <p:spPr bwMode="auto">
              <a:xfrm>
                <a:off x="4038" y="2303"/>
                <a:ext cx="21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800">
                    <a:solidFill>
                      <a:srgbClr val="0000CC"/>
                    </a:solidFill>
                    <a:latin typeface="Times New Roman" panose="02020603050405020304" pitchFamily="18" charset="0"/>
                    <a:cs typeface="Times New Roman" panose="02020603050405020304" pitchFamily="18" charset="0"/>
                  </a:rPr>
                  <a:t>-</a:t>
                </a:r>
              </a:p>
            </p:txBody>
          </p:sp>
          <p:sp>
            <p:nvSpPr>
              <p:cNvPr id="14402" name="Line 30"/>
              <p:cNvSpPr>
                <a:spLocks noChangeShapeType="1"/>
              </p:cNvSpPr>
              <p:nvPr/>
            </p:nvSpPr>
            <p:spPr bwMode="auto">
              <a:xfrm>
                <a:off x="3907" y="2437"/>
                <a:ext cx="0" cy="384"/>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31"/>
              <p:cNvSpPr>
                <a:spLocks noChangeShapeType="1"/>
              </p:cNvSpPr>
              <p:nvPr/>
            </p:nvSpPr>
            <p:spPr bwMode="auto">
              <a:xfrm>
                <a:off x="3826" y="2559"/>
                <a:ext cx="0" cy="192"/>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404" name="Group 32"/>
              <p:cNvGrpSpPr>
                <a:grpSpLocks/>
              </p:cNvGrpSpPr>
              <p:nvPr/>
            </p:nvGrpSpPr>
            <p:grpSpPr bwMode="auto">
              <a:xfrm>
                <a:off x="3131" y="1713"/>
                <a:ext cx="1056" cy="335"/>
                <a:chOff x="96" y="3169"/>
                <a:chExt cx="1056" cy="335"/>
              </a:xfrm>
            </p:grpSpPr>
            <p:sp>
              <p:nvSpPr>
                <p:cNvPr id="14410" name="Line 33"/>
                <p:cNvSpPr>
                  <a:spLocks noChangeShapeType="1"/>
                </p:cNvSpPr>
                <p:nvPr/>
              </p:nvSpPr>
              <p:spPr bwMode="auto">
                <a:xfrm>
                  <a:off x="96" y="3482"/>
                  <a:ext cx="432"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34"/>
                <p:cNvSpPr>
                  <a:spLocks noChangeShapeType="1"/>
                </p:cNvSpPr>
                <p:nvPr/>
              </p:nvSpPr>
              <p:spPr bwMode="auto">
                <a:xfrm>
                  <a:off x="720" y="3482"/>
                  <a:ext cx="432"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2" name="Oval 35"/>
                <p:cNvSpPr>
                  <a:spLocks noChangeArrowheads="1"/>
                </p:cNvSpPr>
                <p:nvPr/>
              </p:nvSpPr>
              <p:spPr bwMode="auto">
                <a:xfrm>
                  <a:off x="528" y="3456"/>
                  <a:ext cx="48" cy="48"/>
                </a:xfrm>
                <a:prstGeom prst="ellipse">
                  <a:avLst/>
                </a:prstGeom>
                <a:solidFill>
                  <a:schemeClr val="tx1"/>
                </a:solidFill>
                <a:ln w="3810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413" name="Oval 36"/>
                <p:cNvSpPr>
                  <a:spLocks noChangeArrowheads="1"/>
                </p:cNvSpPr>
                <p:nvPr/>
              </p:nvSpPr>
              <p:spPr bwMode="auto">
                <a:xfrm>
                  <a:off x="685" y="3456"/>
                  <a:ext cx="48" cy="48"/>
                </a:xfrm>
                <a:prstGeom prst="ellipse">
                  <a:avLst/>
                </a:prstGeom>
                <a:solidFill>
                  <a:schemeClr val="tx1"/>
                </a:solidFill>
                <a:ln w="3810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414" name="Line 37"/>
                <p:cNvSpPr>
                  <a:spLocks noChangeShapeType="1"/>
                </p:cNvSpPr>
                <p:nvPr/>
              </p:nvSpPr>
              <p:spPr bwMode="auto">
                <a:xfrm flipV="1">
                  <a:off x="554" y="3386"/>
                  <a:ext cx="179" cy="87"/>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Text Box 38"/>
                <p:cNvSpPr txBox="1">
                  <a:spLocks noChangeArrowheads="1"/>
                </p:cNvSpPr>
                <p:nvPr/>
              </p:nvSpPr>
              <p:spPr bwMode="auto">
                <a:xfrm>
                  <a:off x="384" y="3169"/>
                  <a:ext cx="2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a:solidFill>
                        <a:schemeClr val="accent2"/>
                      </a:solidFill>
                      <a:latin typeface="Times New Roman" panose="02020603050405020304" pitchFamily="18" charset="0"/>
                      <a:cs typeface="Times New Roman" panose="02020603050405020304" pitchFamily="18" charset="0"/>
                    </a:rPr>
                    <a:t>K</a:t>
                  </a:r>
                </a:p>
              </p:txBody>
            </p:sp>
          </p:grpSp>
          <p:sp>
            <p:nvSpPr>
              <p:cNvPr id="14405" name="Line 39"/>
              <p:cNvSpPr>
                <a:spLocks noChangeShapeType="1"/>
              </p:cNvSpPr>
              <p:nvPr/>
            </p:nvSpPr>
            <p:spPr bwMode="auto">
              <a:xfrm>
                <a:off x="3131" y="2030"/>
                <a:ext cx="0" cy="624"/>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6" name="AutoShape 40"/>
              <p:cNvSpPr>
                <a:spLocks noChangeArrowheads="1"/>
              </p:cNvSpPr>
              <p:nvPr/>
            </p:nvSpPr>
            <p:spPr bwMode="auto">
              <a:xfrm>
                <a:off x="4174" y="1848"/>
                <a:ext cx="317" cy="317"/>
              </a:xfrm>
              <a:prstGeom prst="flowChartSummingJunction">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407" name="Line 41"/>
              <p:cNvSpPr>
                <a:spLocks noChangeShapeType="1"/>
              </p:cNvSpPr>
              <p:nvPr/>
            </p:nvSpPr>
            <p:spPr bwMode="auto">
              <a:xfrm>
                <a:off x="4491" y="2030"/>
                <a:ext cx="454"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Freeform 42"/>
              <p:cNvSpPr>
                <a:spLocks/>
              </p:cNvSpPr>
              <p:nvPr/>
            </p:nvSpPr>
            <p:spPr bwMode="auto">
              <a:xfrm>
                <a:off x="4946" y="2021"/>
                <a:ext cx="1" cy="640"/>
              </a:xfrm>
              <a:custGeom>
                <a:avLst/>
                <a:gdLst>
                  <a:gd name="T0" fmla="*/ 0 w 1"/>
                  <a:gd name="T1" fmla="*/ 0 h 640"/>
                  <a:gd name="T2" fmla="*/ 0 w 1"/>
                  <a:gd name="T3" fmla="*/ 640 h 640"/>
                  <a:gd name="T4" fmla="*/ 0 60000 65536"/>
                  <a:gd name="T5" fmla="*/ 0 60000 65536"/>
                  <a:gd name="T6" fmla="*/ 0 w 1"/>
                  <a:gd name="T7" fmla="*/ 0 h 640"/>
                  <a:gd name="T8" fmla="*/ 1 w 1"/>
                  <a:gd name="T9" fmla="*/ 640 h 640"/>
                </a:gdLst>
                <a:ahLst/>
                <a:cxnLst>
                  <a:cxn ang="T4">
                    <a:pos x="T0" y="T1"/>
                  </a:cxn>
                  <a:cxn ang="T5">
                    <a:pos x="T2" y="T3"/>
                  </a:cxn>
                </a:cxnLst>
                <a:rect l="T6" t="T7" r="T8" b="T9"/>
                <a:pathLst>
                  <a:path w="1" h="640">
                    <a:moveTo>
                      <a:pt x="0" y="0"/>
                    </a:moveTo>
                    <a:cubicBezTo>
                      <a:pt x="0" y="213"/>
                      <a:pt x="0" y="427"/>
                      <a:pt x="0" y="64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09" name="Freeform 43"/>
              <p:cNvSpPr>
                <a:spLocks/>
              </p:cNvSpPr>
              <p:nvPr/>
            </p:nvSpPr>
            <p:spPr bwMode="auto">
              <a:xfrm>
                <a:off x="4005" y="2651"/>
                <a:ext cx="941" cy="1"/>
              </a:xfrm>
              <a:custGeom>
                <a:avLst/>
                <a:gdLst>
                  <a:gd name="T0" fmla="*/ 941 w 941"/>
                  <a:gd name="T1" fmla="*/ 0 h 1"/>
                  <a:gd name="T2" fmla="*/ 0 w 941"/>
                  <a:gd name="T3" fmla="*/ 0 h 1"/>
                  <a:gd name="T4" fmla="*/ 0 60000 65536"/>
                  <a:gd name="T5" fmla="*/ 0 60000 65536"/>
                  <a:gd name="T6" fmla="*/ 0 w 941"/>
                  <a:gd name="T7" fmla="*/ 0 h 1"/>
                  <a:gd name="T8" fmla="*/ 941 w 941"/>
                  <a:gd name="T9" fmla="*/ 1 h 1"/>
                </a:gdLst>
                <a:ahLst/>
                <a:cxnLst>
                  <a:cxn ang="T4">
                    <a:pos x="T0" y="T1"/>
                  </a:cxn>
                  <a:cxn ang="T5">
                    <a:pos x="T2" y="T3"/>
                  </a:cxn>
                </a:cxnLst>
                <a:rect l="T6" t="T7" r="T8" b="T9"/>
                <a:pathLst>
                  <a:path w="941" h="1">
                    <a:moveTo>
                      <a:pt x="941" y="0"/>
                    </a:moveTo>
                    <a:cubicBezTo>
                      <a:pt x="627" y="0"/>
                      <a:pt x="314" y="0"/>
                      <a:pt x="0" y="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396" name="Text Box 45"/>
            <p:cNvSpPr txBox="1">
              <a:spLocks noChangeArrowheads="1"/>
            </p:cNvSpPr>
            <p:nvPr/>
          </p:nvSpPr>
          <p:spPr bwMode="auto">
            <a:xfrm>
              <a:off x="4848" y="2112"/>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b)</a:t>
              </a:r>
            </a:p>
          </p:txBody>
        </p:sp>
      </p:grpSp>
      <p:grpSp>
        <p:nvGrpSpPr>
          <p:cNvPr id="9" name="Group 102"/>
          <p:cNvGrpSpPr>
            <a:grpSpLocks/>
          </p:cNvGrpSpPr>
          <p:nvPr/>
        </p:nvGrpSpPr>
        <p:grpSpPr bwMode="auto">
          <a:xfrm>
            <a:off x="609600" y="4576763"/>
            <a:ext cx="2914650" cy="2128837"/>
            <a:chOff x="336" y="2835"/>
            <a:chExt cx="1836" cy="1341"/>
          </a:xfrm>
        </p:grpSpPr>
        <p:sp>
          <p:nvSpPr>
            <p:cNvPr id="14371" name="Text Box 48"/>
            <p:cNvSpPr txBox="1">
              <a:spLocks noChangeArrowheads="1"/>
            </p:cNvSpPr>
            <p:nvPr/>
          </p:nvSpPr>
          <p:spPr bwMode="auto">
            <a:xfrm>
              <a:off x="864" y="3888"/>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a)</a:t>
              </a:r>
            </a:p>
          </p:txBody>
        </p:sp>
        <p:grpSp>
          <p:nvGrpSpPr>
            <p:cNvPr id="14372" name="Group 49"/>
            <p:cNvGrpSpPr>
              <a:grpSpLocks/>
            </p:cNvGrpSpPr>
            <p:nvPr/>
          </p:nvGrpSpPr>
          <p:grpSpPr bwMode="auto">
            <a:xfrm>
              <a:off x="336" y="2835"/>
              <a:ext cx="1836" cy="1134"/>
              <a:chOff x="365" y="2569"/>
              <a:chExt cx="1836" cy="1134"/>
            </a:xfrm>
          </p:grpSpPr>
          <p:grpSp>
            <p:nvGrpSpPr>
              <p:cNvPr id="14373" name="Group 50"/>
              <p:cNvGrpSpPr>
                <a:grpSpLocks/>
              </p:cNvGrpSpPr>
              <p:nvPr/>
            </p:nvGrpSpPr>
            <p:grpSpPr bwMode="auto">
              <a:xfrm>
                <a:off x="600" y="2569"/>
                <a:ext cx="896" cy="536"/>
                <a:chOff x="48" y="1686"/>
                <a:chExt cx="896" cy="535"/>
              </a:xfrm>
            </p:grpSpPr>
            <p:sp>
              <p:nvSpPr>
                <p:cNvPr id="14387" name="Line 51"/>
                <p:cNvSpPr>
                  <a:spLocks noChangeShapeType="1"/>
                </p:cNvSpPr>
                <p:nvPr/>
              </p:nvSpPr>
              <p:spPr bwMode="auto">
                <a:xfrm>
                  <a:off x="388" y="1837"/>
                  <a:ext cx="0" cy="384"/>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52"/>
                <p:cNvSpPr>
                  <a:spLocks noChangeShapeType="1"/>
                </p:cNvSpPr>
                <p:nvPr/>
              </p:nvSpPr>
              <p:spPr bwMode="auto">
                <a:xfrm>
                  <a:off x="604" y="1946"/>
                  <a:ext cx="0" cy="19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53"/>
                <p:cNvSpPr>
                  <a:spLocks noChangeShapeType="1"/>
                </p:cNvSpPr>
                <p:nvPr/>
              </p:nvSpPr>
              <p:spPr bwMode="auto">
                <a:xfrm>
                  <a:off x="48" y="2042"/>
                  <a:ext cx="33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54"/>
                <p:cNvSpPr>
                  <a:spLocks noChangeShapeType="1"/>
                </p:cNvSpPr>
                <p:nvPr/>
              </p:nvSpPr>
              <p:spPr bwMode="auto">
                <a:xfrm>
                  <a:off x="608" y="2042"/>
                  <a:ext cx="33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Text Box 55"/>
                <p:cNvSpPr txBox="1">
                  <a:spLocks noChangeArrowheads="1"/>
                </p:cNvSpPr>
                <p:nvPr/>
              </p:nvSpPr>
              <p:spPr bwMode="auto">
                <a:xfrm>
                  <a:off x="155" y="1789"/>
                  <a:ext cx="2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000" b="1">
                      <a:solidFill>
                        <a:srgbClr val="FF0000"/>
                      </a:solidFill>
                      <a:latin typeface="Times New Roman" panose="02020603050405020304" pitchFamily="18" charset="0"/>
                      <a:cs typeface="Times New Roman" panose="02020603050405020304" pitchFamily="18" charset="0"/>
                    </a:rPr>
                    <a:t>+</a:t>
                  </a:r>
                </a:p>
              </p:txBody>
            </p:sp>
            <p:sp>
              <p:nvSpPr>
                <p:cNvPr id="14392" name="Text Box 56"/>
                <p:cNvSpPr txBox="1">
                  <a:spLocks noChangeArrowheads="1"/>
                </p:cNvSpPr>
                <p:nvPr/>
              </p:nvSpPr>
              <p:spPr bwMode="auto">
                <a:xfrm>
                  <a:off x="576" y="1686"/>
                  <a:ext cx="217"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800">
                      <a:solidFill>
                        <a:srgbClr val="0000CC"/>
                      </a:solidFill>
                      <a:latin typeface="Times New Roman" panose="02020603050405020304" pitchFamily="18" charset="0"/>
                      <a:cs typeface="Times New Roman" panose="02020603050405020304" pitchFamily="18" charset="0"/>
                    </a:rPr>
                    <a:t>-</a:t>
                  </a:r>
                </a:p>
              </p:txBody>
            </p:sp>
            <p:sp>
              <p:nvSpPr>
                <p:cNvPr id="14393" name="Line 57"/>
                <p:cNvSpPr>
                  <a:spLocks noChangeShapeType="1"/>
                </p:cNvSpPr>
                <p:nvPr/>
              </p:nvSpPr>
              <p:spPr bwMode="auto">
                <a:xfrm>
                  <a:off x="523" y="1820"/>
                  <a:ext cx="0" cy="384"/>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58"/>
                <p:cNvSpPr>
                  <a:spLocks noChangeShapeType="1"/>
                </p:cNvSpPr>
                <p:nvPr/>
              </p:nvSpPr>
              <p:spPr bwMode="auto">
                <a:xfrm>
                  <a:off x="458" y="1942"/>
                  <a:ext cx="0" cy="19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74" name="Group 59"/>
              <p:cNvGrpSpPr>
                <a:grpSpLocks/>
              </p:cNvGrpSpPr>
              <p:nvPr/>
            </p:nvGrpSpPr>
            <p:grpSpPr bwMode="auto">
              <a:xfrm>
                <a:off x="1144" y="2615"/>
                <a:ext cx="1056" cy="336"/>
                <a:chOff x="96" y="3169"/>
                <a:chExt cx="1056" cy="335"/>
              </a:xfrm>
            </p:grpSpPr>
            <p:sp>
              <p:nvSpPr>
                <p:cNvPr id="14381" name="Line 60"/>
                <p:cNvSpPr>
                  <a:spLocks noChangeShapeType="1"/>
                </p:cNvSpPr>
                <p:nvPr/>
              </p:nvSpPr>
              <p:spPr bwMode="auto">
                <a:xfrm>
                  <a:off x="96" y="3482"/>
                  <a:ext cx="432"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Line 61"/>
                <p:cNvSpPr>
                  <a:spLocks noChangeShapeType="1"/>
                </p:cNvSpPr>
                <p:nvPr/>
              </p:nvSpPr>
              <p:spPr bwMode="auto">
                <a:xfrm>
                  <a:off x="720" y="3482"/>
                  <a:ext cx="432"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3" name="Oval 62"/>
                <p:cNvSpPr>
                  <a:spLocks noChangeArrowheads="1"/>
                </p:cNvSpPr>
                <p:nvPr/>
              </p:nvSpPr>
              <p:spPr bwMode="auto">
                <a:xfrm>
                  <a:off x="528" y="3456"/>
                  <a:ext cx="48" cy="48"/>
                </a:xfrm>
                <a:prstGeom prst="ellipse">
                  <a:avLst/>
                </a:prstGeom>
                <a:solidFill>
                  <a:schemeClr val="tx1"/>
                </a:solidFill>
                <a:ln w="38100">
                  <a:solidFill>
                    <a:srgbClr val="008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384" name="Oval 63"/>
                <p:cNvSpPr>
                  <a:spLocks noChangeArrowheads="1"/>
                </p:cNvSpPr>
                <p:nvPr/>
              </p:nvSpPr>
              <p:spPr bwMode="auto">
                <a:xfrm>
                  <a:off x="685" y="3456"/>
                  <a:ext cx="48" cy="48"/>
                </a:xfrm>
                <a:prstGeom prst="ellipse">
                  <a:avLst/>
                </a:prstGeom>
                <a:solidFill>
                  <a:schemeClr val="tx1"/>
                </a:solidFill>
                <a:ln w="38100">
                  <a:solidFill>
                    <a:srgbClr val="008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385" name="Line 64"/>
                <p:cNvSpPr>
                  <a:spLocks noChangeShapeType="1"/>
                </p:cNvSpPr>
                <p:nvPr/>
              </p:nvSpPr>
              <p:spPr bwMode="auto">
                <a:xfrm flipV="1">
                  <a:off x="554" y="3386"/>
                  <a:ext cx="179" cy="8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6" name="Text Box 65"/>
                <p:cNvSpPr txBox="1">
                  <a:spLocks noChangeArrowheads="1"/>
                </p:cNvSpPr>
                <p:nvPr/>
              </p:nvSpPr>
              <p:spPr bwMode="auto">
                <a:xfrm>
                  <a:off x="384" y="3169"/>
                  <a:ext cx="26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a:solidFill>
                        <a:schemeClr val="accent2"/>
                      </a:solidFill>
                      <a:latin typeface="Times New Roman" panose="02020603050405020304" pitchFamily="18" charset="0"/>
                      <a:cs typeface="Times New Roman" panose="02020603050405020304" pitchFamily="18" charset="0"/>
                    </a:rPr>
                    <a:t>K</a:t>
                  </a:r>
                </a:p>
              </p:txBody>
            </p:sp>
          </p:grpSp>
          <p:sp>
            <p:nvSpPr>
              <p:cNvPr id="14375" name="Line 66"/>
              <p:cNvSpPr>
                <a:spLocks noChangeShapeType="1"/>
              </p:cNvSpPr>
              <p:nvPr/>
            </p:nvSpPr>
            <p:spPr bwMode="auto">
              <a:xfrm>
                <a:off x="373" y="3567"/>
                <a:ext cx="627"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6" name="Line 67"/>
              <p:cNvSpPr>
                <a:spLocks noChangeShapeType="1"/>
              </p:cNvSpPr>
              <p:nvPr/>
            </p:nvSpPr>
            <p:spPr bwMode="auto">
              <a:xfrm>
                <a:off x="373" y="2932"/>
                <a:ext cx="1" cy="626"/>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7" name="AutoShape 68"/>
              <p:cNvSpPr>
                <a:spLocks noChangeArrowheads="1"/>
              </p:cNvSpPr>
              <p:nvPr/>
            </p:nvSpPr>
            <p:spPr bwMode="auto">
              <a:xfrm>
                <a:off x="1000" y="3385"/>
                <a:ext cx="317" cy="318"/>
              </a:xfrm>
              <a:prstGeom prst="flowChartSummingJunction">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378" name="Line 69"/>
              <p:cNvSpPr>
                <a:spLocks noChangeShapeType="1"/>
              </p:cNvSpPr>
              <p:nvPr/>
            </p:nvSpPr>
            <p:spPr bwMode="auto">
              <a:xfrm>
                <a:off x="1317" y="3559"/>
                <a:ext cx="87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9" name="Freeform 70"/>
              <p:cNvSpPr>
                <a:spLocks/>
              </p:cNvSpPr>
              <p:nvPr/>
            </p:nvSpPr>
            <p:spPr bwMode="auto">
              <a:xfrm>
                <a:off x="365" y="2929"/>
                <a:ext cx="292" cy="1"/>
              </a:xfrm>
              <a:custGeom>
                <a:avLst/>
                <a:gdLst>
                  <a:gd name="T0" fmla="*/ 0 w 292"/>
                  <a:gd name="T1" fmla="*/ 0 h 1"/>
                  <a:gd name="T2" fmla="*/ 292 w 292"/>
                  <a:gd name="T3" fmla="*/ 0 h 1"/>
                  <a:gd name="T4" fmla="*/ 0 60000 65536"/>
                  <a:gd name="T5" fmla="*/ 0 60000 65536"/>
                  <a:gd name="T6" fmla="*/ 0 w 292"/>
                  <a:gd name="T7" fmla="*/ 0 h 1"/>
                  <a:gd name="T8" fmla="*/ 292 w 292"/>
                  <a:gd name="T9" fmla="*/ 1 h 1"/>
                </a:gdLst>
                <a:ahLst/>
                <a:cxnLst>
                  <a:cxn ang="T4">
                    <a:pos x="T0" y="T1"/>
                  </a:cxn>
                  <a:cxn ang="T5">
                    <a:pos x="T2" y="T3"/>
                  </a:cxn>
                </a:cxnLst>
                <a:rect l="T6" t="T7" r="T8" b="T9"/>
                <a:pathLst>
                  <a:path w="292" h="1">
                    <a:moveTo>
                      <a:pt x="0" y="0"/>
                    </a:moveTo>
                    <a:cubicBezTo>
                      <a:pt x="97" y="0"/>
                      <a:pt x="195" y="0"/>
                      <a:pt x="292"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0" name="Line 71"/>
              <p:cNvSpPr>
                <a:spLocks noChangeShapeType="1"/>
              </p:cNvSpPr>
              <p:nvPr/>
            </p:nvSpPr>
            <p:spPr bwMode="auto">
              <a:xfrm>
                <a:off x="2200" y="2931"/>
                <a:ext cx="1" cy="626"/>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 name="Group 95"/>
          <p:cNvGrpSpPr>
            <a:grpSpLocks/>
          </p:cNvGrpSpPr>
          <p:nvPr/>
        </p:nvGrpSpPr>
        <p:grpSpPr bwMode="auto">
          <a:xfrm>
            <a:off x="533400" y="2797175"/>
            <a:ext cx="2894013" cy="1752600"/>
            <a:chOff x="384" y="994"/>
            <a:chExt cx="1823" cy="1104"/>
          </a:xfrm>
        </p:grpSpPr>
        <p:grpSp>
          <p:nvGrpSpPr>
            <p:cNvPr id="14348" name="Group 72"/>
            <p:cNvGrpSpPr>
              <a:grpSpLocks/>
            </p:cNvGrpSpPr>
            <p:nvPr/>
          </p:nvGrpSpPr>
          <p:grpSpPr bwMode="auto">
            <a:xfrm>
              <a:off x="384" y="994"/>
              <a:ext cx="1823" cy="1104"/>
              <a:chOff x="385" y="965"/>
              <a:chExt cx="1823" cy="1104"/>
            </a:xfrm>
          </p:grpSpPr>
          <p:grpSp>
            <p:nvGrpSpPr>
              <p:cNvPr id="14350" name="Group 73"/>
              <p:cNvGrpSpPr>
                <a:grpSpLocks/>
              </p:cNvGrpSpPr>
              <p:nvPr/>
            </p:nvGrpSpPr>
            <p:grpSpPr bwMode="auto">
              <a:xfrm>
                <a:off x="1292" y="965"/>
                <a:ext cx="896" cy="505"/>
                <a:chOff x="48" y="1717"/>
                <a:chExt cx="896" cy="504"/>
              </a:xfrm>
            </p:grpSpPr>
            <p:sp>
              <p:nvSpPr>
                <p:cNvPr id="14363" name="Line 74"/>
                <p:cNvSpPr>
                  <a:spLocks noChangeShapeType="1"/>
                </p:cNvSpPr>
                <p:nvPr/>
              </p:nvSpPr>
              <p:spPr bwMode="auto">
                <a:xfrm>
                  <a:off x="388" y="1837"/>
                  <a:ext cx="0" cy="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4" name="Line 75"/>
                <p:cNvSpPr>
                  <a:spLocks noChangeShapeType="1"/>
                </p:cNvSpPr>
                <p:nvPr/>
              </p:nvSpPr>
              <p:spPr bwMode="auto">
                <a:xfrm>
                  <a:off x="604" y="1946"/>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5" name="Line 76"/>
                <p:cNvSpPr>
                  <a:spLocks noChangeShapeType="1"/>
                </p:cNvSpPr>
                <p:nvPr/>
              </p:nvSpPr>
              <p:spPr bwMode="auto">
                <a:xfrm>
                  <a:off x="48" y="204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6" name="Line 77"/>
                <p:cNvSpPr>
                  <a:spLocks noChangeShapeType="1"/>
                </p:cNvSpPr>
                <p:nvPr/>
              </p:nvSpPr>
              <p:spPr bwMode="auto">
                <a:xfrm>
                  <a:off x="608" y="204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Text Box 78"/>
                <p:cNvSpPr txBox="1">
                  <a:spLocks noChangeArrowheads="1"/>
                </p:cNvSpPr>
                <p:nvPr/>
              </p:nvSpPr>
              <p:spPr bwMode="auto">
                <a:xfrm>
                  <a:off x="155" y="1789"/>
                  <a:ext cx="23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b="1">
                      <a:solidFill>
                        <a:srgbClr val="FF0000"/>
                      </a:solidFill>
                      <a:latin typeface="Times New Roman" panose="02020603050405020304" pitchFamily="18" charset="0"/>
                      <a:cs typeface="Times New Roman" panose="02020603050405020304" pitchFamily="18" charset="0"/>
                    </a:rPr>
                    <a:t>+</a:t>
                  </a:r>
                </a:p>
              </p:txBody>
            </p:sp>
            <p:sp>
              <p:nvSpPr>
                <p:cNvPr id="14368" name="Text Box 79"/>
                <p:cNvSpPr txBox="1">
                  <a:spLocks noChangeArrowheads="1"/>
                </p:cNvSpPr>
                <p:nvPr/>
              </p:nvSpPr>
              <p:spPr bwMode="auto">
                <a:xfrm>
                  <a:off x="576" y="1717"/>
                  <a:ext cx="208"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400">
                      <a:solidFill>
                        <a:schemeClr val="accent2"/>
                      </a:solidFill>
                      <a:latin typeface="Times New Roman" panose="02020603050405020304" pitchFamily="18" charset="0"/>
                      <a:cs typeface="Times New Roman" panose="02020603050405020304" pitchFamily="18" charset="0"/>
                    </a:rPr>
                    <a:t>-</a:t>
                  </a:r>
                </a:p>
              </p:txBody>
            </p:sp>
            <p:sp>
              <p:nvSpPr>
                <p:cNvPr id="14369" name="Line 80"/>
                <p:cNvSpPr>
                  <a:spLocks noChangeShapeType="1"/>
                </p:cNvSpPr>
                <p:nvPr/>
              </p:nvSpPr>
              <p:spPr bwMode="auto">
                <a:xfrm>
                  <a:off x="523" y="1820"/>
                  <a:ext cx="0" cy="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0" name="Line 81"/>
                <p:cNvSpPr>
                  <a:spLocks noChangeShapeType="1"/>
                </p:cNvSpPr>
                <p:nvPr/>
              </p:nvSpPr>
              <p:spPr bwMode="auto">
                <a:xfrm>
                  <a:off x="458" y="1942"/>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1" name="Group 82"/>
              <p:cNvGrpSpPr>
                <a:grpSpLocks/>
              </p:cNvGrpSpPr>
              <p:nvPr/>
            </p:nvGrpSpPr>
            <p:grpSpPr bwMode="auto">
              <a:xfrm>
                <a:off x="385" y="980"/>
                <a:ext cx="1056" cy="336"/>
                <a:chOff x="96" y="3169"/>
                <a:chExt cx="1056" cy="335"/>
              </a:xfrm>
            </p:grpSpPr>
            <p:sp>
              <p:nvSpPr>
                <p:cNvPr id="14357" name="Line 83"/>
                <p:cNvSpPr>
                  <a:spLocks noChangeShapeType="1"/>
                </p:cNvSpPr>
                <p:nvPr/>
              </p:nvSpPr>
              <p:spPr bwMode="auto">
                <a:xfrm>
                  <a:off x="96" y="3482"/>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84"/>
                <p:cNvSpPr>
                  <a:spLocks noChangeShapeType="1"/>
                </p:cNvSpPr>
                <p:nvPr/>
              </p:nvSpPr>
              <p:spPr bwMode="auto">
                <a:xfrm>
                  <a:off x="720" y="3482"/>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Oval 85"/>
                <p:cNvSpPr>
                  <a:spLocks noChangeArrowheads="1"/>
                </p:cNvSpPr>
                <p:nvPr/>
              </p:nvSpPr>
              <p:spPr bwMode="auto">
                <a:xfrm>
                  <a:off x="528" y="3456"/>
                  <a:ext cx="48" cy="48"/>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360" name="Oval 86"/>
                <p:cNvSpPr>
                  <a:spLocks noChangeArrowheads="1"/>
                </p:cNvSpPr>
                <p:nvPr/>
              </p:nvSpPr>
              <p:spPr bwMode="auto">
                <a:xfrm>
                  <a:off x="685" y="3456"/>
                  <a:ext cx="48" cy="48"/>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361" name="Line 87"/>
                <p:cNvSpPr>
                  <a:spLocks noChangeShapeType="1"/>
                </p:cNvSpPr>
                <p:nvPr/>
              </p:nvSpPr>
              <p:spPr bwMode="auto">
                <a:xfrm flipV="1">
                  <a:off x="554" y="3386"/>
                  <a:ext cx="179" cy="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Text Box 88"/>
                <p:cNvSpPr txBox="1">
                  <a:spLocks noChangeArrowheads="1"/>
                </p:cNvSpPr>
                <p:nvPr/>
              </p:nvSpPr>
              <p:spPr bwMode="auto">
                <a:xfrm>
                  <a:off x="384" y="3169"/>
                  <a:ext cx="26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a:solidFill>
                        <a:schemeClr val="accent2"/>
                      </a:solidFill>
                      <a:latin typeface="Times New Roman" panose="02020603050405020304" pitchFamily="18" charset="0"/>
                      <a:cs typeface="Times New Roman" panose="02020603050405020304" pitchFamily="18" charset="0"/>
                    </a:rPr>
                    <a:t>K</a:t>
                  </a:r>
                </a:p>
              </p:txBody>
            </p:sp>
          </p:grpSp>
          <p:sp>
            <p:nvSpPr>
              <p:cNvPr id="14352" name="AutoShape 89"/>
              <p:cNvSpPr>
                <a:spLocks noChangeArrowheads="1"/>
              </p:cNvSpPr>
              <p:nvPr/>
            </p:nvSpPr>
            <p:spPr bwMode="auto">
              <a:xfrm>
                <a:off x="1020" y="1751"/>
                <a:ext cx="317" cy="318"/>
              </a:xfrm>
              <a:prstGeom prst="flowChartSummingJunction">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4353" name="Line 90"/>
              <p:cNvSpPr>
                <a:spLocks noChangeShapeType="1"/>
              </p:cNvSpPr>
              <p:nvPr/>
            </p:nvSpPr>
            <p:spPr bwMode="auto">
              <a:xfrm>
                <a:off x="385" y="1297"/>
                <a:ext cx="1" cy="6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91"/>
              <p:cNvSpPr>
                <a:spLocks noChangeShapeType="1"/>
              </p:cNvSpPr>
              <p:nvPr/>
            </p:nvSpPr>
            <p:spPr bwMode="auto">
              <a:xfrm>
                <a:off x="385" y="1932"/>
                <a:ext cx="62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92"/>
              <p:cNvSpPr>
                <a:spLocks noChangeShapeType="1"/>
              </p:cNvSpPr>
              <p:nvPr/>
            </p:nvSpPr>
            <p:spPr bwMode="auto">
              <a:xfrm>
                <a:off x="1338" y="1919"/>
                <a:ext cx="87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93"/>
              <p:cNvSpPr>
                <a:spLocks noChangeShapeType="1"/>
              </p:cNvSpPr>
              <p:nvPr/>
            </p:nvSpPr>
            <p:spPr bwMode="auto">
              <a:xfrm>
                <a:off x="2200" y="1289"/>
                <a:ext cx="1" cy="6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49" name="Text Box 94"/>
            <p:cNvSpPr txBox="1">
              <a:spLocks noChangeArrowheads="1"/>
            </p:cNvSpPr>
            <p:nvPr/>
          </p:nvSpPr>
          <p:spPr bwMode="auto">
            <a:xfrm>
              <a:off x="624" y="1488"/>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000" b="1">
                  <a:solidFill>
                    <a:srgbClr val="CC0000"/>
                  </a:solidFill>
                  <a:latin typeface="Times New Roman" panose="02020603050405020304" pitchFamily="18" charset="0"/>
                  <a:cs typeface="Times New Roman" panose="02020603050405020304" pitchFamily="18" charset="0"/>
                </a:rPr>
                <a:t>Sơ đồ hình 19.3</a:t>
              </a:r>
            </a:p>
          </p:txBody>
        </p:sp>
      </p:grpSp>
      <p:sp>
        <p:nvSpPr>
          <p:cNvPr id="12415" name="Line 127"/>
          <p:cNvSpPr>
            <a:spLocks noChangeShapeType="1"/>
          </p:cNvSpPr>
          <p:nvPr/>
        </p:nvSpPr>
        <p:spPr bwMode="auto">
          <a:xfrm flipV="1">
            <a:off x="3429000" y="3581400"/>
            <a:ext cx="1371600" cy="381000"/>
          </a:xfrm>
          <a:prstGeom prst="line">
            <a:avLst/>
          </a:prstGeom>
          <a:noFill/>
          <a:ln w="5715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16" name="Line 128"/>
          <p:cNvSpPr>
            <a:spLocks noChangeShapeType="1"/>
          </p:cNvSpPr>
          <p:nvPr/>
        </p:nvSpPr>
        <p:spPr bwMode="auto">
          <a:xfrm>
            <a:off x="3124200" y="4419600"/>
            <a:ext cx="152400" cy="762000"/>
          </a:xfrm>
          <a:prstGeom prst="line">
            <a:avLst/>
          </a:prstGeom>
          <a:noFill/>
          <a:ln w="5715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17" name="Line 129"/>
          <p:cNvSpPr>
            <a:spLocks noChangeShapeType="1"/>
          </p:cNvSpPr>
          <p:nvPr/>
        </p:nvSpPr>
        <p:spPr bwMode="auto">
          <a:xfrm>
            <a:off x="3429000" y="4267200"/>
            <a:ext cx="1295400" cy="914400"/>
          </a:xfrm>
          <a:prstGeom prst="line">
            <a:avLst/>
          </a:prstGeom>
          <a:noFill/>
          <a:ln w="5715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6" name="Text Box 131"/>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4347"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416"/>
                                        </p:tgtEl>
                                        <p:attrNameLst>
                                          <p:attrName>style.visibility</p:attrName>
                                        </p:attrNameLst>
                                      </p:cBhvr>
                                      <p:to>
                                        <p:strVal val="visible"/>
                                      </p:to>
                                    </p:set>
                                    <p:animEffect transition="in" filter="wipe(up)">
                                      <p:cBhvr>
                                        <p:cTn id="17" dur="500"/>
                                        <p:tgtEl>
                                          <p:spTgt spid="12416"/>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2415"/>
                                        </p:tgtEl>
                                        <p:attrNameLst>
                                          <p:attrName>style.visibility</p:attrName>
                                        </p:attrNameLst>
                                      </p:cBhvr>
                                      <p:to>
                                        <p:strVal val="visible"/>
                                      </p:to>
                                    </p:set>
                                    <p:animEffect transition="in" filter="wipe(left)">
                                      <p:cBhvr>
                                        <p:cTn id="25" dur="500"/>
                                        <p:tgtEl>
                                          <p:spTgt spid="12415"/>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par>
                                <p:cTn id="34" presetID="22" presetClass="entr" presetSubtype="8" fill="hold" nodeType="withEffect">
                                  <p:stCondLst>
                                    <p:cond delay="0"/>
                                  </p:stCondLst>
                                  <p:childTnLst>
                                    <p:set>
                                      <p:cBhvr>
                                        <p:cTn id="35" dur="1" fill="hold">
                                          <p:stCondLst>
                                            <p:cond delay="0"/>
                                          </p:stCondLst>
                                        </p:cTn>
                                        <p:tgtEl>
                                          <p:spTgt spid="12417"/>
                                        </p:tgtEl>
                                        <p:attrNameLst>
                                          <p:attrName>style.visibility</p:attrName>
                                        </p:attrNameLst>
                                      </p:cBhvr>
                                      <p:to>
                                        <p:strVal val="visible"/>
                                      </p:to>
                                    </p:set>
                                    <p:animEffect transition="in" filter="wipe(left)">
                                      <p:cBhvr>
                                        <p:cTn id="36" dur="500"/>
                                        <p:tgtEl>
                                          <p:spTgt spid="12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76225" y="3481388"/>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eaLnBrk="1" hangingPunct="1"/>
            <a:r>
              <a:rPr lang="en-US" altLang="en-US" sz="2400" b="1">
                <a:solidFill>
                  <a:srgbClr val="CC0000"/>
                </a:solidFill>
                <a:latin typeface="Times New Roman" panose="02020603050405020304" pitchFamily="18" charset="0"/>
                <a:cs typeface="Times New Roman" panose="02020603050405020304" pitchFamily="18" charset="0"/>
              </a:rPr>
              <a:t>C3:</a:t>
            </a: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99"/>
                </a:solidFill>
                <a:latin typeface="Times New Roman" panose="02020603050405020304" pitchFamily="18" charset="0"/>
                <a:cs typeface="Times New Roman" panose="02020603050405020304" pitchFamily="18" charset="0"/>
              </a:rPr>
              <a:t>Mắc mạch điện theo đúng sơ đồ đã vẽ ở câu C2, tiến hành kiểm tra và đóng công tắc để đảm bảo mạch điện kín và đèn sáng.</a:t>
            </a:r>
          </a:p>
        </p:txBody>
      </p:sp>
      <p:sp>
        <p:nvSpPr>
          <p:cNvPr id="15363" name="Text Box 3"/>
          <p:cNvSpPr txBox="1">
            <a:spLocks noChangeArrowheads="1"/>
          </p:cNvSpPr>
          <p:nvPr/>
        </p:nvSpPr>
        <p:spPr bwMode="auto">
          <a:xfrm>
            <a:off x="179388" y="4508500"/>
            <a:ext cx="309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400">
              <a:latin typeface="Times New Roman" panose="02020603050405020304" pitchFamily="18" charset="0"/>
              <a:cs typeface="Times New Roman" panose="02020603050405020304" pitchFamily="18" charset="0"/>
            </a:endParaRPr>
          </a:p>
        </p:txBody>
      </p:sp>
      <p:sp>
        <p:nvSpPr>
          <p:cNvPr id="15364" name="Text Box 5"/>
          <p:cNvSpPr txBox="1">
            <a:spLocks noChangeArrowheads="1"/>
          </p:cNvSpPr>
          <p:nvPr/>
        </p:nvSpPr>
        <p:spPr bwMode="auto">
          <a:xfrm>
            <a:off x="5435600" y="335756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400">
              <a:latin typeface="Times New Roman" panose="02020603050405020304" pitchFamily="18" charset="0"/>
              <a:cs typeface="Times New Roman" panose="02020603050405020304" pitchFamily="18" charset="0"/>
            </a:endParaRPr>
          </a:p>
        </p:txBody>
      </p:sp>
      <p:sp>
        <p:nvSpPr>
          <p:cNvPr id="15365" name="Text Box 49"/>
          <p:cNvSpPr txBox="1">
            <a:spLocks noChangeArrowheads="1"/>
          </p:cNvSpPr>
          <p:nvPr/>
        </p:nvSpPr>
        <p:spPr bwMode="auto">
          <a:xfrm>
            <a:off x="5364163" y="46434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400">
              <a:latin typeface="Times New Roman" panose="02020603050405020304" pitchFamily="18" charset="0"/>
              <a:cs typeface="Times New Roman" panose="02020603050405020304" pitchFamily="18" charset="0"/>
            </a:endParaRPr>
          </a:p>
        </p:txBody>
      </p:sp>
      <p:sp>
        <p:nvSpPr>
          <p:cNvPr id="15366" name="Text Box 81"/>
          <p:cNvSpPr txBox="1">
            <a:spLocks noChangeArrowheads="1"/>
          </p:cNvSpPr>
          <p:nvPr/>
        </p:nvSpPr>
        <p:spPr bwMode="auto">
          <a:xfrm>
            <a:off x="76200" y="148431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1/ Ký hiệu của một số bộ phận mạch điện</a:t>
            </a:r>
          </a:p>
        </p:txBody>
      </p:sp>
      <p:sp>
        <p:nvSpPr>
          <p:cNvPr id="15367" name="Text Box 82"/>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5368" name="Text Box 83"/>
          <p:cNvSpPr txBox="1">
            <a:spLocks noChangeArrowheads="1"/>
          </p:cNvSpPr>
          <p:nvPr/>
        </p:nvSpPr>
        <p:spPr bwMode="auto">
          <a:xfrm>
            <a:off x="0" y="10048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15369" name="Text Box 85"/>
          <p:cNvSpPr txBox="1">
            <a:spLocks noChangeArrowheads="1"/>
          </p:cNvSpPr>
          <p:nvPr/>
        </p:nvSpPr>
        <p:spPr bwMode="auto">
          <a:xfrm>
            <a:off x="76200" y="23622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2/ Sơ đồ mạch điện</a:t>
            </a:r>
          </a:p>
        </p:txBody>
      </p:sp>
      <p:sp>
        <p:nvSpPr>
          <p:cNvPr id="15370"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6"/>
          <p:cNvSpPr>
            <a:spLocks noChangeArrowheads="1"/>
          </p:cNvSpPr>
          <p:nvPr/>
        </p:nvSpPr>
        <p:spPr bwMode="auto">
          <a:xfrm>
            <a:off x="3581400" y="533400"/>
            <a:ext cx="5410200" cy="3581400"/>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pic>
        <p:nvPicPr>
          <p:cNvPr id="53366" name="Picture 11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990600"/>
            <a:ext cx="1447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69" name="Picture 121"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965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2"/>
          <p:cNvGrpSpPr>
            <a:grpSpLocks/>
          </p:cNvGrpSpPr>
          <p:nvPr/>
        </p:nvGrpSpPr>
        <p:grpSpPr bwMode="auto">
          <a:xfrm>
            <a:off x="228600" y="1249363"/>
            <a:ext cx="2895600" cy="1774825"/>
            <a:chOff x="144" y="787"/>
            <a:chExt cx="1824" cy="1118"/>
          </a:xfrm>
        </p:grpSpPr>
        <p:sp>
          <p:nvSpPr>
            <p:cNvPr id="16404" name="Text Box 3"/>
            <p:cNvSpPr txBox="1">
              <a:spLocks noChangeArrowheads="1"/>
            </p:cNvSpPr>
            <p:nvPr/>
          </p:nvSpPr>
          <p:spPr bwMode="auto">
            <a:xfrm>
              <a:off x="144" y="1224"/>
              <a:ext cx="17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16405" name="Line 4"/>
            <p:cNvSpPr>
              <a:spLocks noChangeShapeType="1"/>
            </p:cNvSpPr>
            <p:nvPr/>
          </p:nvSpPr>
          <p:spPr bwMode="auto">
            <a:xfrm>
              <a:off x="719" y="922"/>
              <a:ext cx="0" cy="38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5"/>
            <p:cNvSpPr>
              <a:spLocks noChangeShapeType="1"/>
            </p:cNvSpPr>
            <p:nvPr/>
          </p:nvSpPr>
          <p:spPr bwMode="auto">
            <a:xfrm>
              <a:off x="935" y="1031"/>
              <a:ext cx="0" cy="193"/>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6"/>
            <p:cNvSpPr>
              <a:spLocks noChangeShapeType="1"/>
            </p:cNvSpPr>
            <p:nvPr/>
          </p:nvSpPr>
          <p:spPr bwMode="auto">
            <a:xfrm>
              <a:off x="379" y="1128"/>
              <a:ext cx="33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7"/>
            <p:cNvSpPr>
              <a:spLocks noChangeShapeType="1"/>
            </p:cNvSpPr>
            <p:nvPr/>
          </p:nvSpPr>
          <p:spPr bwMode="auto">
            <a:xfrm>
              <a:off x="939" y="1128"/>
              <a:ext cx="33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Text Box 8"/>
            <p:cNvSpPr txBox="1">
              <a:spLocks noChangeArrowheads="1"/>
            </p:cNvSpPr>
            <p:nvPr/>
          </p:nvSpPr>
          <p:spPr bwMode="auto">
            <a:xfrm>
              <a:off x="480" y="864"/>
              <a:ext cx="23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000" b="1">
                  <a:solidFill>
                    <a:srgbClr val="FF0000"/>
                  </a:solidFill>
                  <a:latin typeface="Times New Roman" panose="02020603050405020304" pitchFamily="18" charset="0"/>
                  <a:cs typeface="Times New Roman" panose="02020603050405020304" pitchFamily="18" charset="0"/>
                </a:rPr>
                <a:t>+</a:t>
              </a:r>
            </a:p>
          </p:txBody>
        </p:sp>
        <p:sp>
          <p:nvSpPr>
            <p:cNvPr id="16410" name="Text Box 9"/>
            <p:cNvSpPr txBox="1">
              <a:spLocks noChangeArrowheads="1"/>
            </p:cNvSpPr>
            <p:nvPr/>
          </p:nvSpPr>
          <p:spPr bwMode="auto">
            <a:xfrm>
              <a:off x="912" y="787"/>
              <a:ext cx="1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000">
                  <a:solidFill>
                    <a:srgbClr val="0000CC"/>
                  </a:solidFill>
                  <a:latin typeface="Times New Roman" panose="02020603050405020304" pitchFamily="18" charset="0"/>
                  <a:cs typeface="Times New Roman" panose="02020603050405020304" pitchFamily="18" charset="0"/>
                </a:rPr>
                <a:t>-</a:t>
              </a:r>
            </a:p>
          </p:txBody>
        </p:sp>
        <p:sp>
          <p:nvSpPr>
            <p:cNvPr id="16411" name="Line 10"/>
            <p:cNvSpPr>
              <a:spLocks noChangeShapeType="1"/>
            </p:cNvSpPr>
            <p:nvPr/>
          </p:nvSpPr>
          <p:spPr bwMode="auto">
            <a:xfrm>
              <a:off x="854" y="905"/>
              <a:ext cx="0" cy="38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11"/>
            <p:cNvSpPr>
              <a:spLocks noChangeShapeType="1"/>
            </p:cNvSpPr>
            <p:nvPr/>
          </p:nvSpPr>
          <p:spPr bwMode="auto">
            <a:xfrm>
              <a:off x="789" y="1027"/>
              <a:ext cx="0" cy="193"/>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12"/>
            <p:cNvSpPr>
              <a:spLocks noChangeShapeType="1"/>
            </p:cNvSpPr>
            <p:nvPr/>
          </p:nvSpPr>
          <p:spPr bwMode="auto">
            <a:xfrm>
              <a:off x="912" y="1130"/>
              <a:ext cx="432"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13"/>
            <p:cNvSpPr>
              <a:spLocks noChangeShapeType="1"/>
            </p:cNvSpPr>
            <p:nvPr/>
          </p:nvSpPr>
          <p:spPr bwMode="auto">
            <a:xfrm>
              <a:off x="1536" y="1130"/>
              <a:ext cx="432"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Oval 14"/>
            <p:cNvSpPr>
              <a:spLocks noChangeArrowheads="1"/>
            </p:cNvSpPr>
            <p:nvPr/>
          </p:nvSpPr>
          <p:spPr bwMode="auto">
            <a:xfrm>
              <a:off x="1344" y="1104"/>
              <a:ext cx="48" cy="48"/>
            </a:xfrm>
            <a:prstGeom prst="ellipse">
              <a:avLst/>
            </a:prstGeom>
            <a:solidFill>
              <a:schemeClr val="tx1"/>
            </a:solidFill>
            <a:ln w="38100">
              <a:solidFill>
                <a:srgbClr val="008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6416" name="Oval 15"/>
            <p:cNvSpPr>
              <a:spLocks noChangeArrowheads="1"/>
            </p:cNvSpPr>
            <p:nvPr/>
          </p:nvSpPr>
          <p:spPr bwMode="auto">
            <a:xfrm>
              <a:off x="1501" y="1104"/>
              <a:ext cx="48" cy="48"/>
            </a:xfrm>
            <a:prstGeom prst="ellipse">
              <a:avLst/>
            </a:prstGeom>
            <a:solidFill>
              <a:schemeClr val="tx1"/>
            </a:solidFill>
            <a:ln w="38100">
              <a:solidFill>
                <a:srgbClr val="008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6417" name="Line 16"/>
            <p:cNvSpPr>
              <a:spLocks noChangeShapeType="1"/>
            </p:cNvSpPr>
            <p:nvPr/>
          </p:nvSpPr>
          <p:spPr bwMode="auto">
            <a:xfrm flipV="1">
              <a:off x="1370" y="1034"/>
              <a:ext cx="179" cy="8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Text Box 17"/>
            <p:cNvSpPr txBox="1">
              <a:spLocks noChangeArrowheads="1"/>
            </p:cNvSpPr>
            <p:nvPr/>
          </p:nvSpPr>
          <p:spPr bwMode="auto">
            <a:xfrm>
              <a:off x="1150" y="844"/>
              <a:ext cx="2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a:solidFill>
                    <a:schemeClr val="accent2"/>
                  </a:solidFill>
                  <a:latin typeface="Times New Roman" panose="02020603050405020304" pitchFamily="18" charset="0"/>
                  <a:cs typeface="Times New Roman" panose="02020603050405020304" pitchFamily="18" charset="0"/>
                </a:rPr>
                <a:t>K</a:t>
              </a:r>
            </a:p>
          </p:txBody>
        </p:sp>
        <p:sp>
          <p:nvSpPr>
            <p:cNvPr id="16419" name="Line 18"/>
            <p:cNvSpPr>
              <a:spLocks noChangeShapeType="1"/>
            </p:cNvSpPr>
            <p:nvPr/>
          </p:nvSpPr>
          <p:spPr bwMode="auto">
            <a:xfrm>
              <a:off x="1966" y="1134"/>
              <a:ext cx="1" cy="626"/>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19"/>
            <p:cNvSpPr>
              <a:spLocks noChangeShapeType="1"/>
            </p:cNvSpPr>
            <p:nvPr/>
          </p:nvSpPr>
          <p:spPr bwMode="auto">
            <a:xfrm>
              <a:off x="152" y="1769"/>
              <a:ext cx="627"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0"/>
            <p:cNvSpPr>
              <a:spLocks noChangeShapeType="1"/>
            </p:cNvSpPr>
            <p:nvPr/>
          </p:nvSpPr>
          <p:spPr bwMode="auto">
            <a:xfrm>
              <a:off x="152" y="1134"/>
              <a:ext cx="1" cy="626"/>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AutoShape 21"/>
            <p:cNvSpPr>
              <a:spLocks noChangeArrowheads="1"/>
            </p:cNvSpPr>
            <p:nvPr/>
          </p:nvSpPr>
          <p:spPr bwMode="auto">
            <a:xfrm>
              <a:off x="779" y="1587"/>
              <a:ext cx="317" cy="318"/>
            </a:xfrm>
            <a:prstGeom prst="flowChartSummingJunction">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6423" name="Line 22"/>
            <p:cNvSpPr>
              <a:spLocks noChangeShapeType="1"/>
            </p:cNvSpPr>
            <p:nvPr/>
          </p:nvSpPr>
          <p:spPr bwMode="auto">
            <a:xfrm>
              <a:off x="1096" y="1769"/>
              <a:ext cx="87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Freeform 23"/>
            <p:cNvSpPr>
              <a:spLocks/>
            </p:cNvSpPr>
            <p:nvPr/>
          </p:nvSpPr>
          <p:spPr bwMode="auto">
            <a:xfrm>
              <a:off x="144" y="1131"/>
              <a:ext cx="292" cy="1"/>
            </a:xfrm>
            <a:custGeom>
              <a:avLst/>
              <a:gdLst>
                <a:gd name="T0" fmla="*/ 0 w 292"/>
                <a:gd name="T1" fmla="*/ 0 h 1"/>
                <a:gd name="T2" fmla="*/ 292 w 292"/>
                <a:gd name="T3" fmla="*/ 0 h 1"/>
                <a:gd name="T4" fmla="*/ 0 60000 65536"/>
                <a:gd name="T5" fmla="*/ 0 60000 65536"/>
                <a:gd name="T6" fmla="*/ 0 w 292"/>
                <a:gd name="T7" fmla="*/ 0 h 1"/>
                <a:gd name="T8" fmla="*/ 292 w 292"/>
                <a:gd name="T9" fmla="*/ 1 h 1"/>
              </a:gdLst>
              <a:ahLst/>
              <a:cxnLst>
                <a:cxn ang="T4">
                  <a:pos x="T0" y="T1"/>
                </a:cxn>
                <a:cxn ang="T5">
                  <a:pos x="T2" y="T3"/>
                </a:cxn>
              </a:cxnLst>
              <a:rect l="T6" t="T7" r="T8" b="T9"/>
              <a:pathLst>
                <a:path w="292" h="1">
                  <a:moveTo>
                    <a:pt x="0" y="0"/>
                  </a:moveTo>
                  <a:cubicBezTo>
                    <a:pt x="97" y="0"/>
                    <a:pt x="195" y="0"/>
                    <a:pt x="292"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96" name="Text Box 4"/>
          <p:cNvSpPr txBox="1">
            <a:spLocks noChangeArrowheads="1"/>
          </p:cNvSpPr>
          <p:nvPr/>
        </p:nvSpPr>
        <p:spPr bwMode="auto">
          <a:xfrm>
            <a:off x="392113" y="4503738"/>
            <a:ext cx="8675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660066"/>
                </a:solidFill>
                <a:latin typeface="Times New Roman" panose="02020603050405020304" pitchFamily="18" charset="0"/>
                <a:cs typeface="Times New Roman" panose="02020603050405020304" pitchFamily="18" charset="0"/>
              </a:rPr>
              <a:t>Mặc dù thay đổi vị trí các bộ phận trong mạch thì khi đóng khóa K vẫn đảm bảo mạch điện kín và đèn sáng.</a:t>
            </a:r>
          </a:p>
        </p:txBody>
      </p:sp>
      <p:pic>
        <p:nvPicPr>
          <p:cNvPr id="53373" name="Picture 125" descr="bong 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75" name="Picture 127" descr="25022013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33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80" name="Rectangle 132"/>
          <p:cNvSpPr>
            <a:spLocks noChangeArrowheads="1"/>
          </p:cNvSpPr>
          <p:nvPr/>
        </p:nvSpPr>
        <p:spPr bwMode="auto">
          <a:xfrm>
            <a:off x="6007100" y="3238500"/>
            <a:ext cx="76200" cy="1524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nvGrpSpPr>
          <p:cNvPr id="3" name="Group 143"/>
          <p:cNvGrpSpPr>
            <a:grpSpLocks/>
          </p:cNvGrpSpPr>
          <p:nvPr/>
        </p:nvGrpSpPr>
        <p:grpSpPr bwMode="auto">
          <a:xfrm>
            <a:off x="4330700" y="1155700"/>
            <a:ext cx="1741488" cy="2108200"/>
            <a:chOff x="2724" y="731"/>
            <a:chExt cx="1097" cy="1328"/>
          </a:xfrm>
        </p:grpSpPr>
        <p:sp>
          <p:nvSpPr>
            <p:cNvPr id="16402" name="Freeform 133"/>
            <p:cNvSpPr>
              <a:spLocks/>
            </p:cNvSpPr>
            <p:nvPr/>
          </p:nvSpPr>
          <p:spPr bwMode="auto">
            <a:xfrm>
              <a:off x="2724" y="731"/>
              <a:ext cx="1097" cy="1328"/>
            </a:xfrm>
            <a:custGeom>
              <a:avLst/>
              <a:gdLst>
                <a:gd name="T0" fmla="*/ 252 w 1097"/>
                <a:gd name="T1" fmla="*/ 117 h 1328"/>
                <a:gd name="T2" fmla="*/ 244 w 1097"/>
                <a:gd name="T3" fmla="*/ 45 h 1328"/>
                <a:gd name="T4" fmla="*/ 148 w 1097"/>
                <a:gd name="T5" fmla="*/ 101 h 1328"/>
                <a:gd name="T6" fmla="*/ 132 w 1097"/>
                <a:gd name="T7" fmla="*/ 405 h 1328"/>
                <a:gd name="T8" fmla="*/ 100 w 1097"/>
                <a:gd name="T9" fmla="*/ 509 h 1328"/>
                <a:gd name="T10" fmla="*/ 84 w 1097"/>
                <a:gd name="T11" fmla="*/ 557 h 1328"/>
                <a:gd name="T12" fmla="*/ 132 w 1097"/>
                <a:gd name="T13" fmla="*/ 973 h 1328"/>
                <a:gd name="T14" fmla="*/ 188 w 1097"/>
                <a:gd name="T15" fmla="*/ 1013 h 1328"/>
                <a:gd name="T16" fmla="*/ 260 w 1097"/>
                <a:gd name="T17" fmla="*/ 1053 h 1328"/>
                <a:gd name="T18" fmla="*/ 420 w 1097"/>
                <a:gd name="T19" fmla="*/ 1085 h 1328"/>
                <a:gd name="T20" fmla="*/ 444 w 1097"/>
                <a:gd name="T21" fmla="*/ 1093 h 1328"/>
                <a:gd name="T22" fmla="*/ 460 w 1097"/>
                <a:gd name="T23" fmla="*/ 1117 h 1328"/>
                <a:gd name="T24" fmla="*/ 508 w 1097"/>
                <a:gd name="T25" fmla="*/ 1133 h 1328"/>
                <a:gd name="T26" fmla="*/ 556 w 1097"/>
                <a:gd name="T27" fmla="*/ 1149 h 1328"/>
                <a:gd name="T28" fmla="*/ 804 w 1097"/>
                <a:gd name="T29" fmla="*/ 1149 h 1328"/>
                <a:gd name="T30" fmla="*/ 828 w 1097"/>
                <a:gd name="T31" fmla="*/ 1165 h 1328"/>
                <a:gd name="T32" fmla="*/ 852 w 1097"/>
                <a:gd name="T33" fmla="*/ 1173 h 1328"/>
                <a:gd name="T34" fmla="*/ 1012 w 1097"/>
                <a:gd name="T35" fmla="*/ 1189 h 1328"/>
                <a:gd name="T36" fmla="*/ 1084 w 1097"/>
                <a:gd name="T37" fmla="*/ 1261 h 1328"/>
                <a:gd name="T38" fmla="*/ 1068 w 1097"/>
                <a:gd name="T39" fmla="*/ 1325 h 1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7"/>
                <a:gd name="T61" fmla="*/ 0 h 1328"/>
                <a:gd name="T62" fmla="*/ 1097 w 1097"/>
                <a:gd name="T63" fmla="*/ 1328 h 1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7" h="1328">
                  <a:moveTo>
                    <a:pt x="252" y="117"/>
                  </a:moveTo>
                  <a:cubicBezTo>
                    <a:pt x="249" y="93"/>
                    <a:pt x="263" y="60"/>
                    <a:pt x="244" y="45"/>
                  </a:cubicBezTo>
                  <a:cubicBezTo>
                    <a:pt x="188" y="0"/>
                    <a:pt x="158" y="70"/>
                    <a:pt x="148" y="101"/>
                  </a:cubicBezTo>
                  <a:cubicBezTo>
                    <a:pt x="145" y="201"/>
                    <a:pt x="161" y="307"/>
                    <a:pt x="132" y="405"/>
                  </a:cubicBezTo>
                  <a:cubicBezTo>
                    <a:pt x="122" y="440"/>
                    <a:pt x="110" y="474"/>
                    <a:pt x="100" y="509"/>
                  </a:cubicBezTo>
                  <a:cubicBezTo>
                    <a:pt x="95" y="525"/>
                    <a:pt x="84" y="557"/>
                    <a:pt x="84" y="557"/>
                  </a:cubicBezTo>
                  <a:cubicBezTo>
                    <a:pt x="87" y="697"/>
                    <a:pt x="0" y="929"/>
                    <a:pt x="132" y="973"/>
                  </a:cubicBezTo>
                  <a:cubicBezTo>
                    <a:pt x="145" y="1013"/>
                    <a:pt x="132" y="994"/>
                    <a:pt x="188" y="1013"/>
                  </a:cubicBezTo>
                  <a:cubicBezTo>
                    <a:pt x="212" y="1021"/>
                    <a:pt x="237" y="1042"/>
                    <a:pt x="260" y="1053"/>
                  </a:cubicBezTo>
                  <a:cubicBezTo>
                    <a:pt x="304" y="1075"/>
                    <a:pt x="372" y="1078"/>
                    <a:pt x="420" y="1085"/>
                  </a:cubicBezTo>
                  <a:cubicBezTo>
                    <a:pt x="428" y="1088"/>
                    <a:pt x="437" y="1088"/>
                    <a:pt x="444" y="1093"/>
                  </a:cubicBezTo>
                  <a:cubicBezTo>
                    <a:pt x="452" y="1099"/>
                    <a:pt x="452" y="1112"/>
                    <a:pt x="460" y="1117"/>
                  </a:cubicBezTo>
                  <a:cubicBezTo>
                    <a:pt x="474" y="1126"/>
                    <a:pt x="492" y="1128"/>
                    <a:pt x="508" y="1133"/>
                  </a:cubicBezTo>
                  <a:cubicBezTo>
                    <a:pt x="524" y="1138"/>
                    <a:pt x="556" y="1149"/>
                    <a:pt x="556" y="1149"/>
                  </a:cubicBezTo>
                  <a:cubicBezTo>
                    <a:pt x="648" y="1143"/>
                    <a:pt x="712" y="1134"/>
                    <a:pt x="804" y="1149"/>
                  </a:cubicBezTo>
                  <a:cubicBezTo>
                    <a:pt x="813" y="1151"/>
                    <a:pt x="819" y="1161"/>
                    <a:pt x="828" y="1165"/>
                  </a:cubicBezTo>
                  <a:cubicBezTo>
                    <a:pt x="836" y="1169"/>
                    <a:pt x="844" y="1172"/>
                    <a:pt x="852" y="1173"/>
                  </a:cubicBezTo>
                  <a:cubicBezTo>
                    <a:pt x="905" y="1181"/>
                    <a:pt x="959" y="1183"/>
                    <a:pt x="1012" y="1189"/>
                  </a:cubicBezTo>
                  <a:cubicBezTo>
                    <a:pt x="1065" y="1207"/>
                    <a:pt x="1056" y="1220"/>
                    <a:pt x="1084" y="1261"/>
                  </a:cubicBezTo>
                  <a:cubicBezTo>
                    <a:pt x="1076" y="1328"/>
                    <a:pt x="1097" y="1325"/>
                    <a:pt x="1068" y="132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3" name="Rectangle 141"/>
            <p:cNvSpPr>
              <a:spLocks noChangeArrowheads="1"/>
            </p:cNvSpPr>
            <p:nvPr/>
          </p:nvSpPr>
          <p:spPr bwMode="auto">
            <a:xfrm>
              <a:off x="2944" y="840"/>
              <a:ext cx="48" cy="144"/>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sp>
        <p:nvSpPr>
          <p:cNvPr id="53396" name="Oval 148"/>
          <p:cNvSpPr>
            <a:spLocks noChangeArrowheads="1"/>
          </p:cNvSpPr>
          <p:nvPr/>
        </p:nvSpPr>
        <p:spPr bwMode="auto">
          <a:xfrm>
            <a:off x="4267200" y="2057400"/>
            <a:ext cx="4038600" cy="1524000"/>
          </a:xfrm>
          <a:prstGeom prst="ellipse">
            <a:avLst/>
          </a:prstGeom>
          <a:gradFill rotWithShape="1">
            <a:gsLst>
              <a:gs pos="0">
                <a:srgbClr val="D2D2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nvGrpSpPr>
          <p:cNvPr id="4" name="Group 155"/>
          <p:cNvGrpSpPr>
            <a:grpSpLocks/>
          </p:cNvGrpSpPr>
          <p:nvPr/>
        </p:nvGrpSpPr>
        <p:grpSpPr bwMode="auto">
          <a:xfrm>
            <a:off x="4927600" y="1117600"/>
            <a:ext cx="2946400" cy="1003300"/>
            <a:chOff x="3120" y="720"/>
            <a:chExt cx="1856" cy="632"/>
          </a:xfrm>
        </p:grpSpPr>
        <p:sp>
          <p:nvSpPr>
            <p:cNvPr id="16400" name="Freeform 153"/>
            <p:cNvSpPr>
              <a:spLocks/>
            </p:cNvSpPr>
            <p:nvPr/>
          </p:nvSpPr>
          <p:spPr bwMode="auto">
            <a:xfrm>
              <a:off x="3141" y="720"/>
              <a:ext cx="1835" cy="632"/>
            </a:xfrm>
            <a:custGeom>
              <a:avLst/>
              <a:gdLst>
                <a:gd name="T0" fmla="*/ 1 w 1835"/>
                <a:gd name="T1" fmla="*/ 168 h 632"/>
                <a:gd name="T2" fmla="*/ 17 w 1835"/>
                <a:gd name="T3" fmla="*/ 48 h 632"/>
                <a:gd name="T4" fmla="*/ 25 w 1835"/>
                <a:gd name="T5" fmla="*/ 24 h 632"/>
                <a:gd name="T6" fmla="*/ 73 w 1835"/>
                <a:gd name="T7" fmla="*/ 8 h 632"/>
                <a:gd name="T8" fmla="*/ 97 w 1835"/>
                <a:gd name="T9" fmla="*/ 0 h 632"/>
                <a:gd name="T10" fmla="*/ 305 w 1835"/>
                <a:gd name="T11" fmla="*/ 8 h 632"/>
                <a:gd name="T12" fmla="*/ 345 w 1835"/>
                <a:gd name="T13" fmla="*/ 40 h 632"/>
                <a:gd name="T14" fmla="*/ 417 w 1835"/>
                <a:gd name="T15" fmla="*/ 72 h 632"/>
                <a:gd name="T16" fmla="*/ 473 w 1835"/>
                <a:gd name="T17" fmla="*/ 136 h 632"/>
                <a:gd name="T18" fmla="*/ 521 w 1835"/>
                <a:gd name="T19" fmla="*/ 168 h 632"/>
                <a:gd name="T20" fmla="*/ 577 w 1835"/>
                <a:gd name="T21" fmla="*/ 232 h 632"/>
                <a:gd name="T22" fmla="*/ 665 w 1835"/>
                <a:gd name="T23" fmla="*/ 368 h 632"/>
                <a:gd name="T24" fmla="*/ 777 w 1835"/>
                <a:gd name="T25" fmla="*/ 448 h 632"/>
                <a:gd name="T26" fmla="*/ 897 w 1835"/>
                <a:gd name="T27" fmla="*/ 512 h 632"/>
                <a:gd name="T28" fmla="*/ 1513 w 1835"/>
                <a:gd name="T29" fmla="*/ 560 h 632"/>
                <a:gd name="T30" fmla="*/ 1657 w 1835"/>
                <a:gd name="T31" fmla="*/ 616 h 632"/>
                <a:gd name="T32" fmla="*/ 1705 w 1835"/>
                <a:gd name="T33" fmla="*/ 632 h 632"/>
                <a:gd name="T34" fmla="*/ 1793 w 1835"/>
                <a:gd name="T35" fmla="*/ 600 h 632"/>
                <a:gd name="T36" fmla="*/ 1777 w 1835"/>
                <a:gd name="T37" fmla="*/ 440 h 632"/>
                <a:gd name="T38" fmla="*/ 1721 w 1835"/>
                <a:gd name="T39" fmla="*/ 344 h 632"/>
                <a:gd name="T40" fmla="*/ 1697 w 1835"/>
                <a:gd name="T41" fmla="*/ 208 h 6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5"/>
                <a:gd name="T64" fmla="*/ 0 h 632"/>
                <a:gd name="T65" fmla="*/ 1835 w 1835"/>
                <a:gd name="T66" fmla="*/ 632 h 6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5" h="632">
                  <a:moveTo>
                    <a:pt x="1" y="168"/>
                  </a:moveTo>
                  <a:cubicBezTo>
                    <a:pt x="21" y="107"/>
                    <a:pt x="0" y="179"/>
                    <a:pt x="17" y="48"/>
                  </a:cubicBezTo>
                  <a:cubicBezTo>
                    <a:pt x="18" y="40"/>
                    <a:pt x="18" y="29"/>
                    <a:pt x="25" y="24"/>
                  </a:cubicBezTo>
                  <a:cubicBezTo>
                    <a:pt x="39" y="14"/>
                    <a:pt x="57" y="13"/>
                    <a:pt x="73" y="8"/>
                  </a:cubicBezTo>
                  <a:cubicBezTo>
                    <a:pt x="81" y="5"/>
                    <a:pt x="97" y="0"/>
                    <a:pt x="97" y="0"/>
                  </a:cubicBezTo>
                  <a:cubicBezTo>
                    <a:pt x="166" y="3"/>
                    <a:pt x="236" y="3"/>
                    <a:pt x="305" y="8"/>
                  </a:cubicBezTo>
                  <a:cubicBezTo>
                    <a:pt x="344" y="11"/>
                    <a:pt x="318" y="19"/>
                    <a:pt x="345" y="40"/>
                  </a:cubicBezTo>
                  <a:cubicBezTo>
                    <a:pt x="361" y="53"/>
                    <a:pt x="397" y="65"/>
                    <a:pt x="417" y="72"/>
                  </a:cubicBezTo>
                  <a:cubicBezTo>
                    <a:pt x="427" y="101"/>
                    <a:pt x="449" y="117"/>
                    <a:pt x="473" y="136"/>
                  </a:cubicBezTo>
                  <a:cubicBezTo>
                    <a:pt x="488" y="148"/>
                    <a:pt x="521" y="168"/>
                    <a:pt x="521" y="168"/>
                  </a:cubicBezTo>
                  <a:cubicBezTo>
                    <a:pt x="532" y="200"/>
                    <a:pt x="549" y="213"/>
                    <a:pt x="577" y="232"/>
                  </a:cubicBezTo>
                  <a:cubicBezTo>
                    <a:pt x="595" y="285"/>
                    <a:pt x="617" y="336"/>
                    <a:pt x="665" y="368"/>
                  </a:cubicBezTo>
                  <a:cubicBezTo>
                    <a:pt x="691" y="407"/>
                    <a:pt x="733" y="433"/>
                    <a:pt x="777" y="448"/>
                  </a:cubicBezTo>
                  <a:cubicBezTo>
                    <a:pt x="803" y="487"/>
                    <a:pt x="854" y="498"/>
                    <a:pt x="897" y="512"/>
                  </a:cubicBezTo>
                  <a:cubicBezTo>
                    <a:pt x="1116" y="585"/>
                    <a:pt x="1193" y="555"/>
                    <a:pt x="1513" y="560"/>
                  </a:cubicBezTo>
                  <a:cubicBezTo>
                    <a:pt x="1564" y="577"/>
                    <a:pt x="1607" y="599"/>
                    <a:pt x="1657" y="616"/>
                  </a:cubicBezTo>
                  <a:cubicBezTo>
                    <a:pt x="1673" y="621"/>
                    <a:pt x="1705" y="632"/>
                    <a:pt x="1705" y="632"/>
                  </a:cubicBezTo>
                  <a:cubicBezTo>
                    <a:pt x="1742" y="625"/>
                    <a:pt x="1763" y="620"/>
                    <a:pt x="1793" y="600"/>
                  </a:cubicBezTo>
                  <a:cubicBezTo>
                    <a:pt x="1811" y="546"/>
                    <a:pt x="1835" y="479"/>
                    <a:pt x="1777" y="440"/>
                  </a:cubicBezTo>
                  <a:cubicBezTo>
                    <a:pt x="1755" y="407"/>
                    <a:pt x="1733" y="381"/>
                    <a:pt x="1721" y="344"/>
                  </a:cubicBezTo>
                  <a:cubicBezTo>
                    <a:pt x="1715" y="297"/>
                    <a:pt x="1697" y="254"/>
                    <a:pt x="1697" y="208"/>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Rectangle 154"/>
            <p:cNvSpPr>
              <a:spLocks noChangeArrowheads="1"/>
            </p:cNvSpPr>
            <p:nvPr/>
          </p:nvSpPr>
          <p:spPr bwMode="auto">
            <a:xfrm>
              <a:off x="3120" y="864"/>
              <a:ext cx="48" cy="144"/>
            </a:xfrm>
            <a:prstGeom prst="rect">
              <a:avLst/>
            </a:prstGeom>
            <a:solidFill>
              <a:srgbClr val="0000CC"/>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grpSp>
        <p:nvGrpSpPr>
          <p:cNvPr id="5" name="Group 161"/>
          <p:cNvGrpSpPr>
            <a:grpSpLocks/>
          </p:cNvGrpSpPr>
          <p:nvPr/>
        </p:nvGrpSpPr>
        <p:grpSpPr bwMode="auto">
          <a:xfrm>
            <a:off x="6629400" y="990600"/>
            <a:ext cx="2514600" cy="2438400"/>
            <a:chOff x="4176" y="624"/>
            <a:chExt cx="1584" cy="1536"/>
          </a:xfrm>
        </p:grpSpPr>
        <p:sp>
          <p:nvSpPr>
            <p:cNvPr id="16398" name="Freeform 159"/>
            <p:cNvSpPr>
              <a:spLocks/>
            </p:cNvSpPr>
            <p:nvPr/>
          </p:nvSpPr>
          <p:spPr bwMode="auto">
            <a:xfrm>
              <a:off x="4204" y="624"/>
              <a:ext cx="1556" cy="1440"/>
            </a:xfrm>
            <a:custGeom>
              <a:avLst/>
              <a:gdLst>
                <a:gd name="T0" fmla="*/ 12 w 1556"/>
                <a:gd name="T1" fmla="*/ 1440 h 1440"/>
                <a:gd name="T2" fmla="*/ 60 w 1556"/>
                <a:gd name="T3" fmla="*/ 1256 h 1440"/>
                <a:gd name="T4" fmla="*/ 164 w 1556"/>
                <a:gd name="T5" fmla="*/ 1184 h 1440"/>
                <a:gd name="T6" fmla="*/ 796 w 1556"/>
                <a:gd name="T7" fmla="*/ 1176 h 1440"/>
                <a:gd name="T8" fmla="*/ 956 w 1556"/>
                <a:gd name="T9" fmla="*/ 1152 h 1440"/>
                <a:gd name="T10" fmla="*/ 988 w 1556"/>
                <a:gd name="T11" fmla="*/ 1144 h 1440"/>
                <a:gd name="T12" fmla="*/ 1004 w 1556"/>
                <a:gd name="T13" fmla="*/ 1120 h 1440"/>
                <a:gd name="T14" fmla="*/ 1108 w 1556"/>
                <a:gd name="T15" fmla="*/ 1088 h 1440"/>
                <a:gd name="T16" fmla="*/ 1156 w 1556"/>
                <a:gd name="T17" fmla="*/ 1064 h 1440"/>
                <a:gd name="T18" fmla="*/ 1180 w 1556"/>
                <a:gd name="T19" fmla="*/ 1040 h 1440"/>
                <a:gd name="T20" fmla="*/ 1228 w 1556"/>
                <a:gd name="T21" fmla="*/ 1024 h 1440"/>
                <a:gd name="T22" fmla="*/ 1252 w 1556"/>
                <a:gd name="T23" fmla="*/ 1016 h 1440"/>
                <a:gd name="T24" fmla="*/ 1276 w 1556"/>
                <a:gd name="T25" fmla="*/ 992 h 1440"/>
                <a:gd name="T26" fmla="*/ 1300 w 1556"/>
                <a:gd name="T27" fmla="*/ 984 h 1440"/>
                <a:gd name="T28" fmla="*/ 1316 w 1556"/>
                <a:gd name="T29" fmla="*/ 960 h 1440"/>
                <a:gd name="T30" fmla="*/ 1340 w 1556"/>
                <a:gd name="T31" fmla="*/ 944 h 1440"/>
                <a:gd name="T32" fmla="*/ 1420 w 1556"/>
                <a:gd name="T33" fmla="*/ 824 h 1440"/>
                <a:gd name="T34" fmla="*/ 1556 w 1556"/>
                <a:gd name="T35" fmla="*/ 696 h 1440"/>
                <a:gd name="T36" fmla="*/ 1524 w 1556"/>
                <a:gd name="T37" fmla="*/ 536 h 1440"/>
                <a:gd name="T38" fmla="*/ 1420 w 1556"/>
                <a:gd name="T39" fmla="*/ 0 h 1440"/>
                <a:gd name="T40" fmla="*/ 1380 w 1556"/>
                <a:gd name="T41" fmla="*/ 8 h 1440"/>
                <a:gd name="T42" fmla="*/ 1284 w 1556"/>
                <a:gd name="T43" fmla="*/ 144 h 1440"/>
                <a:gd name="T44" fmla="*/ 1260 w 1556"/>
                <a:gd name="T45" fmla="*/ 232 h 14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6"/>
                <a:gd name="T70" fmla="*/ 0 h 1440"/>
                <a:gd name="T71" fmla="*/ 1556 w 1556"/>
                <a:gd name="T72" fmla="*/ 1440 h 14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6" h="1440">
                  <a:moveTo>
                    <a:pt x="12" y="1440"/>
                  </a:moveTo>
                  <a:cubicBezTo>
                    <a:pt x="16" y="1375"/>
                    <a:pt x="0" y="1296"/>
                    <a:pt x="60" y="1256"/>
                  </a:cubicBezTo>
                  <a:cubicBezTo>
                    <a:pt x="70" y="1225"/>
                    <a:pt x="128" y="1185"/>
                    <a:pt x="164" y="1184"/>
                  </a:cubicBezTo>
                  <a:cubicBezTo>
                    <a:pt x="375" y="1179"/>
                    <a:pt x="585" y="1179"/>
                    <a:pt x="796" y="1176"/>
                  </a:cubicBezTo>
                  <a:cubicBezTo>
                    <a:pt x="852" y="1165"/>
                    <a:pt x="897" y="1157"/>
                    <a:pt x="956" y="1152"/>
                  </a:cubicBezTo>
                  <a:cubicBezTo>
                    <a:pt x="967" y="1149"/>
                    <a:pt x="979" y="1150"/>
                    <a:pt x="988" y="1144"/>
                  </a:cubicBezTo>
                  <a:cubicBezTo>
                    <a:pt x="996" y="1139"/>
                    <a:pt x="996" y="1125"/>
                    <a:pt x="1004" y="1120"/>
                  </a:cubicBezTo>
                  <a:cubicBezTo>
                    <a:pt x="1029" y="1104"/>
                    <a:pt x="1077" y="1096"/>
                    <a:pt x="1108" y="1088"/>
                  </a:cubicBezTo>
                  <a:cubicBezTo>
                    <a:pt x="1123" y="1078"/>
                    <a:pt x="1141" y="1074"/>
                    <a:pt x="1156" y="1064"/>
                  </a:cubicBezTo>
                  <a:cubicBezTo>
                    <a:pt x="1165" y="1058"/>
                    <a:pt x="1170" y="1045"/>
                    <a:pt x="1180" y="1040"/>
                  </a:cubicBezTo>
                  <a:cubicBezTo>
                    <a:pt x="1195" y="1032"/>
                    <a:pt x="1212" y="1029"/>
                    <a:pt x="1228" y="1024"/>
                  </a:cubicBezTo>
                  <a:cubicBezTo>
                    <a:pt x="1236" y="1021"/>
                    <a:pt x="1252" y="1016"/>
                    <a:pt x="1252" y="1016"/>
                  </a:cubicBezTo>
                  <a:cubicBezTo>
                    <a:pt x="1260" y="1008"/>
                    <a:pt x="1267" y="998"/>
                    <a:pt x="1276" y="992"/>
                  </a:cubicBezTo>
                  <a:cubicBezTo>
                    <a:pt x="1283" y="987"/>
                    <a:pt x="1293" y="989"/>
                    <a:pt x="1300" y="984"/>
                  </a:cubicBezTo>
                  <a:cubicBezTo>
                    <a:pt x="1308" y="978"/>
                    <a:pt x="1309" y="967"/>
                    <a:pt x="1316" y="960"/>
                  </a:cubicBezTo>
                  <a:cubicBezTo>
                    <a:pt x="1323" y="953"/>
                    <a:pt x="1332" y="949"/>
                    <a:pt x="1340" y="944"/>
                  </a:cubicBezTo>
                  <a:cubicBezTo>
                    <a:pt x="1365" y="906"/>
                    <a:pt x="1386" y="854"/>
                    <a:pt x="1420" y="824"/>
                  </a:cubicBezTo>
                  <a:cubicBezTo>
                    <a:pt x="1472" y="779"/>
                    <a:pt x="1533" y="764"/>
                    <a:pt x="1556" y="696"/>
                  </a:cubicBezTo>
                  <a:cubicBezTo>
                    <a:pt x="1550" y="640"/>
                    <a:pt x="1542" y="589"/>
                    <a:pt x="1524" y="536"/>
                  </a:cubicBezTo>
                  <a:cubicBezTo>
                    <a:pt x="1522" y="487"/>
                    <a:pt x="1545" y="83"/>
                    <a:pt x="1420" y="0"/>
                  </a:cubicBezTo>
                  <a:cubicBezTo>
                    <a:pt x="1407" y="3"/>
                    <a:pt x="1391" y="0"/>
                    <a:pt x="1380" y="8"/>
                  </a:cubicBezTo>
                  <a:cubicBezTo>
                    <a:pt x="1335" y="43"/>
                    <a:pt x="1344" y="104"/>
                    <a:pt x="1284" y="144"/>
                  </a:cubicBezTo>
                  <a:cubicBezTo>
                    <a:pt x="1274" y="173"/>
                    <a:pt x="1260" y="201"/>
                    <a:pt x="1260" y="232"/>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9" name="Rectangle 160"/>
            <p:cNvSpPr>
              <a:spLocks noChangeArrowheads="1"/>
            </p:cNvSpPr>
            <p:nvPr/>
          </p:nvSpPr>
          <p:spPr bwMode="auto">
            <a:xfrm>
              <a:off x="4176" y="2064"/>
              <a:ext cx="48" cy="96"/>
            </a:xfrm>
            <a:prstGeom prst="rect">
              <a:avLst/>
            </a:prstGeom>
            <a:solidFill>
              <a:srgbClr val="0000CC"/>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3375"/>
                                        </p:tgtEl>
                                        <p:attrNameLst>
                                          <p:attrName>style.visibility</p:attrName>
                                        </p:attrNameLst>
                                      </p:cBhvr>
                                      <p:to>
                                        <p:strVal val="visible"/>
                                      </p:to>
                                    </p:set>
                                    <p:animEffect transition="in" filter="wipe(down)">
                                      <p:cBhvr>
                                        <p:cTn id="7" dur="500"/>
                                        <p:tgtEl>
                                          <p:spTgt spid="5337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3373"/>
                                        </p:tgtEl>
                                        <p:attrNameLst>
                                          <p:attrName>style.visibility</p:attrName>
                                        </p:attrNameLst>
                                      </p:cBhvr>
                                      <p:to>
                                        <p:strVal val="visible"/>
                                      </p:to>
                                    </p:set>
                                    <p:animEffect transition="in" filter="wipe(down)">
                                      <p:cBhvr>
                                        <p:cTn id="11" dur="500"/>
                                        <p:tgtEl>
                                          <p:spTgt spid="533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53366"/>
                                        </p:tgtEl>
                                        <p:attrNameLst>
                                          <p:attrName>style.visibility</p:attrName>
                                        </p:attrNameLst>
                                      </p:cBhvr>
                                      <p:to>
                                        <p:strVal val="visible"/>
                                      </p:to>
                                    </p:set>
                                    <p:animEffect transition="in" filter="wipe(down)">
                                      <p:cBhvr>
                                        <p:cTn id="16" dur="500"/>
                                        <p:tgtEl>
                                          <p:spTgt spid="533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nodeType="afterGroup">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53380"/>
                                        </p:tgtEl>
                                        <p:attrNameLst>
                                          <p:attrName>style.visibility</p:attrName>
                                        </p:attrNameLst>
                                      </p:cBhvr>
                                      <p:to>
                                        <p:strVal val="visible"/>
                                      </p:to>
                                    </p:set>
                                    <p:animEffect transition="in" filter="wipe(down)">
                                      <p:cBhvr>
                                        <p:cTn id="34" dur="500"/>
                                        <p:tgtEl>
                                          <p:spTgt spid="53380"/>
                                        </p:tgtEl>
                                      </p:cBhvr>
                                    </p:animEffect>
                                  </p:childTnLst>
                                </p:cTn>
                              </p:par>
                            </p:childTnLst>
                          </p:cTn>
                        </p:par>
                        <p:par>
                          <p:cTn id="35" fill="hold" nodeType="afterGroup">
                            <p:stCondLst>
                              <p:cond delay="1500"/>
                            </p:stCondLst>
                            <p:childTnLst>
                              <p:par>
                                <p:cTn id="36" presetID="22" presetClass="entr" presetSubtype="4" fill="hold" nodeType="afterEffect">
                                  <p:stCondLst>
                                    <p:cond delay="0"/>
                                  </p:stCondLst>
                                  <p:childTnLst>
                                    <p:set>
                                      <p:cBhvr>
                                        <p:cTn id="37" dur="1" fill="hold">
                                          <p:stCondLst>
                                            <p:cond delay="0"/>
                                          </p:stCondLst>
                                        </p:cTn>
                                        <p:tgtEl>
                                          <p:spTgt spid="53369"/>
                                        </p:tgtEl>
                                        <p:attrNameLst>
                                          <p:attrName>style.visibility</p:attrName>
                                        </p:attrNameLst>
                                      </p:cBhvr>
                                      <p:to>
                                        <p:strVal val="visible"/>
                                      </p:to>
                                    </p:set>
                                    <p:animEffect transition="in" filter="wipe(down)">
                                      <p:cBhvr>
                                        <p:cTn id="38" dur="500"/>
                                        <p:tgtEl>
                                          <p:spTgt spid="5336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3396"/>
                                        </p:tgtEl>
                                        <p:attrNameLst>
                                          <p:attrName>style.visibility</p:attrName>
                                        </p:attrNameLst>
                                      </p:cBhvr>
                                      <p:to>
                                        <p:strVal val="visible"/>
                                      </p:to>
                                    </p:set>
                                    <p:animEffect transition="in" filter="wipe(down)">
                                      <p:cBhvr>
                                        <p:cTn id="41" dur="500"/>
                                        <p:tgtEl>
                                          <p:spTgt spid="533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196"/>
                                        </p:tgtEl>
                                        <p:attrNameLst>
                                          <p:attrName>style.visibility</p:attrName>
                                        </p:attrNameLst>
                                      </p:cBhvr>
                                      <p:to>
                                        <p:strVal val="visible"/>
                                      </p:to>
                                    </p:set>
                                    <p:anim calcmode="discrete" valueType="clr">
                                      <p:cBhvr override="childStyle">
                                        <p:cTn id="46" dur="80"/>
                                        <p:tgtEl>
                                          <p:spTgt spid="8196"/>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196"/>
                                        </p:tgtEl>
                                        <p:attrNameLst>
                                          <p:attrName>fillcolor</p:attrName>
                                        </p:attrNameLst>
                                      </p:cBhvr>
                                      <p:tavLst>
                                        <p:tav tm="0">
                                          <p:val>
                                            <p:clrVal>
                                              <a:schemeClr val="accent2"/>
                                            </p:clrVal>
                                          </p:val>
                                        </p:tav>
                                        <p:tav tm="50000">
                                          <p:val>
                                            <p:clrVal>
                                              <a:schemeClr val="hlink"/>
                                            </p:clrVal>
                                          </p:val>
                                        </p:tav>
                                      </p:tavLst>
                                    </p:anim>
                                    <p:set>
                                      <p:cBhvr>
                                        <p:cTn id="48" dur="80"/>
                                        <p:tgtEl>
                                          <p:spTgt spid="8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53380" grpId="0" animBg="1"/>
      <p:bldP spid="5339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791200" y="3281363"/>
            <a:ext cx="3276600" cy="2209800"/>
            <a:chOff x="249" y="2688"/>
            <a:chExt cx="1835" cy="1089"/>
          </a:xfrm>
        </p:grpSpPr>
        <p:sp>
          <p:nvSpPr>
            <p:cNvPr id="17422" name="Text Box 12"/>
            <p:cNvSpPr txBox="1">
              <a:spLocks noChangeArrowheads="1"/>
            </p:cNvSpPr>
            <p:nvPr/>
          </p:nvSpPr>
          <p:spPr bwMode="auto">
            <a:xfrm>
              <a:off x="249" y="3096"/>
              <a:ext cx="172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17423" name="Line 13"/>
            <p:cNvSpPr>
              <a:spLocks noChangeShapeType="1"/>
            </p:cNvSpPr>
            <p:nvPr/>
          </p:nvSpPr>
          <p:spPr bwMode="auto">
            <a:xfrm>
              <a:off x="824" y="2794"/>
              <a:ext cx="0" cy="38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4"/>
            <p:cNvSpPr>
              <a:spLocks noChangeShapeType="1"/>
            </p:cNvSpPr>
            <p:nvPr/>
          </p:nvSpPr>
          <p:spPr bwMode="auto">
            <a:xfrm>
              <a:off x="1040" y="2903"/>
              <a:ext cx="0" cy="19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5"/>
            <p:cNvSpPr>
              <a:spLocks noChangeShapeType="1"/>
            </p:cNvSpPr>
            <p:nvPr/>
          </p:nvSpPr>
          <p:spPr bwMode="auto">
            <a:xfrm>
              <a:off x="484" y="300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6"/>
            <p:cNvSpPr>
              <a:spLocks noChangeShapeType="1"/>
            </p:cNvSpPr>
            <p:nvPr/>
          </p:nvSpPr>
          <p:spPr bwMode="auto">
            <a:xfrm>
              <a:off x="1044" y="300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Text Box 17"/>
            <p:cNvSpPr txBox="1">
              <a:spLocks noChangeArrowheads="1"/>
            </p:cNvSpPr>
            <p:nvPr/>
          </p:nvSpPr>
          <p:spPr bwMode="auto">
            <a:xfrm>
              <a:off x="591" y="2746"/>
              <a:ext cx="23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400" b="1">
                  <a:solidFill>
                    <a:srgbClr val="0000CC"/>
                  </a:solidFill>
                  <a:latin typeface="Times New Roman" panose="02020603050405020304" pitchFamily="18" charset="0"/>
                  <a:cs typeface="Times New Roman" panose="02020603050405020304" pitchFamily="18" charset="0"/>
                </a:rPr>
                <a:t>+</a:t>
              </a:r>
            </a:p>
          </p:txBody>
        </p:sp>
        <p:sp>
          <p:nvSpPr>
            <p:cNvPr id="17428" name="Text Box 18"/>
            <p:cNvSpPr txBox="1">
              <a:spLocks noChangeArrowheads="1"/>
            </p:cNvSpPr>
            <p:nvPr/>
          </p:nvSpPr>
          <p:spPr bwMode="auto">
            <a:xfrm>
              <a:off x="1012" y="2688"/>
              <a:ext cx="18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400">
                  <a:solidFill>
                    <a:srgbClr val="0000CC"/>
                  </a:solidFill>
                  <a:latin typeface="Times New Roman" panose="02020603050405020304" pitchFamily="18" charset="0"/>
                  <a:cs typeface="Times New Roman" panose="02020603050405020304" pitchFamily="18" charset="0"/>
                </a:rPr>
                <a:t>-</a:t>
              </a:r>
            </a:p>
          </p:txBody>
        </p:sp>
        <p:sp>
          <p:nvSpPr>
            <p:cNvPr id="17429" name="Line 19"/>
            <p:cNvSpPr>
              <a:spLocks noChangeShapeType="1"/>
            </p:cNvSpPr>
            <p:nvPr/>
          </p:nvSpPr>
          <p:spPr bwMode="auto">
            <a:xfrm>
              <a:off x="959" y="2777"/>
              <a:ext cx="0" cy="38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20"/>
            <p:cNvSpPr>
              <a:spLocks noChangeShapeType="1"/>
            </p:cNvSpPr>
            <p:nvPr/>
          </p:nvSpPr>
          <p:spPr bwMode="auto">
            <a:xfrm>
              <a:off x="894" y="2899"/>
              <a:ext cx="0" cy="19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31" name="Group 21"/>
            <p:cNvGrpSpPr>
              <a:grpSpLocks/>
            </p:cNvGrpSpPr>
            <p:nvPr/>
          </p:nvGrpSpPr>
          <p:grpSpPr bwMode="auto">
            <a:xfrm>
              <a:off x="1028" y="2689"/>
              <a:ext cx="1056" cy="336"/>
              <a:chOff x="1028" y="2689"/>
              <a:chExt cx="1056" cy="336"/>
            </a:xfrm>
          </p:grpSpPr>
          <p:sp>
            <p:nvSpPr>
              <p:cNvPr id="17438" name="Line 22"/>
              <p:cNvSpPr>
                <a:spLocks noChangeShapeType="1"/>
              </p:cNvSpPr>
              <p:nvPr/>
            </p:nvSpPr>
            <p:spPr bwMode="auto">
              <a:xfrm>
                <a:off x="1028" y="3003"/>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23"/>
              <p:cNvSpPr>
                <a:spLocks noChangeShapeType="1"/>
              </p:cNvSpPr>
              <p:nvPr/>
            </p:nvSpPr>
            <p:spPr bwMode="auto">
              <a:xfrm>
                <a:off x="1652" y="3003"/>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Oval 24"/>
              <p:cNvSpPr>
                <a:spLocks noChangeArrowheads="1"/>
              </p:cNvSpPr>
              <p:nvPr/>
            </p:nvSpPr>
            <p:spPr bwMode="auto">
              <a:xfrm>
                <a:off x="1460" y="2977"/>
                <a:ext cx="48" cy="48"/>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7441" name="Oval 25"/>
              <p:cNvSpPr>
                <a:spLocks noChangeArrowheads="1"/>
              </p:cNvSpPr>
              <p:nvPr/>
            </p:nvSpPr>
            <p:spPr bwMode="auto">
              <a:xfrm>
                <a:off x="1617" y="2977"/>
                <a:ext cx="48" cy="48"/>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7442" name="Line 26"/>
              <p:cNvSpPr>
                <a:spLocks noChangeShapeType="1"/>
              </p:cNvSpPr>
              <p:nvPr/>
            </p:nvSpPr>
            <p:spPr bwMode="auto">
              <a:xfrm flipV="1">
                <a:off x="1486" y="2907"/>
                <a:ext cx="179" cy="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Text Box 27"/>
              <p:cNvSpPr txBox="1">
                <a:spLocks noChangeArrowheads="1"/>
              </p:cNvSpPr>
              <p:nvPr/>
            </p:nvSpPr>
            <p:spPr bwMode="auto">
              <a:xfrm>
                <a:off x="1316" y="2689"/>
                <a:ext cx="23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600">
                    <a:solidFill>
                      <a:schemeClr val="accent2"/>
                    </a:solidFill>
                    <a:latin typeface="Times New Roman" panose="02020603050405020304" pitchFamily="18" charset="0"/>
                    <a:cs typeface="Times New Roman" panose="02020603050405020304" pitchFamily="18" charset="0"/>
                  </a:rPr>
                  <a:t>K</a:t>
                </a:r>
              </a:p>
            </p:txBody>
          </p:sp>
        </p:grpSp>
        <p:sp>
          <p:nvSpPr>
            <p:cNvPr id="17432" name="Line 28"/>
            <p:cNvSpPr>
              <a:spLocks noChangeShapeType="1"/>
            </p:cNvSpPr>
            <p:nvPr/>
          </p:nvSpPr>
          <p:spPr bwMode="auto">
            <a:xfrm>
              <a:off x="2071" y="3006"/>
              <a:ext cx="1" cy="6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29"/>
            <p:cNvSpPr>
              <a:spLocks noChangeShapeType="1"/>
            </p:cNvSpPr>
            <p:nvPr/>
          </p:nvSpPr>
          <p:spPr bwMode="auto">
            <a:xfrm>
              <a:off x="257" y="3641"/>
              <a:ext cx="62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30"/>
            <p:cNvSpPr>
              <a:spLocks noChangeShapeType="1"/>
            </p:cNvSpPr>
            <p:nvPr/>
          </p:nvSpPr>
          <p:spPr bwMode="auto">
            <a:xfrm>
              <a:off x="257" y="3006"/>
              <a:ext cx="1" cy="6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AutoShape 31"/>
            <p:cNvSpPr>
              <a:spLocks noChangeArrowheads="1"/>
            </p:cNvSpPr>
            <p:nvPr/>
          </p:nvSpPr>
          <p:spPr bwMode="auto">
            <a:xfrm>
              <a:off x="884" y="3459"/>
              <a:ext cx="317" cy="318"/>
            </a:xfrm>
            <a:prstGeom prst="flowChartSummingJunction">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7436" name="Line 32"/>
            <p:cNvSpPr>
              <a:spLocks noChangeShapeType="1"/>
            </p:cNvSpPr>
            <p:nvPr/>
          </p:nvSpPr>
          <p:spPr bwMode="auto">
            <a:xfrm>
              <a:off x="1201" y="3641"/>
              <a:ext cx="87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Freeform 33"/>
            <p:cNvSpPr>
              <a:spLocks/>
            </p:cNvSpPr>
            <p:nvPr/>
          </p:nvSpPr>
          <p:spPr bwMode="auto">
            <a:xfrm>
              <a:off x="249" y="3003"/>
              <a:ext cx="292" cy="1"/>
            </a:xfrm>
            <a:custGeom>
              <a:avLst/>
              <a:gdLst>
                <a:gd name="T0" fmla="*/ 0 w 292"/>
                <a:gd name="T1" fmla="*/ 0 h 1"/>
                <a:gd name="T2" fmla="*/ 292 w 292"/>
                <a:gd name="T3" fmla="*/ 0 h 1"/>
                <a:gd name="T4" fmla="*/ 0 60000 65536"/>
                <a:gd name="T5" fmla="*/ 0 60000 65536"/>
                <a:gd name="T6" fmla="*/ 0 w 292"/>
                <a:gd name="T7" fmla="*/ 0 h 1"/>
                <a:gd name="T8" fmla="*/ 292 w 292"/>
                <a:gd name="T9" fmla="*/ 1 h 1"/>
              </a:gdLst>
              <a:ahLst/>
              <a:cxnLst>
                <a:cxn ang="T4">
                  <a:pos x="T0" y="T1"/>
                </a:cxn>
                <a:cxn ang="T5">
                  <a:pos x="T2" y="T3"/>
                </a:cxn>
              </a:cxnLst>
              <a:rect l="T6" t="T7" r="T8" b="T9"/>
              <a:pathLst>
                <a:path w="292" h="1">
                  <a:moveTo>
                    <a:pt x="0" y="0"/>
                  </a:moveTo>
                  <a:cubicBezTo>
                    <a:pt x="97" y="0"/>
                    <a:pt x="195" y="0"/>
                    <a:pt x="292"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411" name="Text Box 36"/>
          <p:cNvSpPr txBox="1">
            <a:spLocks noChangeArrowheads="1"/>
          </p:cNvSpPr>
          <p:nvPr/>
        </p:nvSpPr>
        <p:spPr bwMode="auto">
          <a:xfrm>
            <a:off x="304800" y="1385888"/>
            <a:ext cx="655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1/ Ký hiệu của một số bộ phận mạch điện</a:t>
            </a:r>
          </a:p>
        </p:txBody>
      </p:sp>
      <p:sp>
        <p:nvSpPr>
          <p:cNvPr id="17412" name="Text Box 37"/>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7413" name="Text Box 38"/>
          <p:cNvSpPr txBox="1">
            <a:spLocks noChangeArrowheads="1"/>
          </p:cNvSpPr>
          <p:nvPr/>
        </p:nvSpPr>
        <p:spPr bwMode="auto">
          <a:xfrm>
            <a:off x="0" y="10048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17414" name="Text Box 40"/>
          <p:cNvSpPr txBox="1">
            <a:spLocks noChangeArrowheads="1"/>
          </p:cNvSpPr>
          <p:nvPr/>
        </p:nvSpPr>
        <p:spPr bwMode="auto">
          <a:xfrm>
            <a:off x="304800" y="176688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2/ Sơ đồ mạch điện</a:t>
            </a:r>
          </a:p>
        </p:txBody>
      </p:sp>
      <p:sp>
        <p:nvSpPr>
          <p:cNvPr id="31785" name="Text Box 41"/>
          <p:cNvSpPr txBox="1">
            <a:spLocks noChangeArrowheads="1"/>
          </p:cNvSpPr>
          <p:nvPr/>
        </p:nvSpPr>
        <p:spPr bwMode="auto">
          <a:xfrm>
            <a:off x="381000" y="2149475"/>
            <a:ext cx="86629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Kết luận</a:t>
            </a:r>
            <a:r>
              <a:rPr lang="en-US" altLang="en-US" sz="2400" b="1">
                <a:solidFill>
                  <a:srgbClr val="CC0000"/>
                </a:solidFill>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  </a:t>
            </a:r>
            <a:r>
              <a:rPr lang="en-US" altLang="en-US" sz="2400" b="1" i="1">
                <a:solidFill>
                  <a:srgbClr val="000099"/>
                </a:solidFill>
                <a:latin typeface="Times New Roman" panose="02020603050405020304" pitchFamily="18" charset="0"/>
                <a:cs typeface="Times New Roman" panose="02020603050405020304" pitchFamily="18" charset="0"/>
              </a:rPr>
              <a:t>Mạch điện có thể mô tả bằng…………và từ sơ đồ mạch điện có thể …….mạch điện tương ứng.</a:t>
            </a:r>
          </a:p>
          <a:p>
            <a:pPr eaLnBrk="1" hangingPunct="1">
              <a:spcBef>
                <a:spcPct val="50000"/>
              </a:spcBef>
            </a:pPr>
            <a:endParaRPr lang="en-US" altLang="en-US" sz="2400">
              <a:solidFill>
                <a:srgbClr val="000099"/>
              </a:solidFill>
              <a:latin typeface="Times New Roman" panose="02020603050405020304" pitchFamily="18" charset="0"/>
              <a:cs typeface="Times New Roman" panose="02020603050405020304" pitchFamily="18" charset="0"/>
            </a:endParaRPr>
          </a:p>
        </p:txBody>
      </p:sp>
      <p:sp>
        <p:nvSpPr>
          <p:cNvPr id="31786" name="Text Box 42"/>
          <p:cNvSpPr txBox="1">
            <a:spLocks noChangeArrowheads="1"/>
          </p:cNvSpPr>
          <p:nvPr/>
        </p:nvSpPr>
        <p:spPr bwMode="auto">
          <a:xfrm>
            <a:off x="5916613" y="2133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2400" b="1">
                <a:solidFill>
                  <a:srgbClr val="FF3300"/>
                </a:solidFill>
                <a:latin typeface="Times New Roman" panose="02020603050405020304" pitchFamily="18" charset="0"/>
                <a:cs typeface="Times New Roman" panose="02020603050405020304" pitchFamily="18" charset="0"/>
              </a:rPr>
              <a:t>sơ đồ</a:t>
            </a:r>
          </a:p>
        </p:txBody>
      </p:sp>
      <p:sp>
        <p:nvSpPr>
          <p:cNvPr id="31787" name="Text Box 43"/>
          <p:cNvSpPr txBox="1">
            <a:spLocks noChangeArrowheads="1"/>
          </p:cNvSpPr>
          <p:nvPr/>
        </p:nvSpPr>
        <p:spPr bwMode="auto">
          <a:xfrm>
            <a:off x="2743200" y="251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lắp</a:t>
            </a:r>
          </a:p>
        </p:txBody>
      </p:sp>
      <p:sp>
        <p:nvSpPr>
          <p:cNvPr id="31885" name="Line 141"/>
          <p:cNvSpPr>
            <a:spLocks noChangeShapeType="1"/>
          </p:cNvSpPr>
          <p:nvPr/>
        </p:nvSpPr>
        <p:spPr bwMode="auto">
          <a:xfrm>
            <a:off x="5105400" y="4267200"/>
            <a:ext cx="6096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86" name="Line 142"/>
          <p:cNvSpPr>
            <a:spLocks noChangeShapeType="1"/>
          </p:cNvSpPr>
          <p:nvPr/>
        </p:nvSpPr>
        <p:spPr bwMode="auto">
          <a:xfrm flipH="1">
            <a:off x="5105400" y="4648200"/>
            <a:ext cx="609600" cy="0"/>
          </a:xfrm>
          <a:prstGeom prst="line">
            <a:avLst/>
          </a:prstGeom>
          <a:noFill/>
          <a:ln w="762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888" name="Picture 144" descr="25022013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5181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1785"/>
                                        </p:tgtEl>
                                        <p:attrNameLst>
                                          <p:attrName>style.visibility</p:attrName>
                                        </p:attrNameLst>
                                      </p:cBhvr>
                                      <p:to>
                                        <p:strVal val="visible"/>
                                      </p:to>
                                    </p:set>
                                    <p:anim by="(-#ppt_w*2)" calcmode="lin" valueType="num">
                                      <p:cBhvr rctx="PPT">
                                        <p:cTn id="7" dur="500" autoRev="1" fill="hold">
                                          <p:stCondLst>
                                            <p:cond delay="0"/>
                                          </p:stCondLst>
                                        </p:cTn>
                                        <p:tgtEl>
                                          <p:spTgt spid="31785"/>
                                        </p:tgtEl>
                                        <p:attrNameLst>
                                          <p:attrName>ppt_w</p:attrName>
                                        </p:attrNameLst>
                                      </p:cBhvr>
                                    </p:anim>
                                    <p:anim by="(#ppt_w*0.50)" calcmode="lin" valueType="num">
                                      <p:cBhvr>
                                        <p:cTn id="8" dur="500" decel="50000" autoRev="1" fill="hold">
                                          <p:stCondLst>
                                            <p:cond delay="0"/>
                                          </p:stCondLst>
                                        </p:cTn>
                                        <p:tgtEl>
                                          <p:spTgt spid="31785"/>
                                        </p:tgtEl>
                                        <p:attrNameLst>
                                          <p:attrName>ppt_x</p:attrName>
                                        </p:attrNameLst>
                                      </p:cBhvr>
                                    </p:anim>
                                    <p:anim from="(-#ppt_h/2)" to="(#ppt_y)" calcmode="lin" valueType="num">
                                      <p:cBhvr>
                                        <p:cTn id="9" dur="1000" fill="hold">
                                          <p:stCondLst>
                                            <p:cond delay="0"/>
                                          </p:stCondLst>
                                        </p:cTn>
                                        <p:tgtEl>
                                          <p:spTgt spid="31785"/>
                                        </p:tgtEl>
                                        <p:attrNameLst>
                                          <p:attrName>ppt_y</p:attrName>
                                        </p:attrNameLst>
                                      </p:cBhvr>
                                    </p:anim>
                                    <p:animRot by="21600000">
                                      <p:cBhvr>
                                        <p:cTn id="10" dur="1000" fill="hold">
                                          <p:stCondLst>
                                            <p:cond delay="0"/>
                                          </p:stCondLst>
                                        </p:cTn>
                                        <p:tgtEl>
                                          <p:spTgt spid="3178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1786"/>
                                        </p:tgtEl>
                                        <p:attrNameLst>
                                          <p:attrName>style.visibility</p:attrName>
                                        </p:attrNameLst>
                                      </p:cBhvr>
                                      <p:to>
                                        <p:strVal val="visible"/>
                                      </p:to>
                                    </p:set>
                                    <p:anim by="(-#ppt_w*2)" calcmode="lin" valueType="num">
                                      <p:cBhvr rctx="PPT">
                                        <p:cTn id="15" dur="500" autoRev="1" fill="hold">
                                          <p:stCondLst>
                                            <p:cond delay="0"/>
                                          </p:stCondLst>
                                        </p:cTn>
                                        <p:tgtEl>
                                          <p:spTgt spid="31786"/>
                                        </p:tgtEl>
                                        <p:attrNameLst>
                                          <p:attrName>ppt_w</p:attrName>
                                        </p:attrNameLst>
                                      </p:cBhvr>
                                    </p:anim>
                                    <p:anim by="(#ppt_w*0.50)" calcmode="lin" valueType="num">
                                      <p:cBhvr>
                                        <p:cTn id="16" dur="500" decel="50000" autoRev="1" fill="hold">
                                          <p:stCondLst>
                                            <p:cond delay="0"/>
                                          </p:stCondLst>
                                        </p:cTn>
                                        <p:tgtEl>
                                          <p:spTgt spid="31786"/>
                                        </p:tgtEl>
                                        <p:attrNameLst>
                                          <p:attrName>ppt_x</p:attrName>
                                        </p:attrNameLst>
                                      </p:cBhvr>
                                    </p:anim>
                                    <p:anim from="(-#ppt_h/2)" to="(#ppt_y)" calcmode="lin" valueType="num">
                                      <p:cBhvr>
                                        <p:cTn id="17" dur="1000" fill="hold">
                                          <p:stCondLst>
                                            <p:cond delay="0"/>
                                          </p:stCondLst>
                                        </p:cTn>
                                        <p:tgtEl>
                                          <p:spTgt spid="31786"/>
                                        </p:tgtEl>
                                        <p:attrNameLst>
                                          <p:attrName>ppt_y</p:attrName>
                                        </p:attrNameLst>
                                      </p:cBhvr>
                                    </p:anim>
                                    <p:animRot by="21600000">
                                      <p:cBhvr>
                                        <p:cTn id="18" dur="1000" fill="hold">
                                          <p:stCondLst>
                                            <p:cond delay="0"/>
                                          </p:stCondLst>
                                        </p:cTn>
                                        <p:tgtEl>
                                          <p:spTgt spid="31786"/>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31787"/>
                                        </p:tgtEl>
                                        <p:attrNameLst>
                                          <p:attrName>style.visibility</p:attrName>
                                        </p:attrNameLst>
                                      </p:cBhvr>
                                      <p:to>
                                        <p:strVal val="visible"/>
                                      </p:to>
                                    </p:set>
                                    <p:animEffect transition="in" filter="fade">
                                      <p:cBhvr>
                                        <p:cTn id="23" dur="770" decel="100000"/>
                                        <p:tgtEl>
                                          <p:spTgt spid="31787"/>
                                        </p:tgtEl>
                                      </p:cBhvr>
                                    </p:animEffect>
                                    <p:animScale>
                                      <p:cBhvr>
                                        <p:cTn id="24" dur="770" decel="100000"/>
                                        <p:tgtEl>
                                          <p:spTgt spid="31787"/>
                                        </p:tgtEl>
                                      </p:cBhvr>
                                      <p:from x="10000" y="10000"/>
                                      <p:to x="200000" y="450000"/>
                                    </p:animScale>
                                    <p:animScale>
                                      <p:cBhvr>
                                        <p:cTn id="25" dur="1230" accel="100000" fill="hold">
                                          <p:stCondLst>
                                            <p:cond delay="770"/>
                                          </p:stCondLst>
                                        </p:cTn>
                                        <p:tgtEl>
                                          <p:spTgt spid="31787"/>
                                        </p:tgtEl>
                                      </p:cBhvr>
                                      <p:from x="200000" y="450000"/>
                                      <p:to x="100000" y="100000"/>
                                    </p:animScale>
                                    <p:set>
                                      <p:cBhvr>
                                        <p:cTn id="26" dur="770" fill="hold"/>
                                        <p:tgtEl>
                                          <p:spTgt spid="31787"/>
                                        </p:tgtEl>
                                        <p:attrNameLst>
                                          <p:attrName>ppt_x</p:attrName>
                                        </p:attrNameLst>
                                      </p:cBhvr>
                                      <p:to>
                                        <p:strVal val="(0.5)"/>
                                      </p:to>
                                    </p:set>
                                    <p:anim from="(0.5)" to="(#ppt_x)" calcmode="lin" valueType="num">
                                      <p:cBhvr>
                                        <p:cTn id="27" dur="1230" accel="100000" fill="hold">
                                          <p:stCondLst>
                                            <p:cond delay="770"/>
                                          </p:stCondLst>
                                        </p:cTn>
                                        <p:tgtEl>
                                          <p:spTgt spid="31787"/>
                                        </p:tgtEl>
                                        <p:attrNameLst>
                                          <p:attrName>ppt_x</p:attrName>
                                        </p:attrNameLst>
                                      </p:cBhvr>
                                    </p:anim>
                                    <p:set>
                                      <p:cBhvr>
                                        <p:cTn id="28" dur="770" fill="hold"/>
                                        <p:tgtEl>
                                          <p:spTgt spid="31787"/>
                                        </p:tgtEl>
                                        <p:attrNameLst>
                                          <p:attrName>ppt_y</p:attrName>
                                        </p:attrNameLst>
                                      </p:cBhvr>
                                      <p:to>
                                        <p:strVal val="(#ppt_y+0.4)"/>
                                      </p:to>
                                    </p:set>
                                    <p:anim from="(#ppt_y+0.4)" to="(#ppt_y)" calcmode="lin" valueType="num">
                                      <p:cBhvr>
                                        <p:cTn id="29" dur="1230" accel="100000" fill="hold">
                                          <p:stCondLst>
                                            <p:cond delay="770"/>
                                          </p:stCondLst>
                                        </p:cTn>
                                        <p:tgtEl>
                                          <p:spTgt spid="31787"/>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31885"/>
                                        </p:tgtEl>
                                        <p:attrNameLst>
                                          <p:attrName>style.visibility</p:attrName>
                                        </p:attrNameLst>
                                      </p:cBhvr>
                                      <p:to>
                                        <p:strVal val="visible"/>
                                      </p:to>
                                    </p:set>
                                    <p:animEffect transition="in" filter="wipe(down)">
                                      <p:cBhvr>
                                        <p:cTn id="34" dur="500"/>
                                        <p:tgtEl>
                                          <p:spTgt spid="318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par>
                                <p:cTn id="40" presetID="14" presetClass="exit" presetSubtype="10" fill="hold" nodeType="withEffect">
                                  <p:stCondLst>
                                    <p:cond delay="0"/>
                                  </p:stCondLst>
                                  <p:childTnLst>
                                    <p:animEffect transition="out" filter="randombar(horizontal)">
                                      <p:cBhvr>
                                        <p:cTn id="41" dur="500"/>
                                        <p:tgtEl>
                                          <p:spTgt spid="31885"/>
                                        </p:tgtEl>
                                      </p:cBhvr>
                                    </p:animEffect>
                                    <p:set>
                                      <p:cBhvr>
                                        <p:cTn id="42" dur="1" fill="hold">
                                          <p:stCondLst>
                                            <p:cond delay="499"/>
                                          </p:stCondLst>
                                        </p:cTn>
                                        <p:tgtEl>
                                          <p:spTgt spid="3188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xit" presetSubtype="10" fill="hold" nodeType="clickEffect">
                                  <p:stCondLst>
                                    <p:cond delay="0"/>
                                  </p:stCondLst>
                                  <p:childTnLst>
                                    <p:animEffect transition="out" filter="randombar(horizontal)">
                                      <p:cBhvr>
                                        <p:cTn id="46" dur="500"/>
                                        <p:tgtEl>
                                          <p:spTgt spid="31888"/>
                                        </p:tgtEl>
                                      </p:cBhvr>
                                    </p:animEffect>
                                    <p:set>
                                      <p:cBhvr>
                                        <p:cTn id="47" dur="1" fill="hold">
                                          <p:stCondLst>
                                            <p:cond delay="499"/>
                                          </p:stCondLst>
                                        </p:cTn>
                                        <p:tgtEl>
                                          <p:spTgt spid="3188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1886"/>
                                        </p:tgtEl>
                                        <p:attrNameLst>
                                          <p:attrName>style.visibility</p:attrName>
                                        </p:attrNameLst>
                                      </p:cBhvr>
                                      <p:to>
                                        <p:strVal val="visible"/>
                                      </p:to>
                                    </p:set>
                                    <p:animEffect transition="in" filter="wipe(down)">
                                      <p:cBhvr>
                                        <p:cTn id="52" dur="500"/>
                                        <p:tgtEl>
                                          <p:spTgt spid="318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31888"/>
                                        </p:tgtEl>
                                        <p:attrNameLst>
                                          <p:attrName>style.visibility</p:attrName>
                                        </p:attrNameLst>
                                      </p:cBhvr>
                                      <p:to>
                                        <p:strVal val="visible"/>
                                      </p:to>
                                    </p:set>
                                    <p:animEffect transition="in" filter="wipe(down)">
                                      <p:cBhvr>
                                        <p:cTn id="57" dur="500"/>
                                        <p:tgtEl>
                                          <p:spTgt spid="31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 grpId="0"/>
      <p:bldP spid="31786" grpId="0"/>
      <p:bldP spid="3178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4" name="Group 73"/>
          <p:cNvGrpSpPr>
            <a:grpSpLocks/>
          </p:cNvGrpSpPr>
          <p:nvPr/>
        </p:nvGrpSpPr>
        <p:grpSpPr bwMode="auto">
          <a:xfrm>
            <a:off x="457200" y="4648200"/>
            <a:ext cx="3776663" cy="2133600"/>
            <a:chOff x="1768" y="2304"/>
            <a:chExt cx="2379" cy="1344"/>
          </a:xfrm>
        </p:grpSpPr>
        <p:sp>
          <p:nvSpPr>
            <p:cNvPr id="18449" name="Line 197"/>
            <p:cNvSpPr>
              <a:spLocks noChangeShapeType="1"/>
            </p:cNvSpPr>
            <p:nvPr/>
          </p:nvSpPr>
          <p:spPr bwMode="auto">
            <a:xfrm>
              <a:off x="1768" y="3431"/>
              <a:ext cx="308" cy="0"/>
            </a:xfrm>
            <a:prstGeom prst="line">
              <a:avLst/>
            </a:prstGeom>
            <a:noFill/>
            <a:ln w="57150">
              <a:solidFill>
                <a:srgbClr val="0000CC"/>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450" name="Line 190"/>
            <p:cNvSpPr>
              <a:spLocks noChangeShapeType="1"/>
            </p:cNvSpPr>
            <p:nvPr/>
          </p:nvSpPr>
          <p:spPr bwMode="auto">
            <a:xfrm>
              <a:off x="2706" y="2506"/>
              <a:ext cx="0" cy="367"/>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191"/>
            <p:cNvSpPr>
              <a:spLocks noChangeShapeType="1"/>
            </p:cNvSpPr>
            <p:nvPr/>
          </p:nvSpPr>
          <p:spPr bwMode="auto">
            <a:xfrm>
              <a:off x="2824" y="2579"/>
              <a:ext cx="0" cy="243"/>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195"/>
            <p:cNvSpPr>
              <a:spLocks noChangeShapeType="1"/>
            </p:cNvSpPr>
            <p:nvPr/>
          </p:nvSpPr>
          <p:spPr bwMode="auto">
            <a:xfrm>
              <a:off x="2352" y="3456"/>
              <a:ext cx="528" cy="0"/>
            </a:xfrm>
            <a:prstGeom prst="line">
              <a:avLst/>
            </a:prstGeom>
            <a:noFill/>
            <a:ln w="57150">
              <a:solidFill>
                <a:srgbClr val="0000CC"/>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3" name="Freeform 59"/>
            <p:cNvSpPr>
              <a:spLocks/>
            </p:cNvSpPr>
            <p:nvPr/>
          </p:nvSpPr>
          <p:spPr bwMode="auto">
            <a:xfrm>
              <a:off x="2068" y="3390"/>
              <a:ext cx="333" cy="2"/>
            </a:xfrm>
            <a:custGeom>
              <a:avLst/>
              <a:gdLst>
                <a:gd name="T0" fmla="*/ 0 w 246"/>
                <a:gd name="T1" fmla="*/ 0 h 1"/>
                <a:gd name="T2" fmla="*/ 31295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cubicBezTo>
                    <a:pt x="82" y="0"/>
                    <a:pt x="164" y="0"/>
                    <a:pt x="246" y="0"/>
                  </a:cubicBez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AutoShape 60"/>
            <p:cNvSpPr>
              <a:spLocks noChangeArrowheads="1"/>
            </p:cNvSpPr>
            <p:nvPr/>
          </p:nvSpPr>
          <p:spPr bwMode="auto">
            <a:xfrm>
              <a:off x="2883" y="3220"/>
              <a:ext cx="431" cy="428"/>
            </a:xfrm>
            <a:prstGeom prst="flowChartSummingJunction">
              <a:avLst/>
            </a:prstGeom>
            <a:solidFill>
              <a:srgbClr val="FFFF99"/>
            </a:solidFill>
            <a:ln w="5715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18455" name="Text Box 61"/>
            <p:cNvSpPr txBox="1">
              <a:spLocks noChangeArrowheads="1"/>
            </p:cNvSpPr>
            <p:nvPr/>
          </p:nvSpPr>
          <p:spPr bwMode="auto">
            <a:xfrm>
              <a:off x="2451" y="2304"/>
              <a:ext cx="1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400">
                <a:latin typeface="Times New Roman" panose="02020603050405020304" pitchFamily="18" charset="0"/>
                <a:cs typeface="Times New Roman" panose="02020603050405020304" pitchFamily="18" charset="0"/>
              </a:endParaRPr>
            </a:p>
          </p:txBody>
        </p:sp>
        <p:sp>
          <p:nvSpPr>
            <p:cNvPr id="18456" name="Text Box 62"/>
            <p:cNvSpPr txBox="1">
              <a:spLocks noChangeArrowheads="1"/>
            </p:cNvSpPr>
            <p:nvPr/>
          </p:nvSpPr>
          <p:spPr bwMode="auto">
            <a:xfrm>
              <a:off x="2427" y="2402"/>
              <a:ext cx="3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a:t>
              </a:r>
            </a:p>
          </p:txBody>
        </p:sp>
        <p:sp>
          <p:nvSpPr>
            <p:cNvPr id="18457" name="Text Box 63"/>
            <p:cNvSpPr txBox="1">
              <a:spLocks noChangeArrowheads="1"/>
            </p:cNvSpPr>
            <p:nvPr/>
          </p:nvSpPr>
          <p:spPr bwMode="auto">
            <a:xfrm>
              <a:off x="2848" y="2390"/>
              <a:ext cx="3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a:t>
              </a:r>
            </a:p>
          </p:txBody>
        </p:sp>
        <p:sp>
          <p:nvSpPr>
            <p:cNvPr id="18458" name="Freeform 71"/>
            <p:cNvSpPr>
              <a:spLocks/>
            </p:cNvSpPr>
            <p:nvPr/>
          </p:nvSpPr>
          <p:spPr bwMode="auto">
            <a:xfrm>
              <a:off x="1776" y="2688"/>
              <a:ext cx="912" cy="768"/>
            </a:xfrm>
            <a:custGeom>
              <a:avLst/>
              <a:gdLst>
                <a:gd name="T0" fmla="*/ 912 w 912"/>
                <a:gd name="T1" fmla="*/ 0 h 768"/>
                <a:gd name="T2" fmla="*/ 0 w 912"/>
                <a:gd name="T3" fmla="*/ 0 h 768"/>
                <a:gd name="T4" fmla="*/ 0 w 912"/>
                <a:gd name="T5" fmla="*/ 768 h 768"/>
                <a:gd name="T6" fmla="*/ 0 60000 65536"/>
                <a:gd name="T7" fmla="*/ 0 60000 65536"/>
                <a:gd name="T8" fmla="*/ 0 60000 65536"/>
                <a:gd name="T9" fmla="*/ 0 w 912"/>
                <a:gd name="T10" fmla="*/ 0 h 768"/>
                <a:gd name="T11" fmla="*/ 912 w 912"/>
                <a:gd name="T12" fmla="*/ 768 h 768"/>
              </a:gdLst>
              <a:ahLst/>
              <a:cxnLst>
                <a:cxn ang="T6">
                  <a:pos x="T0" y="T1"/>
                </a:cxn>
                <a:cxn ang="T7">
                  <a:pos x="T2" y="T3"/>
                </a:cxn>
                <a:cxn ang="T8">
                  <a:pos x="T4" y="T5"/>
                </a:cxn>
              </a:cxnLst>
              <a:rect l="T9" t="T10" r="T11" b="T12"/>
              <a:pathLst>
                <a:path w="912" h="768">
                  <a:moveTo>
                    <a:pt x="912" y="0"/>
                  </a:moveTo>
                  <a:lnTo>
                    <a:pt x="0" y="0"/>
                  </a:lnTo>
                  <a:lnTo>
                    <a:pt x="0" y="768"/>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9" name="Freeform 72"/>
            <p:cNvSpPr>
              <a:spLocks/>
            </p:cNvSpPr>
            <p:nvPr/>
          </p:nvSpPr>
          <p:spPr bwMode="auto">
            <a:xfrm>
              <a:off x="2832" y="2688"/>
              <a:ext cx="1315" cy="773"/>
            </a:xfrm>
            <a:custGeom>
              <a:avLst/>
              <a:gdLst>
                <a:gd name="T0" fmla="*/ 480 w 1315"/>
                <a:gd name="T1" fmla="*/ 773 h 773"/>
                <a:gd name="T2" fmla="*/ 1315 w 1315"/>
                <a:gd name="T3" fmla="*/ 768 h 773"/>
                <a:gd name="T4" fmla="*/ 1301 w 1315"/>
                <a:gd name="T5" fmla="*/ 0 h 773"/>
                <a:gd name="T6" fmla="*/ 0 w 1315"/>
                <a:gd name="T7" fmla="*/ 5 h 773"/>
                <a:gd name="T8" fmla="*/ 0 60000 65536"/>
                <a:gd name="T9" fmla="*/ 0 60000 65536"/>
                <a:gd name="T10" fmla="*/ 0 60000 65536"/>
                <a:gd name="T11" fmla="*/ 0 60000 65536"/>
                <a:gd name="T12" fmla="*/ 0 w 1315"/>
                <a:gd name="T13" fmla="*/ 0 h 773"/>
                <a:gd name="T14" fmla="*/ 1315 w 1315"/>
                <a:gd name="T15" fmla="*/ 773 h 773"/>
              </a:gdLst>
              <a:ahLst/>
              <a:cxnLst>
                <a:cxn ang="T8">
                  <a:pos x="T0" y="T1"/>
                </a:cxn>
                <a:cxn ang="T9">
                  <a:pos x="T2" y="T3"/>
                </a:cxn>
                <a:cxn ang="T10">
                  <a:pos x="T4" y="T5"/>
                </a:cxn>
                <a:cxn ang="T11">
                  <a:pos x="T6" y="T7"/>
                </a:cxn>
              </a:cxnLst>
              <a:rect l="T12" t="T13" r="T14" b="T15"/>
              <a:pathLst>
                <a:path w="1315" h="773">
                  <a:moveTo>
                    <a:pt x="480" y="773"/>
                  </a:moveTo>
                  <a:lnTo>
                    <a:pt x="1315" y="768"/>
                  </a:lnTo>
                  <a:lnTo>
                    <a:pt x="1301" y="0"/>
                  </a:lnTo>
                  <a:lnTo>
                    <a:pt x="0" y="5"/>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36" name="Text Box 220"/>
          <p:cNvSpPr txBox="1">
            <a:spLocks noChangeArrowheads="1"/>
          </p:cNvSpPr>
          <p:nvPr/>
        </p:nvSpPr>
        <p:spPr bwMode="auto">
          <a:xfrm>
            <a:off x="228600" y="2613025"/>
            <a:ext cx="4114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eaLnBrk="1" hangingPunct="1">
              <a:spcBef>
                <a:spcPct val="50000"/>
              </a:spcBef>
              <a:buClr>
                <a:srgbClr val="CC0000"/>
              </a:buClr>
              <a:buSzPct val="140000"/>
              <a:buFont typeface="Wingdings" panose="05000000000000000000" pitchFamily="2" charset="2"/>
              <a:buChar char="v"/>
            </a:pPr>
            <a:r>
              <a:rPr lang="en-US" altLang="en-US" sz="2400" b="1">
                <a:solidFill>
                  <a:srgbClr val="000099"/>
                </a:solidFill>
                <a:latin typeface="Times New Roman" panose="02020603050405020304" pitchFamily="18" charset="0"/>
                <a:ea typeface="Arial Unicode MS" pitchFamily="34" charset="-128"/>
                <a:cs typeface="Times New Roman" panose="02020603050405020304" pitchFamily="18" charset="0"/>
              </a:rPr>
              <a:t>Quy ước về chiều dòng điện</a:t>
            </a:r>
            <a:endParaRPr lang="en-US" altLang="en-US" sz="2400" b="1">
              <a:solidFill>
                <a:schemeClr val="tx2"/>
              </a:solidFill>
              <a:latin typeface="Times New Roman" panose="02020603050405020304" pitchFamily="18" charset="0"/>
              <a:ea typeface="Arial Unicode MS" pitchFamily="34" charset="-128"/>
              <a:cs typeface="Times New Roman" panose="02020603050405020304" pitchFamily="18" charset="0"/>
            </a:endParaRPr>
          </a:p>
          <a:p>
            <a:pPr algn="just" eaLnBrk="1" hangingPunct="1">
              <a:spcBef>
                <a:spcPct val="50000"/>
              </a:spcBef>
              <a:buClr>
                <a:srgbClr val="0000CC"/>
              </a:buClr>
              <a:buSzPct val="170000"/>
              <a:buFont typeface="Wingdings" panose="05000000000000000000" pitchFamily="2" charset="2"/>
              <a:buNone/>
            </a:pPr>
            <a:r>
              <a:rPr lang="en-US" altLang="en-US" sz="2400" b="1">
                <a:solidFill>
                  <a:srgbClr val="CC0000"/>
                </a:solidFill>
                <a:latin typeface="Times New Roman" panose="02020603050405020304" pitchFamily="18" charset="0"/>
                <a:ea typeface="Arial Unicode MS" pitchFamily="34" charset="-128"/>
                <a:cs typeface="Times New Roman" panose="02020603050405020304" pitchFamily="18" charset="0"/>
              </a:rPr>
              <a:t>    - Chiều dòng điện</a:t>
            </a:r>
            <a:r>
              <a:rPr lang="en-US" altLang="en-US" sz="2400" b="1">
                <a:solidFill>
                  <a:schemeClr val="tx2"/>
                </a:solidFill>
                <a:latin typeface="Times New Roman" panose="02020603050405020304" pitchFamily="18" charset="0"/>
                <a:ea typeface="Arial Unicode MS" pitchFamily="34" charset="-128"/>
                <a:cs typeface="Times New Roman" panose="02020603050405020304" pitchFamily="18" charset="0"/>
              </a:rPr>
              <a:t> là chiều </a:t>
            </a:r>
            <a:r>
              <a:rPr lang="en-US" altLang="en-US" sz="2400" b="1">
                <a:solidFill>
                  <a:srgbClr val="CC0000"/>
                </a:solidFill>
                <a:latin typeface="Times New Roman" panose="02020603050405020304" pitchFamily="18" charset="0"/>
                <a:ea typeface="Arial Unicode MS" pitchFamily="34" charset="-128"/>
                <a:cs typeface="Times New Roman" panose="02020603050405020304" pitchFamily="18" charset="0"/>
              </a:rPr>
              <a:t>từ cực dương</a:t>
            </a:r>
            <a:r>
              <a:rPr lang="en-US" altLang="en-US" sz="2400" b="1">
                <a:solidFill>
                  <a:schemeClr val="tx2"/>
                </a:solidFill>
                <a:latin typeface="Times New Roman" panose="02020603050405020304" pitchFamily="18" charset="0"/>
                <a:ea typeface="Arial Unicode MS" pitchFamily="34" charset="-128"/>
                <a:cs typeface="Times New Roman" panose="02020603050405020304" pitchFamily="18" charset="0"/>
              </a:rPr>
              <a:t> qua dây dẫn và các dụng cụ điện </a:t>
            </a:r>
            <a:r>
              <a:rPr lang="en-US" altLang="en-US" sz="2400" b="1">
                <a:solidFill>
                  <a:srgbClr val="CC0000"/>
                </a:solidFill>
                <a:latin typeface="Times New Roman" panose="02020603050405020304" pitchFamily="18" charset="0"/>
                <a:ea typeface="Arial Unicode MS" pitchFamily="34" charset="-128"/>
                <a:cs typeface="Times New Roman" panose="02020603050405020304" pitchFamily="18" charset="0"/>
              </a:rPr>
              <a:t>tới cực âm</a:t>
            </a:r>
            <a:r>
              <a:rPr lang="en-US" altLang="en-US" sz="2400" b="1">
                <a:solidFill>
                  <a:schemeClr val="tx2"/>
                </a:solidFill>
                <a:latin typeface="Times New Roman" panose="02020603050405020304" pitchFamily="18" charset="0"/>
                <a:ea typeface="Arial Unicode MS" pitchFamily="34" charset="-128"/>
                <a:cs typeface="Times New Roman" panose="02020603050405020304" pitchFamily="18" charset="0"/>
              </a:rPr>
              <a:t> của nguồn điện. </a:t>
            </a:r>
          </a:p>
        </p:txBody>
      </p:sp>
      <p:sp>
        <p:nvSpPr>
          <p:cNvPr id="9442" name="Text Box 226"/>
          <p:cNvSpPr txBox="1">
            <a:spLocks noChangeArrowheads="1"/>
          </p:cNvSpPr>
          <p:nvPr/>
        </p:nvSpPr>
        <p:spPr bwMode="auto">
          <a:xfrm>
            <a:off x="4953000" y="26670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buClr>
                <a:srgbClr val="0000CC"/>
              </a:buClr>
              <a:buSzPct val="170000"/>
              <a:buFont typeface="Wingdings" panose="05000000000000000000" pitchFamily="2" charset="2"/>
              <a:buNone/>
            </a:pPr>
            <a:r>
              <a:rPr lang="en-US" altLang="en-US" sz="2400" b="1">
                <a:solidFill>
                  <a:srgbClr val="CC0000"/>
                </a:solidFill>
                <a:latin typeface="Times New Roman" panose="02020603050405020304" pitchFamily="18" charset="0"/>
                <a:cs typeface="Times New Roman" panose="02020603050405020304" pitchFamily="18" charset="0"/>
              </a:rPr>
              <a:t>      Dòng điện</a:t>
            </a:r>
            <a:r>
              <a:rPr lang="en-US" altLang="en-US" sz="2400" b="1">
                <a:solidFill>
                  <a:schemeClr val="tx2"/>
                </a:solidFill>
                <a:latin typeface="Times New Roman" panose="02020603050405020304" pitchFamily="18" charset="0"/>
                <a:cs typeface="Times New Roman" panose="02020603050405020304" pitchFamily="18" charset="0"/>
              </a:rPr>
              <a:t> cung cấp bởi </a:t>
            </a:r>
            <a:r>
              <a:rPr lang="en-US" altLang="en-US" sz="2400" b="1">
                <a:solidFill>
                  <a:srgbClr val="CC0000"/>
                </a:solidFill>
                <a:latin typeface="Times New Roman" panose="02020603050405020304" pitchFamily="18" charset="0"/>
                <a:cs typeface="Times New Roman" panose="02020603050405020304" pitchFamily="18" charset="0"/>
              </a:rPr>
              <a:t>ắc quy</a:t>
            </a:r>
            <a:r>
              <a:rPr lang="en-US" altLang="en-US" sz="2400" b="1">
                <a:solidFill>
                  <a:schemeClr val="tx2"/>
                </a:solidFill>
                <a:latin typeface="Times New Roman" panose="02020603050405020304" pitchFamily="18" charset="0"/>
                <a:cs typeface="Times New Roman" panose="02020603050405020304" pitchFamily="18" charset="0"/>
              </a:rPr>
              <a:t> hay </a:t>
            </a:r>
            <a:r>
              <a:rPr lang="en-US" altLang="en-US" sz="2400" b="1">
                <a:solidFill>
                  <a:srgbClr val="CC0000"/>
                </a:solidFill>
                <a:latin typeface="Times New Roman" panose="02020603050405020304" pitchFamily="18" charset="0"/>
                <a:cs typeface="Times New Roman" panose="02020603050405020304" pitchFamily="18" charset="0"/>
              </a:rPr>
              <a:t>pin</a:t>
            </a:r>
            <a:r>
              <a:rPr lang="en-US" altLang="en-US" sz="2400" b="1">
                <a:solidFill>
                  <a:schemeClr val="tx2"/>
                </a:solidFill>
                <a:latin typeface="Times New Roman" panose="02020603050405020304" pitchFamily="18" charset="0"/>
                <a:cs typeface="Times New Roman" panose="02020603050405020304" pitchFamily="18" charset="0"/>
              </a:rPr>
              <a:t> có chiều không đổi gọi là </a:t>
            </a:r>
            <a:r>
              <a:rPr lang="en-US" altLang="en-US" sz="2400" b="1">
                <a:solidFill>
                  <a:srgbClr val="CC0000"/>
                </a:solidFill>
                <a:latin typeface="Times New Roman" panose="02020603050405020304" pitchFamily="18" charset="0"/>
                <a:cs typeface="Times New Roman" panose="02020603050405020304" pitchFamily="18" charset="0"/>
              </a:rPr>
              <a:t>dòng điện một chiều.</a:t>
            </a:r>
            <a:r>
              <a:rPr lang="en-US" altLang="en-US" sz="2400" b="1">
                <a:solidFill>
                  <a:schemeClr val="tx2"/>
                </a:solidFill>
                <a:latin typeface="Times New Roman" panose="02020603050405020304" pitchFamily="18" charset="0"/>
                <a:cs typeface="Times New Roman" panose="02020603050405020304" pitchFamily="18" charset="0"/>
              </a:rPr>
              <a:t> </a:t>
            </a:r>
          </a:p>
        </p:txBody>
      </p:sp>
      <p:sp>
        <p:nvSpPr>
          <p:cNvPr id="16422" name="Text Box 38"/>
          <p:cNvSpPr txBox="1">
            <a:spLocks noChangeArrowheads="1"/>
          </p:cNvSpPr>
          <p:nvPr/>
        </p:nvSpPr>
        <p:spPr bwMode="auto">
          <a:xfrm>
            <a:off x="76200" y="2147888"/>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 Chiều dòng điện</a:t>
            </a:r>
            <a:endParaRPr lang="vi-VN" altLang="en-US" sz="2800" b="1">
              <a:solidFill>
                <a:srgbClr val="CC0000"/>
              </a:solidFill>
              <a:latin typeface="Times New Roman" panose="02020603050405020304" pitchFamily="18" charset="0"/>
              <a:cs typeface="Times New Roman" panose="02020603050405020304" pitchFamily="18" charset="0"/>
            </a:endParaRPr>
          </a:p>
        </p:txBody>
      </p:sp>
      <p:sp>
        <p:nvSpPr>
          <p:cNvPr id="18438" name="Text Box 44"/>
          <p:cNvSpPr txBox="1">
            <a:spLocks noChangeArrowheads="1"/>
          </p:cNvSpPr>
          <p:nvPr/>
        </p:nvSpPr>
        <p:spPr bwMode="auto">
          <a:xfrm>
            <a:off x="304800" y="12334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1/ Ký hiệu của một số bộ phận mạch điện</a:t>
            </a:r>
          </a:p>
        </p:txBody>
      </p:sp>
      <p:sp>
        <p:nvSpPr>
          <p:cNvPr id="18439" name="Text Box 45"/>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8440" name="Text Box 46"/>
          <p:cNvSpPr txBox="1">
            <a:spLocks noChangeArrowheads="1"/>
          </p:cNvSpPr>
          <p:nvPr/>
        </p:nvSpPr>
        <p:spPr bwMode="auto">
          <a:xfrm>
            <a:off x="0" y="9286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18441" name="Text Box 48"/>
          <p:cNvSpPr txBox="1">
            <a:spLocks noChangeArrowheads="1"/>
          </p:cNvSpPr>
          <p:nvPr/>
        </p:nvSpPr>
        <p:spPr bwMode="auto">
          <a:xfrm>
            <a:off x="304800" y="1900238"/>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2/ Sơ đồ mạch điện</a:t>
            </a:r>
          </a:p>
        </p:txBody>
      </p:sp>
      <p:sp>
        <p:nvSpPr>
          <p:cNvPr id="18442" name="Line 8"/>
          <p:cNvSpPr>
            <a:spLocks noChangeShapeType="1"/>
          </p:cNvSpPr>
          <p:nvPr/>
        </p:nvSpPr>
        <p:spPr bwMode="auto">
          <a:xfrm>
            <a:off x="4857750" y="2408238"/>
            <a:ext cx="0" cy="175260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30" name="Line 75"/>
          <p:cNvSpPr>
            <a:spLocks noChangeShapeType="1"/>
          </p:cNvSpPr>
          <p:nvPr/>
        </p:nvSpPr>
        <p:spPr bwMode="auto">
          <a:xfrm flipH="1" flipV="1">
            <a:off x="1066800" y="5259388"/>
            <a:ext cx="3571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75"/>
          <p:cNvSpPr>
            <a:spLocks noChangeShapeType="1"/>
          </p:cNvSpPr>
          <p:nvPr/>
        </p:nvSpPr>
        <p:spPr bwMode="auto">
          <a:xfrm>
            <a:off x="469900" y="5715000"/>
            <a:ext cx="0" cy="3619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75"/>
          <p:cNvSpPr>
            <a:spLocks noChangeShapeType="1"/>
          </p:cNvSpPr>
          <p:nvPr/>
        </p:nvSpPr>
        <p:spPr bwMode="auto">
          <a:xfrm flipV="1">
            <a:off x="1689100" y="6477000"/>
            <a:ext cx="381000" cy="63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75"/>
          <p:cNvSpPr>
            <a:spLocks noChangeShapeType="1"/>
          </p:cNvSpPr>
          <p:nvPr/>
        </p:nvSpPr>
        <p:spPr bwMode="auto">
          <a:xfrm flipV="1">
            <a:off x="4233863" y="5695950"/>
            <a:ext cx="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75"/>
          <p:cNvSpPr>
            <a:spLocks noChangeShapeType="1"/>
          </p:cNvSpPr>
          <p:nvPr/>
        </p:nvSpPr>
        <p:spPr bwMode="auto">
          <a:xfrm flipH="1" flipV="1">
            <a:off x="2941638" y="5257800"/>
            <a:ext cx="4953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22"/>
                                        </p:tgtEl>
                                        <p:attrNameLst>
                                          <p:attrName>style.visibility</p:attrName>
                                        </p:attrNameLst>
                                      </p:cBhvr>
                                      <p:to>
                                        <p:strVal val="visible"/>
                                      </p:to>
                                    </p:set>
                                    <p:animEffect transition="in" filter="randombar(horizontal)">
                                      <p:cBhvr>
                                        <p:cTn id="7" dur="500"/>
                                        <p:tgtEl>
                                          <p:spTgt spid="16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436">
                                            <p:txEl>
                                              <p:pRg st="0" end="0"/>
                                            </p:txEl>
                                          </p:spTgt>
                                        </p:tgtEl>
                                        <p:attrNameLst>
                                          <p:attrName>style.visibility</p:attrName>
                                        </p:attrNameLst>
                                      </p:cBhvr>
                                      <p:to>
                                        <p:strVal val="visible"/>
                                      </p:to>
                                    </p:set>
                                    <p:animEffect transition="in" filter="barn(inVertical)">
                                      <p:cBhvr>
                                        <p:cTn id="12" dur="500"/>
                                        <p:tgtEl>
                                          <p:spTgt spid="943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fade">
                                      <p:cBhvr>
                                        <p:cTn id="17" dur="500"/>
                                        <p:tgtEl>
                                          <p:spTgt spid="184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436">
                                            <p:txEl>
                                              <p:pRg st="1" end="1"/>
                                            </p:txEl>
                                          </p:spTgt>
                                        </p:tgtEl>
                                        <p:attrNameLst>
                                          <p:attrName>style.visibility</p:attrName>
                                        </p:attrNameLst>
                                      </p:cBhvr>
                                      <p:to>
                                        <p:strVal val="visible"/>
                                      </p:to>
                                    </p:set>
                                    <p:animEffect transition="in" filter="barn(inVertical)">
                                      <p:cBhvr>
                                        <p:cTn id="22" dur="500"/>
                                        <p:tgtEl>
                                          <p:spTgt spid="943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442"/>
                                        </p:tgtEl>
                                        <p:attrNameLst>
                                          <p:attrName>style.visibility</p:attrName>
                                        </p:attrNameLst>
                                      </p:cBhvr>
                                      <p:to>
                                        <p:strVal val="visible"/>
                                      </p:to>
                                    </p:set>
                                    <p:animEffect transition="in" filter="barn(inVertical)">
                                      <p:cBhvr>
                                        <p:cTn id="52" dur="500"/>
                                        <p:tgtEl>
                                          <p:spTgt spid="9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2" grpId="0"/>
      <p:bldP spid="1642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54" name="Oval 86"/>
          <p:cNvSpPr>
            <a:spLocks noChangeArrowheads="1"/>
          </p:cNvSpPr>
          <p:nvPr/>
        </p:nvSpPr>
        <p:spPr bwMode="auto">
          <a:xfrm>
            <a:off x="3276600" y="4038600"/>
            <a:ext cx="1981200" cy="6096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b="1">
                <a:latin typeface="Times New Roman" panose="02020603050405020304" pitchFamily="18" charset="0"/>
                <a:cs typeface="Times New Roman" panose="02020603050405020304" pitchFamily="18" charset="0"/>
              </a:rPr>
              <a:t>Chiều elêctron </a:t>
            </a:r>
          </a:p>
          <a:p>
            <a:pPr algn="ctr"/>
            <a:r>
              <a:rPr lang="en-US" altLang="en-US" b="1">
                <a:latin typeface="Times New Roman" panose="02020603050405020304" pitchFamily="18" charset="0"/>
                <a:cs typeface="Times New Roman" panose="02020603050405020304" pitchFamily="18" charset="0"/>
              </a:rPr>
              <a:t>tự do</a:t>
            </a:r>
            <a:endParaRPr lang="vi-VN" altLang="en-US" b="1">
              <a:latin typeface="Times New Roman" panose="02020603050405020304" pitchFamily="18" charset="0"/>
              <a:cs typeface="Times New Roman" panose="02020603050405020304" pitchFamily="18" charset="0"/>
            </a:endParaRPr>
          </a:p>
        </p:txBody>
      </p:sp>
      <p:sp>
        <p:nvSpPr>
          <p:cNvPr id="19459" name="Text Box 2"/>
          <p:cNvSpPr txBox="1">
            <a:spLocks noChangeArrowheads="1"/>
          </p:cNvSpPr>
          <p:nvPr/>
        </p:nvSpPr>
        <p:spPr bwMode="auto">
          <a:xfrm>
            <a:off x="990600" y="16002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400">
                <a:solidFill>
                  <a:srgbClr val="000099"/>
                </a:solidFill>
                <a:latin typeface="Times New Roman" panose="02020603050405020304" pitchFamily="18" charset="0"/>
                <a:cs typeface="Times New Roman" panose="02020603050405020304" pitchFamily="18" charset="0"/>
              </a:rPr>
              <a:t>Xem hình 20.4 và so sánh chiều quy ước của chiều dòng điện với chiều dịch chuyển có hướng của các electron tự do trong dây dẫn kim loại.</a:t>
            </a:r>
          </a:p>
        </p:txBody>
      </p:sp>
      <p:sp>
        <p:nvSpPr>
          <p:cNvPr id="32771" name="Text Box 3"/>
          <p:cNvSpPr txBox="1">
            <a:spLocks noChangeArrowheads="1"/>
          </p:cNvSpPr>
          <p:nvPr/>
        </p:nvSpPr>
        <p:spPr bwMode="auto">
          <a:xfrm>
            <a:off x="533400" y="57150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Unicode MS" pitchFamily="34" charset="-128"/>
                <a:cs typeface="Arial" panose="020B0604020202020204" pitchFamily="34" charset="0"/>
              </a:defRPr>
            </a:lvl1pPr>
            <a:lvl2pPr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lvl="1">
              <a:spcBef>
                <a:spcPct val="50000"/>
              </a:spcBef>
              <a:buClr>
                <a:srgbClr val="FF0000"/>
              </a:buClr>
              <a:buSzPct val="190000"/>
              <a:buFont typeface="Wingdings" panose="05000000000000000000" pitchFamily="2" charset="2"/>
              <a:buNone/>
            </a:pPr>
            <a:r>
              <a:rPr lang="en-US" altLang="en-US" sz="2400">
                <a:solidFill>
                  <a:srgbClr val="660066"/>
                </a:solidFill>
                <a:latin typeface="Times New Roman" panose="02020603050405020304" pitchFamily="18" charset="0"/>
                <a:cs typeface="Times New Roman" panose="02020603050405020304" pitchFamily="18" charset="0"/>
              </a:rPr>
              <a:t>- Chiều quy ước của dòng điện với chiều dịch chuyển có hướng của các electron trong dây dẫn kim loại là ngược chiều nhau</a:t>
            </a:r>
          </a:p>
        </p:txBody>
      </p:sp>
      <p:sp>
        <p:nvSpPr>
          <p:cNvPr id="19461" name="Oval 38"/>
          <p:cNvSpPr>
            <a:spLocks noChangeArrowheads="1"/>
          </p:cNvSpPr>
          <p:nvPr/>
        </p:nvSpPr>
        <p:spPr bwMode="auto">
          <a:xfrm>
            <a:off x="228600" y="1600200"/>
            <a:ext cx="609600" cy="609600"/>
          </a:xfrm>
          <a:prstGeom prst="ellipse">
            <a:avLst/>
          </a:prstGeom>
          <a:gradFill rotWithShape="1">
            <a:gsLst>
              <a:gs pos="0">
                <a:srgbClr val="FFFFFF"/>
              </a:gs>
              <a:gs pos="100000">
                <a:srgbClr val="3333FF"/>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C4</a:t>
            </a:r>
          </a:p>
        </p:txBody>
      </p:sp>
      <p:sp>
        <p:nvSpPr>
          <p:cNvPr id="32818" name="AutoShape 50"/>
          <p:cNvSpPr>
            <a:spLocks noChangeArrowheads="1"/>
          </p:cNvSpPr>
          <p:nvPr/>
        </p:nvSpPr>
        <p:spPr bwMode="auto">
          <a:xfrm>
            <a:off x="7086600" y="2819400"/>
            <a:ext cx="2057400" cy="1219200"/>
          </a:xfrm>
          <a:prstGeom prst="wedgeEllipseCallout">
            <a:avLst>
              <a:gd name="adj1" fmla="val -50384"/>
              <a:gd name="adj2" fmla="val 90495"/>
            </a:avLst>
          </a:prstGeom>
          <a:gradFill rotWithShape="1">
            <a:gsLst>
              <a:gs pos="0">
                <a:srgbClr val="008000"/>
              </a:gs>
              <a:gs pos="100000">
                <a:srgbClr val="003B00"/>
              </a:gs>
            </a:gsLst>
            <a:lin ang="2700000" scaled="1"/>
          </a:gradFill>
          <a:ln w="9525">
            <a:solidFill>
              <a:schemeClr val="tx1"/>
            </a:solidFill>
            <a:miter lim="800000"/>
            <a:headEnd/>
            <a:tailEnd/>
          </a:ln>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b="1">
                <a:solidFill>
                  <a:schemeClr val="bg1"/>
                </a:solidFill>
                <a:latin typeface="Times New Roman" panose="02020603050405020304" pitchFamily="18" charset="0"/>
                <a:cs typeface="Times New Roman" panose="02020603050405020304" pitchFamily="18" charset="0"/>
              </a:rPr>
              <a:t>Chiều quy ước của dòng điện</a:t>
            </a:r>
            <a:endParaRPr lang="vi-VN" altLang="en-US" b="1">
              <a:solidFill>
                <a:schemeClr val="bg1"/>
              </a:solidFill>
              <a:latin typeface="Times New Roman" panose="02020603050405020304" pitchFamily="18" charset="0"/>
              <a:cs typeface="Times New Roman" panose="02020603050405020304" pitchFamily="18" charset="0"/>
            </a:endParaRPr>
          </a:p>
        </p:txBody>
      </p:sp>
      <p:sp>
        <p:nvSpPr>
          <p:cNvPr id="19463" name="AutoShape 53"/>
          <p:cNvSpPr>
            <a:spLocks noChangeArrowheads="1"/>
          </p:cNvSpPr>
          <p:nvPr/>
        </p:nvSpPr>
        <p:spPr bwMode="auto">
          <a:xfrm>
            <a:off x="2133600" y="3154363"/>
            <a:ext cx="4572000" cy="23018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7" y="10800"/>
                </a:moveTo>
                <a:cubicBezTo>
                  <a:pt x="1787" y="15778"/>
                  <a:pt x="5822" y="19813"/>
                  <a:pt x="10800" y="19813"/>
                </a:cubicBezTo>
                <a:cubicBezTo>
                  <a:pt x="15778" y="19813"/>
                  <a:pt x="19813" y="15778"/>
                  <a:pt x="19813" y="10800"/>
                </a:cubicBezTo>
                <a:cubicBezTo>
                  <a:pt x="19813" y="5822"/>
                  <a:pt x="15778" y="1787"/>
                  <a:pt x="10800" y="1787"/>
                </a:cubicBezTo>
                <a:cubicBezTo>
                  <a:pt x="5822" y="1787"/>
                  <a:pt x="1787" y="5822"/>
                  <a:pt x="1787" y="10800"/>
                </a:cubicBezTo>
                <a:close/>
              </a:path>
            </a:pathLst>
          </a:custGeom>
          <a:solidFill>
            <a:srgbClr val="00FFFF"/>
          </a:solidFill>
          <a:ln w="9525">
            <a:solidFill>
              <a:schemeClr val="tx1"/>
            </a:solidFill>
            <a:round/>
            <a:headEnd/>
            <a:tailEnd/>
          </a:ln>
        </p:spPr>
        <p:txBody>
          <a:bodyPr wrap="none" anchor="ctr"/>
          <a:lstStyle/>
          <a:p>
            <a:endParaRPr lang="en-US"/>
          </a:p>
        </p:txBody>
      </p:sp>
      <p:sp>
        <p:nvSpPr>
          <p:cNvPr id="32822" name="Oval 54"/>
          <p:cNvSpPr>
            <a:spLocks noChangeArrowheads="1"/>
          </p:cNvSpPr>
          <p:nvPr/>
        </p:nvSpPr>
        <p:spPr bwMode="auto">
          <a:xfrm>
            <a:off x="3048000" y="2057400"/>
            <a:ext cx="2667000" cy="2590800"/>
          </a:xfrm>
          <a:prstGeom prst="ellipse">
            <a:avLst/>
          </a:prstGeom>
          <a:gradFill rotWithShape="1">
            <a:gsLst>
              <a:gs pos="0">
                <a:srgbClr val="FFFF24"/>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2823" name="Oval 55"/>
          <p:cNvSpPr>
            <a:spLocks noChangeArrowheads="1"/>
          </p:cNvSpPr>
          <p:nvPr/>
        </p:nvSpPr>
        <p:spPr bwMode="auto">
          <a:xfrm>
            <a:off x="5661025" y="5057775"/>
            <a:ext cx="195263" cy="1603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24" name="Oval 56"/>
          <p:cNvSpPr>
            <a:spLocks noChangeArrowheads="1"/>
          </p:cNvSpPr>
          <p:nvPr/>
        </p:nvSpPr>
        <p:spPr bwMode="auto">
          <a:xfrm>
            <a:off x="6400800" y="4343400"/>
            <a:ext cx="196850" cy="1603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25" name="Oval 57"/>
          <p:cNvSpPr>
            <a:spLocks noChangeArrowheads="1"/>
          </p:cNvSpPr>
          <p:nvPr/>
        </p:nvSpPr>
        <p:spPr bwMode="auto">
          <a:xfrm>
            <a:off x="5791200" y="3535363"/>
            <a:ext cx="195263" cy="16033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26" name="Oval 58"/>
          <p:cNvSpPr>
            <a:spLocks noChangeArrowheads="1"/>
          </p:cNvSpPr>
          <p:nvPr/>
        </p:nvSpPr>
        <p:spPr bwMode="auto">
          <a:xfrm>
            <a:off x="2982913" y="3451225"/>
            <a:ext cx="195262" cy="1603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27" name="Oval 59"/>
          <p:cNvSpPr>
            <a:spLocks noChangeArrowheads="1"/>
          </p:cNvSpPr>
          <p:nvPr/>
        </p:nvSpPr>
        <p:spPr bwMode="auto">
          <a:xfrm>
            <a:off x="2263775" y="4200525"/>
            <a:ext cx="196850" cy="1603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28" name="Oval 60"/>
          <p:cNvSpPr>
            <a:spLocks noChangeArrowheads="1"/>
          </p:cNvSpPr>
          <p:nvPr/>
        </p:nvSpPr>
        <p:spPr bwMode="auto">
          <a:xfrm>
            <a:off x="2720975" y="4949825"/>
            <a:ext cx="196850" cy="1603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29" name="Freeform 61"/>
          <p:cNvSpPr>
            <a:spLocks/>
          </p:cNvSpPr>
          <p:nvPr/>
        </p:nvSpPr>
        <p:spPr bwMode="auto">
          <a:xfrm>
            <a:off x="5181600" y="3733800"/>
            <a:ext cx="592138" cy="796925"/>
          </a:xfrm>
          <a:custGeom>
            <a:avLst/>
            <a:gdLst>
              <a:gd name="T0" fmla="*/ 2147483647 w 373"/>
              <a:gd name="T1" fmla="*/ 2147483647 h 502"/>
              <a:gd name="T2" fmla="*/ 2147483647 w 373"/>
              <a:gd name="T3" fmla="*/ 2147483647 h 502"/>
              <a:gd name="T4" fmla="*/ 2147483647 w 373"/>
              <a:gd name="T5" fmla="*/ 2147483647 h 502"/>
              <a:gd name="T6" fmla="*/ 2147483647 w 373"/>
              <a:gd name="T7" fmla="*/ 2147483647 h 502"/>
              <a:gd name="T8" fmla="*/ 0 w 373"/>
              <a:gd name="T9" fmla="*/ 2147483647 h 502"/>
              <a:gd name="T10" fmla="*/ 0 60000 65536"/>
              <a:gd name="T11" fmla="*/ 0 60000 65536"/>
              <a:gd name="T12" fmla="*/ 0 60000 65536"/>
              <a:gd name="T13" fmla="*/ 0 60000 65536"/>
              <a:gd name="T14" fmla="*/ 0 60000 65536"/>
              <a:gd name="T15" fmla="*/ 0 w 373"/>
              <a:gd name="T16" fmla="*/ 0 h 502"/>
              <a:gd name="T17" fmla="*/ 373 w 373"/>
              <a:gd name="T18" fmla="*/ 502 h 502"/>
            </a:gdLst>
            <a:ahLst/>
            <a:cxnLst>
              <a:cxn ang="T10">
                <a:pos x="T0" y="T1"/>
              </a:cxn>
              <a:cxn ang="T11">
                <a:pos x="T2" y="T3"/>
              </a:cxn>
              <a:cxn ang="T12">
                <a:pos x="T4" y="T5"/>
              </a:cxn>
              <a:cxn ang="T13">
                <a:pos x="T6" y="T7"/>
              </a:cxn>
              <a:cxn ang="T14">
                <a:pos x="T8" y="T9"/>
              </a:cxn>
            </a:cxnLst>
            <a:rect l="T15" t="T16" r="T17" b="T18"/>
            <a:pathLst>
              <a:path w="373" h="502">
                <a:moveTo>
                  <a:pt x="295" y="502"/>
                </a:moveTo>
                <a:cubicBezTo>
                  <a:pt x="318" y="478"/>
                  <a:pt x="341" y="455"/>
                  <a:pt x="351" y="407"/>
                </a:cubicBezTo>
                <a:cubicBezTo>
                  <a:pt x="361" y="360"/>
                  <a:pt x="373" y="279"/>
                  <a:pt x="353" y="218"/>
                </a:cubicBezTo>
                <a:cubicBezTo>
                  <a:pt x="334" y="156"/>
                  <a:pt x="293" y="68"/>
                  <a:pt x="234" y="34"/>
                </a:cubicBezTo>
                <a:cubicBezTo>
                  <a:pt x="175" y="0"/>
                  <a:pt x="88" y="6"/>
                  <a:pt x="0" y="11"/>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0" name="Oval 62"/>
          <p:cNvSpPr>
            <a:spLocks noChangeArrowheads="1"/>
          </p:cNvSpPr>
          <p:nvPr/>
        </p:nvSpPr>
        <p:spPr bwMode="auto">
          <a:xfrm>
            <a:off x="4343400" y="3182938"/>
            <a:ext cx="195263" cy="16033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32831" name="Oval 63"/>
          <p:cNvSpPr>
            <a:spLocks noChangeArrowheads="1"/>
          </p:cNvSpPr>
          <p:nvPr/>
        </p:nvSpPr>
        <p:spPr bwMode="auto">
          <a:xfrm>
            <a:off x="4267200" y="5287963"/>
            <a:ext cx="195263" cy="16033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a:t>
            </a:r>
            <a:endParaRPr lang="vi-VN" altLang="en-US" sz="2400" b="1">
              <a:latin typeface="Times New Roman" panose="02020603050405020304" pitchFamily="18" charset="0"/>
              <a:cs typeface="Times New Roman" panose="02020603050405020304" pitchFamily="18" charset="0"/>
            </a:endParaRPr>
          </a:p>
        </p:txBody>
      </p:sp>
      <p:sp>
        <p:nvSpPr>
          <p:cNvPr id="19474" name="AutoShape 68"/>
          <p:cNvSpPr>
            <a:spLocks noChangeArrowheads="1"/>
          </p:cNvSpPr>
          <p:nvPr/>
        </p:nvSpPr>
        <p:spPr bwMode="auto">
          <a:xfrm>
            <a:off x="4071938" y="3000375"/>
            <a:ext cx="652462" cy="534988"/>
          </a:xfrm>
          <a:prstGeom prst="flowChartSummingJunction">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2837" name="Freeform 69"/>
          <p:cNvSpPr>
            <a:spLocks/>
          </p:cNvSpPr>
          <p:nvPr/>
        </p:nvSpPr>
        <p:spPr bwMode="auto">
          <a:xfrm rot="-10120016">
            <a:off x="2819400" y="3768725"/>
            <a:ext cx="358775" cy="909638"/>
          </a:xfrm>
          <a:custGeom>
            <a:avLst/>
            <a:gdLst>
              <a:gd name="T0" fmla="*/ 2147483647 w 792"/>
              <a:gd name="T1" fmla="*/ 2147483647 h 1008"/>
              <a:gd name="T2" fmla="*/ 2147483647 w 792"/>
              <a:gd name="T3" fmla="*/ 2147483647 h 1008"/>
              <a:gd name="T4" fmla="*/ 2147483647 w 792"/>
              <a:gd name="T5" fmla="*/ 2147483647 h 1008"/>
              <a:gd name="T6" fmla="*/ 2147483647 w 792"/>
              <a:gd name="T7" fmla="*/ 2147483647 h 1008"/>
              <a:gd name="T8" fmla="*/ 0 w 792"/>
              <a:gd name="T9" fmla="*/ 0 h 1008"/>
              <a:gd name="T10" fmla="*/ 0 60000 65536"/>
              <a:gd name="T11" fmla="*/ 0 60000 65536"/>
              <a:gd name="T12" fmla="*/ 0 60000 65536"/>
              <a:gd name="T13" fmla="*/ 0 60000 65536"/>
              <a:gd name="T14" fmla="*/ 0 60000 65536"/>
              <a:gd name="T15" fmla="*/ 0 w 792"/>
              <a:gd name="T16" fmla="*/ 0 h 1008"/>
              <a:gd name="T17" fmla="*/ 792 w 792"/>
              <a:gd name="T18" fmla="*/ 1008 h 1008"/>
            </a:gdLst>
            <a:ahLst/>
            <a:cxnLst>
              <a:cxn ang="T10">
                <a:pos x="T0" y="T1"/>
              </a:cxn>
              <a:cxn ang="T11">
                <a:pos x="T2" y="T3"/>
              </a:cxn>
              <a:cxn ang="T12">
                <a:pos x="T4" y="T5"/>
              </a:cxn>
              <a:cxn ang="T13">
                <a:pos x="T6" y="T7"/>
              </a:cxn>
              <a:cxn ang="T14">
                <a:pos x="T8" y="T9"/>
              </a:cxn>
            </a:cxnLst>
            <a:rect l="T15" t="T16" r="T17" b="T18"/>
            <a:pathLst>
              <a:path w="792" h="1008">
                <a:moveTo>
                  <a:pt x="48" y="1008"/>
                </a:moveTo>
                <a:cubicBezTo>
                  <a:pt x="160" y="992"/>
                  <a:pt x="272" y="976"/>
                  <a:pt x="384" y="912"/>
                </a:cubicBezTo>
                <a:cubicBezTo>
                  <a:pt x="496" y="848"/>
                  <a:pt x="672" y="736"/>
                  <a:pt x="720" y="624"/>
                </a:cubicBezTo>
                <a:cubicBezTo>
                  <a:pt x="768" y="512"/>
                  <a:pt x="792" y="344"/>
                  <a:pt x="672" y="240"/>
                </a:cubicBezTo>
                <a:cubicBezTo>
                  <a:pt x="552" y="136"/>
                  <a:pt x="276" y="68"/>
                  <a:pt x="0"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8" name="Freeform 70"/>
          <p:cNvSpPr>
            <a:spLocks/>
          </p:cNvSpPr>
          <p:nvPr/>
        </p:nvSpPr>
        <p:spPr bwMode="auto">
          <a:xfrm>
            <a:off x="1905000" y="2895600"/>
            <a:ext cx="1371600" cy="838200"/>
          </a:xfrm>
          <a:custGeom>
            <a:avLst/>
            <a:gdLst>
              <a:gd name="T0" fmla="*/ 0 w 864"/>
              <a:gd name="T1" fmla="*/ 2147483647 h 528"/>
              <a:gd name="T2" fmla="*/ 2147483647 w 864"/>
              <a:gd name="T3" fmla="*/ 2147483647 h 528"/>
              <a:gd name="T4" fmla="*/ 2147483647 w 864"/>
              <a:gd name="T5" fmla="*/ 0 h 528"/>
              <a:gd name="T6" fmla="*/ 0 60000 65536"/>
              <a:gd name="T7" fmla="*/ 0 60000 65536"/>
              <a:gd name="T8" fmla="*/ 0 60000 65536"/>
              <a:gd name="T9" fmla="*/ 0 w 864"/>
              <a:gd name="T10" fmla="*/ 0 h 528"/>
              <a:gd name="T11" fmla="*/ 864 w 864"/>
              <a:gd name="T12" fmla="*/ 528 h 528"/>
            </a:gdLst>
            <a:ahLst/>
            <a:cxnLst>
              <a:cxn ang="T6">
                <a:pos x="T0" y="T1"/>
              </a:cxn>
              <a:cxn ang="T7">
                <a:pos x="T2" y="T3"/>
              </a:cxn>
              <a:cxn ang="T8">
                <a:pos x="T4" y="T5"/>
              </a:cxn>
            </a:cxnLst>
            <a:rect l="T9" t="T10" r="T11" b="T12"/>
            <a:pathLst>
              <a:path w="864" h="528">
                <a:moveTo>
                  <a:pt x="0" y="528"/>
                </a:moveTo>
                <a:cubicBezTo>
                  <a:pt x="96" y="404"/>
                  <a:pt x="192" y="280"/>
                  <a:pt x="336" y="192"/>
                </a:cubicBezTo>
                <a:cubicBezTo>
                  <a:pt x="480" y="104"/>
                  <a:pt x="672" y="52"/>
                  <a:pt x="864" y="0"/>
                </a:cubicBezTo>
              </a:path>
            </a:pathLst>
          </a:custGeom>
          <a:noFill/>
          <a:ln w="57150">
            <a:solidFill>
              <a:srgbClr val="800000"/>
            </a:solidFill>
            <a:prstDash val="lg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9" name="Freeform 71"/>
          <p:cNvSpPr>
            <a:spLocks/>
          </p:cNvSpPr>
          <p:nvPr/>
        </p:nvSpPr>
        <p:spPr bwMode="auto">
          <a:xfrm>
            <a:off x="6375400" y="4038600"/>
            <a:ext cx="711200" cy="1295400"/>
          </a:xfrm>
          <a:custGeom>
            <a:avLst/>
            <a:gdLst>
              <a:gd name="T0" fmla="*/ 2147483647 w 448"/>
              <a:gd name="T1" fmla="*/ 0 h 816"/>
              <a:gd name="T2" fmla="*/ 2147483647 w 448"/>
              <a:gd name="T3" fmla="*/ 2147483647 h 816"/>
              <a:gd name="T4" fmla="*/ 0 w 448"/>
              <a:gd name="T5" fmla="*/ 2147483647 h 816"/>
              <a:gd name="T6" fmla="*/ 0 60000 65536"/>
              <a:gd name="T7" fmla="*/ 0 60000 65536"/>
              <a:gd name="T8" fmla="*/ 0 60000 65536"/>
              <a:gd name="T9" fmla="*/ 0 w 448"/>
              <a:gd name="T10" fmla="*/ 0 h 816"/>
              <a:gd name="T11" fmla="*/ 448 w 448"/>
              <a:gd name="T12" fmla="*/ 816 h 816"/>
            </a:gdLst>
            <a:ahLst/>
            <a:cxnLst>
              <a:cxn ang="T6">
                <a:pos x="T0" y="T1"/>
              </a:cxn>
              <a:cxn ang="T7">
                <a:pos x="T2" y="T3"/>
              </a:cxn>
              <a:cxn ang="T8">
                <a:pos x="T4" y="T5"/>
              </a:cxn>
            </a:cxnLst>
            <a:rect l="T9" t="T10" r="T11" b="T12"/>
            <a:pathLst>
              <a:path w="448" h="816">
                <a:moveTo>
                  <a:pt x="384" y="0"/>
                </a:moveTo>
                <a:cubicBezTo>
                  <a:pt x="416" y="148"/>
                  <a:pt x="448" y="296"/>
                  <a:pt x="384" y="432"/>
                </a:cubicBezTo>
                <a:cubicBezTo>
                  <a:pt x="320" y="568"/>
                  <a:pt x="72" y="752"/>
                  <a:pt x="0" y="816"/>
                </a:cubicBezTo>
              </a:path>
            </a:pathLst>
          </a:custGeom>
          <a:noFill/>
          <a:ln w="57150">
            <a:solidFill>
              <a:srgbClr val="660066"/>
            </a:solidFill>
            <a:prstDash val="lg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0" name="Freeform 72"/>
          <p:cNvSpPr>
            <a:spLocks/>
          </p:cNvSpPr>
          <p:nvPr/>
        </p:nvSpPr>
        <p:spPr bwMode="auto">
          <a:xfrm>
            <a:off x="1905000" y="4724400"/>
            <a:ext cx="1219200" cy="838200"/>
          </a:xfrm>
          <a:custGeom>
            <a:avLst/>
            <a:gdLst>
              <a:gd name="T0" fmla="*/ 2147483647 w 768"/>
              <a:gd name="T1" fmla="*/ 2147483647 h 528"/>
              <a:gd name="T2" fmla="*/ 2147483647 w 768"/>
              <a:gd name="T3" fmla="*/ 2147483647 h 528"/>
              <a:gd name="T4" fmla="*/ 0 w 768"/>
              <a:gd name="T5" fmla="*/ 0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528"/>
                </a:moveTo>
                <a:cubicBezTo>
                  <a:pt x="592" y="476"/>
                  <a:pt x="416" y="424"/>
                  <a:pt x="288" y="336"/>
                </a:cubicBezTo>
                <a:cubicBezTo>
                  <a:pt x="160" y="248"/>
                  <a:pt x="80" y="124"/>
                  <a:pt x="0" y="0"/>
                </a:cubicBezTo>
              </a:path>
            </a:pathLst>
          </a:custGeom>
          <a:noFill/>
          <a:ln w="57150">
            <a:solidFill>
              <a:srgbClr val="660066"/>
            </a:solidFill>
            <a:prstDash val="lg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1" name="Freeform 73"/>
          <p:cNvSpPr>
            <a:spLocks/>
          </p:cNvSpPr>
          <p:nvPr/>
        </p:nvSpPr>
        <p:spPr bwMode="auto">
          <a:xfrm rot="3223222">
            <a:off x="5219700" y="2705100"/>
            <a:ext cx="1371600" cy="838200"/>
          </a:xfrm>
          <a:custGeom>
            <a:avLst/>
            <a:gdLst>
              <a:gd name="T0" fmla="*/ 0 w 864"/>
              <a:gd name="T1" fmla="*/ 2147483647 h 528"/>
              <a:gd name="T2" fmla="*/ 2147483647 w 864"/>
              <a:gd name="T3" fmla="*/ 2147483647 h 528"/>
              <a:gd name="T4" fmla="*/ 2147483647 w 864"/>
              <a:gd name="T5" fmla="*/ 0 h 528"/>
              <a:gd name="T6" fmla="*/ 0 60000 65536"/>
              <a:gd name="T7" fmla="*/ 0 60000 65536"/>
              <a:gd name="T8" fmla="*/ 0 60000 65536"/>
              <a:gd name="T9" fmla="*/ 0 w 864"/>
              <a:gd name="T10" fmla="*/ 0 h 528"/>
              <a:gd name="T11" fmla="*/ 864 w 864"/>
              <a:gd name="T12" fmla="*/ 528 h 528"/>
            </a:gdLst>
            <a:ahLst/>
            <a:cxnLst>
              <a:cxn ang="T6">
                <a:pos x="T0" y="T1"/>
              </a:cxn>
              <a:cxn ang="T7">
                <a:pos x="T2" y="T3"/>
              </a:cxn>
              <a:cxn ang="T8">
                <a:pos x="T4" y="T5"/>
              </a:cxn>
            </a:cxnLst>
            <a:rect l="T9" t="T10" r="T11" b="T12"/>
            <a:pathLst>
              <a:path w="864" h="528">
                <a:moveTo>
                  <a:pt x="0" y="528"/>
                </a:moveTo>
                <a:cubicBezTo>
                  <a:pt x="96" y="404"/>
                  <a:pt x="192" y="280"/>
                  <a:pt x="336" y="192"/>
                </a:cubicBezTo>
                <a:cubicBezTo>
                  <a:pt x="480" y="104"/>
                  <a:pt x="672" y="52"/>
                  <a:pt x="864" y="0"/>
                </a:cubicBezTo>
              </a:path>
            </a:pathLst>
          </a:custGeom>
          <a:noFill/>
          <a:ln w="57150">
            <a:solidFill>
              <a:srgbClr val="800000"/>
            </a:solidFill>
            <a:prstDash val="lg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0" name="Text Box 80"/>
          <p:cNvSpPr txBox="1">
            <a:spLocks noChangeArrowheads="1"/>
          </p:cNvSpPr>
          <p:nvPr/>
        </p:nvSpPr>
        <p:spPr bwMode="auto">
          <a:xfrm>
            <a:off x="0" y="11430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 Chiều dòng điện</a:t>
            </a:r>
            <a:endParaRPr lang="vi-VN" altLang="en-US" sz="2800" b="1">
              <a:solidFill>
                <a:srgbClr val="CC0000"/>
              </a:solidFill>
              <a:latin typeface="Times New Roman" panose="02020603050405020304" pitchFamily="18" charset="0"/>
              <a:cs typeface="Times New Roman" panose="02020603050405020304" pitchFamily="18" charset="0"/>
            </a:endParaRPr>
          </a:p>
        </p:txBody>
      </p:sp>
      <p:sp>
        <p:nvSpPr>
          <p:cNvPr id="19481" name="Text Box 82"/>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9482" name="Text Box 83"/>
          <p:cNvSpPr txBox="1">
            <a:spLocks noChangeArrowheads="1"/>
          </p:cNvSpPr>
          <p:nvPr/>
        </p:nvSpPr>
        <p:spPr bwMode="auto">
          <a:xfrm>
            <a:off x="0" y="7620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graphicFrame>
        <p:nvGraphicFramePr>
          <p:cNvPr id="19483" name="Object 88"/>
          <p:cNvGraphicFramePr>
            <a:graphicFrameLocks noChangeAspect="1"/>
          </p:cNvGraphicFramePr>
          <p:nvPr/>
        </p:nvGraphicFramePr>
        <p:xfrm>
          <a:off x="3775075" y="5029200"/>
          <a:ext cx="1482725" cy="611188"/>
        </p:xfrm>
        <a:graphic>
          <a:graphicData uri="http://schemas.openxmlformats.org/presentationml/2006/ole">
            <mc:AlternateContent xmlns:mc="http://schemas.openxmlformats.org/markup-compatibility/2006">
              <mc:Choice xmlns:v="urn:schemas-microsoft-com:vml" Requires="v">
                <p:oleObj spid="_x0000_s19487" name="Image" r:id="rId3" imgW="3314286" imgH="1676190" progId="Photoshop.Image.9">
                  <p:embed/>
                </p:oleObj>
              </mc:Choice>
              <mc:Fallback>
                <p:oleObj name="Image" r:id="rId3" imgW="3314286" imgH="1676190" progId="Photoshop.Image.9">
                  <p:embed/>
                  <p:pic>
                    <p:nvPicPr>
                      <p:cNvPr id="0" name="Object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5029200"/>
                        <a:ext cx="1482725" cy="611188"/>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4" name="Rectangle 89"/>
          <p:cNvSpPr>
            <a:spLocks noChangeArrowheads="1"/>
          </p:cNvSpPr>
          <p:nvPr/>
        </p:nvSpPr>
        <p:spPr bwMode="auto">
          <a:xfrm>
            <a:off x="4953000" y="5232400"/>
            <a:ext cx="228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2000" b="1">
                <a:solidFill>
                  <a:srgbClr val="FF0000"/>
                </a:solidFill>
                <a:latin typeface="Times New Roman" panose="02020603050405020304" pitchFamily="18" charset="0"/>
                <a:cs typeface="Times New Roman" panose="02020603050405020304" pitchFamily="18" charset="0"/>
              </a:rPr>
              <a:t>-</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9485" name="Rectangle 90"/>
          <p:cNvSpPr>
            <a:spLocks noChangeArrowheads="1"/>
          </p:cNvSpPr>
          <p:nvPr/>
        </p:nvSpPr>
        <p:spPr bwMode="auto">
          <a:xfrm>
            <a:off x="4038600" y="5257800"/>
            <a:ext cx="228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2000" b="1">
                <a:solidFill>
                  <a:srgbClr val="FF0000"/>
                </a:solidFill>
                <a:latin typeface="Times New Roman" panose="02020603050405020304" pitchFamily="18" charset="0"/>
                <a:cs typeface="Times New Roman" panose="02020603050405020304" pitchFamily="18" charset="0"/>
              </a:rPr>
              <a:t>+</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9486"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fill="hold" grpId="0" nodeType="clickEffect">
                                  <p:stCondLst>
                                    <p:cond delay="0"/>
                                  </p:stCondLst>
                                  <p:childTnLst>
                                    <p:animMotion origin="layout" path="M 1.94444E-6 7.40741E-7 C -0.02188 0.00162 -0.05504 0.00255 -0.08282 0.01042 C -0.1106 0.01829 -0.14619 0.03542 -0.16719 0.04792 C -0.1882 0.06042 -0.19792 0.06297 -0.20938 0.08542 C -0.22084 0.10787 -0.23803 0.15764 -0.23594 0.18334 C -0.23386 0.20903 -0.21511 0.22315 -0.19688 0.23959 C -0.17865 0.25602 -0.15087 0.27153 -0.12657 0.28125 C -0.10226 0.29098 -0.07344 0.29352 -0.05157 0.29792 C -0.02969 0.30232 -0.01667 0.30787 0.00468 0.30834 C 0.02604 0.3088 0.05364 0.30556 0.07656 0.3 C 0.09947 0.29445 0.12378 0.28496 0.14218 0.275 C 0.16059 0.26505 0.17552 0.25463 0.1875 0.23959 C 0.19947 0.22454 0.21024 0.20718 0.21406 0.18542 C 0.21788 0.16366 0.2184 0.13056 0.21093 0.10834 C 0.20347 0.08611 0.19583 0.07014 0.16875 0.05209 C 0.14166 0.03403 0.07777 0.00834 0.04843 7.40741E-7 C 0.01909 -0.00833 0.02187 -0.00162 1.94444E-6 7.40741E-7 Z " pathEditMode="relative" ptsTypes="aaaaaaaaaaaaaaaaa">
                                      <p:cBhvr>
                                        <p:cTn id="6" dur="5000" fill="hold"/>
                                        <p:tgtEl>
                                          <p:spTgt spid="32830"/>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2.22222E-6 1.11111E-6 C -0.01389 0.00741 -0.04375 0.02014 -0.05625 0.03334 C -0.06875 0.04653 -0.07083 0.06528 -0.075 0.07917 C -0.07917 0.09306 -0.08229 0.10186 -0.08125 0.11667 C -0.08021 0.13148 -0.07309 0.15556 -0.06875 0.16875 C -0.06441 0.18195 -0.06181 0.18773 -0.05469 0.19584 C -0.04757 0.20394 -0.03872 0.2088 -0.02656 0.21667 C -0.01441 0.22454 0.00278 0.2382 0.01875 0.24375 C 0.03472 0.24931 0.04688 0.24561 0.06875 0.25 C 0.09063 0.2544 0.12535 0.26875 0.15 0.27084 C 0.17465 0.27292 0.19618 0.2669 0.21719 0.2625 C 0.23819 0.25811 0.25677 0.2544 0.27656 0.24375 C 0.29635 0.23311 0.3224 0.21088 0.33594 0.19792 C 0.34948 0.18496 0.3526 0.17894 0.35781 0.16667 C 0.36302 0.1544 0.36545 0.14121 0.36719 0.125 C 0.36892 0.1088 0.37188 0.08496 0.36875 0.06875 C 0.36563 0.05255 0.36111 0.03889 0.34844 0.02709 C 0.33576 0.01528 0.3099 0.00672 0.29219 -0.00208 C 0.27448 -0.01088 0.2599 -0.01944 0.24219 -0.025 C 0.22448 -0.03055 0.2026 -0.0331 0.18594 -0.03541 C 0.16927 -0.03773 0.16267 -0.04027 0.14219 -0.03958 C 0.1217 -0.03889 0.08177 -0.03611 0.0625 -0.03125 C 0.04323 -0.02639 0.03681 -0.01551 0.02656 -0.01041 C 0.01632 -0.00532 0.01389 -0.0074 2.22222E-6 1.11111E-6 Z " pathEditMode="relative" ptsTypes="aaaaaaaaaaaaaaaaaaaaaaaa">
                                      <p:cBhvr>
                                        <p:cTn id="8" dur="5000" fill="hold"/>
                                        <p:tgtEl>
                                          <p:spTgt spid="32826"/>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2.5E-6 7.03704E-6 C 0.00156 0.01204 0.00885 0.047 0.01562 0.06251 C 0.02239 0.07802 0.02604 0.08149 0.04062 0.09376 C 0.05521 0.10603 0.08003 0.1264 0.10312 0.13542 C 0.12621 0.14445 0.14479 0.14515 0.17969 0.14792 C 0.21458 0.1507 0.28107 0.15626 0.3125 0.15209 C 0.34392 0.14792 0.35052 0.13311 0.36875 0.12292 C 0.38698 0.11274 0.40937 0.10556 0.42187 0.09167 C 0.43437 0.07778 0.43941 0.06065 0.44375 0.03959 C 0.44809 0.01853 0.45434 -0.01643 0.44844 -0.03541 C 0.44253 -0.05439 0.42795 -0.0581 0.40781 -0.07499 C 0.38767 -0.09189 0.35677 -0.12546 0.32812 -0.13749 C 0.29948 -0.14953 0.2585 -0.14652 0.23594 -0.14791 C 0.21337 -0.1493 0.20625 -0.14606 0.19219 -0.14583 C 0.17812 -0.1456 0.16736 -0.14953 0.15156 -0.14583 C 0.13576 -0.14212 0.11354 -0.13124 0.09687 -0.12291 C 0.08021 -0.11458 0.06545 -0.10671 0.05156 -0.09583 C 0.03767 -0.08495 0.0217 -0.07245 0.01406 -0.05833 C 0.00642 -0.04421 0.00833 -0.02013 0.00625 -0.01041 C 0.00416 -0.00069 -0.00156 -0.01203 2.5E-6 7.03704E-6 Z " pathEditMode="relative" ptsTypes="aaaaaaaaaaaaaaaaaaaa">
                                      <p:cBhvr>
                                        <p:cTn id="10" dur="5000" fill="hold"/>
                                        <p:tgtEl>
                                          <p:spTgt spid="32827"/>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5E-6 2.96296E-6 C 0.01389 0.00579 0.04948 0.02384 0.07344 0.03125 C 0.0974 0.03866 0.1198 0.04144 0.14376 0.04375 C 0.16771 0.04606 0.19775 0.04676 0.21719 0.04583 C 0.23664 0.04491 0.24462 0.04236 0.26094 0.0375 C 0.27726 0.03264 0.29966 0.02569 0.31563 0.01667 C 0.3316 0.00764 0.34376 -0.00324 0.35626 -0.01667 C 0.36876 -0.03009 0.3849 -0.04583 0.39063 -0.06458 C 0.39636 -0.08333 0.39636 -0.10833 0.39063 -0.12917 C 0.3849 -0.15 0.37084 -0.17431 0.35626 -0.18958 C 0.34167 -0.20486 0.32188 -0.21042 0.30313 -0.22083 C 0.28438 -0.23125 0.26823 -0.24491 0.24376 -0.25208 C 0.21928 -0.25926 0.18247 -0.26481 0.15626 -0.26458 C 0.13004 -0.26435 0.10573 -0.25509 0.08594 -0.25 C 0.06615 -0.24491 0.05382 -0.2412 0.03751 -0.23333 C 0.02119 -0.22546 0.00226 -0.2162 -0.0125 -0.20208 C -0.02726 -0.18796 -0.04428 -0.16505 -0.05157 -0.14792 C -0.05886 -0.13079 -0.05886 -0.11597 -0.05625 -0.1 C -0.05365 -0.08403 -0.04375 -0.06806 -0.03594 -0.05208 C -0.02813 -0.03611 -0.01511 -0.01389 -0.00938 -0.00417 C -0.00365 0.00556 -0.01389 -0.00579 5E-6 2.96296E-6 Z " pathEditMode="relative" ptsTypes="aaaaaaaaaaaaaaaaaaaaa">
                                      <p:cBhvr>
                                        <p:cTn id="12" dur="5000" fill="hold"/>
                                        <p:tgtEl>
                                          <p:spTgt spid="32828"/>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6.11111E-6 -1.48148E-6 C 0.01633 -0.00069 0.0389 -0.00532 0.05938 -0.00833 C 0.07987 -0.01134 0.10417 -0.01088 0.12345 -0.01875 C 0.14272 -0.02662 0.16025 -0.04282 0.17501 -0.05625 C 0.18976 -0.06968 0.20417 -0.08241 0.21251 -0.1 C 0.22084 -0.11759 0.22813 -0.13935 0.22501 -0.1625 C 0.22188 -0.18565 0.20695 -0.22199 0.19376 -0.23958 C 0.18056 -0.25718 0.16459 -0.25903 0.14532 -0.26875 C 0.12605 -0.27847 0.09845 -0.29144 0.07813 -0.29792 C 0.05782 -0.3044 0.04133 -0.30671 0.02345 -0.30833 C 0.00556 -0.30995 -0.01024 -0.30972 -0.02968 -0.30833 C -0.04912 -0.30694 -0.07152 -0.30764 -0.09374 -0.3 C -0.11596 -0.29236 -0.14218 -0.27639 -0.16249 -0.2625 C -0.1828 -0.24861 -0.20607 -0.23403 -0.21562 -0.21667 C -0.22517 -0.19931 -0.22187 -0.1794 -0.2203 -0.15833 C -0.21874 -0.13727 -0.21475 -0.10718 -0.20624 -0.08958 C -0.19774 -0.07199 -0.18593 -0.0625 -0.16874 -0.05208 C -0.15155 -0.04167 -0.12465 -0.03495 -0.10312 -0.02708 C -0.08159 -0.01921 -0.05624 -0.00833 -0.03905 -0.00417 C -0.02187 -1.48148E-6 -0.01631 0.00069 6.11111E-6 -1.48148E-6 Z " pathEditMode="relative" ptsTypes="aaaaaaaaaaaaaaaaaaaa">
                                      <p:cBhvr>
                                        <p:cTn id="14" dur="5000" fill="hold"/>
                                        <p:tgtEl>
                                          <p:spTgt spid="32831"/>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0.00053 0.00047 C 0.01424 -0.01203 0.04306 -0.04027 0.05521 -0.05787 C 0.06737 -0.07546 0.07292 -0.08472 0.07396 -0.10578 C 0.075 -0.12685 0.06858 -0.16643 0.06146 -0.18495 C 0.05434 -0.20347 0.04931 -0.20324 0.03178 -0.2162 C 0.01424 -0.22916 -0.01562 -0.25208 -0.04322 -0.26203 C -0.07083 -0.27199 -0.10972 -0.2743 -0.13385 -0.27662 C -0.15798 -0.27893 -0.17013 -0.2787 -0.18854 -0.27662 C -0.20694 -0.27453 -0.2243 -0.2699 -0.24479 -0.26412 C -0.26527 -0.25833 -0.2927 -0.25439 -0.31197 -0.2412 C -0.33125 -0.22801 -0.35069 -0.20833 -0.36041 -0.18495 C -0.37013 -0.16157 -0.37083 -0.12268 -0.36979 -0.10162 C -0.36875 -0.08055 -0.36319 -0.0706 -0.35416 -0.05787 C -0.34513 -0.04514 -0.33211 -0.0368 -0.3151 -0.02453 C -0.29809 -0.01226 -0.27152 0.00741 -0.2526 0.01505 C -0.23368 0.02269 -0.21875 0.01829 -0.20104 0.0213 C -0.18333 0.02431 -0.16562 0.03218 -0.14635 0.0338 C -0.12708 0.03542 -0.1052 0.03449 -0.08541 0.03172 C -0.06562 0.02894 -0.04218 0.02338 -0.0276 0.01713 C -0.01302 0.01088 -0.01319 0.01297 0.00053 0.00047 Z " pathEditMode="relative" ptsTypes="aaaaaaaaaaaaaaaaaaaa">
                                      <p:cBhvr>
                                        <p:cTn id="16" dur="5000" fill="hold"/>
                                        <p:tgtEl>
                                          <p:spTgt spid="32823"/>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2.5E-6 3.33333E-6 C 0.00018 -0.01829 -0.00364 -0.05255 -0.01406 -0.07292 C -0.02448 -0.09329 -0.04253 -0.10903 -0.0625 -0.12292 C -0.08246 -0.13681 -0.11041 -0.14838 -0.13437 -0.15625 C -0.15833 -0.16412 -0.18021 -0.16829 -0.20625 -0.17083 C -0.23229 -0.17338 -0.26146 -0.17523 -0.29062 -0.17083 C -0.31979 -0.16644 -0.35764 -0.15764 -0.38125 -0.14375 C -0.40486 -0.12986 -0.42187 -0.11181 -0.43281 -0.0875 C -0.44375 -0.06319 -0.44948 -0.02106 -0.44687 0.00208 C -0.44427 0.02523 -0.43871 0.03194 -0.41718 0.05208 C -0.39566 0.07222 -0.34236 0.11019 -0.31718 0.12292 C -0.29201 0.13565 -0.2901 0.12755 -0.26562 0.12917 C -0.24114 0.13079 -0.19809 0.13542 -0.17031 0.13333 C -0.14253 0.13125 -0.11736 0.12593 -0.09843 0.11667 C -0.07951 0.10741 -0.07014 0.09028 -0.05625 0.07708 C -0.04236 0.06389 -0.02413 0.05139 -0.01562 0.0375 C -0.00712 0.02361 -0.00017 0.01829 -2.5E-6 3.33333E-6 Z " pathEditMode="relative" ptsTypes="aaaaaaaaaaaaaaaaa">
                                      <p:cBhvr>
                                        <p:cTn id="18" dur="5000" fill="hold"/>
                                        <p:tgtEl>
                                          <p:spTgt spid="32824"/>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2.22222E-6 -3.7037E-7 C -0.01041 -0.00926 -0.02083 -0.01852 -0.04531 -0.02708 C -0.06979 -0.03564 -0.11701 -0.04838 -0.14687 -0.05208 C -0.17673 -0.05578 -0.19392 -0.05833 -0.225 -0.05 C -0.25607 -0.04166 -0.30677 -0.01527 -0.33281 -0.00208 C -0.35885 0.01111 -0.37135 0.01436 -0.38125 0.02917 C -0.39114 0.04398 -0.39253 0.07014 -0.39218 0.0875 C -0.39184 0.10486 -0.38646 0.11736 -0.37968 0.13334 C -0.37291 0.14931 -0.3658 0.16806 -0.35156 0.18334 C -0.33732 0.19861 -0.31771 0.21273 -0.29375 0.225 C -0.26979 0.23727 -0.24392 0.25186 -0.20781 0.25625 C -0.1717 0.26065 -0.10781 0.25625 -0.07656 0.25209 C -0.04531 0.24792 -0.03646 0.23936 -0.02031 0.23125 C -0.00416 0.22315 0.0092 0.21667 0.02032 0.20417 C 0.03143 0.19167 0.0408 0.17547 0.04688 0.15625 C 0.05295 0.13704 0.06094 0.11135 0.05625 0.08959 C 0.05157 0.06783 0.02969 0.04121 0.01875 0.025 C 0.00782 0.0088 -0.00468 -0.00347 -0.00937 -0.00833 " pathEditMode="relative" ptsTypes="aaaaaaaaaaaaaaaaaA">
                                      <p:cBhvr>
                                        <p:cTn id="20" dur="5000" fill="hold"/>
                                        <p:tgtEl>
                                          <p:spTgt spid="32825"/>
                                        </p:tgtEl>
                                        <p:attrNameLst>
                                          <p:attrName>ppt_x</p:attrName>
                                          <p:attrName>ppt_y</p:attrName>
                                        </p:attrNameLst>
                                      </p:cBhvr>
                                    </p:animMotion>
                                  </p:childTnLst>
                                </p:cTn>
                              </p:par>
                              <p:par>
                                <p:cTn id="21" presetID="16" presetClass="entr" presetSubtype="26" fill="hold" grpId="0" nodeType="withEffect">
                                  <p:stCondLst>
                                    <p:cond delay="0"/>
                                  </p:stCondLst>
                                  <p:childTnLst>
                                    <p:set>
                                      <p:cBhvr>
                                        <p:cTn id="22" dur="1" fill="hold">
                                          <p:stCondLst>
                                            <p:cond delay="0"/>
                                          </p:stCondLst>
                                        </p:cTn>
                                        <p:tgtEl>
                                          <p:spTgt spid="32822"/>
                                        </p:tgtEl>
                                        <p:attrNameLst>
                                          <p:attrName>style.visibility</p:attrName>
                                        </p:attrNameLst>
                                      </p:cBhvr>
                                      <p:to>
                                        <p:strVal val="visible"/>
                                      </p:to>
                                    </p:set>
                                    <p:animEffect transition="in" filter="barn(inHorizontal)">
                                      <p:cBhvr>
                                        <p:cTn id="23" dur="500"/>
                                        <p:tgtEl>
                                          <p:spTgt spid="328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32829"/>
                                        </p:tgtEl>
                                        <p:attrNameLst>
                                          <p:attrName>style.visibility</p:attrName>
                                        </p:attrNameLst>
                                      </p:cBhvr>
                                      <p:to>
                                        <p:strVal val="visible"/>
                                      </p:to>
                                    </p:set>
                                    <p:animEffect transition="in" filter="wipe(down)">
                                      <p:cBhvr>
                                        <p:cTn id="28" dur="500"/>
                                        <p:tgtEl>
                                          <p:spTgt spid="328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854"/>
                                        </p:tgtEl>
                                        <p:attrNameLst>
                                          <p:attrName>style.visibility</p:attrName>
                                        </p:attrNameLst>
                                      </p:cBhvr>
                                      <p:to>
                                        <p:strVal val="visible"/>
                                      </p:to>
                                    </p:set>
                                    <p:animEffect transition="in" filter="wipe(down)">
                                      <p:cBhvr>
                                        <p:cTn id="31" dur="500"/>
                                        <p:tgtEl>
                                          <p:spTgt spid="32854"/>
                                        </p:tgtEl>
                                      </p:cBhvr>
                                    </p:animEffect>
                                  </p:childTnLst>
                                </p:cTn>
                              </p:par>
                              <p:par>
                                <p:cTn id="32" presetID="22" presetClass="entr" presetSubtype="4" fill="hold" nodeType="withEffect">
                                  <p:stCondLst>
                                    <p:cond delay="0"/>
                                  </p:stCondLst>
                                  <p:childTnLst>
                                    <p:set>
                                      <p:cBhvr>
                                        <p:cTn id="33" dur="1" fill="hold">
                                          <p:stCondLst>
                                            <p:cond delay="0"/>
                                          </p:stCondLst>
                                        </p:cTn>
                                        <p:tgtEl>
                                          <p:spTgt spid="32837"/>
                                        </p:tgtEl>
                                        <p:attrNameLst>
                                          <p:attrName>style.visibility</p:attrName>
                                        </p:attrNameLst>
                                      </p:cBhvr>
                                      <p:to>
                                        <p:strVal val="visible"/>
                                      </p:to>
                                    </p:set>
                                    <p:animEffect transition="in" filter="wipe(down)">
                                      <p:cBhvr>
                                        <p:cTn id="34" dur="500"/>
                                        <p:tgtEl>
                                          <p:spTgt spid="328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32840"/>
                                        </p:tgtEl>
                                        <p:attrNameLst>
                                          <p:attrName>style.visibility</p:attrName>
                                        </p:attrNameLst>
                                      </p:cBhvr>
                                      <p:to>
                                        <p:strVal val="visible"/>
                                      </p:to>
                                    </p:set>
                                    <p:animEffect transition="in" filter="wipe(down)">
                                      <p:cBhvr>
                                        <p:cTn id="39" dur="500"/>
                                        <p:tgtEl>
                                          <p:spTgt spid="32840"/>
                                        </p:tgtEl>
                                      </p:cBhvr>
                                    </p:animEffect>
                                  </p:childTnLst>
                                </p:cTn>
                              </p:par>
                              <p:par>
                                <p:cTn id="40" presetID="22" presetClass="entr" presetSubtype="4" fill="hold" nodeType="withEffect">
                                  <p:stCondLst>
                                    <p:cond delay="0"/>
                                  </p:stCondLst>
                                  <p:childTnLst>
                                    <p:set>
                                      <p:cBhvr>
                                        <p:cTn id="41" dur="1" fill="hold">
                                          <p:stCondLst>
                                            <p:cond delay="0"/>
                                          </p:stCondLst>
                                        </p:cTn>
                                        <p:tgtEl>
                                          <p:spTgt spid="32838"/>
                                        </p:tgtEl>
                                        <p:attrNameLst>
                                          <p:attrName>style.visibility</p:attrName>
                                        </p:attrNameLst>
                                      </p:cBhvr>
                                      <p:to>
                                        <p:strVal val="visible"/>
                                      </p:to>
                                    </p:set>
                                    <p:animEffect transition="in" filter="wipe(down)">
                                      <p:cBhvr>
                                        <p:cTn id="42" dur="500"/>
                                        <p:tgtEl>
                                          <p:spTgt spid="32838"/>
                                        </p:tgtEl>
                                      </p:cBhvr>
                                    </p:animEffect>
                                  </p:childTnLst>
                                </p:cTn>
                              </p:par>
                              <p:par>
                                <p:cTn id="43" presetID="22" presetClass="entr" presetSubtype="1" fill="hold" nodeType="withEffect">
                                  <p:stCondLst>
                                    <p:cond delay="0"/>
                                  </p:stCondLst>
                                  <p:childTnLst>
                                    <p:set>
                                      <p:cBhvr>
                                        <p:cTn id="44" dur="1" fill="hold">
                                          <p:stCondLst>
                                            <p:cond delay="0"/>
                                          </p:stCondLst>
                                        </p:cTn>
                                        <p:tgtEl>
                                          <p:spTgt spid="32841"/>
                                        </p:tgtEl>
                                        <p:attrNameLst>
                                          <p:attrName>style.visibility</p:attrName>
                                        </p:attrNameLst>
                                      </p:cBhvr>
                                      <p:to>
                                        <p:strVal val="visible"/>
                                      </p:to>
                                    </p:set>
                                    <p:animEffect transition="in" filter="wipe(up)">
                                      <p:cBhvr>
                                        <p:cTn id="45" dur="500"/>
                                        <p:tgtEl>
                                          <p:spTgt spid="32841"/>
                                        </p:tgtEl>
                                      </p:cBhvr>
                                    </p:animEffect>
                                  </p:childTnLst>
                                </p:cTn>
                              </p:par>
                              <p:par>
                                <p:cTn id="46" presetID="22" presetClass="entr" presetSubtype="1" fill="hold" nodeType="withEffect">
                                  <p:stCondLst>
                                    <p:cond delay="0"/>
                                  </p:stCondLst>
                                  <p:childTnLst>
                                    <p:set>
                                      <p:cBhvr>
                                        <p:cTn id="47" dur="1" fill="hold">
                                          <p:stCondLst>
                                            <p:cond delay="0"/>
                                          </p:stCondLst>
                                        </p:cTn>
                                        <p:tgtEl>
                                          <p:spTgt spid="32839"/>
                                        </p:tgtEl>
                                        <p:attrNameLst>
                                          <p:attrName>style.visibility</p:attrName>
                                        </p:attrNameLst>
                                      </p:cBhvr>
                                      <p:to>
                                        <p:strVal val="visible"/>
                                      </p:to>
                                    </p:set>
                                    <p:animEffect transition="in" filter="wipe(up)">
                                      <p:cBhvr>
                                        <p:cTn id="48" dur="500"/>
                                        <p:tgtEl>
                                          <p:spTgt spid="328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2818"/>
                                        </p:tgtEl>
                                        <p:attrNameLst>
                                          <p:attrName>style.visibility</p:attrName>
                                        </p:attrNameLst>
                                      </p:cBhvr>
                                      <p:to>
                                        <p:strVal val="visible"/>
                                      </p:to>
                                    </p:set>
                                    <p:animEffect transition="in" filter="wipe(down)">
                                      <p:cBhvr>
                                        <p:cTn id="51" dur="500"/>
                                        <p:tgtEl>
                                          <p:spTgt spid="32818"/>
                                        </p:tgtEl>
                                      </p:cBhvr>
                                    </p:animEffect>
                                  </p:childTnLst>
                                </p:cTn>
                              </p:par>
                              <p:par>
                                <p:cTn id="52" presetID="4" presetClass="entr" presetSubtype="16" fill="hold" nodeType="withEffect">
                                  <p:stCondLst>
                                    <p:cond delay="0"/>
                                  </p:stCondLst>
                                  <p:childTnLst>
                                    <p:set>
                                      <p:cBhvr>
                                        <p:cTn id="53" dur="1" fill="hold">
                                          <p:stCondLst>
                                            <p:cond delay="0"/>
                                          </p:stCondLst>
                                        </p:cTn>
                                        <p:tgtEl>
                                          <p:spTgt spid="32771"/>
                                        </p:tgtEl>
                                        <p:attrNameLst>
                                          <p:attrName>style.visibility</p:attrName>
                                        </p:attrNameLst>
                                      </p:cBhvr>
                                      <p:to>
                                        <p:strVal val="visible"/>
                                      </p:to>
                                    </p:set>
                                    <p:animEffect transition="in" filter="box(in)">
                                      <p:cBhvr>
                                        <p:cTn id="5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54" grpId="0" animBg="1"/>
      <p:bldP spid="32818" grpId="0" animBg="1"/>
      <p:bldP spid="32822" grpId="0" animBg="1"/>
      <p:bldP spid="32823" grpId="0" animBg="1"/>
      <p:bldP spid="32824" grpId="0" animBg="1"/>
      <p:bldP spid="32825" grpId="0" animBg="1"/>
      <p:bldP spid="32826" grpId="0" animBg="1"/>
      <p:bldP spid="32827" grpId="0" animBg="1"/>
      <p:bldP spid="32828" grpId="0" animBg="1"/>
      <p:bldP spid="32830" grpId="0" animBg="1"/>
      <p:bldP spid="328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533400" y="4648200"/>
            <a:ext cx="2300288" cy="1397000"/>
            <a:chOff x="336" y="2928"/>
            <a:chExt cx="1449" cy="880"/>
          </a:xfrm>
        </p:grpSpPr>
        <p:grpSp>
          <p:nvGrpSpPr>
            <p:cNvPr id="20605" name="Group 4"/>
            <p:cNvGrpSpPr>
              <a:grpSpLocks/>
            </p:cNvGrpSpPr>
            <p:nvPr/>
          </p:nvGrpSpPr>
          <p:grpSpPr bwMode="auto">
            <a:xfrm>
              <a:off x="912" y="2928"/>
              <a:ext cx="624" cy="288"/>
              <a:chOff x="2684" y="3796"/>
              <a:chExt cx="624" cy="288"/>
            </a:xfrm>
          </p:grpSpPr>
          <p:sp>
            <p:nvSpPr>
              <p:cNvPr id="20626" name="Line 5"/>
              <p:cNvSpPr>
                <a:spLocks noChangeShapeType="1"/>
              </p:cNvSpPr>
              <p:nvPr/>
            </p:nvSpPr>
            <p:spPr bwMode="auto">
              <a:xfrm>
                <a:off x="2784" y="3840"/>
                <a:ext cx="48"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7" name="Line 6"/>
              <p:cNvSpPr>
                <a:spLocks noChangeShapeType="1"/>
              </p:cNvSpPr>
              <p:nvPr/>
            </p:nvSpPr>
            <p:spPr bwMode="auto">
              <a:xfrm>
                <a:off x="2832" y="3840"/>
                <a:ext cx="48"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628" name="Group 7"/>
              <p:cNvGrpSpPr>
                <a:grpSpLocks/>
              </p:cNvGrpSpPr>
              <p:nvPr/>
            </p:nvGrpSpPr>
            <p:grpSpPr bwMode="auto">
              <a:xfrm>
                <a:off x="2684" y="3796"/>
                <a:ext cx="624" cy="288"/>
                <a:chOff x="2688" y="3792"/>
                <a:chExt cx="624" cy="288"/>
              </a:xfrm>
            </p:grpSpPr>
            <p:sp>
              <p:nvSpPr>
                <p:cNvPr id="20629" name="Line 8"/>
                <p:cNvSpPr>
                  <a:spLocks noChangeShapeType="1"/>
                </p:cNvSpPr>
                <p:nvPr/>
              </p:nvSpPr>
              <p:spPr bwMode="auto">
                <a:xfrm>
                  <a:off x="2688" y="3936"/>
                  <a:ext cx="240"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630" name="Group 9"/>
                <p:cNvGrpSpPr>
                  <a:grpSpLocks/>
                </p:cNvGrpSpPr>
                <p:nvPr/>
              </p:nvGrpSpPr>
              <p:grpSpPr bwMode="auto">
                <a:xfrm>
                  <a:off x="2832" y="3792"/>
                  <a:ext cx="480" cy="288"/>
                  <a:chOff x="2832" y="3792"/>
                  <a:chExt cx="480" cy="288"/>
                </a:xfrm>
              </p:grpSpPr>
              <p:sp>
                <p:nvSpPr>
                  <p:cNvPr id="20631" name="Line 10"/>
                  <p:cNvSpPr>
                    <a:spLocks noChangeShapeType="1"/>
                  </p:cNvSpPr>
                  <p:nvPr/>
                </p:nvSpPr>
                <p:spPr bwMode="auto">
                  <a:xfrm>
                    <a:off x="2928" y="3792"/>
                    <a:ext cx="0" cy="288"/>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2" name="Line 11"/>
                  <p:cNvSpPr>
                    <a:spLocks noChangeShapeType="1"/>
                  </p:cNvSpPr>
                  <p:nvPr/>
                </p:nvSpPr>
                <p:spPr bwMode="auto">
                  <a:xfrm>
                    <a:off x="3024" y="3936"/>
                    <a:ext cx="288"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3" name="Line 12"/>
                  <p:cNvSpPr>
                    <a:spLocks noChangeShapeType="1"/>
                  </p:cNvSpPr>
                  <p:nvPr/>
                </p:nvSpPr>
                <p:spPr bwMode="auto">
                  <a:xfrm>
                    <a:off x="2832" y="3792"/>
                    <a:ext cx="0" cy="96"/>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4" name="Line 13"/>
                  <p:cNvSpPr>
                    <a:spLocks noChangeShapeType="1"/>
                  </p:cNvSpPr>
                  <p:nvPr/>
                </p:nvSpPr>
                <p:spPr bwMode="auto">
                  <a:xfrm>
                    <a:off x="3120" y="3840"/>
                    <a:ext cx="96"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5" name="Line 14"/>
                  <p:cNvSpPr>
                    <a:spLocks noChangeShapeType="1"/>
                  </p:cNvSpPr>
                  <p:nvPr/>
                </p:nvSpPr>
                <p:spPr bwMode="auto">
                  <a:xfrm flipH="1">
                    <a:off x="3024" y="3840"/>
                    <a:ext cx="0" cy="192"/>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0606" name="Group 15"/>
            <p:cNvGrpSpPr>
              <a:grpSpLocks/>
            </p:cNvGrpSpPr>
            <p:nvPr/>
          </p:nvGrpSpPr>
          <p:grpSpPr bwMode="auto">
            <a:xfrm>
              <a:off x="624" y="3552"/>
              <a:ext cx="672" cy="256"/>
              <a:chOff x="1920" y="3072"/>
              <a:chExt cx="720" cy="288"/>
            </a:xfrm>
          </p:grpSpPr>
          <p:sp>
            <p:nvSpPr>
              <p:cNvPr id="20621" name="Line 16"/>
              <p:cNvSpPr>
                <a:spLocks noChangeShapeType="1"/>
              </p:cNvSpPr>
              <p:nvPr/>
            </p:nvSpPr>
            <p:spPr bwMode="auto">
              <a:xfrm flipV="1">
                <a:off x="2448" y="3216"/>
                <a:ext cx="192"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2" name="Line 17"/>
              <p:cNvSpPr>
                <a:spLocks noChangeShapeType="1"/>
              </p:cNvSpPr>
              <p:nvPr/>
            </p:nvSpPr>
            <p:spPr bwMode="auto">
              <a:xfrm>
                <a:off x="1920" y="3216"/>
                <a:ext cx="240"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3" name="Oval 18"/>
              <p:cNvSpPr>
                <a:spLocks noChangeArrowheads="1"/>
              </p:cNvSpPr>
              <p:nvPr/>
            </p:nvSpPr>
            <p:spPr bwMode="auto">
              <a:xfrm>
                <a:off x="2160" y="3072"/>
                <a:ext cx="288" cy="288"/>
              </a:xfrm>
              <a:prstGeom prst="ellipse">
                <a:avLst/>
              </a:prstGeom>
              <a:noFill/>
              <a:ln w="571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0624" name="Line 19"/>
              <p:cNvSpPr>
                <a:spLocks noChangeShapeType="1"/>
              </p:cNvSpPr>
              <p:nvPr/>
            </p:nvSpPr>
            <p:spPr bwMode="auto">
              <a:xfrm flipH="1">
                <a:off x="2208" y="3120"/>
                <a:ext cx="192" cy="192"/>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5" name="Line 20"/>
              <p:cNvSpPr>
                <a:spLocks noChangeShapeType="1"/>
              </p:cNvSpPr>
              <p:nvPr/>
            </p:nvSpPr>
            <p:spPr bwMode="auto">
              <a:xfrm>
                <a:off x="2208" y="3120"/>
                <a:ext cx="192" cy="192"/>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607" name="Group 21"/>
            <p:cNvGrpSpPr>
              <a:grpSpLocks/>
            </p:cNvGrpSpPr>
            <p:nvPr/>
          </p:nvGrpSpPr>
          <p:grpSpPr bwMode="auto">
            <a:xfrm>
              <a:off x="336" y="2928"/>
              <a:ext cx="768" cy="327"/>
              <a:chOff x="3792" y="3969"/>
              <a:chExt cx="768" cy="327"/>
            </a:xfrm>
          </p:grpSpPr>
          <p:sp>
            <p:nvSpPr>
              <p:cNvPr id="20614" name="Line 22"/>
              <p:cNvSpPr>
                <a:spLocks noChangeShapeType="1"/>
              </p:cNvSpPr>
              <p:nvPr/>
            </p:nvSpPr>
            <p:spPr bwMode="auto">
              <a:xfrm>
                <a:off x="3792" y="4113"/>
                <a:ext cx="288"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615" name="Group 23"/>
              <p:cNvGrpSpPr>
                <a:grpSpLocks/>
              </p:cNvGrpSpPr>
              <p:nvPr/>
            </p:nvGrpSpPr>
            <p:grpSpPr bwMode="auto">
              <a:xfrm>
                <a:off x="3792" y="3969"/>
                <a:ext cx="768" cy="327"/>
                <a:chOff x="3504" y="3120"/>
                <a:chExt cx="768" cy="327"/>
              </a:xfrm>
            </p:grpSpPr>
            <p:sp>
              <p:nvSpPr>
                <p:cNvPr id="20616" name="Line 24"/>
                <p:cNvSpPr>
                  <a:spLocks noChangeShapeType="1"/>
                </p:cNvSpPr>
                <p:nvPr/>
              </p:nvSpPr>
              <p:spPr bwMode="auto">
                <a:xfrm>
                  <a:off x="3936" y="3264"/>
                  <a:ext cx="336"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7" name="Text Box 25"/>
                <p:cNvSpPr txBox="1">
                  <a:spLocks noChangeArrowheads="1"/>
                </p:cNvSpPr>
                <p:nvPr/>
              </p:nvSpPr>
              <p:spPr bwMode="auto">
                <a:xfrm>
                  <a:off x="3504" y="3120"/>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endParaRPr lang="vi-VN" altLang="en-US" sz="2800">
                    <a:solidFill>
                      <a:srgbClr val="800080"/>
                    </a:solidFill>
                    <a:latin typeface="Times New Roman" panose="02020603050405020304" pitchFamily="18" charset="0"/>
                    <a:cs typeface="Times New Roman" panose="02020603050405020304" pitchFamily="18" charset="0"/>
                  </a:endParaRPr>
                </a:p>
              </p:txBody>
            </p:sp>
            <p:sp>
              <p:nvSpPr>
                <p:cNvPr id="20618" name="Oval 26"/>
                <p:cNvSpPr>
                  <a:spLocks noChangeArrowheads="1"/>
                </p:cNvSpPr>
                <p:nvPr/>
              </p:nvSpPr>
              <p:spPr bwMode="auto">
                <a:xfrm>
                  <a:off x="3744" y="3232"/>
                  <a:ext cx="48" cy="48"/>
                </a:xfrm>
                <a:prstGeom prst="ellipse">
                  <a:avLst/>
                </a:prstGeom>
                <a:solidFill>
                  <a:schemeClr val="tx1"/>
                </a:solidFill>
                <a:ln w="57150">
                  <a:solidFill>
                    <a:srgbClr val="80008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solidFill>
                      <a:srgbClr val="800080"/>
                    </a:solidFill>
                    <a:latin typeface="Times New Roman" panose="02020603050405020304" pitchFamily="18" charset="0"/>
                    <a:cs typeface="Times New Roman" panose="02020603050405020304" pitchFamily="18" charset="0"/>
                  </a:endParaRPr>
                </a:p>
              </p:txBody>
            </p:sp>
            <p:sp>
              <p:nvSpPr>
                <p:cNvPr id="20619" name="Oval 27"/>
                <p:cNvSpPr>
                  <a:spLocks noChangeArrowheads="1"/>
                </p:cNvSpPr>
                <p:nvPr/>
              </p:nvSpPr>
              <p:spPr bwMode="auto">
                <a:xfrm>
                  <a:off x="3888" y="3232"/>
                  <a:ext cx="48" cy="48"/>
                </a:xfrm>
                <a:prstGeom prst="ellipse">
                  <a:avLst/>
                </a:prstGeom>
                <a:solidFill>
                  <a:schemeClr val="tx1"/>
                </a:solidFill>
                <a:ln w="57150">
                  <a:solidFill>
                    <a:srgbClr val="80008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solidFill>
                      <a:srgbClr val="800080"/>
                    </a:solidFill>
                    <a:latin typeface="Times New Roman" panose="02020603050405020304" pitchFamily="18" charset="0"/>
                    <a:cs typeface="Times New Roman" panose="02020603050405020304" pitchFamily="18" charset="0"/>
                  </a:endParaRPr>
                </a:p>
              </p:txBody>
            </p:sp>
            <p:sp>
              <p:nvSpPr>
                <p:cNvPr id="20620" name="Line 28"/>
                <p:cNvSpPr>
                  <a:spLocks noChangeShapeType="1"/>
                </p:cNvSpPr>
                <p:nvPr/>
              </p:nvSpPr>
              <p:spPr bwMode="auto">
                <a:xfrm flipV="1">
                  <a:off x="3776" y="3224"/>
                  <a:ext cx="144" cy="8"/>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608" name="Line 29"/>
            <p:cNvSpPr>
              <a:spLocks noChangeShapeType="1"/>
            </p:cNvSpPr>
            <p:nvPr/>
          </p:nvSpPr>
          <p:spPr bwMode="auto">
            <a:xfrm flipV="1">
              <a:off x="336" y="3063"/>
              <a:ext cx="0" cy="624"/>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9" name="Line 30"/>
            <p:cNvSpPr>
              <a:spLocks noChangeShapeType="1"/>
            </p:cNvSpPr>
            <p:nvPr/>
          </p:nvSpPr>
          <p:spPr bwMode="auto">
            <a:xfrm flipH="1">
              <a:off x="336" y="3072"/>
              <a:ext cx="192"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0" name="Line 31"/>
            <p:cNvSpPr>
              <a:spLocks noChangeShapeType="1"/>
            </p:cNvSpPr>
            <p:nvPr/>
          </p:nvSpPr>
          <p:spPr bwMode="auto">
            <a:xfrm>
              <a:off x="1305" y="3072"/>
              <a:ext cx="480"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1" name="Line 32"/>
            <p:cNvSpPr>
              <a:spLocks noChangeShapeType="1"/>
            </p:cNvSpPr>
            <p:nvPr/>
          </p:nvSpPr>
          <p:spPr bwMode="auto">
            <a:xfrm flipV="1">
              <a:off x="1776" y="3063"/>
              <a:ext cx="0" cy="624"/>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2" name="Line 33"/>
            <p:cNvSpPr>
              <a:spLocks noChangeShapeType="1"/>
            </p:cNvSpPr>
            <p:nvPr/>
          </p:nvSpPr>
          <p:spPr bwMode="auto">
            <a:xfrm flipH="1">
              <a:off x="1287" y="3681"/>
              <a:ext cx="480"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3" name="Line 34"/>
            <p:cNvSpPr>
              <a:spLocks noChangeShapeType="1"/>
            </p:cNvSpPr>
            <p:nvPr/>
          </p:nvSpPr>
          <p:spPr bwMode="auto">
            <a:xfrm>
              <a:off x="336" y="3678"/>
              <a:ext cx="336" cy="0"/>
            </a:xfrm>
            <a:prstGeom prst="line">
              <a:avLst/>
            </a:prstGeom>
            <a:noFill/>
            <a:ln w="571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3" name="Text Box 35"/>
          <p:cNvSpPr txBox="1">
            <a:spLocks noChangeArrowheads="1"/>
          </p:cNvSpPr>
          <p:nvPr/>
        </p:nvSpPr>
        <p:spPr bwMode="auto">
          <a:xfrm>
            <a:off x="914400" y="44338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b="1">
                <a:solidFill>
                  <a:srgbClr val="800080"/>
                </a:solidFill>
                <a:latin typeface="Times New Roman" panose="02020603050405020304" pitchFamily="18" charset="0"/>
                <a:cs typeface="Times New Roman" panose="02020603050405020304" pitchFamily="18" charset="0"/>
              </a:rPr>
              <a:t>K</a:t>
            </a:r>
          </a:p>
        </p:txBody>
      </p:sp>
      <p:grpSp>
        <p:nvGrpSpPr>
          <p:cNvPr id="20484" name="Group 36"/>
          <p:cNvGrpSpPr>
            <a:grpSpLocks/>
          </p:cNvGrpSpPr>
          <p:nvPr/>
        </p:nvGrpSpPr>
        <p:grpSpPr bwMode="auto">
          <a:xfrm>
            <a:off x="3429000" y="4648200"/>
            <a:ext cx="2300288" cy="1457325"/>
            <a:chOff x="2142" y="2946"/>
            <a:chExt cx="1449" cy="918"/>
          </a:xfrm>
        </p:grpSpPr>
        <p:grpSp>
          <p:nvGrpSpPr>
            <p:cNvPr id="20572" name="Group 37"/>
            <p:cNvGrpSpPr>
              <a:grpSpLocks/>
            </p:cNvGrpSpPr>
            <p:nvPr/>
          </p:nvGrpSpPr>
          <p:grpSpPr bwMode="auto">
            <a:xfrm>
              <a:off x="2142" y="2946"/>
              <a:ext cx="1449" cy="918"/>
              <a:chOff x="2055" y="2946"/>
              <a:chExt cx="1449" cy="918"/>
            </a:xfrm>
          </p:grpSpPr>
          <p:grpSp>
            <p:nvGrpSpPr>
              <p:cNvPr id="20574" name="Group 38"/>
              <p:cNvGrpSpPr>
                <a:grpSpLocks/>
              </p:cNvGrpSpPr>
              <p:nvPr/>
            </p:nvGrpSpPr>
            <p:grpSpPr bwMode="auto">
              <a:xfrm>
                <a:off x="2880" y="3534"/>
                <a:ext cx="624" cy="288"/>
                <a:chOff x="2684" y="3796"/>
                <a:chExt cx="624" cy="288"/>
              </a:xfrm>
            </p:grpSpPr>
            <p:sp>
              <p:nvSpPr>
                <p:cNvPr id="20595" name="Line 39"/>
                <p:cNvSpPr>
                  <a:spLocks noChangeShapeType="1"/>
                </p:cNvSpPr>
                <p:nvPr/>
              </p:nvSpPr>
              <p:spPr bwMode="auto">
                <a:xfrm>
                  <a:off x="2784" y="3840"/>
                  <a:ext cx="48"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6" name="Line 40"/>
                <p:cNvSpPr>
                  <a:spLocks noChangeShapeType="1"/>
                </p:cNvSpPr>
                <p:nvPr/>
              </p:nvSpPr>
              <p:spPr bwMode="auto">
                <a:xfrm>
                  <a:off x="2832" y="3840"/>
                  <a:ext cx="48"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97" name="Group 41"/>
                <p:cNvGrpSpPr>
                  <a:grpSpLocks/>
                </p:cNvGrpSpPr>
                <p:nvPr/>
              </p:nvGrpSpPr>
              <p:grpSpPr bwMode="auto">
                <a:xfrm>
                  <a:off x="2684" y="3796"/>
                  <a:ext cx="624" cy="288"/>
                  <a:chOff x="2688" y="3792"/>
                  <a:chExt cx="624" cy="288"/>
                </a:xfrm>
              </p:grpSpPr>
              <p:sp>
                <p:nvSpPr>
                  <p:cNvPr id="20598" name="Line 42"/>
                  <p:cNvSpPr>
                    <a:spLocks noChangeShapeType="1"/>
                  </p:cNvSpPr>
                  <p:nvPr/>
                </p:nvSpPr>
                <p:spPr bwMode="auto">
                  <a:xfrm>
                    <a:off x="2688" y="3936"/>
                    <a:ext cx="24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99" name="Group 43"/>
                  <p:cNvGrpSpPr>
                    <a:grpSpLocks/>
                  </p:cNvGrpSpPr>
                  <p:nvPr/>
                </p:nvGrpSpPr>
                <p:grpSpPr bwMode="auto">
                  <a:xfrm>
                    <a:off x="2832" y="3792"/>
                    <a:ext cx="480" cy="288"/>
                    <a:chOff x="2832" y="3792"/>
                    <a:chExt cx="480" cy="288"/>
                  </a:xfrm>
                </p:grpSpPr>
                <p:sp>
                  <p:nvSpPr>
                    <p:cNvPr id="20600" name="Line 44"/>
                    <p:cNvSpPr>
                      <a:spLocks noChangeShapeType="1"/>
                    </p:cNvSpPr>
                    <p:nvPr/>
                  </p:nvSpPr>
                  <p:spPr bwMode="auto">
                    <a:xfrm>
                      <a:off x="2928" y="3792"/>
                      <a:ext cx="0" cy="288"/>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1" name="Line 45"/>
                    <p:cNvSpPr>
                      <a:spLocks noChangeShapeType="1"/>
                    </p:cNvSpPr>
                    <p:nvPr/>
                  </p:nvSpPr>
                  <p:spPr bwMode="auto">
                    <a:xfrm>
                      <a:off x="3024" y="3936"/>
                      <a:ext cx="288"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2" name="Line 46"/>
                    <p:cNvSpPr>
                      <a:spLocks noChangeShapeType="1"/>
                    </p:cNvSpPr>
                    <p:nvPr/>
                  </p:nvSpPr>
                  <p:spPr bwMode="auto">
                    <a:xfrm>
                      <a:off x="2832" y="3792"/>
                      <a:ext cx="0" cy="96"/>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3" name="Line 47"/>
                    <p:cNvSpPr>
                      <a:spLocks noChangeShapeType="1"/>
                    </p:cNvSpPr>
                    <p:nvPr/>
                  </p:nvSpPr>
                  <p:spPr bwMode="auto">
                    <a:xfrm>
                      <a:off x="3120" y="3840"/>
                      <a:ext cx="96"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4" name="Line 48"/>
                    <p:cNvSpPr>
                      <a:spLocks noChangeShapeType="1"/>
                    </p:cNvSpPr>
                    <p:nvPr/>
                  </p:nvSpPr>
                  <p:spPr bwMode="auto">
                    <a:xfrm flipH="1">
                      <a:off x="3024" y="3840"/>
                      <a:ext cx="0" cy="192"/>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0575" name="Group 49"/>
              <p:cNvGrpSpPr>
                <a:grpSpLocks/>
              </p:cNvGrpSpPr>
              <p:nvPr/>
            </p:nvGrpSpPr>
            <p:grpSpPr bwMode="auto">
              <a:xfrm>
                <a:off x="2448" y="2946"/>
                <a:ext cx="672" cy="256"/>
                <a:chOff x="1920" y="3072"/>
                <a:chExt cx="720" cy="288"/>
              </a:xfrm>
            </p:grpSpPr>
            <p:sp>
              <p:nvSpPr>
                <p:cNvPr id="20590" name="Line 50"/>
                <p:cNvSpPr>
                  <a:spLocks noChangeShapeType="1"/>
                </p:cNvSpPr>
                <p:nvPr/>
              </p:nvSpPr>
              <p:spPr bwMode="auto">
                <a:xfrm flipV="1">
                  <a:off x="2448" y="3216"/>
                  <a:ext cx="192"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1" name="Line 51"/>
                <p:cNvSpPr>
                  <a:spLocks noChangeShapeType="1"/>
                </p:cNvSpPr>
                <p:nvPr/>
              </p:nvSpPr>
              <p:spPr bwMode="auto">
                <a:xfrm>
                  <a:off x="1920" y="3216"/>
                  <a:ext cx="24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2" name="Oval 52"/>
                <p:cNvSpPr>
                  <a:spLocks noChangeArrowheads="1"/>
                </p:cNvSpPr>
                <p:nvPr/>
              </p:nvSpPr>
              <p:spPr bwMode="auto">
                <a:xfrm>
                  <a:off x="2160" y="3072"/>
                  <a:ext cx="288" cy="288"/>
                </a:xfrm>
                <a:prstGeom prst="ellipse">
                  <a:avLst/>
                </a:pr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0593" name="Line 53"/>
                <p:cNvSpPr>
                  <a:spLocks noChangeShapeType="1"/>
                </p:cNvSpPr>
                <p:nvPr/>
              </p:nvSpPr>
              <p:spPr bwMode="auto">
                <a:xfrm flipH="1">
                  <a:off x="2208" y="3120"/>
                  <a:ext cx="192" cy="192"/>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4" name="Line 54"/>
                <p:cNvSpPr>
                  <a:spLocks noChangeShapeType="1"/>
                </p:cNvSpPr>
                <p:nvPr/>
              </p:nvSpPr>
              <p:spPr bwMode="auto">
                <a:xfrm>
                  <a:off x="2208" y="3120"/>
                  <a:ext cx="192" cy="192"/>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76" name="Group 55"/>
              <p:cNvGrpSpPr>
                <a:grpSpLocks/>
              </p:cNvGrpSpPr>
              <p:nvPr/>
            </p:nvGrpSpPr>
            <p:grpSpPr bwMode="auto">
              <a:xfrm>
                <a:off x="2160" y="3537"/>
                <a:ext cx="768" cy="327"/>
                <a:chOff x="3792" y="3969"/>
                <a:chExt cx="768" cy="327"/>
              </a:xfrm>
            </p:grpSpPr>
            <p:sp>
              <p:nvSpPr>
                <p:cNvPr id="20583" name="Line 56"/>
                <p:cNvSpPr>
                  <a:spLocks noChangeShapeType="1"/>
                </p:cNvSpPr>
                <p:nvPr/>
              </p:nvSpPr>
              <p:spPr bwMode="auto">
                <a:xfrm>
                  <a:off x="3792" y="4113"/>
                  <a:ext cx="288"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84" name="Group 57"/>
                <p:cNvGrpSpPr>
                  <a:grpSpLocks/>
                </p:cNvGrpSpPr>
                <p:nvPr/>
              </p:nvGrpSpPr>
              <p:grpSpPr bwMode="auto">
                <a:xfrm>
                  <a:off x="3792" y="3969"/>
                  <a:ext cx="768" cy="327"/>
                  <a:chOff x="3504" y="3120"/>
                  <a:chExt cx="768" cy="327"/>
                </a:xfrm>
              </p:grpSpPr>
              <p:sp>
                <p:nvSpPr>
                  <p:cNvPr id="20585" name="Line 58"/>
                  <p:cNvSpPr>
                    <a:spLocks noChangeShapeType="1"/>
                  </p:cNvSpPr>
                  <p:nvPr/>
                </p:nvSpPr>
                <p:spPr bwMode="auto">
                  <a:xfrm>
                    <a:off x="3936" y="3264"/>
                    <a:ext cx="336"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6" name="Text Box 59"/>
                  <p:cNvSpPr txBox="1">
                    <a:spLocks noChangeArrowheads="1"/>
                  </p:cNvSpPr>
                  <p:nvPr/>
                </p:nvSpPr>
                <p:spPr bwMode="auto">
                  <a:xfrm>
                    <a:off x="3504" y="3120"/>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endParaRPr lang="vi-VN" altLang="en-US" sz="2800">
                      <a:latin typeface="Times New Roman" panose="02020603050405020304" pitchFamily="18" charset="0"/>
                      <a:cs typeface="Times New Roman" panose="02020603050405020304" pitchFamily="18" charset="0"/>
                    </a:endParaRPr>
                  </a:p>
                </p:txBody>
              </p:sp>
              <p:sp>
                <p:nvSpPr>
                  <p:cNvPr id="20587" name="Oval 60"/>
                  <p:cNvSpPr>
                    <a:spLocks noChangeArrowheads="1"/>
                  </p:cNvSpPr>
                  <p:nvPr/>
                </p:nvSpPr>
                <p:spPr bwMode="auto">
                  <a:xfrm>
                    <a:off x="3744" y="3232"/>
                    <a:ext cx="48" cy="48"/>
                  </a:xfrm>
                  <a:prstGeom prst="ellipse">
                    <a:avLst/>
                  </a:prstGeom>
                  <a:solidFill>
                    <a:schemeClr val="tx1"/>
                  </a:solidFill>
                  <a:ln w="5715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latin typeface="Times New Roman" panose="02020603050405020304" pitchFamily="18" charset="0"/>
                      <a:cs typeface="Times New Roman" panose="02020603050405020304" pitchFamily="18" charset="0"/>
                    </a:endParaRPr>
                  </a:p>
                </p:txBody>
              </p:sp>
              <p:sp>
                <p:nvSpPr>
                  <p:cNvPr id="20588" name="Oval 61"/>
                  <p:cNvSpPr>
                    <a:spLocks noChangeArrowheads="1"/>
                  </p:cNvSpPr>
                  <p:nvPr/>
                </p:nvSpPr>
                <p:spPr bwMode="auto">
                  <a:xfrm>
                    <a:off x="3888" y="3232"/>
                    <a:ext cx="48" cy="48"/>
                  </a:xfrm>
                  <a:prstGeom prst="ellipse">
                    <a:avLst/>
                  </a:prstGeom>
                  <a:solidFill>
                    <a:schemeClr val="tx1"/>
                  </a:solidFill>
                  <a:ln w="5715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latin typeface="Times New Roman" panose="02020603050405020304" pitchFamily="18" charset="0"/>
                      <a:cs typeface="Times New Roman" panose="02020603050405020304" pitchFamily="18" charset="0"/>
                    </a:endParaRPr>
                  </a:p>
                </p:txBody>
              </p:sp>
              <p:sp>
                <p:nvSpPr>
                  <p:cNvPr id="20589" name="Line 62"/>
                  <p:cNvSpPr>
                    <a:spLocks noChangeShapeType="1"/>
                  </p:cNvSpPr>
                  <p:nvPr/>
                </p:nvSpPr>
                <p:spPr bwMode="auto">
                  <a:xfrm flipV="1">
                    <a:off x="3776" y="3224"/>
                    <a:ext cx="144" cy="8"/>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577" name="Line 63"/>
              <p:cNvSpPr>
                <a:spLocks noChangeShapeType="1"/>
              </p:cNvSpPr>
              <p:nvPr/>
            </p:nvSpPr>
            <p:spPr bwMode="auto">
              <a:xfrm flipV="1">
                <a:off x="2055" y="3063"/>
                <a:ext cx="0" cy="624"/>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8" name="Line 64"/>
              <p:cNvSpPr>
                <a:spLocks noChangeShapeType="1"/>
              </p:cNvSpPr>
              <p:nvPr/>
            </p:nvSpPr>
            <p:spPr bwMode="auto">
              <a:xfrm flipH="1">
                <a:off x="2055" y="3072"/>
                <a:ext cx="192"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9" name="Line 65"/>
              <p:cNvSpPr>
                <a:spLocks noChangeShapeType="1"/>
              </p:cNvSpPr>
              <p:nvPr/>
            </p:nvSpPr>
            <p:spPr bwMode="auto">
              <a:xfrm>
                <a:off x="3024" y="3072"/>
                <a:ext cx="48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0" name="Line 66"/>
              <p:cNvSpPr>
                <a:spLocks noChangeShapeType="1"/>
              </p:cNvSpPr>
              <p:nvPr/>
            </p:nvSpPr>
            <p:spPr bwMode="auto">
              <a:xfrm flipV="1">
                <a:off x="3495" y="3063"/>
                <a:ext cx="0" cy="624"/>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1" name="Line 67"/>
              <p:cNvSpPr>
                <a:spLocks noChangeShapeType="1"/>
              </p:cNvSpPr>
              <p:nvPr/>
            </p:nvSpPr>
            <p:spPr bwMode="auto">
              <a:xfrm flipH="1">
                <a:off x="2160" y="3072"/>
                <a:ext cx="48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2" name="Line 68"/>
              <p:cNvSpPr>
                <a:spLocks noChangeShapeType="1"/>
              </p:cNvSpPr>
              <p:nvPr/>
            </p:nvSpPr>
            <p:spPr bwMode="auto">
              <a:xfrm>
                <a:off x="2055" y="3678"/>
                <a:ext cx="336"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73" name="Text Box 69"/>
            <p:cNvSpPr txBox="1">
              <a:spLocks noChangeArrowheads="1"/>
            </p:cNvSpPr>
            <p:nvPr/>
          </p:nvSpPr>
          <p:spPr bwMode="auto">
            <a:xfrm>
              <a:off x="2496" y="3417"/>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b="1">
                  <a:solidFill>
                    <a:srgbClr val="0066FF"/>
                  </a:solidFill>
                  <a:latin typeface="Times New Roman" panose="02020603050405020304" pitchFamily="18" charset="0"/>
                  <a:cs typeface="Times New Roman" panose="02020603050405020304" pitchFamily="18" charset="0"/>
                </a:rPr>
                <a:t>K</a:t>
              </a:r>
            </a:p>
          </p:txBody>
        </p:sp>
      </p:grpSp>
      <p:grpSp>
        <p:nvGrpSpPr>
          <p:cNvPr id="20485" name="Group 70"/>
          <p:cNvGrpSpPr>
            <a:grpSpLocks/>
          </p:cNvGrpSpPr>
          <p:nvPr/>
        </p:nvGrpSpPr>
        <p:grpSpPr bwMode="auto">
          <a:xfrm>
            <a:off x="6019800" y="4460875"/>
            <a:ext cx="2500313" cy="1393825"/>
            <a:chOff x="3801" y="2809"/>
            <a:chExt cx="1575" cy="878"/>
          </a:xfrm>
        </p:grpSpPr>
        <p:grpSp>
          <p:nvGrpSpPr>
            <p:cNvPr id="20541" name="Group 71"/>
            <p:cNvGrpSpPr>
              <a:grpSpLocks/>
            </p:cNvGrpSpPr>
            <p:nvPr/>
          </p:nvGrpSpPr>
          <p:grpSpPr bwMode="auto">
            <a:xfrm>
              <a:off x="3801" y="2928"/>
              <a:ext cx="1575" cy="759"/>
              <a:chOff x="3801" y="2928"/>
              <a:chExt cx="1575" cy="759"/>
            </a:xfrm>
          </p:grpSpPr>
          <p:grpSp>
            <p:nvGrpSpPr>
              <p:cNvPr id="20543" name="Group 72"/>
              <p:cNvGrpSpPr>
                <a:grpSpLocks/>
              </p:cNvGrpSpPr>
              <p:nvPr/>
            </p:nvGrpSpPr>
            <p:grpSpPr bwMode="auto">
              <a:xfrm>
                <a:off x="4503" y="2928"/>
                <a:ext cx="624" cy="288"/>
                <a:chOff x="2684" y="3796"/>
                <a:chExt cx="624" cy="288"/>
              </a:xfrm>
            </p:grpSpPr>
            <p:sp>
              <p:nvSpPr>
                <p:cNvPr id="20562" name="Line 73"/>
                <p:cNvSpPr>
                  <a:spLocks noChangeShapeType="1"/>
                </p:cNvSpPr>
                <p:nvPr/>
              </p:nvSpPr>
              <p:spPr bwMode="auto">
                <a:xfrm>
                  <a:off x="2784" y="3840"/>
                  <a:ext cx="4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3" name="Line 74"/>
                <p:cNvSpPr>
                  <a:spLocks noChangeShapeType="1"/>
                </p:cNvSpPr>
                <p:nvPr/>
              </p:nvSpPr>
              <p:spPr bwMode="auto">
                <a:xfrm>
                  <a:off x="2832" y="3840"/>
                  <a:ext cx="4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64" name="Group 75"/>
                <p:cNvGrpSpPr>
                  <a:grpSpLocks/>
                </p:cNvGrpSpPr>
                <p:nvPr/>
              </p:nvGrpSpPr>
              <p:grpSpPr bwMode="auto">
                <a:xfrm>
                  <a:off x="2684" y="3796"/>
                  <a:ext cx="624" cy="288"/>
                  <a:chOff x="2688" y="3792"/>
                  <a:chExt cx="624" cy="288"/>
                </a:xfrm>
              </p:grpSpPr>
              <p:sp>
                <p:nvSpPr>
                  <p:cNvPr id="20565" name="Line 76"/>
                  <p:cNvSpPr>
                    <a:spLocks noChangeShapeType="1"/>
                  </p:cNvSpPr>
                  <p:nvPr/>
                </p:nvSpPr>
                <p:spPr bwMode="auto">
                  <a:xfrm>
                    <a:off x="2688" y="3936"/>
                    <a:ext cx="24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66" name="Group 77"/>
                  <p:cNvGrpSpPr>
                    <a:grpSpLocks/>
                  </p:cNvGrpSpPr>
                  <p:nvPr/>
                </p:nvGrpSpPr>
                <p:grpSpPr bwMode="auto">
                  <a:xfrm>
                    <a:off x="2832" y="3792"/>
                    <a:ext cx="480" cy="288"/>
                    <a:chOff x="2832" y="3792"/>
                    <a:chExt cx="480" cy="288"/>
                  </a:xfrm>
                </p:grpSpPr>
                <p:sp>
                  <p:nvSpPr>
                    <p:cNvPr id="20567" name="Line 78"/>
                    <p:cNvSpPr>
                      <a:spLocks noChangeShapeType="1"/>
                    </p:cNvSpPr>
                    <p:nvPr/>
                  </p:nvSpPr>
                  <p:spPr bwMode="auto">
                    <a:xfrm>
                      <a:off x="2928" y="3792"/>
                      <a:ext cx="0" cy="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8" name="Line 79"/>
                    <p:cNvSpPr>
                      <a:spLocks noChangeShapeType="1"/>
                    </p:cNvSpPr>
                    <p:nvPr/>
                  </p:nvSpPr>
                  <p:spPr bwMode="auto">
                    <a:xfrm>
                      <a:off x="3024" y="3936"/>
                      <a:ext cx="28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9" name="Line 80"/>
                    <p:cNvSpPr>
                      <a:spLocks noChangeShapeType="1"/>
                    </p:cNvSpPr>
                    <p:nvPr/>
                  </p:nvSpPr>
                  <p:spPr bwMode="auto">
                    <a:xfrm>
                      <a:off x="2832" y="3792"/>
                      <a:ext cx="0" cy="9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0" name="Line 81"/>
                    <p:cNvSpPr>
                      <a:spLocks noChangeShapeType="1"/>
                    </p:cNvSpPr>
                    <p:nvPr/>
                  </p:nvSpPr>
                  <p:spPr bwMode="auto">
                    <a:xfrm>
                      <a:off x="3120" y="3840"/>
                      <a:ext cx="9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1" name="Line 82"/>
                    <p:cNvSpPr>
                      <a:spLocks noChangeShapeType="1"/>
                    </p:cNvSpPr>
                    <p:nvPr/>
                  </p:nvSpPr>
                  <p:spPr bwMode="auto">
                    <a:xfrm flipH="1">
                      <a:off x="3024" y="3840"/>
                      <a:ext cx="0" cy="19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0544" name="Group 83"/>
              <p:cNvGrpSpPr>
                <a:grpSpLocks/>
              </p:cNvGrpSpPr>
              <p:nvPr/>
            </p:nvGrpSpPr>
            <p:grpSpPr bwMode="auto">
              <a:xfrm>
                <a:off x="3801" y="3062"/>
                <a:ext cx="256" cy="625"/>
                <a:chOff x="3792" y="3071"/>
                <a:chExt cx="256" cy="625"/>
              </a:xfrm>
            </p:grpSpPr>
            <p:sp>
              <p:nvSpPr>
                <p:cNvPr id="20557" name="Line 84"/>
                <p:cNvSpPr>
                  <a:spLocks noChangeShapeType="1"/>
                </p:cNvSpPr>
                <p:nvPr/>
              </p:nvSpPr>
              <p:spPr bwMode="auto">
                <a:xfrm rot="16200000" flipV="1">
                  <a:off x="3830" y="3161"/>
                  <a:ext cx="179"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8" name="Line 85"/>
                <p:cNvSpPr>
                  <a:spLocks noChangeShapeType="1"/>
                </p:cNvSpPr>
                <p:nvPr/>
              </p:nvSpPr>
              <p:spPr bwMode="auto">
                <a:xfrm rot="-5400000">
                  <a:off x="3831" y="3608"/>
                  <a:ext cx="17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9" name="Oval 86"/>
                <p:cNvSpPr>
                  <a:spLocks noChangeArrowheads="1"/>
                </p:cNvSpPr>
                <p:nvPr/>
              </p:nvSpPr>
              <p:spPr bwMode="auto">
                <a:xfrm rot="-5400000">
                  <a:off x="3785" y="3257"/>
                  <a:ext cx="269" cy="25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0560" name="Line 87"/>
                <p:cNvSpPr>
                  <a:spLocks noChangeShapeType="1"/>
                </p:cNvSpPr>
                <p:nvPr/>
              </p:nvSpPr>
              <p:spPr bwMode="auto">
                <a:xfrm rot="16200000" flipH="1">
                  <a:off x="3830" y="3300"/>
                  <a:ext cx="179" cy="17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1" name="Line 88"/>
                <p:cNvSpPr>
                  <a:spLocks noChangeShapeType="1"/>
                </p:cNvSpPr>
                <p:nvPr/>
              </p:nvSpPr>
              <p:spPr bwMode="auto">
                <a:xfrm rot="-5400000">
                  <a:off x="3830" y="3300"/>
                  <a:ext cx="179" cy="17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45" name="Group 89"/>
              <p:cNvGrpSpPr>
                <a:grpSpLocks/>
              </p:cNvGrpSpPr>
              <p:nvPr/>
            </p:nvGrpSpPr>
            <p:grpSpPr bwMode="auto">
              <a:xfrm>
                <a:off x="3936" y="2928"/>
                <a:ext cx="768" cy="327"/>
                <a:chOff x="3792" y="3969"/>
                <a:chExt cx="768" cy="327"/>
              </a:xfrm>
            </p:grpSpPr>
            <p:sp>
              <p:nvSpPr>
                <p:cNvPr id="20550" name="Line 90"/>
                <p:cNvSpPr>
                  <a:spLocks noChangeShapeType="1"/>
                </p:cNvSpPr>
                <p:nvPr/>
              </p:nvSpPr>
              <p:spPr bwMode="auto">
                <a:xfrm>
                  <a:off x="3792" y="4113"/>
                  <a:ext cx="28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51" name="Group 91"/>
                <p:cNvGrpSpPr>
                  <a:grpSpLocks/>
                </p:cNvGrpSpPr>
                <p:nvPr/>
              </p:nvGrpSpPr>
              <p:grpSpPr bwMode="auto">
                <a:xfrm>
                  <a:off x="3792" y="3969"/>
                  <a:ext cx="768" cy="327"/>
                  <a:chOff x="3504" y="3120"/>
                  <a:chExt cx="768" cy="327"/>
                </a:xfrm>
              </p:grpSpPr>
              <p:sp>
                <p:nvSpPr>
                  <p:cNvPr id="20552" name="Line 92"/>
                  <p:cNvSpPr>
                    <a:spLocks noChangeShapeType="1"/>
                  </p:cNvSpPr>
                  <p:nvPr/>
                </p:nvSpPr>
                <p:spPr bwMode="auto">
                  <a:xfrm>
                    <a:off x="3936" y="3264"/>
                    <a:ext cx="33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3" name="Text Box 93"/>
                  <p:cNvSpPr txBox="1">
                    <a:spLocks noChangeArrowheads="1"/>
                  </p:cNvSpPr>
                  <p:nvPr/>
                </p:nvSpPr>
                <p:spPr bwMode="auto">
                  <a:xfrm>
                    <a:off x="3504" y="3120"/>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endParaRPr lang="vi-VN" altLang="en-US" sz="2800">
                      <a:latin typeface="Times New Roman" panose="02020603050405020304" pitchFamily="18" charset="0"/>
                      <a:cs typeface="Times New Roman" panose="02020603050405020304" pitchFamily="18" charset="0"/>
                    </a:endParaRPr>
                  </a:p>
                </p:txBody>
              </p:sp>
              <p:sp>
                <p:nvSpPr>
                  <p:cNvPr id="20554" name="Oval 94"/>
                  <p:cNvSpPr>
                    <a:spLocks noChangeArrowheads="1"/>
                  </p:cNvSpPr>
                  <p:nvPr/>
                </p:nvSpPr>
                <p:spPr bwMode="auto">
                  <a:xfrm>
                    <a:off x="3744" y="3232"/>
                    <a:ext cx="48" cy="48"/>
                  </a:xfrm>
                  <a:prstGeom prst="ellipse">
                    <a:avLst/>
                  </a:prstGeom>
                  <a:solidFill>
                    <a:schemeClr val="tx1"/>
                  </a:solidFill>
                  <a:ln w="5715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latin typeface="Times New Roman" panose="02020603050405020304" pitchFamily="18" charset="0"/>
                      <a:cs typeface="Times New Roman" panose="02020603050405020304" pitchFamily="18" charset="0"/>
                    </a:endParaRPr>
                  </a:p>
                </p:txBody>
              </p:sp>
              <p:sp>
                <p:nvSpPr>
                  <p:cNvPr id="20555" name="Oval 95"/>
                  <p:cNvSpPr>
                    <a:spLocks noChangeArrowheads="1"/>
                  </p:cNvSpPr>
                  <p:nvPr/>
                </p:nvSpPr>
                <p:spPr bwMode="auto">
                  <a:xfrm>
                    <a:off x="3888" y="3232"/>
                    <a:ext cx="48" cy="48"/>
                  </a:xfrm>
                  <a:prstGeom prst="ellipse">
                    <a:avLst/>
                  </a:prstGeom>
                  <a:solidFill>
                    <a:schemeClr val="tx1"/>
                  </a:solidFill>
                  <a:ln w="57150">
                    <a:solidFill>
                      <a:srgbClr val="FF0000"/>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latin typeface="Times New Roman" panose="02020603050405020304" pitchFamily="18" charset="0"/>
                      <a:cs typeface="Times New Roman" panose="02020603050405020304" pitchFamily="18" charset="0"/>
                    </a:endParaRPr>
                  </a:p>
                </p:txBody>
              </p:sp>
              <p:sp>
                <p:nvSpPr>
                  <p:cNvPr id="20556" name="Line 96"/>
                  <p:cNvSpPr>
                    <a:spLocks noChangeShapeType="1"/>
                  </p:cNvSpPr>
                  <p:nvPr/>
                </p:nvSpPr>
                <p:spPr bwMode="auto">
                  <a:xfrm flipV="1">
                    <a:off x="3776" y="3224"/>
                    <a:ext cx="144" cy="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546" name="Line 97"/>
              <p:cNvSpPr>
                <a:spLocks noChangeShapeType="1"/>
              </p:cNvSpPr>
              <p:nvPr/>
            </p:nvSpPr>
            <p:spPr bwMode="auto">
              <a:xfrm flipH="1">
                <a:off x="3927" y="3072"/>
                <a:ext cx="19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7" name="Line 98"/>
              <p:cNvSpPr>
                <a:spLocks noChangeShapeType="1"/>
              </p:cNvSpPr>
              <p:nvPr/>
            </p:nvSpPr>
            <p:spPr bwMode="auto">
              <a:xfrm>
                <a:off x="4896" y="3072"/>
                <a:ext cx="48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8" name="Line 99"/>
              <p:cNvSpPr>
                <a:spLocks noChangeShapeType="1"/>
              </p:cNvSpPr>
              <p:nvPr/>
            </p:nvSpPr>
            <p:spPr bwMode="auto">
              <a:xfrm flipV="1">
                <a:off x="5367" y="3063"/>
                <a:ext cx="0" cy="6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9" name="Line 100"/>
              <p:cNvSpPr>
                <a:spLocks noChangeShapeType="1"/>
              </p:cNvSpPr>
              <p:nvPr/>
            </p:nvSpPr>
            <p:spPr bwMode="auto">
              <a:xfrm>
                <a:off x="3927" y="3675"/>
                <a:ext cx="144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42" name="Text Box 101"/>
            <p:cNvSpPr txBox="1">
              <a:spLocks noChangeArrowheads="1"/>
            </p:cNvSpPr>
            <p:nvPr/>
          </p:nvSpPr>
          <p:spPr bwMode="auto">
            <a:xfrm>
              <a:off x="4176" y="2809"/>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K</a:t>
              </a:r>
            </a:p>
          </p:txBody>
        </p:sp>
      </p:grpSp>
      <p:sp>
        <p:nvSpPr>
          <p:cNvPr id="20486" name="Rectangle 102"/>
          <p:cNvSpPr>
            <a:spLocks noChangeArrowheads="1"/>
          </p:cNvSpPr>
          <p:nvPr/>
        </p:nvSpPr>
        <p:spPr bwMode="auto">
          <a:xfrm>
            <a:off x="381000" y="1844675"/>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C5:</a:t>
            </a:r>
            <a:r>
              <a:rPr lang="en-US" altLang="en-US" sz="2400" b="1">
                <a:solidFill>
                  <a:srgbClr val="0000CC"/>
                </a:solidFill>
                <a:latin typeface="Times New Roman" panose="02020603050405020304" pitchFamily="18" charset="0"/>
                <a:cs typeface="Times New Roman" panose="02020603050405020304" pitchFamily="18" charset="0"/>
              </a:rPr>
              <a:t> Hãy dùng mũi tên như trong sơ đồ hình 21.1a để biểu diễn chiều dòng điện trong các sơ đồ mạch điện hình 21.1 b, c, d. </a:t>
            </a:r>
          </a:p>
        </p:txBody>
      </p:sp>
      <p:sp>
        <p:nvSpPr>
          <p:cNvPr id="54375" name="Text Box 103"/>
          <p:cNvSpPr txBox="1">
            <a:spLocks noChangeArrowheads="1"/>
          </p:cNvSpPr>
          <p:nvPr/>
        </p:nvSpPr>
        <p:spPr bwMode="auto">
          <a:xfrm>
            <a:off x="1295400" y="6096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800080"/>
                </a:solidFill>
                <a:latin typeface="Times New Roman" panose="02020603050405020304" pitchFamily="18" charset="0"/>
                <a:cs typeface="Times New Roman" panose="02020603050405020304" pitchFamily="18" charset="0"/>
              </a:rPr>
              <a:t>b)</a:t>
            </a:r>
          </a:p>
        </p:txBody>
      </p:sp>
      <p:sp>
        <p:nvSpPr>
          <p:cNvPr id="54376" name="Text Box 104"/>
          <p:cNvSpPr txBox="1">
            <a:spLocks noChangeArrowheads="1"/>
          </p:cNvSpPr>
          <p:nvPr/>
        </p:nvSpPr>
        <p:spPr bwMode="auto">
          <a:xfrm>
            <a:off x="4191000" y="609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c)</a:t>
            </a:r>
          </a:p>
        </p:txBody>
      </p:sp>
      <p:sp>
        <p:nvSpPr>
          <p:cNvPr id="54377" name="Text Box 105"/>
          <p:cNvSpPr txBox="1">
            <a:spLocks noChangeArrowheads="1"/>
          </p:cNvSpPr>
          <p:nvPr/>
        </p:nvSpPr>
        <p:spPr bwMode="auto">
          <a:xfrm>
            <a:off x="7162800" y="6019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d)</a:t>
            </a:r>
          </a:p>
        </p:txBody>
      </p:sp>
      <p:sp>
        <p:nvSpPr>
          <p:cNvPr id="54378" name="Text Box 106"/>
          <p:cNvSpPr txBox="1">
            <a:spLocks noChangeArrowheads="1"/>
          </p:cNvSpPr>
          <p:nvPr/>
        </p:nvSpPr>
        <p:spPr bwMode="auto">
          <a:xfrm>
            <a:off x="4343400" y="388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a:t>
            </a:r>
          </a:p>
        </p:txBody>
      </p:sp>
      <p:grpSp>
        <p:nvGrpSpPr>
          <p:cNvPr id="20491" name="Group 107"/>
          <p:cNvGrpSpPr>
            <a:grpSpLocks/>
          </p:cNvGrpSpPr>
          <p:nvPr/>
        </p:nvGrpSpPr>
        <p:grpSpPr bwMode="auto">
          <a:xfrm flipH="1">
            <a:off x="3948113" y="2667000"/>
            <a:ext cx="990600" cy="457200"/>
            <a:chOff x="2684" y="3796"/>
            <a:chExt cx="624" cy="288"/>
          </a:xfrm>
        </p:grpSpPr>
        <p:sp>
          <p:nvSpPr>
            <p:cNvPr id="20531" name="Line 108"/>
            <p:cNvSpPr>
              <a:spLocks noChangeShapeType="1"/>
            </p:cNvSpPr>
            <p:nvPr/>
          </p:nvSpPr>
          <p:spPr bwMode="auto">
            <a:xfrm>
              <a:off x="2784" y="3840"/>
              <a:ext cx="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2" name="Line 109"/>
            <p:cNvSpPr>
              <a:spLocks noChangeShapeType="1"/>
            </p:cNvSpPr>
            <p:nvPr/>
          </p:nvSpPr>
          <p:spPr bwMode="auto">
            <a:xfrm>
              <a:off x="2832" y="3840"/>
              <a:ext cx="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33" name="Group 110"/>
            <p:cNvGrpSpPr>
              <a:grpSpLocks/>
            </p:cNvGrpSpPr>
            <p:nvPr/>
          </p:nvGrpSpPr>
          <p:grpSpPr bwMode="auto">
            <a:xfrm>
              <a:off x="2684" y="3796"/>
              <a:ext cx="624" cy="288"/>
              <a:chOff x="2688" y="3792"/>
              <a:chExt cx="624" cy="288"/>
            </a:xfrm>
          </p:grpSpPr>
          <p:sp>
            <p:nvSpPr>
              <p:cNvPr id="20534" name="Line 111"/>
              <p:cNvSpPr>
                <a:spLocks noChangeShapeType="1"/>
              </p:cNvSpPr>
              <p:nvPr/>
            </p:nvSpPr>
            <p:spPr bwMode="auto">
              <a:xfrm>
                <a:off x="2688" y="393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35" name="Group 112"/>
              <p:cNvGrpSpPr>
                <a:grpSpLocks/>
              </p:cNvGrpSpPr>
              <p:nvPr/>
            </p:nvGrpSpPr>
            <p:grpSpPr bwMode="auto">
              <a:xfrm>
                <a:off x="2832" y="3792"/>
                <a:ext cx="480" cy="288"/>
                <a:chOff x="2832" y="3792"/>
                <a:chExt cx="480" cy="288"/>
              </a:xfrm>
            </p:grpSpPr>
            <p:sp>
              <p:nvSpPr>
                <p:cNvPr id="20536" name="Line 113"/>
                <p:cNvSpPr>
                  <a:spLocks noChangeShapeType="1"/>
                </p:cNvSpPr>
                <p:nvPr/>
              </p:nvSpPr>
              <p:spPr bwMode="auto">
                <a:xfrm>
                  <a:off x="2928" y="379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7" name="Line 114"/>
                <p:cNvSpPr>
                  <a:spLocks noChangeShapeType="1"/>
                </p:cNvSpPr>
                <p:nvPr/>
              </p:nvSpPr>
              <p:spPr bwMode="auto">
                <a:xfrm>
                  <a:off x="3024" y="393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8" name="Line 115"/>
                <p:cNvSpPr>
                  <a:spLocks noChangeShapeType="1"/>
                </p:cNvSpPr>
                <p:nvPr/>
              </p:nvSpPr>
              <p:spPr bwMode="auto">
                <a:xfrm>
                  <a:off x="2832" y="3792"/>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9" name="Line 116"/>
                <p:cNvSpPr>
                  <a:spLocks noChangeShapeType="1"/>
                </p:cNvSpPr>
                <p:nvPr/>
              </p:nvSpPr>
              <p:spPr bwMode="auto">
                <a:xfrm>
                  <a:off x="3120" y="384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0" name="Line 117"/>
                <p:cNvSpPr>
                  <a:spLocks noChangeShapeType="1"/>
                </p:cNvSpPr>
                <p:nvPr/>
              </p:nvSpPr>
              <p:spPr bwMode="auto">
                <a:xfrm flipH="1">
                  <a:off x="3024" y="3840"/>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0492" name="Group 118"/>
          <p:cNvGrpSpPr>
            <a:grpSpLocks/>
          </p:cNvGrpSpPr>
          <p:nvPr/>
        </p:nvGrpSpPr>
        <p:grpSpPr bwMode="auto">
          <a:xfrm>
            <a:off x="4648200" y="3657600"/>
            <a:ext cx="1066800" cy="406400"/>
            <a:chOff x="1920" y="3072"/>
            <a:chExt cx="720" cy="288"/>
          </a:xfrm>
        </p:grpSpPr>
        <p:sp>
          <p:nvSpPr>
            <p:cNvPr id="20526" name="Line 119"/>
            <p:cNvSpPr>
              <a:spLocks noChangeShapeType="1"/>
            </p:cNvSpPr>
            <p:nvPr/>
          </p:nvSpPr>
          <p:spPr bwMode="auto">
            <a:xfrm flipV="1">
              <a:off x="2448" y="32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7" name="Line 120"/>
            <p:cNvSpPr>
              <a:spLocks noChangeShapeType="1"/>
            </p:cNvSpPr>
            <p:nvPr/>
          </p:nvSpPr>
          <p:spPr bwMode="auto">
            <a:xfrm>
              <a:off x="1920" y="321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8" name="Oval 121"/>
            <p:cNvSpPr>
              <a:spLocks noChangeArrowheads="1"/>
            </p:cNvSpPr>
            <p:nvPr/>
          </p:nvSpPr>
          <p:spPr bwMode="auto">
            <a:xfrm>
              <a:off x="2160" y="3072"/>
              <a:ext cx="288"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0529" name="Line 122"/>
            <p:cNvSpPr>
              <a:spLocks noChangeShapeType="1"/>
            </p:cNvSpPr>
            <p:nvPr/>
          </p:nvSpPr>
          <p:spPr bwMode="auto">
            <a:xfrm flipH="1">
              <a:off x="2208"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0" name="Line 123"/>
            <p:cNvSpPr>
              <a:spLocks noChangeShapeType="1"/>
            </p:cNvSpPr>
            <p:nvPr/>
          </p:nvSpPr>
          <p:spPr bwMode="auto">
            <a:xfrm>
              <a:off x="2208"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493" name="Group 124"/>
          <p:cNvGrpSpPr>
            <a:grpSpLocks/>
          </p:cNvGrpSpPr>
          <p:nvPr/>
        </p:nvGrpSpPr>
        <p:grpSpPr bwMode="auto">
          <a:xfrm>
            <a:off x="3414713" y="3638550"/>
            <a:ext cx="1219200" cy="519113"/>
            <a:chOff x="3792" y="3969"/>
            <a:chExt cx="768" cy="327"/>
          </a:xfrm>
        </p:grpSpPr>
        <p:sp>
          <p:nvSpPr>
            <p:cNvPr id="20519" name="Line 125"/>
            <p:cNvSpPr>
              <a:spLocks noChangeShapeType="1"/>
            </p:cNvSpPr>
            <p:nvPr/>
          </p:nvSpPr>
          <p:spPr bwMode="auto">
            <a:xfrm>
              <a:off x="3792" y="4113"/>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20" name="Group 126"/>
            <p:cNvGrpSpPr>
              <a:grpSpLocks/>
            </p:cNvGrpSpPr>
            <p:nvPr/>
          </p:nvGrpSpPr>
          <p:grpSpPr bwMode="auto">
            <a:xfrm>
              <a:off x="3792" y="3969"/>
              <a:ext cx="768" cy="327"/>
              <a:chOff x="3504" y="3120"/>
              <a:chExt cx="768" cy="327"/>
            </a:xfrm>
          </p:grpSpPr>
          <p:sp>
            <p:nvSpPr>
              <p:cNvPr id="20521" name="Line 127"/>
              <p:cNvSpPr>
                <a:spLocks noChangeShapeType="1"/>
              </p:cNvSpPr>
              <p:nvPr/>
            </p:nvSpPr>
            <p:spPr bwMode="auto">
              <a:xfrm>
                <a:off x="3936" y="3264"/>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2" name="Text Box 128"/>
              <p:cNvSpPr txBox="1">
                <a:spLocks noChangeArrowheads="1"/>
              </p:cNvSpPr>
              <p:nvPr/>
            </p:nvSpPr>
            <p:spPr bwMode="auto">
              <a:xfrm>
                <a:off x="3504" y="3120"/>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endParaRPr lang="vi-VN" altLang="en-US" sz="2800">
                  <a:latin typeface="Times New Roman" panose="02020603050405020304" pitchFamily="18" charset="0"/>
                  <a:cs typeface="Times New Roman" panose="02020603050405020304" pitchFamily="18" charset="0"/>
                </a:endParaRPr>
              </a:p>
            </p:txBody>
          </p:sp>
          <p:sp>
            <p:nvSpPr>
              <p:cNvPr id="20523" name="Oval 129"/>
              <p:cNvSpPr>
                <a:spLocks noChangeArrowheads="1"/>
              </p:cNvSpPr>
              <p:nvPr/>
            </p:nvSpPr>
            <p:spPr bwMode="auto">
              <a:xfrm>
                <a:off x="3744" y="3232"/>
                <a:ext cx="48" cy="48"/>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latin typeface="Times New Roman" panose="02020603050405020304" pitchFamily="18" charset="0"/>
                  <a:cs typeface="Times New Roman" panose="02020603050405020304" pitchFamily="18" charset="0"/>
                </a:endParaRPr>
              </a:p>
            </p:txBody>
          </p:sp>
          <p:sp>
            <p:nvSpPr>
              <p:cNvPr id="20524" name="Oval 130"/>
              <p:cNvSpPr>
                <a:spLocks noChangeArrowheads="1"/>
              </p:cNvSpPr>
              <p:nvPr/>
            </p:nvSpPr>
            <p:spPr bwMode="auto">
              <a:xfrm>
                <a:off x="3888" y="3232"/>
                <a:ext cx="48" cy="48"/>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endParaRPr lang="vi-VN" altLang="en-US" sz="2800">
                  <a:latin typeface="Times New Roman" panose="02020603050405020304" pitchFamily="18" charset="0"/>
                  <a:cs typeface="Times New Roman" panose="02020603050405020304" pitchFamily="18" charset="0"/>
                </a:endParaRPr>
              </a:p>
            </p:txBody>
          </p:sp>
          <p:sp>
            <p:nvSpPr>
              <p:cNvPr id="20525" name="Line 131"/>
              <p:cNvSpPr>
                <a:spLocks noChangeShapeType="1"/>
              </p:cNvSpPr>
              <p:nvPr/>
            </p:nvSpPr>
            <p:spPr bwMode="auto">
              <a:xfrm flipV="1">
                <a:off x="3776" y="3224"/>
                <a:ext cx="144"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494" name="Line 132"/>
          <p:cNvSpPr>
            <a:spLocks noChangeShapeType="1"/>
          </p:cNvSpPr>
          <p:nvPr/>
        </p:nvSpPr>
        <p:spPr bwMode="auto">
          <a:xfrm flipV="1">
            <a:off x="3414713" y="2881313"/>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33"/>
          <p:cNvSpPr>
            <a:spLocks noChangeShapeType="1"/>
          </p:cNvSpPr>
          <p:nvPr/>
        </p:nvSpPr>
        <p:spPr bwMode="auto">
          <a:xfrm flipH="1">
            <a:off x="3414713" y="28956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34"/>
          <p:cNvSpPr>
            <a:spLocks noChangeShapeType="1"/>
          </p:cNvSpPr>
          <p:nvPr/>
        </p:nvSpPr>
        <p:spPr bwMode="auto">
          <a:xfrm>
            <a:off x="4953000" y="28956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35"/>
          <p:cNvSpPr>
            <a:spLocks noChangeShapeType="1"/>
          </p:cNvSpPr>
          <p:nvPr/>
        </p:nvSpPr>
        <p:spPr bwMode="auto">
          <a:xfrm flipV="1">
            <a:off x="5700713" y="2895600"/>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36"/>
          <p:cNvSpPr>
            <a:spLocks noChangeShapeType="1"/>
          </p:cNvSpPr>
          <p:nvPr/>
        </p:nvSpPr>
        <p:spPr bwMode="auto">
          <a:xfrm flipH="1">
            <a:off x="4419600" y="3873500"/>
            <a:ext cx="3048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9" name="Line 137"/>
          <p:cNvSpPr>
            <a:spLocks noChangeShapeType="1"/>
          </p:cNvSpPr>
          <p:nvPr/>
        </p:nvSpPr>
        <p:spPr bwMode="auto">
          <a:xfrm rot="16200000" flipH="1">
            <a:off x="5548313" y="3352800"/>
            <a:ext cx="3048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0" name="Line 138"/>
          <p:cNvSpPr>
            <a:spLocks noChangeShapeType="1"/>
          </p:cNvSpPr>
          <p:nvPr/>
        </p:nvSpPr>
        <p:spPr bwMode="auto">
          <a:xfrm>
            <a:off x="4938713" y="2895600"/>
            <a:ext cx="3048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1" name="Line 139"/>
          <p:cNvSpPr>
            <a:spLocks noChangeShapeType="1"/>
          </p:cNvSpPr>
          <p:nvPr/>
        </p:nvSpPr>
        <p:spPr bwMode="auto">
          <a:xfrm rot="5400000" flipH="1" flipV="1">
            <a:off x="3262313" y="3352800"/>
            <a:ext cx="3048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2" name="Line 140"/>
          <p:cNvSpPr>
            <a:spLocks noChangeShapeType="1"/>
          </p:cNvSpPr>
          <p:nvPr/>
        </p:nvSpPr>
        <p:spPr bwMode="auto">
          <a:xfrm flipH="1">
            <a:off x="1371600" y="48768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3" name="Line 141"/>
          <p:cNvSpPr>
            <a:spLocks noChangeShapeType="1"/>
          </p:cNvSpPr>
          <p:nvPr/>
        </p:nvSpPr>
        <p:spPr bwMode="auto">
          <a:xfrm rot="16200000" flipH="1">
            <a:off x="381000" y="53340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4" name="Line 142"/>
          <p:cNvSpPr>
            <a:spLocks noChangeShapeType="1"/>
          </p:cNvSpPr>
          <p:nvPr/>
        </p:nvSpPr>
        <p:spPr bwMode="auto">
          <a:xfrm>
            <a:off x="2057400" y="5838825"/>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5" name="Line 143"/>
          <p:cNvSpPr>
            <a:spLocks noChangeShapeType="1"/>
          </p:cNvSpPr>
          <p:nvPr/>
        </p:nvSpPr>
        <p:spPr bwMode="auto">
          <a:xfrm rot="5400000" flipH="1" flipV="1">
            <a:off x="2667000" y="52578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6" name="Line 144"/>
          <p:cNvSpPr>
            <a:spLocks noChangeShapeType="1"/>
          </p:cNvSpPr>
          <p:nvPr/>
        </p:nvSpPr>
        <p:spPr bwMode="auto">
          <a:xfrm flipH="1">
            <a:off x="4495800" y="58166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7" name="Line 145"/>
          <p:cNvSpPr>
            <a:spLocks noChangeShapeType="1"/>
          </p:cNvSpPr>
          <p:nvPr/>
        </p:nvSpPr>
        <p:spPr bwMode="auto">
          <a:xfrm rot="16200000" flipH="1">
            <a:off x="5562600" y="53340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8" name="Line 146"/>
          <p:cNvSpPr>
            <a:spLocks noChangeShapeType="1"/>
          </p:cNvSpPr>
          <p:nvPr/>
        </p:nvSpPr>
        <p:spPr bwMode="auto">
          <a:xfrm>
            <a:off x="3924300" y="48387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19" name="Line 147"/>
          <p:cNvSpPr>
            <a:spLocks noChangeShapeType="1"/>
          </p:cNvSpPr>
          <p:nvPr/>
        </p:nvSpPr>
        <p:spPr bwMode="auto">
          <a:xfrm rot="5400000" flipH="1" flipV="1">
            <a:off x="3276600" y="5257800"/>
            <a:ext cx="304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20" name="Line 148"/>
          <p:cNvSpPr>
            <a:spLocks noChangeShapeType="1"/>
          </p:cNvSpPr>
          <p:nvPr/>
        </p:nvSpPr>
        <p:spPr bwMode="auto">
          <a:xfrm flipH="1">
            <a:off x="7086600" y="4876800"/>
            <a:ext cx="304800" cy="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21" name="Line 149"/>
          <p:cNvSpPr>
            <a:spLocks noChangeShapeType="1"/>
          </p:cNvSpPr>
          <p:nvPr/>
        </p:nvSpPr>
        <p:spPr bwMode="auto">
          <a:xfrm rot="16200000" flipH="1">
            <a:off x="6172200" y="5705475"/>
            <a:ext cx="133350" cy="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22" name="Line 150"/>
          <p:cNvSpPr>
            <a:spLocks noChangeShapeType="1"/>
          </p:cNvSpPr>
          <p:nvPr/>
        </p:nvSpPr>
        <p:spPr bwMode="auto">
          <a:xfrm>
            <a:off x="7162800" y="5829300"/>
            <a:ext cx="304800" cy="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423" name="Line 151"/>
          <p:cNvSpPr>
            <a:spLocks noChangeShapeType="1"/>
          </p:cNvSpPr>
          <p:nvPr/>
        </p:nvSpPr>
        <p:spPr bwMode="auto">
          <a:xfrm rot="5400000" flipH="1" flipV="1">
            <a:off x="8369300" y="5334000"/>
            <a:ext cx="304800" cy="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4" name="Text Box 156"/>
          <p:cNvSpPr txBox="1">
            <a:spLocks noChangeArrowheads="1"/>
          </p:cNvSpPr>
          <p:nvPr/>
        </p:nvSpPr>
        <p:spPr bwMode="auto">
          <a:xfrm>
            <a:off x="3784600" y="3454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K</a:t>
            </a:r>
          </a:p>
        </p:txBody>
      </p:sp>
      <p:sp>
        <p:nvSpPr>
          <p:cNvPr id="20515" name="Text Box 157"/>
          <p:cNvSpPr txBox="1">
            <a:spLocks noChangeArrowheads="1"/>
          </p:cNvSpPr>
          <p:nvPr/>
        </p:nvSpPr>
        <p:spPr bwMode="auto">
          <a:xfrm>
            <a:off x="0" y="13716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 Chiều dòng điện</a:t>
            </a:r>
            <a:endParaRPr lang="vi-VN" altLang="en-US" sz="2800" b="1">
              <a:solidFill>
                <a:srgbClr val="CC0000"/>
              </a:solidFill>
              <a:latin typeface="Times New Roman" panose="02020603050405020304" pitchFamily="18" charset="0"/>
              <a:cs typeface="Times New Roman" panose="02020603050405020304" pitchFamily="18" charset="0"/>
            </a:endParaRPr>
          </a:p>
        </p:txBody>
      </p:sp>
      <p:sp>
        <p:nvSpPr>
          <p:cNvPr id="20516" name="Text Box 158"/>
          <p:cNvSpPr txBox="1">
            <a:spLocks noChangeArrowheads="1"/>
          </p:cNvSpPr>
          <p:nvPr/>
        </p:nvSpPr>
        <p:spPr bwMode="auto">
          <a:xfrm>
            <a:off x="152400" y="1524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0" hangingPunct="0">
              <a:buFontTx/>
              <a:buNone/>
              <a:defRPr/>
            </a:pPr>
            <a:r>
              <a:rPr lang="vi-VN" sz="2800" b="1" kern="10" dirty="0" smtClean="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rPr>
              <a:t>Bài 21</a:t>
            </a:r>
            <a:r>
              <a:rPr lang="en-US" sz="2800" b="1" kern="10" dirty="0" smtClean="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rPr>
              <a:t>: </a:t>
            </a:r>
            <a:r>
              <a:rPr lang="vi-VN" sz="2800" b="1" kern="10" dirty="0" smtClean="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rPr>
              <a:t> SƠ ĐỒ MẠCH ĐIỆN - CHIỀU DÒNG ĐIỆN</a:t>
            </a:r>
            <a:endParaRPr lang="en-US" sz="2800" b="1" kern="10" dirty="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endParaRPr>
          </a:p>
        </p:txBody>
      </p:sp>
      <p:sp>
        <p:nvSpPr>
          <p:cNvPr id="20517" name="Text Box 159"/>
          <p:cNvSpPr txBox="1">
            <a:spLocks noChangeArrowheads="1"/>
          </p:cNvSpPr>
          <p:nvPr/>
        </p:nvSpPr>
        <p:spPr bwMode="auto">
          <a:xfrm>
            <a:off x="0" y="9144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20518" name="WordArt 161"/>
          <p:cNvSpPr>
            <a:spLocks noChangeArrowheads="1" noChangeShapeType="1" noTextEdit="1"/>
          </p:cNvSpPr>
          <p:nvPr/>
        </p:nvSpPr>
        <p:spPr bwMode="auto">
          <a:xfrm>
            <a:off x="333375" y="0"/>
            <a:ext cx="8277225" cy="838200"/>
          </a:xfrm>
          <a:prstGeom prst="rect">
            <a:avLst/>
          </a:prstGeom>
        </p:spPr>
        <p:txBody>
          <a:bodyPr wrap="none" fromWordArt="1">
            <a:prstTxWarp prst="textPlain">
              <a:avLst>
                <a:gd name="adj" fmla="val 50000"/>
              </a:avLst>
            </a:prstTxWarp>
          </a:bodyPr>
          <a:lstStyle/>
          <a:p>
            <a:pPr algn="ct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4375"/>
                                        </p:tgtEl>
                                        <p:attrNameLst>
                                          <p:attrName>style.visibility</p:attrName>
                                        </p:attrNameLst>
                                      </p:cBhvr>
                                      <p:to>
                                        <p:strVal val="visible"/>
                                      </p:to>
                                    </p:set>
                                    <p:anim calcmode="lin" valueType="num">
                                      <p:cBhvr>
                                        <p:cTn id="7" dur="1000" fill="hold"/>
                                        <p:tgtEl>
                                          <p:spTgt spid="54375"/>
                                        </p:tgtEl>
                                        <p:attrNameLst>
                                          <p:attrName>ppt_w</p:attrName>
                                        </p:attrNameLst>
                                      </p:cBhvr>
                                      <p:tavLst>
                                        <p:tav tm="0">
                                          <p:val>
                                            <p:fltVal val="0"/>
                                          </p:val>
                                        </p:tav>
                                        <p:tav tm="100000">
                                          <p:val>
                                            <p:strVal val="#ppt_w"/>
                                          </p:val>
                                        </p:tav>
                                      </p:tavLst>
                                    </p:anim>
                                    <p:anim calcmode="lin" valueType="num">
                                      <p:cBhvr>
                                        <p:cTn id="8" dur="1000" fill="hold"/>
                                        <p:tgtEl>
                                          <p:spTgt spid="54375"/>
                                        </p:tgtEl>
                                        <p:attrNameLst>
                                          <p:attrName>ppt_h</p:attrName>
                                        </p:attrNameLst>
                                      </p:cBhvr>
                                      <p:tavLst>
                                        <p:tav tm="0">
                                          <p:val>
                                            <p:fltVal val="0"/>
                                          </p:val>
                                        </p:tav>
                                        <p:tav tm="100000">
                                          <p:val>
                                            <p:strVal val="#ppt_h"/>
                                          </p:val>
                                        </p:tav>
                                      </p:tavLst>
                                    </p:anim>
                                    <p:anim calcmode="lin" valueType="num">
                                      <p:cBhvr>
                                        <p:cTn id="9" dur="1000" fill="hold"/>
                                        <p:tgtEl>
                                          <p:spTgt spid="54375"/>
                                        </p:tgtEl>
                                        <p:attrNameLst>
                                          <p:attrName>style.rotation</p:attrName>
                                        </p:attrNameLst>
                                      </p:cBhvr>
                                      <p:tavLst>
                                        <p:tav tm="0">
                                          <p:val>
                                            <p:fltVal val="90"/>
                                          </p:val>
                                        </p:tav>
                                        <p:tav tm="100000">
                                          <p:val>
                                            <p:fltVal val="0"/>
                                          </p:val>
                                        </p:tav>
                                      </p:tavLst>
                                    </p:anim>
                                    <p:animEffect transition="in" filter="fade">
                                      <p:cBhvr>
                                        <p:cTn id="10" dur="1000"/>
                                        <p:tgtEl>
                                          <p:spTgt spid="5437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4376"/>
                                        </p:tgtEl>
                                        <p:attrNameLst>
                                          <p:attrName>style.visibility</p:attrName>
                                        </p:attrNameLst>
                                      </p:cBhvr>
                                      <p:to>
                                        <p:strVal val="visible"/>
                                      </p:to>
                                    </p:set>
                                    <p:anim calcmode="lin" valueType="num">
                                      <p:cBhvr>
                                        <p:cTn id="13" dur="1000" fill="hold"/>
                                        <p:tgtEl>
                                          <p:spTgt spid="54376"/>
                                        </p:tgtEl>
                                        <p:attrNameLst>
                                          <p:attrName>ppt_w</p:attrName>
                                        </p:attrNameLst>
                                      </p:cBhvr>
                                      <p:tavLst>
                                        <p:tav tm="0">
                                          <p:val>
                                            <p:fltVal val="0"/>
                                          </p:val>
                                        </p:tav>
                                        <p:tav tm="100000">
                                          <p:val>
                                            <p:strVal val="#ppt_w"/>
                                          </p:val>
                                        </p:tav>
                                      </p:tavLst>
                                    </p:anim>
                                    <p:anim calcmode="lin" valueType="num">
                                      <p:cBhvr>
                                        <p:cTn id="14" dur="1000" fill="hold"/>
                                        <p:tgtEl>
                                          <p:spTgt spid="54376"/>
                                        </p:tgtEl>
                                        <p:attrNameLst>
                                          <p:attrName>ppt_h</p:attrName>
                                        </p:attrNameLst>
                                      </p:cBhvr>
                                      <p:tavLst>
                                        <p:tav tm="0">
                                          <p:val>
                                            <p:fltVal val="0"/>
                                          </p:val>
                                        </p:tav>
                                        <p:tav tm="100000">
                                          <p:val>
                                            <p:strVal val="#ppt_h"/>
                                          </p:val>
                                        </p:tav>
                                      </p:tavLst>
                                    </p:anim>
                                    <p:anim calcmode="lin" valueType="num">
                                      <p:cBhvr>
                                        <p:cTn id="15" dur="1000" fill="hold"/>
                                        <p:tgtEl>
                                          <p:spTgt spid="54376"/>
                                        </p:tgtEl>
                                        <p:attrNameLst>
                                          <p:attrName>style.rotation</p:attrName>
                                        </p:attrNameLst>
                                      </p:cBhvr>
                                      <p:tavLst>
                                        <p:tav tm="0">
                                          <p:val>
                                            <p:fltVal val="90"/>
                                          </p:val>
                                        </p:tav>
                                        <p:tav tm="100000">
                                          <p:val>
                                            <p:fltVal val="0"/>
                                          </p:val>
                                        </p:tav>
                                      </p:tavLst>
                                    </p:anim>
                                    <p:animEffect transition="in" filter="fade">
                                      <p:cBhvr>
                                        <p:cTn id="16" dur="1000"/>
                                        <p:tgtEl>
                                          <p:spTgt spid="54376"/>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54377"/>
                                        </p:tgtEl>
                                        <p:attrNameLst>
                                          <p:attrName>style.visibility</p:attrName>
                                        </p:attrNameLst>
                                      </p:cBhvr>
                                      <p:to>
                                        <p:strVal val="visible"/>
                                      </p:to>
                                    </p:set>
                                    <p:anim calcmode="lin" valueType="num">
                                      <p:cBhvr>
                                        <p:cTn id="19" dur="1000" fill="hold"/>
                                        <p:tgtEl>
                                          <p:spTgt spid="54377"/>
                                        </p:tgtEl>
                                        <p:attrNameLst>
                                          <p:attrName>ppt_w</p:attrName>
                                        </p:attrNameLst>
                                      </p:cBhvr>
                                      <p:tavLst>
                                        <p:tav tm="0">
                                          <p:val>
                                            <p:fltVal val="0"/>
                                          </p:val>
                                        </p:tav>
                                        <p:tav tm="100000">
                                          <p:val>
                                            <p:strVal val="#ppt_w"/>
                                          </p:val>
                                        </p:tav>
                                      </p:tavLst>
                                    </p:anim>
                                    <p:anim calcmode="lin" valueType="num">
                                      <p:cBhvr>
                                        <p:cTn id="20" dur="1000" fill="hold"/>
                                        <p:tgtEl>
                                          <p:spTgt spid="54377"/>
                                        </p:tgtEl>
                                        <p:attrNameLst>
                                          <p:attrName>ppt_h</p:attrName>
                                        </p:attrNameLst>
                                      </p:cBhvr>
                                      <p:tavLst>
                                        <p:tav tm="0">
                                          <p:val>
                                            <p:fltVal val="0"/>
                                          </p:val>
                                        </p:tav>
                                        <p:tav tm="100000">
                                          <p:val>
                                            <p:strVal val="#ppt_h"/>
                                          </p:val>
                                        </p:tav>
                                      </p:tavLst>
                                    </p:anim>
                                    <p:anim calcmode="lin" valueType="num">
                                      <p:cBhvr>
                                        <p:cTn id="21" dur="1000" fill="hold"/>
                                        <p:tgtEl>
                                          <p:spTgt spid="54377"/>
                                        </p:tgtEl>
                                        <p:attrNameLst>
                                          <p:attrName>style.rotation</p:attrName>
                                        </p:attrNameLst>
                                      </p:cBhvr>
                                      <p:tavLst>
                                        <p:tav tm="0">
                                          <p:val>
                                            <p:fltVal val="90"/>
                                          </p:val>
                                        </p:tav>
                                        <p:tav tm="100000">
                                          <p:val>
                                            <p:fltVal val="0"/>
                                          </p:val>
                                        </p:tav>
                                      </p:tavLst>
                                    </p:anim>
                                    <p:animEffect transition="in" filter="fade">
                                      <p:cBhvr>
                                        <p:cTn id="22" dur="1000"/>
                                        <p:tgtEl>
                                          <p:spTgt spid="54377"/>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54378"/>
                                        </p:tgtEl>
                                        <p:attrNameLst>
                                          <p:attrName>style.visibility</p:attrName>
                                        </p:attrNameLst>
                                      </p:cBhvr>
                                      <p:to>
                                        <p:strVal val="visible"/>
                                      </p:to>
                                    </p:set>
                                    <p:anim calcmode="lin" valueType="num">
                                      <p:cBhvr>
                                        <p:cTn id="25" dur="1000" fill="hold"/>
                                        <p:tgtEl>
                                          <p:spTgt spid="54378"/>
                                        </p:tgtEl>
                                        <p:attrNameLst>
                                          <p:attrName>ppt_w</p:attrName>
                                        </p:attrNameLst>
                                      </p:cBhvr>
                                      <p:tavLst>
                                        <p:tav tm="0">
                                          <p:val>
                                            <p:fltVal val="0"/>
                                          </p:val>
                                        </p:tav>
                                        <p:tav tm="100000">
                                          <p:val>
                                            <p:strVal val="#ppt_w"/>
                                          </p:val>
                                        </p:tav>
                                      </p:tavLst>
                                    </p:anim>
                                    <p:anim calcmode="lin" valueType="num">
                                      <p:cBhvr>
                                        <p:cTn id="26" dur="1000" fill="hold"/>
                                        <p:tgtEl>
                                          <p:spTgt spid="54378"/>
                                        </p:tgtEl>
                                        <p:attrNameLst>
                                          <p:attrName>ppt_h</p:attrName>
                                        </p:attrNameLst>
                                      </p:cBhvr>
                                      <p:tavLst>
                                        <p:tav tm="0">
                                          <p:val>
                                            <p:fltVal val="0"/>
                                          </p:val>
                                        </p:tav>
                                        <p:tav tm="100000">
                                          <p:val>
                                            <p:strVal val="#ppt_h"/>
                                          </p:val>
                                        </p:tav>
                                      </p:tavLst>
                                    </p:anim>
                                    <p:anim calcmode="lin" valueType="num">
                                      <p:cBhvr>
                                        <p:cTn id="27" dur="1000" fill="hold"/>
                                        <p:tgtEl>
                                          <p:spTgt spid="54378"/>
                                        </p:tgtEl>
                                        <p:attrNameLst>
                                          <p:attrName>style.rotation</p:attrName>
                                        </p:attrNameLst>
                                      </p:cBhvr>
                                      <p:tavLst>
                                        <p:tav tm="0">
                                          <p:val>
                                            <p:fltVal val="90"/>
                                          </p:val>
                                        </p:tav>
                                        <p:tav tm="100000">
                                          <p:val>
                                            <p:fltVal val="0"/>
                                          </p:val>
                                        </p:tav>
                                      </p:tavLst>
                                    </p:anim>
                                    <p:animEffect transition="in" filter="fade">
                                      <p:cBhvr>
                                        <p:cTn id="28" dur="1000"/>
                                        <p:tgtEl>
                                          <p:spTgt spid="543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54412"/>
                                        </p:tgtEl>
                                        <p:attrNameLst>
                                          <p:attrName>style.visibility</p:attrName>
                                        </p:attrNameLst>
                                      </p:cBhvr>
                                      <p:to>
                                        <p:strVal val="visible"/>
                                      </p:to>
                                    </p:set>
                                    <p:animEffect transition="in" filter="diamond(in)">
                                      <p:cBhvr>
                                        <p:cTn id="33" dur="500"/>
                                        <p:tgtEl>
                                          <p:spTgt spid="54412"/>
                                        </p:tgtEl>
                                      </p:cBhvr>
                                    </p:animEffect>
                                  </p:childTnLst>
                                </p:cTn>
                              </p:par>
                            </p:childTnLst>
                          </p:cTn>
                        </p:par>
                        <p:par>
                          <p:cTn id="34" fill="hold" nodeType="afterGroup">
                            <p:stCondLst>
                              <p:cond delay="500"/>
                            </p:stCondLst>
                            <p:childTnLst>
                              <p:par>
                                <p:cTn id="35" presetID="8" presetClass="entr" presetSubtype="16" fill="hold" nodeType="afterEffect">
                                  <p:stCondLst>
                                    <p:cond delay="0"/>
                                  </p:stCondLst>
                                  <p:childTnLst>
                                    <p:set>
                                      <p:cBhvr>
                                        <p:cTn id="36" dur="1" fill="hold">
                                          <p:stCondLst>
                                            <p:cond delay="0"/>
                                          </p:stCondLst>
                                        </p:cTn>
                                        <p:tgtEl>
                                          <p:spTgt spid="54413"/>
                                        </p:tgtEl>
                                        <p:attrNameLst>
                                          <p:attrName>style.visibility</p:attrName>
                                        </p:attrNameLst>
                                      </p:cBhvr>
                                      <p:to>
                                        <p:strVal val="visible"/>
                                      </p:to>
                                    </p:set>
                                    <p:animEffect transition="in" filter="diamond(in)">
                                      <p:cBhvr>
                                        <p:cTn id="37" dur="500"/>
                                        <p:tgtEl>
                                          <p:spTgt spid="54413"/>
                                        </p:tgtEl>
                                      </p:cBhvr>
                                    </p:animEffect>
                                  </p:childTnLst>
                                </p:cTn>
                              </p:par>
                            </p:childTnLst>
                          </p:cTn>
                        </p:par>
                        <p:par>
                          <p:cTn id="38" fill="hold" nodeType="afterGroup">
                            <p:stCondLst>
                              <p:cond delay="1000"/>
                            </p:stCondLst>
                            <p:childTnLst>
                              <p:par>
                                <p:cTn id="39" presetID="8" presetClass="entr" presetSubtype="16" fill="hold" nodeType="afterEffect">
                                  <p:stCondLst>
                                    <p:cond delay="0"/>
                                  </p:stCondLst>
                                  <p:childTnLst>
                                    <p:set>
                                      <p:cBhvr>
                                        <p:cTn id="40" dur="1" fill="hold">
                                          <p:stCondLst>
                                            <p:cond delay="0"/>
                                          </p:stCondLst>
                                        </p:cTn>
                                        <p:tgtEl>
                                          <p:spTgt spid="54414"/>
                                        </p:tgtEl>
                                        <p:attrNameLst>
                                          <p:attrName>style.visibility</p:attrName>
                                        </p:attrNameLst>
                                      </p:cBhvr>
                                      <p:to>
                                        <p:strVal val="visible"/>
                                      </p:to>
                                    </p:set>
                                    <p:animEffect transition="in" filter="diamond(in)">
                                      <p:cBhvr>
                                        <p:cTn id="41" dur="500"/>
                                        <p:tgtEl>
                                          <p:spTgt spid="54414"/>
                                        </p:tgtEl>
                                      </p:cBhvr>
                                    </p:animEffect>
                                  </p:childTnLst>
                                </p:cTn>
                              </p:par>
                            </p:childTnLst>
                          </p:cTn>
                        </p:par>
                        <p:par>
                          <p:cTn id="42" fill="hold" nodeType="afterGroup">
                            <p:stCondLst>
                              <p:cond delay="1500"/>
                            </p:stCondLst>
                            <p:childTnLst>
                              <p:par>
                                <p:cTn id="43" presetID="8" presetClass="entr" presetSubtype="16" fill="hold" nodeType="afterEffect">
                                  <p:stCondLst>
                                    <p:cond delay="0"/>
                                  </p:stCondLst>
                                  <p:childTnLst>
                                    <p:set>
                                      <p:cBhvr>
                                        <p:cTn id="44" dur="1" fill="hold">
                                          <p:stCondLst>
                                            <p:cond delay="0"/>
                                          </p:stCondLst>
                                        </p:cTn>
                                        <p:tgtEl>
                                          <p:spTgt spid="54415"/>
                                        </p:tgtEl>
                                        <p:attrNameLst>
                                          <p:attrName>style.visibility</p:attrName>
                                        </p:attrNameLst>
                                      </p:cBhvr>
                                      <p:to>
                                        <p:strVal val="visible"/>
                                      </p:to>
                                    </p:set>
                                    <p:animEffect transition="in" filter="diamond(in)">
                                      <p:cBhvr>
                                        <p:cTn id="45" dur="500"/>
                                        <p:tgtEl>
                                          <p:spTgt spid="544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nodeType="clickEffect">
                                  <p:stCondLst>
                                    <p:cond delay="0"/>
                                  </p:stCondLst>
                                  <p:childTnLst>
                                    <p:set>
                                      <p:cBhvr>
                                        <p:cTn id="49" dur="1" fill="hold">
                                          <p:stCondLst>
                                            <p:cond delay="0"/>
                                          </p:stCondLst>
                                        </p:cTn>
                                        <p:tgtEl>
                                          <p:spTgt spid="54416"/>
                                        </p:tgtEl>
                                        <p:attrNameLst>
                                          <p:attrName>style.visibility</p:attrName>
                                        </p:attrNameLst>
                                      </p:cBhvr>
                                      <p:to>
                                        <p:strVal val="visible"/>
                                      </p:to>
                                    </p:set>
                                    <p:animEffect transition="in" filter="diamond(in)">
                                      <p:cBhvr>
                                        <p:cTn id="50" dur="500"/>
                                        <p:tgtEl>
                                          <p:spTgt spid="54416"/>
                                        </p:tgtEl>
                                      </p:cBhvr>
                                    </p:animEffect>
                                  </p:childTnLst>
                                </p:cTn>
                              </p:par>
                            </p:childTnLst>
                          </p:cTn>
                        </p:par>
                        <p:par>
                          <p:cTn id="51" fill="hold" nodeType="afterGroup">
                            <p:stCondLst>
                              <p:cond delay="500"/>
                            </p:stCondLst>
                            <p:childTnLst>
                              <p:par>
                                <p:cTn id="52" presetID="8" presetClass="entr" presetSubtype="16" fill="hold" nodeType="afterEffect">
                                  <p:stCondLst>
                                    <p:cond delay="0"/>
                                  </p:stCondLst>
                                  <p:childTnLst>
                                    <p:set>
                                      <p:cBhvr>
                                        <p:cTn id="53" dur="1" fill="hold">
                                          <p:stCondLst>
                                            <p:cond delay="0"/>
                                          </p:stCondLst>
                                        </p:cTn>
                                        <p:tgtEl>
                                          <p:spTgt spid="54419"/>
                                        </p:tgtEl>
                                        <p:attrNameLst>
                                          <p:attrName>style.visibility</p:attrName>
                                        </p:attrNameLst>
                                      </p:cBhvr>
                                      <p:to>
                                        <p:strVal val="visible"/>
                                      </p:to>
                                    </p:set>
                                    <p:animEffect transition="in" filter="diamond(in)">
                                      <p:cBhvr>
                                        <p:cTn id="54" dur="500"/>
                                        <p:tgtEl>
                                          <p:spTgt spid="54419"/>
                                        </p:tgtEl>
                                      </p:cBhvr>
                                    </p:animEffect>
                                  </p:childTnLst>
                                </p:cTn>
                              </p:par>
                            </p:childTnLst>
                          </p:cTn>
                        </p:par>
                        <p:par>
                          <p:cTn id="55" fill="hold" nodeType="afterGroup">
                            <p:stCondLst>
                              <p:cond delay="1000"/>
                            </p:stCondLst>
                            <p:childTnLst>
                              <p:par>
                                <p:cTn id="56" presetID="8" presetClass="entr" presetSubtype="16" fill="hold" nodeType="afterEffect">
                                  <p:stCondLst>
                                    <p:cond delay="0"/>
                                  </p:stCondLst>
                                  <p:childTnLst>
                                    <p:set>
                                      <p:cBhvr>
                                        <p:cTn id="57" dur="1" fill="hold">
                                          <p:stCondLst>
                                            <p:cond delay="0"/>
                                          </p:stCondLst>
                                        </p:cTn>
                                        <p:tgtEl>
                                          <p:spTgt spid="54418"/>
                                        </p:tgtEl>
                                        <p:attrNameLst>
                                          <p:attrName>style.visibility</p:attrName>
                                        </p:attrNameLst>
                                      </p:cBhvr>
                                      <p:to>
                                        <p:strVal val="visible"/>
                                      </p:to>
                                    </p:set>
                                    <p:animEffect transition="in" filter="diamond(in)">
                                      <p:cBhvr>
                                        <p:cTn id="58" dur="500"/>
                                        <p:tgtEl>
                                          <p:spTgt spid="54418"/>
                                        </p:tgtEl>
                                      </p:cBhvr>
                                    </p:animEffect>
                                  </p:childTnLst>
                                </p:cTn>
                              </p:par>
                            </p:childTnLst>
                          </p:cTn>
                        </p:par>
                        <p:par>
                          <p:cTn id="59" fill="hold" nodeType="afterGroup">
                            <p:stCondLst>
                              <p:cond delay="1500"/>
                            </p:stCondLst>
                            <p:childTnLst>
                              <p:par>
                                <p:cTn id="60" presetID="8" presetClass="entr" presetSubtype="16" fill="hold" nodeType="afterEffect">
                                  <p:stCondLst>
                                    <p:cond delay="0"/>
                                  </p:stCondLst>
                                  <p:childTnLst>
                                    <p:set>
                                      <p:cBhvr>
                                        <p:cTn id="61" dur="1" fill="hold">
                                          <p:stCondLst>
                                            <p:cond delay="0"/>
                                          </p:stCondLst>
                                        </p:cTn>
                                        <p:tgtEl>
                                          <p:spTgt spid="54417"/>
                                        </p:tgtEl>
                                        <p:attrNameLst>
                                          <p:attrName>style.visibility</p:attrName>
                                        </p:attrNameLst>
                                      </p:cBhvr>
                                      <p:to>
                                        <p:strVal val="visible"/>
                                      </p:to>
                                    </p:set>
                                    <p:animEffect transition="in" filter="diamond(in)">
                                      <p:cBhvr>
                                        <p:cTn id="62" dur="500"/>
                                        <p:tgtEl>
                                          <p:spTgt spid="544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54420"/>
                                        </p:tgtEl>
                                        <p:attrNameLst>
                                          <p:attrName>style.visibility</p:attrName>
                                        </p:attrNameLst>
                                      </p:cBhvr>
                                      <p:to>
                                        <p:strVal val="visible"/>
                                      </p:to>
                                    </p:set>
                                    <p:animEffect transition="in" filter="diamond(in)">
                                      <p:cBhvr>
                                        <p:cTn id="67" dur="500"/>
                                        <p:tgtEl>
                                          <p:spTgt spid="54420"/>
                                        </p:tgtEl>
                                      </p:cBhvr>
                                    </p:animEffect>
                                  </p:childTnLst>
                                </p:cTn>
                              </p:par>
                            </p:childTnLst>
                          </p:cTn>
                        </p:par>
                        <p:par>
                          <p:cTn id="68" fill="hold" nodeType="afterGroup">
                            <p:stCondLst>
                              <p:cond delay="500"/>
                            </p:stCondLst>
                            <p:childTnLst>
                              <p:par>
                                <p:cTn id="69" presetID="8" presetClass="entr" presetSubtype="16" fill="hold" nodeType="afterEffect">
                                  <p:stCondLst>
                                    <p:cond delay="0"/>
                                  </p:stCondLst>
                                  <p:childTnLst>
                                    <p:set>
                                      <p:cBhvr>
                                        <p:cTn id="70" dur="1" fill="hold">
                                          <p:stCondLst>
                                            <p:cond delay="0"/>
                                          </p:stCondLst>
                                        </p:cTn>
                                        <p:tgtEl>
                                          <p:spTgt spid="54421"/>
                                        </p:tgtEl>
                                        <p:attrNameLst>
                                          <p:attrName>style.visibility</p:attrName>
                                        </p:attrNameLst>
                                      </p:cBhvr>
                                      <p:to>
                                        <p:strVal val="visible"/>
                                      </p:to>
                                    </p:set>
                                    <p:animEffect transition="in" filter="diamond(in)">
                                      <p:cBhvr>
                                        <p:cTn id="71" dur="500"/>
                                        <p:tgtEl>
                                          <p:spTgt spid="54421"/>
                                        </p:tgtEl>
                                      </p:cBhvr>
                                    </p:animEffect>
                                  </p:childTnLst>
                                </p:cTn>
                              </p:par>
                            </p:childTnLst>
                          </p:cTn>
                        </p:par>
                        <p:par>
                          <p:cTn id="72" fill="hold" nodeType="afterGroup">
                            <p:stCondLst>
                              <p:cond delay="1000"/>
                            </p:stCondLst>
                            <p:childTnLst>
                              <p:par>
                                <p:cTn id="73" presetID="8" presetClass="entr" presetSubtype="16" fill="hold" nodeType="afterEffect">
                                  <p:stCondLst>
                                    <p:cond delay="0"/>
                                  </p:stCondLst>
                                  <p:childTnLst>
                                    <p:set>
                                      <p:cBhvr>
                                        <p:cTn id="74" dur="1" fill="hold">
                                          <p:stCondLst>
                                            <p:cond delay="0"/>
                                          </p:stCondLst>
                                        </p:cTn>
                                        <p:tgtEl>
                                          <p:spTgt spid="54422"/>
                                        </p:tgtEl>
                                        <p:attrNameLst>
                                          <p:attrName>style.visibility</p:attrName>
                                        </p:attrNameLst>
                                      </p:cBhvr>
                                      <p:to>
                                        <p:strVal val="visible"/>
                                      </p:to>
                                    </p:set>
                                    <p:animEffect transition="in" filter="diamond(in)">
                                      <p:cBhvr>
                                        <p:cTn id="75" dur="500"/>
                                        <p:tgtEl>
                                          <p:spTgt spid="54422"/>
                                        </p:tgtEl>
                                      </p:cBhvr>
                                    </p:animEffect>
                                  </p:childTnLst>
                                </p:cTn>
                              </p:par>
                            </p:childTnLst>
                          </p:cTn>
                        </p:par>
                        <p:par>
                          <p:cTn id="76" fill="hold" nodeType="afterGroup">
                            <p:stCondLst>
                              <p:cond delay="1500"/>
                            </p:stCondLst>
                            <p:childTnLst>
                              <p:par>
                                <p:cTn id="77" presetID="8" presetClass="entr" presetSubtype="16" fill="hold" nodeType="afterEffect">
                                  <p:stCondLst>
                                    <p:cond delay="0"/>
                                  </p:stCondLst>
                                  <p:childTnLst>
                                    <p:set>
                                      <p:cBhvr>
                                        <p:cTn id="78" dur="1" fill="hold">
                                          <p:stCondLst>
                                            <p:cond delay="0"/>
                                          </p:stCondLst>
                                        </p:cTn>
                                        <p:tgtEl>
                                          <p:spTgt spid="54423"/>
                                        </p:tgtEl>
                                        <p:attrNameLst>
                                          <p:attrName>style.visibility</p:attrName>
                                        </p:attrNameLst>
                                      </p:cBhvr>
                                      <p:to>
                                        <p:strVal val="visible"/>
                                      </p:to>
                                    </p:set>
                                    <p:animEffect transition="in" filter="diamond(in)">
                                      <p:cBhvr>
                                        <p:cTn id="79" dur="500"/>
                                        <p:tgtEl>
                                          <p:spTgt spid="54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 grpId="0"/>
      <p:bldP spid="54376" grpId="0"/>
      <p:bldP spid="54377" grpId="0"/>
      <p:bldP spid="543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669925"/>
            <a:ext cx="876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a:t>
            </a:r>
            <a:r>
              <a:rPr lang="en-US" altLang="en-US" sz="2000">
                <a:solidFill>
                  <a:srgbClr val="0000CC"/>
                </a:solidFill>
                <a:latin typeface="Times New Roman" panose="02020603050405020304" pitchFamily="18" charset="0"/>
                <a:cs typeface="Times New Roman" panose="02020603050405020304" pitchFamily="18" charset="0"/>
              </a:rPr>
              <a:t> Dòng điện cung cấp bởi pin hay acquy có chiều không đổi gọi là dòng điện một chiều. Dòng điện chạy trong mạch điện gia đình đổi chiều liên tục và được gọi là dòng điện xoay chiều; nếu vô ý để </a:t>
            </a:r>
            <a:r>
              <a:rPr lang="en-US" altLang="en-US" sz="2000">
                <a:solidFill>
                  <a:srgbClr val="FF0000"/>
                </a:solidFill>
                <a:latin typeface="Times New Roman" panose="02020603050405020304" pitchFamily="18" charset="0"/>
                <a:cs typeface="Times New Roman" panose="02020603050405020304" pitchFamily="18" charset="0"/>
              </a:rPr>
              <a:t>dòng điện này truyền qua cơ thể người sẽ có thể nguy hiểm tới tính mạng!</a:t>
            </a:r>
          </a:p>
        </p:txBody>
      </p:sp>
      <p:sp>
        <p:nvSpPr>
          <p:cNvPr id="21507" name="Text Box 4"/>
          <p:cNvSpPr txBox="1">
            <a:spLocks noChangeArrowheads="1"/>
          </p:cNvSpPr>
          <p:nvPr/>
        </p:nvSpPr>
        <p:spPr bwMode="auto">
          <a:xfrm>
            <a:off x="152400" y="2041525"/>
            <a:ext cx="8382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 </a:t>
            </a:r>
            <a:r>
              <a:rPr lang="en-US" altLang="en-US" sz="2000">
                <a:solidFill>
                  <a:srgbClr val="0000CC"/>
                </a:solidFill>
                <a:latin typeface="Times New Roman" panose="02020603050405020304" pitchFamily="18" charset="0"/>
                <a:cs typeface="Times New Roman" panose="02020603050405020304" pitchFamily="18" charset="0"/>
              </a:rPr>
              <a:t>Đinamô ở xe đạp là nguồn điện xoay chiều. Dòng điện truyền qua đèn thông qua một đoạn dây dẫn, </a:t>
            </a:r>
            <a:r>
              <a:rPr lang="en-US" altLang="en-US" sz="2000">
                <a:solidFill>
                  <a:srgbClr val="FF0000"/>
                </a:solidFill>
                <a:latin typeface="Times New Roman" panose="02020603050405020304" pitchFamily="18" charset="0"/>
                <a:cs typeface="Times New Roman" panose="02020603050405020304" pitchFamily="18" charset="0"/>
              </a:rPr>
              <a:t>đường dây còn lại chính là khung xe!</a:t>
            </a:r>
          </a:p>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p>
        </p:txBody>
      </p:sp>
      <p:pic>
        <p:nvPicPr>
          <p:cNvPr id="62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3429000"/>
            <a:ext cx="17256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p:cNvSpPr txBox="1">
            <a:spLocks noChangeArrowheads="1"/>
          </p:cNvSpPr>
          <p:nvPr/>
        </p:nvSpPr>
        <p:spPr bwMode="auto">
          <a:xfrm>
            <a:off x="381000" y="3581400"/>
            <a:ext cx="14684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Dây 2</a:t>
            </a:r>
          </a:p>
          <a:p>
            <a:pPr algn="ctr">
              <a:spcBef>
                <a:spcPct val="50000"/>
              </a:spcBef>
            </a:pPr>
            <a:r>
              <a:rPr lang="en-US" altLang="en-US" sz="2000" i="1">
                <a:solidFill>
                  <a:srgbClr val="0000CC"/>
                </a:solidFill>
                <a:latin typeface="Times New Roman" panose="02020603050405020304" pitchFamily="18" charset="0"/>
                <a:cs typeface="Times New Roman" panose="02020603050405020304" pitchFamily="18" charset="0"/>
              </a:rPr>
              <a:t>    (khung xe)</a:t>
            </a:r>
          </a:p>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p>
        </p:txBody>
      </p:sp>
      <p:sp>
        <p:nvSpPr>
          <p:cNvPr id="62471" name="Text Box 7"/>
          <p:cNvSpPr txBox="1">
            <a:spLocks noChangeArrowheads="1"/>
          </p:cNvSpPr>
          <p:nvPr/>
        </p:nvSpPr>
        <p:spPr bwMode="auto">
          <a:xfrm>
            <a:off x="3789363" y="3962400"/>
            <a:ext cx="1239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Dây 1</a:t>
            </a:r>
          </a:p>
        </p:txBody>
      </p:sp>
      <p:sp>
        <p:nvSpPr>
          <p:cNvPr id="62472" name="Text Box 8"/>
          <p:cNvSpPr txBox="1">
            <a:spLocks noChangeArrowheads="1"/>
          </p:cNvSpPr>
          <p:nvPr/>
        </p:nvSpPr>
        <p:spPr bwMode="auto">
          <a:xfrm>
            <a:off x="2082800" y="4724400"/>
            <a:ext cx="1239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Đinamô</a:t>
            </a:r>
          </a:p>
        </p:txBody>
      </p:sp>
      <p:sp>
        <p:nvSpPr>
          <p:cNvPr id="62473" name="Line 9"/>
          <p:cNvSpPr>
            <a:spLocks noChangeShapeType="1"/>
          </p:cNvSpPr>
          <p:nvPr/>
        </p:nvSpPr>
        <p:spPr bwMode="auto">
          <a:xfrm flipH="1">
            <a:off x="1447800" y="3810000"/>
            <a:ext cx="4794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Line 10"/>
          <p:cNvSpPr>
            <a:spLocks noChangeShapeType="1"/>
          </p:cNvSpPr>
          <p:nvPr/>
        </p:nvSpPr>
        <p:spPr bwMode="auto">
          <a:xfrm>
            <a:off x="3478213" y="3810000"/>
            <a:ext cx="31115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5" name="Line 11"/>
          <p:cNvSpPr>
            <a:spLocks noChangeShapeType="1"/>
          </p:cNvSpPr>
          <p:nvPr/>
        </p:nvSpPr>
        <p:spPr bwMode="auto">
          <a:xfrm>
            <a:off x="2703513" y="44958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51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 Box 13"/>
          <p:cNvSpPr txBox="1">
            <a:spLocks noChangeArrowheads="1"/>
          </p:cNvSpPr>
          <p:nvPr/>
        </p:nvSpPr>
        <p:spPr bwMode="auto">
          <a:xfrm>
            <a:off x="7086600" y="28956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Đèn</a:t>
            </a:r>
          </a:p>
        </p:txBody>
      </p:sp>
      <p:sp>
        <p:nvSpPr>
          <p:cNvPr id="62478" name="Text Box 14"/>
          <p:cNvSpPr txBox="1">
            <a:spLocks noChangeArrowheads="1"/>
          </p:cNvSpPr>
          <p:nvPr/>
        </p:nvSpPr>
        <p:spPr bwMode="auto">
          <a:xfrm>
            <a:off x="7543800" y="39624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Đinamô</a:t>
            </a:r>
          </a:p>
        </p:txBody>
      </p:sp>
      <p:sp>
        <p:nvSpPr>
          <p:cNvPr id="62479" name="Text Box 15"/>
          <p:cNvSpPr txBox="1">
            <a:spLocks noChangeArrowheads="1"/>
          </p:cNvSpPr>
          <p:nvPr/>
        </p:nvSpPr>
        <p:spPr bwMode="auto">
          <a:xfrm>
            <a:off x="5257800" y="38100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Đường dây 1</a:t>
            </a:r>
          </a:p>
        </p:txBody>
      </p:sp>
      <p:sp>
        <p:nvSpPr>
          <p:cNvPr id="62480" name="Text Box 16"/>
          <p:cNvSpPr txBox="1">
            <a:spLocks noChangeArrowheads="1"/>
          </p:cNvSpPr>
          <p:nvPr/>
        </p:nvSpPr>
        <p:spPr bwMode="auto">
          <a:xfrm>
            <a:off x="5257800" y="2971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Đường dây 2</a:t>
            </a:r>
          </a:p>
        </p:txBody>
      </p:sp>
      <p:sp>
        <p:nvSpPr>
          <p:cNvPr id="62481" name="Line 17"/>
          <p:cNvSpPr>
            <a:spLocks noChangeShapeType="1"/>
          </p:cNvSpPr>
          <p:nvPr/>
        </p:nvSpPr>
        <p:spPr bwMode="auto">
          <a:xfrm flipH="1">
            <a:off x="6096000" y="4038600"/>
            <a:ext cx="83820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2" name="Line 18"/>
          <p:cNvSpPr>
            <a:spLocks noChangeShapeType="1"/>
          </p:cNvSpPr>
          <p:nvPr/>
        </p:nvSpPr>
        <p:spPr bwMode="auto">
          <a:xfrm flipH="1" flipV="1">
            <a:off x="5638800" y="3276600"/>
            <a:ext cx="10668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flipV="1">
            <a:off x="7162800" y="3200400"/>
            <a:ext cx="152400"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V="1">
            <a:off x="7010400" y="4191000"/>
            <a:ext cx="60960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6" name="Text Box 22"/>
          <p:cNvSpPr txBox="1">
            <a:spLocks noChangeArrowheads="1"/>
          </p:cNvSpPr>
          <p:nvPr/>
        </p:nvSpPr>
        <p:spPr bwMode="auto">
          <a:xfrm>
            <a:off x="990600" y="51054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i="1" u="sng">
                <a:solidFill>
                  <a:srgbClr val="FF0000"/>
                </a:solidFill>
                <a:latin typeface="Times New Roman" panose="02020603050405020304" pitchFamily="18" charset="0"/>
                <a:cs typeface="Times New Roman" panose="02020603050405020304" pitchFamily="18" charset="0"/>
              </a:rPr>
              <a:t>Mạch điện xe đạp dùng đinamô</a:t>
            </a:r>
          </a:p>
        </p:txBody>
      </p:sp>
      <p:sp>
        <p:nvSpPr>
          <p:cNvPr id="62487" name="Freeform 23"/>
          <p:cNvSpPr>
            <a:spLocks/>
          </p:cNvSpPr>
          <p:nvPr/>
        </p:nvSpPr>
        <p:spPr bwMode="auto">
          <a:xfrm>
            <a:off x="6877050" y="3657600"/>
            <a:ext cx="74613" cy="696913"/>
          </a:xfrm>
          <a:custGeom>
            <a:avLst/>
            <a:gdLst>
              <a:gd name="T0" fmla="*/ 2147483647 w 47"/>
              <a:gd name="T1" fmla="*/ 0 h 439"/>
              <a:gd name="T2" fmla="*/ 2147483647 w 47"/>
              <a:gd name="T3" fmla="*/ 2147483647 h 439"/>
              <a:gd name="T4" fmla="*/ 2147483647 w 47"/>
              <a:gd name="T5" fmla="*/ 2147483647 h 439"/>
              <a:gd name="T6" fmla="*/ 2147483647 w 47"/>
              <a:gd name="T7" fmla="*/ 2147483647 h 439"/>
              <a:gd name="T8" fmla="*/ 2147483647 w 47"/>
              <a:gd name="T9" fmla="*/ 2147483647 h 439"/>
              <a:gd name="T10" fmla="*/ 2147483647 w 47"/>
              <a:gd name="T11" fmla="*/ 2147483647 h 439"/>
              <a:gd name="T12" fmla="*/ 2147483647 w 47"/>
              <a:gd name="T13" fmla="*/ 2147483647 h 439"/>
              <a:gd name="T14" fmla="*/ 0 60000 65536"/>
              <a:gd name="T15" fmla="*/ 0 60000 65536"/>
              <a:gd name="T16" fmla="*/ 0 60000 65536"/>
              <a:gd name="T17" fmla="*/ 0 60000 65536"/>
              <a:gd name="T18" fmla="*/ 0 60000 65536"/>
              <a:gd name="T19" fmla="*/ 0 60000 65536"/>
              <a:gd name="T20" fmla="*/ 0 60000 65536"/>
              <a:gd name="T21" fmla="*/ 0 w 47"/>
              <a:gd name="T22" fmla="*/ 0 h 439"/>
              <a:gd name="T23" fmla="*/ 47 w 47"/>
              <a:gd name="T24" fmla="*/ 439 h 4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39">
                <a:moveTo>
                  <a:pt x="11" y="0"/>
                </a:moveTo>
                <a:cubicBezTo>
                  <a:pt x="27" y="49"/>
                  <a:pt x="18" y="98"/>
                  <a:pt x="2" y="146"/>
                </a:cubicBezTo>
                <a:cubicBezTo>
                  <a:pt x="15" y="198"/>
                  <a:pt x="43" y="259"/>
                  <a:pt x="2" y="302"/>
                </a:cubicBezTo>
                <a:cubicBezTo>
                  <a:pt x="5" y="329"/>
                  <a:pt x="11" y="357"/>
                  <a:pt x="11" y="384"/>
                </a:cubicBezTo>
                <a:cubicBezTo>
                  <a:pt x="11" y="393"/>
                  <a:pt x="0" y="402"/>
                  <a:pt x="2" y="411"/>
                </a:cubicBezTo>
                <a:cubicBezTo>
                  <a:pt x="4" y="422"/>
                  <a:pt x="14" y="430"/>
                  <a:pt x="20" y="439"/>
                </a:cubicBezTo>
                <a:cubicBezTo>
                  <a:pt x="29" y="436"/>
                  <a:pt x="47" y="430"/>
                  <a:pt x="47" y="43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8" name="Freeform 24"/>
          <p:cNvSpPr>
            <a:spLocks/>
          </p:cNvSpPr>
          <p:nvPr/>
        </p:nvSpPr>
        <p:spPr bwMode="auto">
          <a:xfrm>
            <a:off x="6664325" y="3473450"/>
            <a:ext cx="374650" cy="915988"/>
          </a:xfrm>
          <a:custGeom>
            <a:avLst/>
            <a:gdLst>
              <a:gd name="T0" fmla="*/ 2147483647 w 236"/>
              <a:gd name="T1" fmla="*/ 2147483647 h 577"/>
              <a:gd name="T2" fmla="*/ 2147483647 w 236"/>
              <a:gd name="T3" fmla="*/ 2147483647 h 577"/>
              <a:gd name="T4" fmla="*/ 2147483647 w 236"/>
              <a:gd name="T5" fmla="*/ 2147483647 h 577"/>
              <a:gd name="T6" fmla="*/ 2147483647 w 236"/>
              <a:gd name="T7" fmla="*/ 2147483647 h 577"/>
              <a:gd name="T8" fmla="*/ 2147483647 w 236"/>
              <a:gd name="T9" fmla="*/ 2147483647 h 577"/>
              <a:gd name="T10" fmla="*/ 2147483647 w 236"/>
              <a:gd name="T11" fmla="*/ 2147483647 h 577"/>
              <a:gd name="T12" fmla="*/ 2147483647 w 236"/>
              <a:gd name="T13" fmla="*/ 2147483647 h 577"/>
              <a:gd name="T14" fmla="*/ 2147483647 w 236"/>
              <a:gd name="T15" fmla="*/ 2147483647 h 577"/>
              <a:gd name="T16" fmla="*/ 2147483647 w 236"/>
              <a:gd name="T17" fmla="*/ 2147483647 h 577"/>
              <a:gd name="T18" fmla="*/ 2147483647 w 236"/>
              <a:gd name="T19" fmla="*/ 2147483647 h 5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577"/>
              <a:gd name="T32" fmla="*/ 236 w 236"/>
              <a:gd name="T33" fmla="*/ 577 h 5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577">
                <a:moveTo>
                  <a:pt x="200" y="153"/>
                </a:moveTo>
                <a:cubicBezTo>
                  <a:pt x="221" y="216"/>
                  <a:pt x="236" y="200"/>
                  <a:pt x="191" y="217"/>
                </a:cubicBezTo>
                <a:cubicBezTo>
                  <a:pt x="157" y="214"/>
                  <a:pt x="104" y="238"/>
                  <a:pt x="90" y="207"/>
                </a:cubicBezTo>
                <a:cubicBezTo>
                  <a:pt x="0" y="9"/>
                  <a:pt x="196" y="0"/>
                  <a:pt x="35" y="25"/>
                </a:cubicBezTo>
                <a:cubicBezTo>
                  <a:pt x="9" y="102"/>
                  <a:pt x="19" y="186"/>
                  <a:pt x="44" y="262"/>
                </a:cubicBezTo>
                <a:cubicBezTo>
                  <a:pt x="51" y="346"/>
                  <a:pt x="65" y="396"/>
                  <a:pt x="90" y="473"/>
                </a:cubicBezTo>
                <a:cubicBezTo>
                  <a:pt x="97" y="496"/>
                  <a:pt x="122" y="508"/>
                  <a:pt x="136" y="527"/>
                </a:cubicBezTo>
                <a:cubicBezTo>
                  <a:pt x="130" y="533"/>
                  <a:pt x="119" y="537"/>
                  <a:pt x="117" y="546"/>
                </a:cubicBezTo>
                <a:cubicBezTo>
                  <a:pt x="115" y="555"/>
                  <a:pt x="120" y="567"/>
                  <a:pt x="127" y="573"/>
                </a:cubicBezTo>
                <a:cubicBezTo>
                  <a:pt x="131" y="577"/>
                  <a:pt x="127" y="561"/>
                  <a:pt x="127" y="55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WordArt 25"/>
          <p:cNvSpPr>
            <a:spLocks noChangeArrowheads="1" noChangeShapeType="1" noTextEdit="1"/>
          </p:cNvSpPr>
          <p:nvPr/>
        </p:nvSpPr>
        <p:spPr bwMode="auto">
          <a:xfrm>
            <a:off x="1600200" y="0"/>
            <a:ext cx="5562600" cy="609600"/>
          </a:xfrm>
          <a:prstGeom prst="rect">
            <a:avLst/>
          </a:prstGeom>
        </p:spPr>
        <p:txBody>
          <a:bodyPr wrap="none" fromWordArt="1">
            <a:prstTxWarp prst="textFadeUp">
              <a:avLst>
                <a:gd name="adj" fmla="val 9991"/>
              </a:avLst>
            </a:prstTxWarp>
          </a:bodyPr>
          <a:lstStyle/>
          <a:p>
            <a:pPr algn="ctr"/>
            <a:r>
              <a:rPr lang="pt-BR" sz="2000" kern="10">
                <a:ln w="12700">
                  <a:solidFill>
                    <a:srgbClr val="0000CC"/>
                  </a:solidFill>
                  <a:round/>
                  <a:headEnd/>
                  <a:tailEnd/>
                </a:ln>
                <a:solidFill>
                  <a:srgbClr val="FF000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Có thể em chưa biết</a:t>
            </a:r>
            <a:endParaRPr lang="en-US" sz="2000" kern="10">
              <a:ln w="12700">
                <a:solidFill>
                  <a:srgbClr val="0000CC"/>
                </a:solidFill>
                <a:round/>
                <a:headEnd/>
                <a:tailEnd/>
              </a:ln>
              <a:solidFill>
                <a:srgbClr val="FF000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247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2479"/>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248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624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4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2488"/>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62487"/>
                                        </p:tgtEl>
                                        <p:attrNameLst>
                                          <p:attrName>style.visibility</p:attrName>
                                        </p:attrNameLst>
                                      </p:cBhvr>
                                      <p:to>
                                        <p:strVal val="visible"/>
                                      </p:to>
                                    </p:set>
                                  </p:childTnLst>
                                </p:cTn>
                              </p:par>
                            </p:childTnLst>
                          </p:cTn>
                        </p:par>
                        <p:par>
                          <p:cTn id="32" fill="hold" nodeType="afterGroup">
                            <p:stCondLst>
                              <p:cond delay="0"/>
                            </p:stCondLst>
                            <p:childTnLst>
                              <p:par>
                                <p:cTn id="33" presetID="35" presetClass="emph" presetSubtype="0" repeatCount="2000" fill="hold" nodeType="afterEffect">
                                  <p:stCondLst>
                                    <p:cond delay="0"/>
                                  </p:stCondLst>
                                  <p:childTnLst>
                                    <p:anim calcmode="discrete" valueType="str">
                                      <p:cBhvr>
                                        <p:cTn id="34" dur="500" fill="hold"/>
                                        <p:tgtEl>
                                          <p:spTgt spid="62488"/>
                                        </p:tgtEl>
                                        <p:attrNameLst>
                                          <p:attrName>style.visibility</p:attrName>
                                        </p:attrNameLst>
                                      </p:cBhvr>
                                      <p:tavLst>
                                        <p:tav tm="0">
                                          <p:val>
                                            <p:strVal val="hidden"/>
                                          </p:val>
                                        </p:tav>
                                        <p:tav tm="50000">
                                          <p:val>
                                            <p:strVal val="visible"/>
                                          </p:val>
                                        </p:tav>
                                      </p:tavLst>
                                    </p:anim>
                                  </p:childTnLst>
                                </p:cTn>
                              </p:par>
                              <p:par>
                                <p:cTn id="35" presetID="35" presetClass="emph" presetSubtype="0" repeatCount="2000" fill="hold" nodeType="withEffect">
                                  <p:stCondLst>
                                    <p:cond delay="0"/>
                                  </p:stCondLst>
                                  <p:childTnLst>
                                    <p:anim calcmode="discrete" valueType="str">
                                      <p:cBhvr>
                                        <p:cTn id="36" dur="500" fill="hold"/>
                                        <p:tgtEl>
                                          <p:spTgt spid="62487"/>
                                        </p:tgtEl>
                                        <p:attrNameLst>
                                          <p:attrName>style.visibility</p:attrName>
                                        </p:attrNameLst>
                                      </p:cBhvr>
                                      <p:tavLst>
                                        <p:tav tm="0">
                                          <p:val>
                                            <p:strVal val="hidden"/>
                                          </p:val>
                                        </p:tav>
                                        <p:tav tm="50000">
                                          <p:val>
                                            <p:strVal val="visible"/>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486"/>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6247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7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7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246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247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247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2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2" grpId="0"/>
      <p:bldP spid="62477" grpId="0"/>
      <p:bldP spid="62478" grpId="0"/>
      <p:bldP spid="62479" grpId="0"/>
      <p:bldP spid="62480" grpId="0"/>
      <p:bldP spid="624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057400" y="666750"/>
            <a:ext cx="6477000" cy="781050"/>
          </a:xfrm>
        </p:spPr>
        <p:txBody>
          <a:bodyPr/>
          <a:lstStyle/>
          <a:p>
            <a:r>
              <a:rPr lang="en-US" altLang="en-US" sz="4000" smtClean="0">
                <a:solidFill>
                  <a:srgbClr val="FF0000"/>
                </a:solidFill>
                <a:latin typeface="Times New Roman" panose="02020603050405020304" pitchFamily="18" charset="0"/>
                <a:cs typeface="Times New Roman" panose="02020603050405020304" pitchFamily="18" charset="0"/>
              </a:rPr>
              <a:t>Dòng điện trong kim loại là:</a:t>
            </a:r>
          </a:p>
        </p:txBody>
      </p:sp>
      <p:sp>
        <p:nvSpPr>
          <p:cNvPr id="4099" name="Subtitle 2"/>
          <p:cNvSpPr>
            <a:spLocks noGrp="1"/>
          </p:cNvSpPr>
          <p:nvPr>
            <p:ph type="subTitle" idx="1"/>
          </p:nvPr>
        </p:nvSpPr>
        <p:spPr>
          <a:xfrm>
            <a:off x="1524000" y="1447800"/>
            <a:ext cx="6550025" cy="1219200"/>
          </a:xfrm>
        </p:spPr>
        <p:txBody>
          <a:bodyPr/>
          <a:lstStyle/>
          <a:p>
            <a:pPr algn="l"/>
            <a:r>
              <a:rPr lang="en-US" altLang="en-US" smtClean="0">
                <a:latin typeface="Times New Roman" panose="02020603050405020304" pitchFamily="18" charset="0"/>
                <a:cs typeface="Times New Roman" panose="02020603050405020304" pitchFamily="18" charset="0"/>
              </a:rPr>
              <a:t>Dòng các điện tích dương dịch chuyển có hướng.</a:t>
            </a:r>
          </a:p>
        </p:txBody>
      </p:sp>
      <p:sp>
        <p:nvSpPr>
          <p:cNvPr id="4100" name="Title 1"/>
          <p:cNvSpPr txBox="1">
            <a:spLocks/>
          </p:cNvSpPr>
          <p:nvPr/>
        </p:nvSpPr>
        <p:spPr bwMode="auto">
          <a:xfrm>
            <a:off x="381000" y="666750"/>
            <a:ext cx="1676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4000">
                <a:latin typeface="Times New Roman" panose="02020603050405020304" pitchFamily="18" charset="0"/>
                <a:cs typeface="Times New Roman" panose="02020603050405020304" pitchFamily="18" charset="0"/>
              </a:rPr>
              <a:t>Câu 2:</a:t>
            </a:r>
            <a:r>
              <a:rPr lang="en-US" altLang="en-US" sz="4400">
                <a:latin typeface="Times New Roman" panose="02020603050405020304" pitchFamily="18" charset="0"/>
                <a:cs typeface="Times New Roman" panose="02020603050405020304" pitchFamily="18" charset="0"/>
              </a:rPr>
              <a:t> </a:t>
            </a:r>
          </a:p>
        </p:txBody>
      </p:sp>
      <p:sp>
        <p:nvSpPr>
          <p:cNvPr id="4101" name="Subtitle 2"/>
          <p:cNvSpPr txBox="1">
            <a:spLocks/>
          </p:cNvSpPr>
          <p:nvPr/>
        </p:nvSpPr>
        <p:spPr bwMode="auto">
          <a:xfrm>
            <a:off x="1524000" y="2667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r>
              <a:rPr lang="en-US" altLang="en-US" sz="3200">
                <a:latin typeface="Times New Roman" panose="02020603050405020304" pitchFamily="18" charset="0"/>
                <a:cs typeface="Times New Roman" panose="02020603050405020304" pitchFamily="18" charset="0"/>
              </a:rPr>
              <a:t>Dòng các điện tích âm và điện tích dương dịch chuyển có hướng.</a:t>
            </a:r>
          </a:p>
        </p:txBody>
      </p:sp>
      <p:sp>
        <p:nvSpPr>
          <p:cNvPr id="4102" name="Subtitle 2"/>
          <p:cNvSpPr txBox="1">
            <a:spLocks/>
          </p:cNvSpPr>
          <p:nvPr/>
        </p:nvSpPr>
        <p:spPr bwMode="auto">
          <a:xfrm>
            <a:off x="1524000" y="5148263"/>
            <a:ext cx="67056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r>
              <a:rPr lang="en-US" altLang="en-US" sz="3200">
                <a:latin typeface="Times New Roman" panose="02020603050405020304" pitchFamily="18" charset="0"/>
                <a:cs typeface="Times New Roman" panose="02020603050405020304" pitchFamily="18" charset="0"/>
              </a:rPr>
              <a:t>Dòng các electron tự do dịch chuyển có hướng.</a:t>
            </a:r>
          </a:p>
        </p:txBody>
      </p:sp>
      <p:sp>
        <p:nvSpPr>
          <p:cNvPr id="4103" name="Subtitle 2"/>
          <p:cNvSpPr txBox="1">
            <a:spLocks/>
          </p:cNvSpPr>
          <p:nvPr/>
        </p:nvSpPr>
        <p:spPr bwMode="auto">
          <a:xfrm>
            <a:off x="1524000" y="39624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20000"/>
              </a:spcBef>
            </a:pPr>
            <a:r>
              <a:rPr lang="en-US" altLang="en-US" sz="3200">
                <a:latin typeface="Times New Roman" panose="02020603050405020304" pitchFamily="18" charset="0"/>
                <a:cs typeface="Times New Roman" panose="02020603050405020304" pitchFamily="18" charset="0"/>
              </a:rPr>
              <a:t>Dòng các nguyên tử dịch chuyển có hướng.</a:t>
            </a:r>
          </a:p>
        </p:txBody>
      </p:sp>
      <p:sp>
        <p:nvSpPr>
          <p:cNvPr id="4104" name="TextBox 9"/>
          <p:cNvSpPr txBox="1">
            <a:spLocks noChangeArrowheads="1"/>
          </p:cNvSpPr>
          <p:nvPr/>
        </p:nvSpPr>
        <p:spPr bwMode="auto">
          <a:xfrm>
            <a:off x="914400" y="1447800"/>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A.</a:t>
            </a:r>
          </a:p>
        </p:txBody>
      </p:sp>
      <p:sp>
        <p:nvSpPr>
          <p:cNvPr id="4105" name="TextBox 13"/>
          <p:cNvSpPr txBox="1">
            <a:spLocks noChangeArrowheads="1"/>
          </p:cNvSpPr>
          <p:nvPr/>
        </p:nvSpPr>
        <p:spPr bwMode="auto">
          <a:xfrm>
            <a:off x="914400" y="2667000"/>
            <a:ext cx="56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B.</a:t>
            </a:r>
          </a:p>
        </p:txBody>
      </p:sp>
      <p:sp>
        <p:nvSpPr>
          <p:cNvPr id="4106" name="TextBox 14"/>
          <p:cNvSpPr txBox="1">
            <a:spLocks noChangeArrowheads="1"/>
          </p:cNvSpPr>
          <p:nvPr/>
        </p:nvSpPr>
        <p:spPr bwMode="auto">
          <a:xfrm>
            <a:off x="914400" y="3962400"/>
            <a:ext cx="56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C.</a:t>
            </a:r>
          </a:p>
        </p:txBody>
      </p:sp>
      <p:sp>
        <p:nvSpPr>
          <p:cNvPr id="17" name="Oval 16"/>
          <p:cNvSpPr/>
          <p:nvPr/>
        </p:nvSpPr>
        <p:spPr>
          <a:xfrm>
            <a:off x="966788" y="5218113"/>
            <a:ext cx="457200" cy="4857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0000"/>
              </a:solidFill>
              <a:latin typeface="Times New Roman" panose="02020603050405020304" pitchFamily="18" charset="0"/>
              <a:cs typeface="Times New Roman" panose="02020603050405020304" pitchFamily="18" charset="0"/>
            </a:endParaRPr>
          </a:p>
        </p:txBody>
      </p:sp>
      <p:sp>
        <p:nvSpPr>
          <p:cNvPr id="4108" name="TextBox 15"/>
          <p:cNvSpPr txBox="1">
            <a:spLocks noChangeArrowheads="1"/>
          </p:cNvSpPr>
          <p:nvPr/>
        </p:nvSpPr>
        <p:spPr bwMode="auto">
          <a:xfrm>
            <a:off x="920750" y="5168900"/>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D.</a:t>
            </a:r>
          </a:p>
        </p:txBody>
      </p:sp>
      <p:sp>
        <p:nvSpPr>
          <p:cNvPr id="4109" name="AutoShape 6"/>
          <p:cNvSpPr>
            <a:spLocks noChangeArrowheads="1"/>
          </p:cNvSpPr>
          <p:nvPr/>
        </p:nvSpPr>
        <p:spPr bwMode="auto">
          <a:xfrm>
            <a:off x="1371600" y="-152400"/>
            <a:ext cx="6477000" cy="927100"/>
          </a:xfrm>
          <a:prstGeom prst="horizontalScroll">
            <a:avLst>
              <a:gd name="adj" fmla="val 12500"/>
            </a:avLst>
          </a:prstGeom>
          <a:gradFill rotWithShape="1">
            <a:gsLst>
              <a:gs pos="0">
                <a:schemeClr val="folHlink"/>
              </a:gs>
              <a:gs pos="100000">
                <a:schemeClr val="bg2"/>
              </a:gs>
            </a:gsLst>
            <a:lin ang="5400000" scaled="1"/>
          </a:gra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4800" b="1">
                <a:solidFill>
                  <a:srgbClr val="000000"/>
                </a:solidFill>
                <a:latin typeface="Times New Roman" panose="02020603050405020304" pitchFamily="18" charset="0"/>
                <a:cs typeface="Times New Roman" panose="02020603050405020304" pitchFamily="18" charset="0"/>
              </a:rPr>
              <a:t>KIỂM TRA BÀI CŨ</a:t>
            </a:r>
            <a:r>
              <a:rPr lang="en-US" altLang="en-US">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500"/>
                                        <p:tgtEl>
                                          <p:spTgt spid="409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fade">
                                      <p:cBhvr>
                                        <p:cTn id="13" dur="500"/>
                                        <p:tgtEl>
                                          <p:spTgt spid="4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500"/>
                                        <p:tgtEl>
                                          <p:spTgt spid="41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fade">
                                      <p:cBhvr>
                                        <p:cTn id="19" dur="500"/>
                                        <p:tgtEl>
                                          <p:spTgt spid="41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500"/>
                                        <p:tgtEl>
                                          <p:spTgt spid="410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fade">
                                      <p:cBhvr>
                                        <p:cTn id="25" dur="500"/>
                                        <p:tgtEl>
                                          <p:spTgt spid="41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500"/>
                                        <p:tgtEl>
                                          <p:spTgt spid="41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1" grpId="0"/>
      <p:bldP spid="4102" grpId="0"/>
      <p:bldP spid="4103" grpId="0"/>
      <p:bldP spid="4104" grpId="0"/>
      <p:bldP spid="4105" grpId="0"/>
      <p:bldP spid="4106" grpId="0"/>
      <p:bldP spid="17" grpId="0" animBg="1"/>
      <p:bldP spid="4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2011-08-08_101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3429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2011-08-08_101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373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2011-08-08_1014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81200"/>
            <a:ext cx="358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2011-08-08_1014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52800"/>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2011-08-08_1014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76600"/>
            <a:ext cx="342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2011-08-08_1015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552575"/>
            <a:ext cx="3048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8" descr="2011-08-08_102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900" y="2451100"/>
            <a:ext cx="185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Line 9"/>
          <p:cNvSpPr>
            <a:spLocks noChangeShapeType="1"/>
          </p:cNvSpPr>
          <p:nvPr/>
        </p:nvSpPr>
        <p:spPr bwMode="auto">
          <a:xfrm>
            <a:off x="2947988" y="5257800"/>
            <a:ext cx="1219200" cy="0"/>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4484688" y="5257800"/>
            <a:ext cx="1371600" cy="0"/>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a:off x="5843588" y="5257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8" name="Line 12"/>
          <p:cNvSpPr>
            <a:spLocks noChangeShapeType="1"/>
          </p:cNvSpPr>
          <p:nvPr/>
        </p:nvSpPr>
        <p:spPr bwMode="auto">
          <a:xfrm>
            <a:off x="5843588" y="60198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Line 13"/>
          <p:cNvSpPr>
            <a:spLocks noChangeShapeType="1"/>
          </p:cNvSpPr>
          <p:nvPr/>
        </p:nvSpPr>
        <p:spPr bwMode="auto">
          <a:xfrm flipH="1">
            <a:off x="4548188" y="64008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0" name="Line 14"/>
          <p:cNvSpPr>
            <a:spLocks noChangeShapeType="1"/>
          </p:cNvSpPr>
          <p:nvPr/>
        </p:nvSpPr>
        <p:spPr bwMode="auto">
          <a:xfrm>
            <a:off x="4548188" y="61722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1" name="Line 15"/>
          <p:cNvSpPr>
            <a:spLocks noChangeShapeType="1"/>
          </p:cNvSpPr>
          <p:nvPr/>
        </p:nvSpPr>
        <p:spPr bwMode="auto">
          <a:xfrm>
            <a:off x="4467225" y="6276975"/>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2" name="Line 16"/>
          <p:cNvSpPr>
            <a:spLocks noChangeShapeType="1"/>
          </p:cNvSpPr>
          <p:nvPr/>
        </p:nvSpPr>
        <p:spPr bwMode="auto">
          <a:xfrm>
            <a:off x="4386263" y="61722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3" name="Line 17"/>
          <p:cNvSpPr>
            <a:spLocks noChangeShapeType="1"/>
          </p:cNvSpPr>
          <p:nvPr/>
        </p:nvSpPr>
        <p:spPr bwMode="auto">
          <a:xfrm>
            <a:off x="4319588" y="6276975"/>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Line 18"/>
          <p:cNvSpPr>
            <a:spLocks noChangeShapeType="1"/>
          </p:cNvSpPr>
          <p:nvPr/>
        </p:nvSpPr>
        <p:spPr bwMode="auto">
          <a:xfrm flipH="1">
            <a:off x="2947988" y="6400800"/>
            <a:ext cx="137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5" name="Line 19"/>
          <p:cNvSpPr>
            <a:spLocks noChangeShapeType="1"/>
          </p:cNvSpPr>
          <p:nvPr/>
        </p:nvSpPr>
        <p:spPr bwMode="auto">
          <a:xfrm flipV="1">
            <a:off x="2947988" y="52578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Oval 20"/>
          <p:cNvSpPr>
            <a:spLocks noChangeArrowheads="1"/>
          </p:cNvSpPr>
          <p:nvPr/>
        </p:nvSpPr>
        <p:spPr bwMode="auto">
          <a:xfrm>
            <a:off x="5638800" y="5686425"/>
            <a:ext cx="381000" cy="381000"/>
          </a:xfrm>
          <a:prstGeom prst="ellipse">
            <a:avLst/>
          </a:prstGeom>
          <a:solidFill>
            <a:srgbClr val="DDDDDD"/>
          </a:solidFill>
          <a:ln w="127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65557" name="Freeform 21"/>
          <p:cNvSpPr>
            <a:spLocks/>
          </p:cNvSpPr>
          <p:nvPr/>
        </p:nvSpPr>
        <p:spPr bwMode="auto">
          <a:xfrm>
            <a:off x="5695950" y="5740400"/>
            <a:ext cx="273050" cy="279400"/>
          </a:xfrm>
          <a:custGeom>
            <a:avLst/>
            <a:gdLst>
              <a:gd name="T0" fmla="*/ 2147483647 w 172"/>
              <a:gd name="T1" fmla="*/ 0 h 176"/>
              <a:gd name="T2" fmla="*/ 0 w 172"/>
              <a:gd name="T3" fmla="*/ 2147483647 h 176"/>
              <a:gd name="T4" fmla="*/ 0 60000 65536"/>
              <a:gd name="T5" fmla="*/ 0 60000 65536"/>
              <a:gd name="T6" fmla="*/ 0 w 172"/>
              <a:gd name="T7" fmla="*/ 0 h 176"/>
              <a:gd name="T8" fmla="*/ 172 w 172"/>
              <a:gd name="T9" fmla="*/ 176 h 176"/>
            </a:gdLst>
            <a:ahLst/>
            <a:cxnLst>
              <a:cxn ang="T4">
                <a:pos x="T0" y="T1"/>
              </a:cxn>
              <a:cxn ang="T5">
                <a:pos x="T2" y="T3"/>
              </a:cxn>
            </a:cxnLst>
            <a:rect l="T6" t="T7" r="T8" b="T9"/>
            <a:pathLst>
              <a:path w="172" h="176">
                <a:moveTo>
                  <a:pt x="172" y="0"/>
                </a:moveTo>
                <a:lnTo>
                  <a:pt x="0" y="17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8" name="Freeform 22"/>
          <p:cNvSpPr>
            <a:spLocks/>
          </p:cNvSpPr>
          <p:nvPr/>
        </p:nvSpPr>
        <p:spPr bwMode="auto">
          <a:xfrm>
            <a:off x="5691188" y="5734050"/>
            <a:ext cx="273050" cy="273050"/>
          </a:xfrm>
          <a:custGeom>
            <a:avLst/>
            <a:gdLst>
              <a:gd name="T0" fmla="*/ 0 w 172"/>
              <a:gd name="T1" fmla="*/ 0 h 172"/>
              <a:gd name="T2" fmla="*/ 2147483647 w 172"/>
              <a:gd name="T3" fmla="*/ 2147483647 h 172"/>
              <a:gd name="T4" fmla="*/ 0 60000 65536"/>
              <a:gd name="T5" fmla="*/ 0 60000 65536"/>
              <a:gd name="T6" fmla="*/ 0 w 172"/>
              <a:gd name="T7" fmla="*/ 0 h 172"/>
              <a:gd name="T8" fmla="*/ 172 w 172"/>
              <a:gd name="T9" fmla="*/ 172 h 172"/>
            </a:gdLst>
            <a:ahLst/>
            <a:cxnLst>
              <a:cxn ang="T4">
                <a:pos x="T0" y="T1"/>
              </a:cxn>
              <a:cxn ang="T5">
                <a:pos x="T2" y="T3"/>
              </a:cxn>
            </a:cxnLst>
            <a:rect l="T6" t="T7" r="T8" b="T9"/>
            <a:pathLst>
              <a:path w="172" h="172">
                <a:moveTo>
                  <a:pt x="0" y="0"/>
                </a:moveTo>
                <a:lnTo>
                  <a:pt x="172" y="17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9" name="Line 23"/>
          <p:cNvSpPr>
            <a:spLocks noChangeShapeType="1"/>
          </p:cNvSpPr>
          <p:nvPr/>
        </p:nvSpPr>
        <p:spPr bwMode="auto">
          <a:xfrm>
            <a:off x="5005388" y="6391275"/>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60" name="Line 24"/>
          <p:cNvSpPr>
            <a:spLocks noChangeShapeType="1"/>
          </p:cNvSpPr>
          <p:nvPr/>
        </p:nvSpPr>
        <p:spPr bwMode="auto">
          <a:xfrm flipH="1">
            <a:off x="4929188" y="5248275"/>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61" name="Line 25"/>
          <p:cNvSpPr>
            <a:spLocks noChangeShapeType="1"/>
          </p:cNvSpPr>
          <p:nvPr/>
        </p:nvSpPr>
        <p:spPr bwMode="auto">
          <a:xfrm flipH="1">
            <a:off x="3252788" y="5253038"/>
            <a:ext cx="533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62" name="Line 26"/>
          <p:cNvSpPr>
            <a:spLocks noChangeShapeType="1"/>
          </p:cNvSpPr>
          <p:nvPr/>
        </p:nvSpPr>
        <p:spPr bwMode="auto">
          <a:xfrm>
            <a:off x="2952750" y="5562600"/>
            <a:ext cx="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63" name="Line 27"/>
          <p:cNvSpPr>
            <a:spLocks noChangeShapeType="1"/>
          </p:cNvSpPr>
          <p:nvPr/>
        </p:nvSpPr>
        <p:spPr bwMode="auto">
          <a:xfrm>
            <a:off x="3328988" y="6391275"/>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64" name="Line 28"/>
          <p:cNvSpPr>
            <a:spLocks noChangeShapeType="1"/>
          </p:cNvSpPr>
          <p:nvPr/>
        </p:nvSpPr>
        <p:spPr bwMode="auto">
          <a:xfrm flipH="1" flipV="1">
            <a:off x="4243388" y="5029200"/>
            <a:ext cx="231775" cy="217488"/>
          </a:xfrm>
          <a:prstGeom prst="line">
            <a:avLst/>
          </a:prstGeom>
          <a:noFill/>
          <a:ln w="2857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5565" name="Line 29"/>
          <p:cNvSpPr>
            <a:spLocks noChangeShapeType="1"/>
          </p:cNvSpPr>
          <p:nvPr/>
        </p:nvSpPr>
        <p:spPr bwMode="auto">
          <a:xfrm>
            <a:off x="4167188" y="5253038"/>
            <a:ext cx="304800" cy="0"/>
          </a:xfrm>
          <a:prstGeom prst="line">
            <a:avLst/>
          </a:prstGeom>
          <a:noFill/>
          <a:ln w="2857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5566" name="Text Box 30"/>
          <p:cNvSpPr txBox="1">
            <a:spLocks noChangeArrowheads="1"/>
          </p:cNvSpPr>
          <p:nvPr/>
        </p:nvSpPr>
        <p:spPr bwMode="auto">
          <a:xfrm>
            <a:off x="2946400" y="414655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Vẽ sơ đồ mạch điện- biểu diễn chiều dòng điện</a:t>
            </a:r>
            <a:r>
              <a:rPr lang="en-US" altLang="en-US" sz="1600" b="1">
                <a:latin typeface="Times New Roman" panose="02020603050405020304" pitchFamily="18" charset="0"/>
                <a:cs typeface="Times New Roman" panose="02020603050405020304" pitchFamily="18" charset="0"/>
              </a:rPr>
              <a:t> </a:t>
            </a:r>
          </a:p>
        </p:txBody>
      </p:sp>
      <p:sp>
        <p:nvSpPr>
          <p:cNvPr id="65567" name="Line 31"/>
          <p:cNvSpPr>
            <a:spLocks noChangeShapeType="1"/>
          </p:cNvSpPr>
          <p:nvPr/>
        </p:nvSpPr>
        <p:spPr bwMode="auto">
          <a:xfrm>
            <a:off x="4114800" y="6248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8" name="Line 32"/>
          <p:cNvSpPr>
            <a:spLocks noChangeShapeType="1"/>
          </p:cNvSpPr>
          <p:nvPr/>
        </p:nvSpPr>
        <p:spPr bwMode="auto">
          <a:xfrm>
            <a:off x="4648200" y="614045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9" name="Line 33"/>
          <p:cNvSpPr>
            <a:spLocks noChangeShapeType="1"/>
          </p:cNvSpPr>
          <p:nvPr/>
        </p:nvSpPr>
        <p:spPr bwMode="auto">
          <a:xfrm>
            <a:off x="4762500" y="60261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34"/>
          <p:cNvSpPr txBox="1">
            <a:spLocks noChangeArrowheads="1"/>
          </p:cNvSpPr>
          <p:nvPr/>
        </p:nvSpPr>
        <p:spPr bwMode="auto">
          <a:xfrm>
            <a:off x="304800" y="0"/>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Củng cố bài học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wipe(up)">
                                      <p:cBhvr>
                                        <p:cTn id="7" dur="500"/>
                                        <p:tgtEl>
                                          <p:spTgt spid="65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5539"/>
                                        </p:tgtEl>
                                        <p:attrNameLst>
                                          <p:attrName>style.visibility</p:attrName>
                                        </p:attrNameLst>
                                      </p:cBhvr>
                                      <p:to>
                                        <p:strVal val="visible"/>
                                      </p:to>
                                    </p:set>
                                    <p:animEffect transition="in" filter="wipe(down)">
                                      <p:cBhvr>
                                        <p:cTn id="12" dur="1000"/>
                                        <p:tgtEl>
                                          <p:spTgt spid="65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40"/>
                                        </p:tgtEl>
                                        <p:attrNameLst>
                                          <p:attrName>style.visibility</p:attrName>
                                        </p:attrNameLst>
                                      </p:cBhvr>
                                      <p:to>
                                        <p:strVal val="visible"/>
                                      </p:to>
                                    </p:set>
                                    <p:animEffect transition="in" filter="wipe(left)">
                                      <p:cBhvr>
                                        <p:cTn id="17" dur="1000"/>
                                        <p:tgtEl>
                                          <p:spTgt spid="655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65541"/>
                                        </p:tgtEl>
                                        <p:attrNameLst>
                                          <p:attrName>style.visibility</p:attrName>
                                        </p:attrNameLst>
                                      </p:cBhvr>
                                      <p:to>
                                        <p:strVal val="visible"/>
                                      </p:to>
                                    </p:set>
                                    <p:animEffect transition="in" filter="wedge">
                                      <p:cBhvr>
                                        <p:cTn id="22" dur="2000"/>
                                        <p:tgtEl>
                                          <p:spTgt spid="655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65542"/>
                                        </p:tgtEl>
                                        <p:attrNameLst>
                                          <p:attrName>style.visibility</p:attrName>
                                        </p:attrNameLst>
                                      </p:cBhvr>
                                      <p:to>
                                        <p:strVal val="visible"/>
                                      </p:to>
                                    </p:set>
                                    <p:animEffect transition="in" filter="wipe(right)">
                                      <p:cBhvr>
                                        <p:cTn id="27" dur="1000"/>
                                        <p:tgtEl>
                                          <p:spTgt spid="655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65543"/>
                                        </p:tgtEl>
                                        <p:attrNameLst>
                                          <p:attrName>style.visibility</p:attrName>
                                        </p:attrNameLst>
                                      </p:cBhvr>
                                      <p:to>
                                        <p:strVal val="visible"/>
                                      </p:to>
                                    </p:set>
                                    <p:animEffect transition="in" filter="strips(downLeft)">
                                      <p:cBhvr>
                                        <p:cTn id="32" dur="1000"/>
                                        <p:tgtEl>
                                          <p:spTgt spid="655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5538"/>
                                        </p:tgtEl>
                                        <p:attrNameLst>
                                          <p:attrName>style.visibility</p:attrName>
                                        </p:attrNameLst>
                                      </p:cBhvr>
                                      <p:to>
                                        <p:strVal val="visible"/>
                                      </p:to>
                                    </p:set>
                                    <p:animEffect transition="in" filter="wipe(down)">
                                      <p:cBhvr>
                                        <p:cTn id="37" dur="500"/>
                                        <p:tgtEl>
                                          <p:spTgt spid="655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66"/>
                                        </p:tgtEl>
                                        <p:attrNameLst>
                                          <p:attrName>style.visibility</p:attrName>
                                        </p:attrNameLst>
                                      </p:cBhvr>
                                      <p:to>
                                        <p:strVal val="visible"/>
                                      </p:to>
                                    </p:set>
                                    <p:animEffect transition="in" filter="wipe(left)">
                                      <p:cBhvr>
                                        <p:cTn id="42" dur="500"/>
                                        <p:tgtEl>
                                          <p:spTgt spid="655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65550"/>
                                        </p:tgtEl>
                                        <p:attrNameLst>
                                          <p:attrName>style.visibility</p:attrName>
                                        </p:attrNameLst>
                                      </p:cBhvr>
                                      <p:to>
                                        <p:strVal val="visible"/>
                                      </p:to>
                                    </p:set>
                                    <p:animEffect transition="in" filter="wipe(right)">
                                      <p:cBhvr>
                                        <p:cTn id="47" dur="500"/>
                                        <p:tgtEl>
                                          <p:spTgt spid="65550"/>
                                        </p:tgtEl>
                                      </p:cBhvr>
                                    </p:animEffect>
                                  </p:childTnLst>
                                </p:cTn>
                              </p:par>
                              <p:par>
                                <p:cTn id="48" presetID="22" presetClass="entr" presetSubtype="2" fill="hold" nodeType="withEffect">
                                  <p:stCondLst>
                                    <p:cond delay="0"/>
                                  </p:stCondLst>
                                  <p:childTnLst>
                                    <p:set>
                                      <p:cBhvr>
                                        <p:cTn id="49" dur="1" fill="hold">
                                          <p:stCondLst>
                                            <p:cond delay="0"/>
                                          </p:stCondLst>
                                        </p:cTn>
                                        <p:tgtEl>
                                          <p:spTgt spid="65551"/>
                                        </p:tgtEl>
                                        <p:attrNameLst>
                                          <p:attrName>style.visibility</p:attrName>
                                        </p:attrNameLst>
                                      </p:cBhvr>
                                      <p:to>
                                        <p:strVal val="visible"/>
                                      </p:to>
                                    </p:set>
                                    <p:animEffect transition="in" filter="wipe(right)">
                                      <p:cBhvr>
                                        <p:cTn id="50" dur="500"/>
                                        <p:tgtEl>
                                          <p:spTgt spid="65551"/>
                                        </p:tgtEl>
                                      </p:cBhvr>
                                    </p:animEffect>
                                  </p:childTnLst>
                                </p:cTn>
                              </p:par>
                              <p:par>
                                <p:cTn id="51" presetID="22" presetClass="entr" presetSubtype="2" fill="hold" nodeType="withEffect">
                                  <p:stCondLst>
                                    <p:cond delay="0"/>
                                  </p:stCondLst>
                                  <p:childTnLst>
                                    <p:set>
                                      <p:cBhvr>
                                        <p:cTn id="52" dur="1" fill="hold">
                                          <p:stCondLst>
                                            <p:cond delay="0"/>
                                          </p:stCondLst>
                                        </p:cTn>
                                        <p:tgtEl>
                                          <p:spTgt spid="65552"/>
                                        </p:tgtEl>
                                        <p:attrNameLst>
                                          <p:attrName>style.visibility</p:attrName>
                                        </p:attrNameLst>
                                      </p:cBhvr>
                                      <p:to>
                                        <p:strVal val="visible"/>
                                      </p:to>
                                    </p:set>
                                    <p:animEffect transition="in" filter="wipe(right)">
                                      <p:cBhvr>
                                        <p:cTn id="53" dur="500"/>
                                        <p:tgtEl>
                                          <p:spTgt spid="65552"/>
                                        </p:tgtEl>
                                      </p:cBhvr>
                                    </p:animEffect>
                                  </p:childTnLst>
                                </p:cTn>
                              </p:par>
                              <p:par>
                                <p:cTn id="54" presetID="22" presetClass="entr" presetSubtype="2" fill="hold" nodeType="withEffect">
                                  <p:stCondLst>
                                    <p:cond delay="0"/>
                                  </p:stCondLst>
                                  <p:childTnLst>
                                    <p:set>
                                      <p:cBhvr>
                                        <p:cTn id="55" dur="1" fill="hold">
                                          <p:stCondLst>
                                            <p:cond delay="0"/>
                                          </p:stCondLst>
                                        </p:cTn>
                                        <p:tgtEl>
                                          <p:spTgt spid="65553"/>
                                        </p:tgtEl>
                                        <p:attrNameLst>
                                          <p:attrName>style.visibility</p:attrName>
                                        </p:attrNameLst>
                                      </p:cBhvr>
                                      <p:to>
                                        <p:strVal val="visible"/>
                                      </p:to>
                                    </p:set>
                                    <p:animEffect transition="in" filter="wipe(right)">
                                      <p:cBhvr>
                                        <p:cTn id="56" dur="500"/>
                                        <p:tgtEl>
                                          <p:spTgt spid="65553"/>
                                        </p:tgtEl>
                                      </p:cBhvr>
                                    </p:animEffect>
                                  </p:childTnLst>
                                </p:cTn>
                              </p:par>
                              <p:par>
                                <p:cTn id="57" presetID="22" presetClass="entr" presetSubtype="4" fill="hold" nodeType="withEffect">
                                  <p:stCondLst>
                                    <p:cond delay="0"/>
                                  </p:stCondLst>
                                  <p:childTnLst>
                                    <p:set>
                                      <p:cBhvr>
                                        <p:cTn id="58" dur="1" fill="hold">
                                          <p:stCondLst>
                                            <p:cond delay="0"/>
                                          </p:stCondLst>
                                        </p:cTn>
                                        <p:tgtEl>
                                          <p:spTgt spid="65569"/>
                                        </p:tgtEl>
                                        <p:attrNameLst>
                                          <p:attrName>style.visibility</p:attrName>
                                        </p:attrNameLst>
                                      </p:cBhvr>
                                      <p:to>
                                        <p:strVal val="visible"/>
                                      </p:to>
                                    </p:set>
                                    <p:animEffect transition="in" filter="wipe(down)">
                                      <p:cBhvr>
                                        <p:cTn id="59" dur="500"/>
                                        <p:tgtEl>
                                          <p:spTgt spid="65569"/>
                                        </p:tgtEl>
                                      </p:cBhvr>
                                    </p:animEffect>
                                  </p:childTnLst>
                                </p:cTn>
                              </p:par>
                              <p:par>
                                <p:cTn id="60" presetID="22" presetClass="entr" presetSubtype="4" fill="hold" nodeType="withEffect">
                                  <p:stCondLst>
                                    <p:cond delay="0"/>
                                  </p:stCondLst>
                                  <p:childTnLst>
                                    <p:set>
                                      <p:cBhvr>
                                        <p:cTn id="61" dur="1" fill="hold">
                                          <p:stCondLst>
                                            <p:cond delay="0"/>
                                          </p:stCondLst>
                                        </p:cTn>
                                        <p:tgtEl>
                                          <p:spTgt spid="65568"/>
                                        </p:tgtEl>
                                        <p:attrNameLst>
                                          <p:attrName>style.visibility</p:attrName>
                                        </p:attrNameLst>
                                      </p:cBhvr>
                                      <p:to>
                                        <p:strVal val="visible"/>
                                      </p:to>
                                    </p:set>
                                    <p:animEffect transition="in" filter="wipe(down)">
                                      <p:cBhvr>
                                        <p:cTn id="62" dur="500"/>
                                        <p:tgtEl>
                                          <p:spTgt spid="65568"/>
                                        </p:tgtEl>
                                      </p:cBhvr>
                                    </p:animEffect>
                                  </p:childTnLst>
                                </p:cTn>
                              </p:par>
                              <p:par>
                                <p:cTn id="63" presetID="22" presetClass="entr" presetSubtype="4" fill="hold" nodeType="withEffect">
                                  <p:stCondLst>
                                    <p:cond delay="0"/>
                                  </p:stCondLst>
                                  <p:childTnLst>
                                    <p:set>
                                      <p:cBhvr>
                                        <p:cTn id="64" dur="1" fill="hold">
                                          <p:stCondLst>
                                            <p:cond delay="0"/>
                                          </p:stCondLst>
                                        </p:cTn>
                                        <p:tgtEl>
                                          <p:spTgt spid="65567"/>
                                        </p:tgtEl>
                                        <p:attrNameLst>
                                          <p:attrName>style.visibility</p:attrName>
                                        </p:attrNameLst>
                                      </p:cBhvr>
                                      <p:to>
                                        <p:strVal val="visible"/>
                                      </p:to>
                                    </p:set>
                                    <p:animEffect transition="in" filter="wipe(down)">
                                      <p:cBhvr>
                                        <p:cTn id="65" dur="500"/>
                                        <p:tgtEl>
                                          <p:spTgt spid="6556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2" fill="hold" nodeType="clickEffect">
                                  <p:stCondLst>
                                    <p:cond delay="0"/>
                                  </p:stCondLst>
                                  <p:childTnLst>
                                    <p:set>
                                      <p:cBhvr>
                                        <p:cTn id="69" dur="1" fill="hold">
                                          <p:stCondLst>
                                            <p:cond delay="0"/>
                                          </p:stCondLst>
                                        </p:cTn>
                                        <p:tgtEl>
                                          <p:spTgt spid="65554"/>
                                        </p:tgtEl>
                                        <p:attrNameLst>
                                          <p:attrName>style.visibility</p:attrName>
                                        </p:attrNameLst>
                                      </p:cBhvr>
                                      <p:to>
                                        <p:strVal val="visible"/>
                                      </p:to>
                                    </p:set>
                                    <p:animEffect transition="in" filter="wipe(right)">
                                      <p:cBhvr>
                                        <p:cTn id="70" dur="500"/>
                                        <p:tgtEl>
                                          <p:spTgt spid="65554"/>
                                        </p:tgtEl>
                                      </p:cBhvr>
                                    </p:animEffect>
                                  </p:childTnLst>
                                </p:cTn>
                              </p:par>
                            </p:childTnLst>
                          </p:cTn>
                        </p:par>
                        <p:par>
                          <p:cTn id="71" fill="hold" nodeType="afterGroup">
                            <p:stCondLst>
                              <p:cond delay="500"/>
                            </p:stCondLst>
                            <p:childTnLst>
                              <p:par>
                                <p:cTn id="72" presetID="22" presetClass="entr" presetSubtype="4" fill="hold" nodeType="afterEffect">
                                  <p:stCondLst>
                                    <p:cond delay="0"/>
                                  </p:stCondLst>
                                  <p:childTnLst>
                                    <p:set>
                                      <p:cBhvr>
                                        <p:cTn id="73" dur="1" fill="hold">
                                          <p:stCondLst>
                                            <p:cond delay="0"/>
                                          </p:stCondLst>
                                        </p:cTn>
                                        <p:tgtEl>
                                          <p:spTgt spid="65555"/>
                                        </p:tgtEl>
                                        <p:attrNameLst>
                                          <p:attrName>style.visibility</p:attrName>
                                        </p:attrNameLst>
                                      </p:cBhvr>
                                      <p:to>
                                        <p:strVal val="visible"/>
                                      </p:to>
                                    </p:set>
                                    <p:animEffect transition="in" filter="wipe(down)">
                                      <p:cBhvr>
                                        <p:cTn id="74" dur="500"/>
                                        <p:tgtEl>
                                          <p:spTgt spid="65555"/>
                                        </p:tgtEl>
                                      </p:cBhvr>
                                    </p:animEffect>
                                  </p:childTnLst>
                                </p:cTn>
                              </p:par>
                            </p:childTnLst>
                          </p:cTn>
                        </p:par>
                        <p:par>
                          <p:cTn id="75" fill="hold" nodeType="afterGroup">
                            <p:stCondLst>
                              <p:cond delay="1000"/>
                            </p:stCondLst>
                            <p:childTnLst>
                              <p:par>
                                <p:cTn id="76" presetID="22" presetClass="entr" presetSubtype="8" fill="hold" nodeType="afterEffect">
                                  <p:stCondLst>
                                    <p:cond delay="0"/>
                                  </p:stCondLst>
                                  <p:childTnLst>
                                    <p:set>
                                      <p:cBhvr>
                                        <p:cTn id="77" dur="1" fill="hold">
                                          <p:stCondLst>
                                            <p:cond delay="0"/>
                                          </p:stCondLst>
                                        </p:cTn>
                                        <p:tgtEl>
                                          <p:spTgt spid="65545"/>
                                        </p:tgtEl>
                                        <p:attrNameLst>
                                          <p:attrName>style.visibility</p:attrName>
                                        </p:attrNameLst>
                                      </p:cBhvr>
                                      <p:to>
                                        <p:strVal val="visible"/>
                                      </p:to>
                                    </p:set>
                                    <p:animEffect transition="in" filter="wipe(left)">
                                      <p:cBhvr>
                                        <p:cTn id="78" dur="500"/>
                                        <p:tgtEl>
                                          <p:spTgt spid="65545"/>
                                        </p:tgtEl>
                                      </p:cBhvr>
                                    </p:animEffect>
                                  </p:childTnLst>
                                </p:cTn>
                              </p:par>
                            </p:childTnLst>
                          </p:cTn>
                        </p:par>
                        <p:par>
                          <p:cTn id="79" fill="hold" nodeType="afterGroup">
                            <p:stCondLst>
                              <p:cond delay="1500"/>
                            </p:stCondLst>
                            <p:childTnLst>
                              <p:par>
                                <p:cTn id="80" presetID="22" presetClass="entr" presetSubtype="1" fill="hold" nodeType="afterEffect">
                                  <p:stCondLst>
                                    <p:cond delay="0"/>
                                  </p:stCondLst>
                                  <p:childTnLst>
                                    <p:set>
                                      <p:cBhvr>
                                        <p:cTn id="81" dur="1" fill="hold">
                                          <p:stCondLst>
                                            <p:cond delay="0"/>
                                          </p:stCondLst>
                                        </p:cTn>
                                        <p:tgtEl>
                                          <p:spTgt spid="65564"/>
                                        </p:tgtEl>
                                        <p:attrNameLst>
                                          <p:attrName>style.visibility</p:attrName>
                                        </p:attrNameLst>
                                      </p:cBhvr>
                                      <p:to>
                                        <p:strVal val="visible"/>
                                      </p:to>
                                    </p:set>
                                    <p:animEffect transition="in" filter="wipe(up)">
                                      <p:cBhvr>
                                        <p:cTn id="82" dur="500"/>
                                        <p:tgtEl>
                                          <p:spTgt spid="65564"/>
                                        </p:tgtEl>
                                      </p:cBhvr>
                                    </p:animEffect>
                                  </p:childTnLst>
                                </p:cTn>
                              </p:par>
                            </p:childTnLst>
                          </p:cTn>
                        </p:par>
                        <p:par>
                          <p:cTn id="83" fill="hold" nodeType="afterGroup">
                            <p:stCondLst>
                              <p:cond delay="2000"/>
                            </p:stCondLst>
                            <p:childTnLst>
                              <p:par>
                                <p:cTn id="84" presetID="22" presetClass="entr" presetSubtype="8" fill="hold" nodeType="afterEffect">
                                  <p:stCondLst>
                                    <p:cond delay="0"/>
                                  </p:stCondLst>
                                  <p:childTnLst>
                                    <p:set>
                                      <p:cBhvr>
                                        <p:cTn id="85" dur="1" fill="hold">
                                          <p:stCondLst>
                                            <p:cond delay="0"/>
                                          </p:stCondLst>
                                        </p:cTn>
                                        <p:tgtEl>
                                          <p:spTgt spid="65546"/>
                                        </p:tgtEl>
                                        <p:attrNameLst>
                                          <p:attrName>style.visibility</p:attrName>
                                        </p:attrNameLst>
                                      </p:cBhvr>
                                      <p:to>
                                        <p:strVal val="visible"/>
                                      </p:to>
                                    </p:set>
                                    <p:animEffect transition="in" filter="wipe(left)">
                                      <p:cBhvr>
                                        <p:cTn id="86" dur="500"/>
                                        <p:tgtEl>
                                          <p:spTgt spid="65546"/>
                                        </p:tgtEl>
                                      </p:cBhvr>
                                    </p:animEffect>
                                  </p:childTnLst>
                                </p:cTn>
                              </p:par>
                            </p:childTnLst>
                          </p:cTn>
                        </p:par>
                        <p:par>
                          <p:cTn id="87" fill="hold" nodeType="afterGroup">
                            <p:stCondLst>
                              <p:cond delay="2500"/>
                            </p:stCondLst>
                            <p:childTnLst>
                              <p:par>
                                <p:cTn id="88" presetID="22" presetClass="entr" presetSubtype="1" fill="hold" nodeType="afterEffect">
                                  <p:stCondLst>
                                    <p:cond delay="0"/>
                                  </p:stCondLst>
                                  <p:childTnLst>
                                    <p:set>
                                      <p:cBhvr>
                                        <p:cTn id="89" dur="1" fill="hold">
                                          <p:stCondLst>
                                            <p:cond delay="0"/>
                                          </p:stCondLst>
                                        </p:cTn>
                                        <p:tgtEl>
                                          <p:spTgt spid="65547"/>
                                        </p:tgtEl>
                                        <p:attrNameLst>
                                          <p:attrName>style.visibility</p:attrName>
                                        </p:attrNameLst>
                                      </p:cBhvr>
                                      <p:to>
                                        <p:strVal val="visible"/>
                                      </p:to>
                                    </p:set>
                                    <p:animEffect transition="in" filter="wipe(up)">
                                      <p:cBhvr>
                                        <p:cTn id="90" dur="500"/>
                                        <p:tgtEl>
                                          <p:spTgt spid="65547"/>
                                        </p:tgtEl>
                                      </p:cBhvr>
                                    </p:animEffect>
                                  </p:childTnLst>
                                </p:cTn>
                              </p:par>
                            </p:childTnLst>
                          </p:cTn>
                        </p:par>
                        <p:par>
                          <p:cTn id="91" fill="hold" nodeType="afterGroup">
                            <p:stCondLst>
                              <p:cond delay="3000"/>
                            </p:stCondLst>
                            <p:childTnLst>
                              <p:par>
                                <p:cTn id="92" presetID="23" presetClass="entr" presetSubtype="16" fill="hold" nodeType="afterEffect">
                                  <p:stCondLst>
                                    <p:cond delay="0"/>
                                  </p:stCondLst>
                                  <p:childTnLst>
                                    <p:set>
                                      <p:cBhvr>
                                        <p:cTn id="93" dur="1" fill="hold">
                                          <p:stCondLst>
                                            <p:cond delay="0"/>
                                          </p:stCondLst>
                                        </p:cTn>
                                        <p:tgtEl>
                                          <p:spTgt spid="65558"/>
                                        </p:tgtEl>
                                        <p:attrNameLst>
                                          <p:attrName>style.visibility</p:attrName>
                                        </p:attrNameLst>
                                      </p:cBhvr>
                                      <p:to>
                                        <p:strVal val="visible"/>
                                      </p:to>
                                    </p:set>
                                    <p:anim calcmode="lin" valueType="num">
                                      <p:cBhvr>
                                        <p:cTn id="94" dur="500" fill="hold"/>
                                        <p:tgtEl>
                                          <p:spTgt spid="65558"/>
                                        </p:tgtEl>
                                        <p:attrNameLst>
                                          <p:attrName>ppt_w</p:attrName>
                                        </p:attrNameLst>
                                      </p:cBhvr>
                                      <p:tavLst>
                                        <p:tav tm="0">
                                          <p:val>
                                            <p:fltVal val="0"/>
                                          </p:val>
                                        </p:tav>
                                        <p:tav tm="100000">
                                          <p:val>
                                            <p:strVal val="#ppt_w"/>
                                          </p:val>
                                        </p:tav>
                                      </p:tavLst>
                                    </p:anim>
                                    <p:anim calcmode="lin" valueType="num">
                                      <p:cBhvr>
                                        <p:cTn id="95" dur="500" fill="hold"/>
                                        <p:tgtEl>
                                          <p:spTgt spid="65558"/>
                                        </p:tgtEl>
                                        <p:attrNameLst>
                                          <p:attrName>ppt_h</p:attrName>
                                        </p:attrNameLst>
                                      </p:cBhvr>
                                      <p:tavLst>
                                        <p:tav tm="0">
                                          <p:val>
                                            <p:fltVal val="0"/>
                                          </p:val>
                                        </p:tav>
                                        <p:tav tm="100000">
                                          <p:val>
                                            <p:strVal val="#ppt_h"/>
                                          </p:val>
                                        </p:tav>
                                      </p:tavLst>
                                    </p:anim>
                                  </p:childTnLst>
                                </p:cTn>
                              </p:par>
                              <p:par>
                                <p:cTn id="96" presetID="23" presetClass="entr" presetSubtype="16" fill="hold" nodeType="withEffect">
                                  <p:stCondLst>
                                    <p:cond delay="0"/>
                                  </p:stCondLst>
                                  <p:childTnLst>
                                    <p:set>
                                      <p:cBhvr>
                                        <p:cTn id="97" dur="1" fill="hold">
                                          <p:stCondLst>
                                            <p:cond delay="0"/>
                                          </p:stCondLst>
                                        </p:cTn>
                                        <p:tgtEl>
                                          <p:spTgt spid="65557"/>
                                        </p:tgtEl>
                                        <p:attrNameLst>
                                          <p:attrName>style.visibility</p:attrName>
                                        </p:attrNameLst>
                                      </p:cBhvr>
                                      <p:to>
                                        <p:strVal val="visible"/>
                                      </p:to>
                                    </p:set>
                                    <p:anim calcmode="lin" valueType="num">
                                      <p:cBhvr>
                                        <p:cTn id="98" dur="500" fill="hold"/>
                                        <p:tgtEl>
                                          <p:spTgt spid="65557"/>
                                        </p:tgtEl>
                                        <p:attrNameLst>
                                          <p:attrName>ppt_w</p:attrName>
                                        </p:attrNameLst>
                                      </p:cBhvr>
                                      <p:tavLst>
                                        <p:tav tm="0">
                                          <p:val>
                                            <p:fltVal val="0"/>
                                          </p:val>
                                        </p:tav>
                                        <p:tav tm="100000">
                                          <p:val>
                                            <p:strVal val="#ppt_w"/>
                                          </p:val>
                                        </p:tav>
                                      </p:tavLst>
                                    </p:anim>
                                    <p:anim calcmode="lin" valueType="num">
                                      <p:cBhvr>
                                        <p:cTn id="99" dur="500" fill="hold"/>
                                        <p:tgtEl>
                                          <p:spTgt spid="65557"/>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65556"/>
                                        </p:tgtEl>
                                        <p:attrNameLst>
                                          <p:attrName>style.visibility</p:attrName>
                                        </p:attrNameLst>
                                      </p:cBhvr>
                                      <p:to>
                                        <p:strVal val="visible"/>
                                      </p:to>
                                    </p:set>
                                    <p:anim calcmode="lin" valueType="num">
                                      <p:cBhvr>
                                        <p:cTn id="102" dur="500" fill="hold"/>
                                        <p:tgtEl>
                                          <p:spTgt spid="65556"/>
                                        </p:tgtEl>
                                        <p:attrNameLst>
                                          <p:attrName>ppt_w</p:attrName>
                                        </p:attrNameLst>
                                      </p:cBhvr>
                                      <p:tavLst>
                                        <p:tav tm="0">
                                          <p:val>
                                            <p:fltVal val="0"/>
                                          </p:val>
                                        </p:tav>
                                        <p:tav tm="100000">
                                          <p:val>
                                            <p:strVal val="#ppt_w"/>
                                          </p:val>
                                        </p:tav>
                                      </p:tavLst>
                                    </p:anim>
                                    <p:anim calcmode="lin" valueType="num">
                                      <p:cBhvr>
                                        <p:cTn id="103" dur="500" fill="hold"/>
                                        <p:tgtEl>
                                          <p:spTgt spid="65556"/>
                                        </p:tgtEl>
                                        <p:attrNameLst>
                                          <p:attrName>ppt_h</p:attrName>
                                        </p:attrNameLst>
                                      </p:cBhvr>
                                      <p:tavLst>
                                        <p:tav tm="0">
                                          <p:val>
                                            <p:fltVal val="0"/>
                                          </p:val>
                                        </p:tav>
                                        <p:tav tm="100000">
                                          <p:val>
                                            <p:strVal val="#ppt_h"/>
                                          </p:val>
                                        </p:tav>
                                      </p:tavLst>
                                    </p:anim>
                                  </p:childTnLst>
                                </p:cTn>
                              </p:par>
                            </p:childTnLst>
                          </p:cTn>
                        </p:par>
                        <p:par>
                          <p:cTn id="104" fill="hold" nodeType="afterGroup">
                            <p:stCondLst>
                              <p:cond delay="3500"/>
                            </p:stCondLst>
                            <p:childTnLst>
                              <p:par>
                                <p:cTn id="105" presetID="22" presetClass="entr" presetSubtype="1" fill="hold" nodeType="afterEffect">
                                  <p:stCondLst>
                                    <p:cond delay="0"/>
                                  </p:stCondLst>
                                  <p:childTnLst>
                                    <p:set>
                                      <p:cBhvr>
                                        <p:cTn id="106" dur="1" fill="hold">
                                          <p:stCondLst>
                                            <p:cond delay="0"/>
                                          </p:stCondLst>
                                        </p:cTn>
                                        <p:tgtEl>
                                          <p:spTgt spid="65548"/>
                                        </p:tgtEl>
                                        <p:attrNameLst>
                                          <p:attrName>style.visibility</p:attrName>
                                        </p:attrNameLst>
                                      </p:cBhvr>
                                      <p:to>
                                        <p:strVal val="visible"/>
                                      </p:to>
                                    </p:set>
                                    <p:animEffect transition="in" filter="wipe(up)">
                                      <p:cBhvr>
                                        <p:cTn id="107" dur="500"/>
                                        <p:tgtEl>
                                          <p:spTgt spid="65548"/>
                                        </p:tgtEl>
                                      </p:cBhvr>
                                    </p:animEffect>
                                  </p:childTnLst>
                                </p:cTn>
                              </p:par>
                            </p:childTnLst>
                          </p:cTn>
                        </p:par>
                        <p:par>
                          <p:cTn id="108" fill="hold" nodeType="afterGroup">
                            <p:stCondLst>
                              <p:cond delay="4000"/>
                            </p:stCondLst>
                            <p:childTnLst>
                              <p:par>
                                <p:cTn id="109" presetID="22" presetClass="entr" presetSubtype="2" fill="hold" nodeType="afterEffect">
                                  <p:stCondLst>
                                    <p:cond delay="0"/>
                                  </p:stCondLst>
                                  <p:childTnLst>
                                    <p:set>
                                      <p:cBhvr>
                                        <p:cTn id="110" dur="1" fill="hold">
                                          <p:stCondLst>
                                            <p:cond delay="0"/>
                                          </p:stCondLst>
                                        </p:cTn>
                                        <p:tgtEl>
                                          <p:spTgt spid="65549"/>
                                        </p:tgtEl>
                                        <p:attrNameLst>
                                          <p:attrName>style.visibility</p:attrName>
                                        </p:attrNameLst>
                                      </p:cBhvr>
                                      <p:to>
                                        <p:strVal val="visible"/>
                                      </p:to>
                                    </p:set>
                                    <p:animEffect transition="in" filter="wipe(right)">
                                      <p:cBhvr>
                                        <p:cTn id="111" dur="500"/>
                                        <p:tgtEl>
                                          <p:spTgt spid="6554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nodeType="clickEffect">
                                  <p:stCondLst>
                                    <p:cond delay="0"/>
                                  </p:stCondLst>
                                  <p:childTnLst>
                                    <p:animEffect transition="out" filter="fade">
                                      <p:cBhvr>
                                        <p:cTn id="115" dur="20"/>
                                        <p:tgtEl>
                                          <p:spTgt spid="65564"/>
                                        </p:tgtEl>
                                      </p:cBhvr>
                                    </p:animEffect>
                                    <p:set>
                                      <p:cBhvr>
                                        <p:cTn id="116" dur="1" fill="hold">
                                          <p:stCondLst>
                                            <p:cond delay="19"/>
                                          </p:stCondLst>
                                        </p:cTn>
                                        <p:tgtEl>
                                          <p:spTgt spid="65564"/>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65565"/>
                                        </p:tgtEl>
                                        <p:attrNameLst>
                                          <p:attrName>style.visibility</p:attrName>
                                        </p:attrNameLst>
                                      </p:cBhvr>
                                      <p:to>
                                        <p:strVal val="visible"/>
                                      </p:to>
                                    </p:set>
                                    <p:animEffect transition="in" filter="fade">
                                      <p:cBhvr>
                                        <p:cTn id="119" dur="20"/>
                                        <p:tgtEl>
                                          <p:spTgt spid="65565"/>
                                        </p:tgtEl>
                                      </p:cBhvr>
                                    </p:animEffect>
                                  </p:childTnLst>
                                </p:cTn>
                              </p:par>
                              <p:par>
                                <p:cTn id="120" presetID="1" presetClass="emph" presetSubtype="2" fill="hold" nodeType="withEffect">
                                  <p:stCondLst>
                                    <p:cond delay="0"/>
                                  </p:stCondLst>
                                  <p:childTnLst>
                                    <p:animClr clrSpc="rgb" dir="cw">
                                      <p:cBhvr>
                                        <p:cTn id="121" dur="500" fill="hold"/>
                                        <p:tgtEl>
                                          <p:spTgt spid="65556"/>
                                        </p:tgtEl>
                                        <p:attrNameLst>
                                          <p:attrName>fillcolor</p:attrName>
                                        </p:attrNameLst>
                                      </p:cBhvr>
                                      <p:to>
                                        <a:srgbClr val="FFFF00"/>
                                      </p:to>
                                    </p:animClr>
                                    <p:set>
                                      <p:cBhvr>
                                        <p:cTn id="122" dur="500" fill="hold"/>
                                        <p:tgtEl>
                                          <p:spTgt spid="65556"/>
                                        </p:tgtEl>
                                        <p:attrNameLst>
                                          <p:attrName>fill.type</p:attrName>
                                        </p:attrNameLst>
                                      </p:cBhvr>
                                      <p:to>
                                        <p:strVal val="solid"/>
                                      </p:to>
                                    </p:set>
                                    <p:set>
                                      <p:cBhvr>
                                        <p:cTn id="123" dur="500" fill="hold"/>
                                        <p:tgtEl>
                                          <p:spTgt spid="65556"/>
                                        </p:tgtEl>
                                        <p:attrNameLst>
                                          <p:attrName>fill.on</p:attrName>
                                        </p:attrNameLst>
                                      </p:cBhvr>
                                      <p:to>
                                        <p:strVal val="true"/>
                                      </p:to>
                                    </p:set>
                                  </p:childTnLst>
                                </p:cTn>
                              </p:par>
                              <p:par>
                                <p:cTn id="124" presetID="22" presetClass="entr" presetSubtype="8" repeatCount="indefinite" fill="hold" nodeType="withEffect">
                                  <p:stCondLst>
                                    <p:cond delay="0"/>
                                  </p:stCondLst>
                                  <p:childTnLst>
                                    <p:set>
                                      <p:cBhvr>
                                        <p:cTn id="125" dur="1" fill="hold">
                                          <p:stCondLst>
                                            <p:cond delay="0"/>
                                          </p:stCondLst>
                                        </p:cTn>
                                        <p:tgtEl>
                                          <p:spTgt spid="65559"/>
                                        </p:tgtEl>
                                        <p:attrNameLst>
                                          <p:attrName>style.visibility</p:attrName>
                                        </p:attrNameLst>
                                      </p:cBhvr>
                                      <p:to>
                                        <p:strVal val="visible"/>
                                      </p:to>
                                    </p:set>
                                    <p:animEffect transition="in" filter="wipe(left)">
                                      <p:cBhvr>
                                        <p:cTn id="126" dur="1000"/>
                                        <p:tgtEl>
                                          <p:spTgt spid="65559"/>
                                        </p:tgtEl>
                                      </p:cBhvr>
                                    </p:animEffect>
                                  </p:childTnLst>
                                </p:cTn>
                              </p:par>
                              <p:par>
                                <p:cTn id="127" presetID="22" presetClass="entr" presetSubtype="2" repeatCount="indefinite" fill="hold" nodeType="withEffect">
                                  <p:stCondLst>
                                    <p:cond delay="0"/>
                                  </p:stCondLst>
                                  <p:childTnLst>
                                    <p:set>
                                      <p:cBhvr>
                                        <p:cTn id="128" dur="1" fill="hold">
                                          <p:stCondLst>
                                            <p:cond delay="0"/>
                                          </p:stCondLst>
                                        </p:cTn>
                                        <p:tgtEl>
                                          <p:spTgt spid="65560"/>
                                        </p:tgtEl>
                                        <p:attrNameLst>
                                          <p:attrName>style.visibility</p:attrName>
                                        </p:attrNameLst>
                                      </p:cBhvr>
                                      <p:to>
                                        <p:strVal val="visible"/>
                                      </p:to>
                                    </p:set>
                                    <p:animEffect transition="in" filter="wipe(right)">
                                      <p:cBhvr>
                                        <p:cTn id="129" dur="1000"/>
                                        <p:tgtEl>
                                          <p:spTgt spid="65560"/>
                                        </p:tgtEl>
                                      </p:cBhvr>
                                    </p:animEffect>
                                  </p:childTnLst>
                                </p:cTn>
                              </p:par>
                              <p:par>
                                <p:cTn id="130" presetID="22" presetClass="entr" presetSubtype="2" repeatCount="indefinite" fill="hold" nodeType="withEffect">
                                  <p:stCondLst>
                                    <p:cond delay="0"/>
                                  </p:stCondLst>
                                  <p:childTnLst>
                                    <p:set>
                                      <p:cBhvr>
                                        <p:cTn id="131" dur="1" fill="hold">
                                          <p:stCondLst>
                                            <p:cond delay="0"/>
                                          </p:stCondLst>
                                        </p:cTn>
                                        <p:tgtEl>
                                          <p:spTgt spid="65561"/>
                                        </p:tgtEl>
                                        <p:attrNameLst>
                                          <p:attrName>style.visibility</p:attrName>
                                        </p:attrNameLst>
                                      </p:cBhvr>
                                      <p:to>
                                        <p:strVal val="visible"/>
                                      </p:to>
                                    </p:set>
                                    <p:animEffect transition="in" filter="wipe(right)">
                                      <p:cBhvr>
                                        <p:cTn id="132" dur="1000"/>
                                        <p:tgtEl>
                                          <p:spTgt spid="65561"/>
                                        </p:tgtEl>
                                      </p:cBhvr>
                                    </p:animEffect>
                                  </p:childTnLst>
                                </p:cTn>
                              </p:par>
                              <p:par>
                                <p:cTn id="133" presetID="22" presetClass="entr" presetSubtype="1" repeatCount="indefinite" fill="hold" nodeType="withEffect">
                                  <p:stCondLst>
                                    <p:cond delay="0"/>
                                  </p:stCondLst>
                                  <p:childTnLst>
                                    <p:set>
                                      <p:cBhvr>
                                        <p:cTn id="134" dur="1" fill="hold">
                                          <p:stCondLst>
                                            <p:cond delay="0"/>
                                          </p:stCondLst>
                                        </p:cTn>
                                        <p:tgtEl>
                                          <p:spTgt spid="65562"/>
                                        </p:tgtEl>
                                        <p:attrNameLst>
                                          <p:attrName>style.visibility</p:attrName>
                                        </p:attrNameLst>
                                      </p:cBhvr>
                                      <p:to>
                                        <p:strVal val="visible"/>
                                      </p:to>
                                    </p:set>
                                    <p:animEffect transition="in" filter="wipe(up)">
                                      <p:cBhvr>
                                        <p:cTn id="135" dur="1000"/>
                                        <p:tgtEl>
                                          <p:spTgt spid="65562"/>
                                        </p:tgtEl>
                                      </p:cBhvr>
                                    </p:animEffect>
                                  </p:childTnLst>
                                </p:cTn>
                              </p:par>
                              <p:par>
                                <p:cTn id="136" presetID="22" presetClass="entr" presetSubtype="8" repeatCount="indefinite" fill="hold" nodeType="withEffect">
                                  <p:stCondLst>
                                    <p:cond delay="0"/>
                                  </p:stCondLst>
                                  <p:childTnLst>
                                    <p:set>
                                      <p:cBhvr>
                                        <p:cTn id="137" dur="1" fill="hold">
                                          <p:stCondLst>
                                            <p:cond delay="0"/>
                                          </p:stCondLst>
                                        </p:cTn>
                                        <p:tgtEl>
                                          <p:spTgt spid="65563"/>
                                        </p:tgtEl>
                                        <p:attrNameLst>
                                          <p:attrName>style.visibility</p:attrName>
                                        </p:attrNameLst>
                                      </p:cBhvr>
                                      <p:to>
                                        <p:strVal val="visible"/>
                                      </p:to>
                                    </p:set>
                                    <p:animEffect transition="in" filter="wipe(left)">
                                      <p:cBhvr>
                                        <p:cTn id="138" dur="1000"/>
                                        <p:tgtEl>
                                          <p:spTgt spid="65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6" grpId="0" animBg="1"/>
      <p:bldP spid="655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152400" y="18288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C</a:t>
            </a:r>
            <a:r>
              <a:rPr lang="en-US" altLang="en-US" sz="2400" b="1" baseline="-25000">
                <a:solidFill>
                  <a:srgbClr val="FF0000"/>
                </a:solidFill>
                <a:latin typeface="Times New Roman" panose="02020603050405020304" pitchFamily="18" charset="0"/>
                <a:cs typeface="Times New Roman" panose="02020603050405020304" pitchFamily="18" charset="0"/>
              </a:rPr>
              <a:t>6</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Tìm hiểu cấu tạo và hoạt động của chiếc đèn pin thường dùng dạng ống tròn vỏ nhựa (hình 21.2).</a:t>
            </a:r>
          </a:p>
        </p:txBody>
      </p:sp>
      <p:sp>
        <p:nvSpPr>
          <p:cNvPr id="55303" name="Text Box 7"/>
          <p:cNvSpPr txBox="1">
            <a:spLocks noChangeArrowheads="1"/>
          </p:cNvSpPr>
          <p:nvPr/>
        </p:nvSpPr>
        <p:spPr bwMode="auto">
          <a:xfrm>
            <a:off x="228600" y="3352800"/>
            <a:ext cx="701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a:spcBef>
                <a:spcPct val="50000"/>
              </a:spcBef>
            </a:pPr>
            <a:r>
              <a:rPr lang="en-US" altLang="en-US" sz="2800" b="1">
                <a:latin typeface="Times New Roman" panose="02020603050405020304" pitchFamily="18" charset="0"/>
                <a:cs typeface="Times New Roman" panose="02020603050405020304" pitchFamily="18" charset="0"/>
              </a:rPr>
              <a:t>a. Nguồn điện gồm mấy chiếc pin ? Kí hiệu nào tương ứng với nguồn điện này ? Cực dương của nguồn được lắp về phía đầu hay cuối của đèn pin ?</a:t>
            </a:r>
          </a:p>
        </p:txBody>
      </p:sp>
      <p:sp>
        <p:nvSpPr>
          <p:cNvPr id="55304" name="Text Box 8"/>
          <p:cNvSpPr txBox="1">
            <a:spLocks noChangeArrowheads="1"/>
          </p:cNvSpPr>
          <p:nvPr/>
        </p:nvSpPr>
        <p:spPr bwMode="auto">
          <a:xfrm>
            <a:off x="152400" y="53340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Unicode MS" pitchFamily="34" charset="-128"/>
                <a:cs typeface="Arial" panose="020B0604020202020204" pitchFamily="34" charset="0"/>
              </a:defRPr>
            </a:lvl1pPr>
            <a:lvl2pPr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lvl="1">
              <a:spcBef>
                <a:spcPct val="50000"/>
              </a:spcBef>
              <a:buClr>
                <a:srgbClr val="FF0000"/>
              </a:buClr>
              <a:buSzPct val="190000"/>
              <a:buFont typeface="Wingdings" panose="05000000000000000000" pitchFamily="2" charset="2"/>
              <a:buNone/>
            </a:pPr>
            <a:r>
              <a:rPr lang="en-US" altLang="en-US" sz="2800" b="1">
                <a:solidFill>
                  <a:srgbClr val="800080"/>
                </a:solidFill>
                <a:latin typeface="Times New Roman" panose="02020603050405020304" pitchFamily="18" charset="0"/>
                <a:cs typeface="Times New Roman" panose="02020603050405020304" pitchFamily="18" charset="0"/>
              </a:rPr>
              <a:t>- Nguồn điện gồm 2 chiếc pin. Có kí hiệu:</a:t>
            </a:r>
            <a:r>
              <a:rPr lang="en-US" altLang="en-US" sz="2800">
                <a:solidFill>
                  <a:srgbClr val="800080"/>
                </a:solidFill>
                <a:latin typeface="Times New Roman" panose="02020603050405020304" pitchFamily="18" charset="0"/>
                <a:cs typeface="Times New Roman" panose="02020603050405020304" pitchFamily="18" charset="0"/>
              </a:rPr>
              <a:t> </a:t>
            </a:r>
          </a:p>
        </p:txBody>
      </p:sp>
      <p:grpSp>
        <p:nvGrpSpPr>
          <p:cNvPr id="2" name="Group 80"/>
          <p:cNvGrpSpPr>
            <a:grpSpLocks/>
          </p:cNvGrpSpPr>
          <p:nvPr/>
        </p:nvGrpSpPr>
        <p:grpSpPr bwMode="auto">
          <a:xfrm>
            <a:off x="7239000" y="5410200"/>
            <a:ext cx="1435100" cy="419100"/>
            <a:chOff x="4520" y="3408"/>
            <a:chExt cx="904" cy="264"/>
          </a:xfrm>
        </p:grpSpPr>
        <p:sp>
          <p:nvSpPr>
            <p:cNvPr id="23615" name="Line 10"/>
            <p:cNvSpPr>
              <a:spLocks noChangeShapeType="1"/>
            </p:cNvSpPr>
            <p:nvPr/>
          </p:nvSpPr>
          <p:spPr bwMode="auto">
            <a:xfrm>
              <a:off x="4520" y="3568"/>
              <a:ext cx="26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11"/>
            <p:cNvSpPr>
              <a:spLocks noChangeShapeType="1"/>
            </p:cNvSpPr>
            <p:nvPr/>
          </p:nvSpPr>
          <p:spPr bwMode="auto">
            <a:xfrm>
              <a:off x="5088" y="3432"/>
              <a:ext cx="0" cy="24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12"/>
            <p:cNvSpPr>
              <a:spLocks noChangeShapeType="1"/>
            </p:cNvSpPr>
            <p:nvPr/>
          </p:nvSpPr>
          <p:spPr bwMode="auto">
            <a:xfrm>
              <a:off x="5000" y="3496"/>
              <a:ext cx="0"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13"/>
            <p:cNvSpPr>
              <a:spLocks noChangeShapeType="1"/>
            </p:cNvSpPr>
            <p:nvPr/>
          </p:nvSpPr>
          <p:spPr bwMode="auto">
            <a:xfrm>
              <a:off x="4912" y="3424"/>
              <a:ext cx="0" cy="24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14"/>
            <p:cNvSpPr>
              <a:spLocks noChangeShapeType="1"/>
            </p:cNvSpPr>
            <p:nvPr/>
          </p:nvSpPr>
          <p:spPr bwMode="auto">
            <a:xfrm>
              <a:off x="4800" y="3496"/>
              <a:ext cx="0"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15"/>
            <p:cNvSpPr>
              <a:spLocks noChangeShapeType="1"/>
            </p:cNvSpPr>
            <p:nvPr/>
          </p:nvSpPr>
          <p:spPr bwMode="auto">
            <a:xfrm flipV="1">
              <a:off x="5102" y="3568"/>
              <a:ext cx="3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16"/>
            <p:cNvSpPr>
              <a:spLocks noChangeShapeType="1"/>
            </p:cNvSpPr>
            <p:nvPr/>
          </p:nvSpPr>
          <p:spPr bwMode="auto">
            <a:xfrm>
              <a:off x="5156" y="3472"/>
              <a:ext cx="10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17"/>
            <p:cNvSpPr>
              <a:spLocks noChangeShapeType="1"/>
            </p:cNvSpPr>
            <p:nvPr/>
          </p:nvSpPr>
          <p:spPr bwMode="auto">
            <a:xfrm>
              <a:off x="4566" y="3472"/>
              <a:ext cx="10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18"/>
            <p:cNvSpPr>
              <a:spLocks noChangeShapeType="1"/>
            </p:cNvSpPr>
            <p:nvPr/>
          </p:nvSpPr>
          <p:spPr bwMode="auto">
            <a:xfrm>
              <a:off x="5208" y="3408"/>
              <a:ext cx="0"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15" name="Text Box 19"/>
          <p:cNvSpPr txBox="1">
            <a:spLocks noChangeArrowheads="1"/>
          </p:cNvSpPr>
          <p:nvPr/>
        </p:nvSpPr>
        <p:spPr bwMode="auto">
          <a:xfrm>
            <a:off x="228600" y="591185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Unicode MS" pitchFamily="34" charset="-128"/>
                <a:cs typeface="Arial" panose="020B0604020202020204" pitchFamily="34" charset="0"/>
              </a:defRPr>
            </a:lvl1pPr>
            <a:lvl2pPr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lvl="1">
              <a:spcBef>
                <a:spcPct val="50000"/>
              </a:spcBef>
              <a:buClr>
                <a:srgbClr val="FF0000"/>
              </a:buClr>
              <a:buSzPct val="190000"/>
              <a:buFont typeface="Wingdings" panose="05000000000000000000" pitchFamily="2" charset="2"/>
              <a:buNone/>
            </a:pPr>
            <a:r>
              <a:rPr lang="en-US" altLang="en-US" sz="2800" b="1">
                <a:solidFill>
                  <a:srgbClr val="800080"/>
                </a:solidFill>
                <a:latin typeface="Times New Roman" panose="02020603050405020304" pitchFamily="18" charset="0"/>
                <a:cs typeface="Times New Roman" panose="02020603050405020304" pitchFamily="18" charset="0"/>
              </a:rPr>
              <a:t>- Cực dương của nguồn điện được lắp về phía đầu của đèn pin.</a:t>
            </a:r>
          </a:p>
        </p:txBody>
      </p:sp>
      <p:sp>
        <p:nvSpPr>
          <p:cNvPr id="23559" name="Freeform 20"/>
          <p:cNvSpPr>
            <a:spLocks/>
          </p:cNvSpPr>
          <p:nvPr/>
        </p:nvSpPr>
        <p:spPr bwMode="auto">
          <a:xfrm>
            <a:off x="6992938" y="1355725"/>
            <a:ext cx="758825" cy="955675"/>
          </a:xfrm>
          <a:custGeom>
            <a:avLst/>
            <a:gdLst>
              <a:gd name="T0" fmla="*/ 2147483647 w 864"/>
              <a:gd name="T1" fmla="*/ 0 h 1110"/>
              <a:gd name="T2" fmla="*/ 0 w 864"/>
              <a:gd name="T3" fmla="*/ 2147483647 h 1110"/>
              <a:gd name="T4" fmla="*/ 0 w 864"/>
              <a:gd name="T5" fmla="*/ 2147483647 h 1110"/>
              <a:gd name="T6" fmla="*/ 2147483647 w 864"/>
              <a:gd name="T7" fmla="*/ 2147483647 h 1110"/>
              <a:gd name="T8" fmla="*/ 2147483647 w 864"/>
              <a:gd name="T9" fmla="*/ 2147483647 h 1110"/>
              <a:gd name="T10" fmla="*/ 2147483647 w 864"/>
              <a:gd name="T11" fmla="*/ 2147483647 h 1110"/>
              <a:gd name="T12" fmla="*/ 2147483647 w 864"/>
              <a:gd name="T13" fmla="*/ 2147483647 h 1110"/>
              <a:gd name="T14" fmla="*/ 2147483647 w 864"/>
              <a:gd name="T15" fmla="*/ 2147483647 h 1110"/>
              <a:gd name="T16" fmla="*/ 2147483647 w 864"/>
              <a:gd name="T17" fmla="*/ 2147483647 h 1110"/>
              <a:gd name="T18" fmla="*/ 2147483647 w 864"/>
              <a:gd name="T19" fmla="*/ 2147483647 h 1110"/>
              <a:gd name="T20" fmla="*/ 2147483647 w 864"/>
              <a:gd name="T21" fmla="*/ 2147483647 h 1110"/>
              <a:gd name="T22" fmla="*/ 2147483647 w 864"/>
              <a:gd name="T23" fmla="*/ 0 h 1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1110"/>
              <a:gd name="T38" fmla="*/ 864 w 864"/>
              <a:gd name="T39" fmla="*/ 1110 h 1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1110">
                <a:moveTo>
                  <a:pt x="864" y="0"/>
                </a:moveTo>
                <a:lnTo>
                  <a:pt x="0" y="666"/>
                </a:lnTo>
                <a:lnTo>
                  <a:pt x="0" y="1110"/>
                </a:lnTo>
                <a:lnTo>
                  <a:pt x="62" y="1110"/>
                </a:lnTo>
                <a:lnTo>
                  <a:pt x="123" y="1055"/>
                </a:lnTo>
                <a:lnTo>
                  <a:pt x="123" y="999"/>
                </a:lnTo>
                <a:lnTo>
                  <a:pt x="185" y="888"/>
                </a:lnTo>
                <a:lnTo>
                  <a:pt x="288" y="728"/>
                </a:lnTo>
                <a:lnTo>
                  <a:pt x="401" y="611"/>
                </a:lnTo>
                <a:lnTo>
                  <a:pt x="604" y="388"/>
                </a:lnTo>
                <a:lnTo>
                  <a:pt x="860" y="148"/>
                </a:lnTo>
                <a:lnTo>
                  <a:pt x="864" y="0"/>
                </a:lnTo>
                <a:close/>
              </a:path>
            </a:pathLst>
          </a:custGeom>
          <a:gradFill rotWithShape="1">
            <a:gsLst>
              <a:gs pos="0">
                <a:srgbClr val="666666"/>
              </a:gs>
              <a:gs pos="50000">
                <a:srgbClr val="DDDDDD"/>
              </a:gs>
              <a:gs pos="100000">
                <a:srgbClr val="666666"/>
              </a:gs>
            </a:gsLst>
            <a:lin ang="18900000" scaled="1"/>
          </a:gradFill>
          <a:ln w="9525">
            <a:solidFill>
              <a:srgbClr val="DDDDDD"/>
            </a:solidFill>
            <a:round/>
            <a:headEnd/>
            <a:tailEnd/>
          </a:ln>
        </p:spPr>
        <p:txBody>
          <a:bodyPr/>
          <a:lstStyle/>
          <a:p>
            <a:endParaRPr lang="en-US"/>
          </a:p>
        </p:txBody>
      </p:sp>
      <p:sp>
        <p:nvSpPr>
          <p:cNvPr id="23560" name="Freeform 21"/>
          <p:cNvSpPr>
            <a:spLocks/>
          </p:cNvSpPr>
          <p:nvPr/>
        </p:nvSpPr>
        <p:spPr bwMode="auto">
          <a:xfrm>
            <a:off x="6992938" y="2347913"/>
            <a:ext cx="758825" cy="949325"/>
          </a:xfrm>
          <a:custGeom>
            <a:avLst/>
            <a:gdLst>
              <a:gd name="T0" fmla="*/ 2147483647 w 864"/>
              <a:gd name="T1" fmla="*/ 0 h 1104"/>
              <a:gd name="T2" fmla="*/ 0 w 864"/>
              <a:gd name="T3" fmla="*/ 0 h 1104"/>
              <a:gd name="T4" fmla="*/ 0 w 864"/>
              <a:gd name="T5" fmla="*/ 2147483647 h 1104"/>
              <a:gd name="T6" fmla="*/ 2147483647 w 864"/>
              <a:gd name="T7" fmla="*/ 2147483647 h 1104"/>
              <a:gd name="T8" fmla="*/ 2147483647 w 864"/>
              <a:gd name="T9" fmla="*/ 2147483647 h 1104"/>
              <a:gd name="T10" fmla="*/ 2147483647 w 864"/>
              <a:gd name="T11" fmla="*/ 2147483647 h 1104"/>
              <a:gd name="T12" fmla="*/ 2147483647 w 864"/>
              <a:gd name="T13" fmla="*/ 2147483647 h 1104"/>
              <a:gd name="T14" fmla="*/ 2147483647 w 864"/>
              <a:gd name="T15" fmla="*/ 2147483647 h 1104"/>
              <a:gd name="T16" fmla="*/ 2147483647 w 864"/>
              <a:gd name="T17" fmla="*/ 2147483647 h 1104"/>
              <a:gd name="T18" fmla="*/ 2147483647 w 864"/>
              <a:gd name="T19" fmla="*/ 2147483647 h 1104"/>
              <a:gd name="T20" fmla="*/ 2147483647 w 864"/>
              <a:gd name="T21" fmla="*/ 0 h 1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1104"/>
              <a:gd name="T35" fmla="*/ 864 w 864"/>
              <a:gd name="T36" fmla="*/ 1104 h 1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1104">
                <a:moveTo>
                  <a:pt x="62" y="0"/>
                </a:moveTo>
                <a:lnTo>
                  <a:pt x="0" y="0"/>
                </a:lnTo>
                <a:lnTo>
                  <a:pt x="0" y="581"/>
                </a:lnTo>
                <a:lnTo>
                  <a:pt x="864" y="1104"/>
                </a:lnTo>
                <a:lnTo>
                  <a:pt x="864" y="956"/>
                </a:lnTo>
                <a:lnTo>
                  <a:pt x="748" y="852"/>
                </a:lnTo>
                <a:lnTo>
                  <a:pt x="463" y="581"/>
                </a:lnTo>
                <a:lnTo>
                  <a:pt x="247" y="349"/>
                </a:lnTo>
                <a:lnTo>
                  <a:pt x="154" y="232"/>
                </a:lnTo>
                <a:lnTo>
                  <a:pt x="123" y="174"/>
                </a:lnTo>
                <a:lnTo>
                  <a:pt x="62" y="0"/>
                </a:lnTo>
                <a:close/>
              </a:path>
            </a:pathLst>
          </a:custGeom>
          <a:gradFill rotWithShape="1">
            <a:gsLst>
              <a:gs pos="0">
                <a:srgbClr val="DDDDDD"/>
              </a:gs>
              <a:gs pos="100000">
                <a:srgbClr val="666666"/>
              </a:gs>
            </a:gsLst>
            <a:lin ang="0" scaled="1"/>
          </a:gradFill>
          <a:ln w="9525">
            <a:solidFill>
              <a:srgbClr val="DDDDDD"/>
            </a:solidFill>
            <a:round/>
            <a:headEnd/>
            <a:tailEnd/>
          </a:ln>
        </p:spPr>
        <p:txBody>
          <a:bodyPr/>
          <a:lstStyle/>
          <a:p>
            <a:endParaRPr lang="en-US"/>
          </a:p>
        </p:txBody>
      </p:sp>
      <p:sp>
        <p:nvSpPr>
          <p:cNvPr id="23561" name="Freeform 22"/>
          <p:cNvSpPr>
            <a:spLocks/>
          </p:cNvSpPr>
          <p:nvPr/>
        </p:nvSpPr>
        <p:spPr bwMode="auto">
          <a:xfrm>
            <a:off x="7077075" y="1479550"/>
            <a:ext cx="674688" cy="1693863"/>
          </a:xfrm>
          <a:custGeom>
            <a:avLst/>
            <a:gdLst>
              <a:gd name="T0" fmla="*/ 2147483647 w 1248"/>
              <a:gd name="T1" fmla="*/ 0 h 1824"/>
              <a:gd name="T2" fmla="*/ 0 w 1248"/>
              <a:gd name="T3" fmla="*/ 2147483647 h 1824"/>
              <a:gd name="T4" fmla="*/ 2147483647 w 1248"/>
              <a:gd name="T5" fmla="*/ 2147483647 h 1824"/>
              <a:gd name="T6" fmla="*/ 0 60000 65536"/>
              <a:gd name="T7" fmla="*/ 0 60000 65536"/>
              <a:gd name="T8" fmla="*/ 0 60000 65536"/>
              <a:gd name="T9" fmla="*/ 0 w 1248"/>
              <a:gd name="T10" fmla="*/ 0 h 1824"/>
              <a:gd name="T11" fmla="*/ 1248 w 1248"/>
              <a:gd name="T12" fmla="*/ 1824 h 1824"/>
            </a:gdLst>
            <a:ahLst/>
            <a:cxnLst>
              <a:cxn ang="T6">
                <a:pos x="T0" y="T1"/>
              </a:cxn>
              <a:cxn ang="T7">
                <a:pos x="T2" y="T3"/>
              </a:cxn>
              <a:cxn ang="T8">
                <a:pos x="T4" y="T5"/>
              </a:cxn>
            </a:cxnLst>
            <a:rect l="T9" t="T10" r="T11" b="T12"/>
            <a:pathLst>
              <a:path w="1248" h="1824">
                <a:moveTo>
                  <a:pt x="1248" y="0"/>
                </a:moveTo>
                <a:cubicBezTo>
                  <a:pt x="624" y="328"/>
                  <a:pt x="0" y="656"/>
                  <a:pt x="0" y="960"/>
                </a:cubicBezTo>
                <a:cubicBezTo>
                  <a:pt x="0" y="1264"/>
                  <a:pt x="1040" y="1680"/>
                  <a:pt x="1248" y="18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2" name="Freeform 23"/>
          <p:cNvSpPr>
            <a:spLocks/>
          </p:cNvSpPr>
          <p:nvPr/>
        </p:nvSpPr>
        <p:spPr bwMode="auto">
          <a:xfrm>
            <a:off x="7150100" y="1528763"/>
            <a:ext cx="601663" cy="1585912"/>
          </a:xfrm>
          <a:custGeom>
            <a:avLst/>
            <a:gdLst>
              <a:gd name="T0" fmla="*/ 2147483647 w 1248"/>
              <a:gd name="T1" fmla="*/ 0 h 1824"/>
              <a:gd name="T2" fmla="*/ 0 w 1248"/>
              <a:gd name="T3" fmla="*/ 2147483647 h 1824"/>
              <a:gd name="T4" fmla="*/ 2147483647 w 1248"/>
              <a:gd name="T5" fmla="*/ 2147483647 h 1824"/>
              <a:gd name="T6" fmla="*/ 0 60000 65536"/>
              <a:gd name="T7" fmla="*/ 0 60000 65536"/>
              <a:gd name="T8" fmla="*/ 0 60000 65536"/>
              <a:gd name="T9" fmla="*/ 0 w 1248"/>
              <a:gd name="T10" fmla="*/ 0 h 1824"/>
              <a:gd name="T11" fmla="*/ 1248 w 1248"/>
              <a:gd name="T12" fmla="*/ 1824 h 1824"/>
            </a:gdLst>
            <a:ahLst/>
            <a:cxnLst>
              <a:cxn ang="T6">
                <a:pos x="T0" y="T1"/>
              </a:cxn>
              <a:cxn ang="T7">
                <a:pos x="T2" y="T3"/>
              </a:cxn>
              <a:cxn ang="T8">
                <a:pos x="T4" y="T5"/>
              </a:cxn>
            </a:cxnLst>
            <a:rect l="T9" t="T10" r="T11" b="T12"/>
            <a:pathLst>
              <a:path w="1248" h="1824">
                <a:moveTo>
                  <a:pt x="1248" y="0"/>
                </a:moveTo>
                <a:cubicBezTo>
                  <a:pt x="624" y="328"/>
                  <a:pt x="0" y="656"/>
                  <a:pt x="0" y="960"/>
                </a:cubicBezTo>
                <a:cubicBezTo>
                  <a:pt x="0" y="1264"/>
                  <a:pt x="1040" y="1680"/>
                  <a:pt x="1248" y="182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3" name="Line 24"/>
          <p:cNvSpPr>
            <a:spLocks noChangeShapeType="1"/>
          </p:cNvSpPr>
          <p:nvPr/>
        </p:nvSpPr>
        <p:spPr bwMode="auto">
          <a:xfrm>
            <a:off x="6992938" y="2843213"/>
            <a:ext cx="758825" cy="454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Rectangle 25"/>
          <p:cNvSpPr>
            <a:spLocks noChangeArrowheads="1"/>
          </p:cNvSpPr>
          <p:nvPr/>
        </p:nvSpPr>
        <p:spPr bwMode="auto">
          <a:xfrm>
            <a:off x="4419600" y="1933575"/>
            <a:ext cx="2573338" cy="909638"/>
          </a:xfrm>
          <a:prstGeom prst="rect">
            <a:avLst/>
          </a:prstGeom>
          <a:gradFill rotWithShape="1">
            <a:gsLst>
              <a:gs pos="0">
                <a:srgbClr val="666666"/>
              </a:gs>
              <a:gs pos="100000">
                <a:srgbClr val="DDDDDD"/>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65" name="Line 26"/>
          <p:cNvSpPr>
            <a:spLocks noChangeShapeType="1"/>
          </p:cNvSpPr>
          <p:nvPr/>
        </p:nvSpPr>
        <p:spPr bwMode="auto">
          <a:xfrm flipV="1">
            <a:off x="6992938" y="1355725"/>
            <a:ext cx="758825" cy="577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Rectangle 27"/>
          <p:cNvSpPr>
            <a:spLocks noChangeArrowheads="1"/>
          </p:cNvSpPr>
          <p:nvPr/>
        </p:nvSpPr>
        <p:spPr bwMode="auto">
          <a:xfrm>
            <a:off x="4841875" y="2016125"/>
            <a:ext cx="2066925" cy="703263"/>
          </a:xfrm>
          <a:prstGeom prst="rect">
            <a:avLst/>
          </a:prstGeom>
          <a:solidFill>
            <a:schemeClr val="bg1"/>
          </a:solidFill>
          <a:ln w="9525">
            <a:solidFill>
              <a:schemeClr val="bg2"/>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67" name="Freeform 28"/>
          <p:cNvSpPr>
            <a:spLocks/>
          </p:cNvSpPr>
          <p:nvPr/>
        </p:nvSpPr>
        <p:spPr bwMode="auto">
          <a:xfrm>
            <a:off x="4841875" y="2057400"/>
            <a:ext cx="168275" cy="620713"/>
          </a:xfrm>
          <a:custGeom>
            <a:avLst/>
            <a:gdLst>
              <a:gd name="T0" fmla="*/ 2147483647 w 304"/>
              <a:gd name="T1" fmla="*/ 0 h 1168"/>
              <a:gd name="T2" fmla="*/ 2147483647 w 304"/>
              <a:gd name="T3" fmla="*/ 2147483647 h 1168"/>
              <a:gd name="T4" fmla="*/ 2147483647 w 304"/>
              <a:gd name="T5" fmla="*/ 2147483647 h 1168"/>
              <a:gd name="T6" fmla="*/ 2147483647 w 304"/>
              <a:gd name="T7" fmla="*/ 2147483647 h 1168"/>
              <a:gd name="T8" fmla="*/ 2147483647 w 304"/>
              <a:gd name="T9" fmla="*/ 2147483647 h 1168"/>
              <a:gd name="T10" fmla="*/ 2147483647 w 304"/>
              <a:gd name="T11" fmla="*/ 2147483647 h 1168"/>
              <a:gd name="T12" fmla="*/ 2147483647 w 304"/>
              <a:gd name="T13" fmla="*/ 2147483647 h 1168"/>
              <a:gd name="T14" fmla="*/ 0 60000 65536"/>
              <a:gd name="T15" fmla="*/ 0 60000 65536"/>
              <a:gd name="T16" fmla="*/ 0 60000 65536"/>
              <a:gd name="T17" fmla="*/ 0 60000 65536"/>
              <a:gd name="T18" fmla="*/ 0 60000 65536"/>
              <a:gd name="T19" fmla="*/ 0 60000 65536"/>
              <a:gd name="T20" fmla="*/ 0 60000 65536"/>
              <a:gd name="T21" fmla="*/ 0 w 304"/>
              <a:gd name="T22" fmla="*/ 0 h 1168"/>
              <a:gd name="T23" fmla="*/ 304 w 304"/>
              <a:gd name="T24" fmla="*/ 1168 h 1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168">
                <a:moveTo>
                  <a:pt x="16" y="0"/>
                </a:moveTo>
                <a:cubicBezTo>
                  <a:pt x="8" y="568"/>
                  <a:pt x="0" y="1136"/>
                  <a:pt x="16" y="1152"/>
                </a:cubicBezTo>
                <a:cubicBezTo>
                  <a:pt x="32" y="1168"/>
                  <a:pt x="88" y="128"/>
                  <a:pt x="112" y="96"/>
                </a:cubicBezTo>
                <a:cubicBezTo>
                  <a:pt x="136" y="64"/>
                  <a:pt x="144" y="928"/>
                  <a:pt x="160" y="960"/>
                </a:cubicBezTo>
                <a:cubicBezTo>
                  <a:pt x="176" y="992"/>
                  <a:pt x="192" y="320"/>
                  <a:pt x="208" y="288"/>
                </a:cubicBezTo>
                <a:cubicBezTo>
                  <a:pt x="224" y="256"/>
                  <a:pt x="240" y="728"/>
                  <a:pt x="256" y="768"/>
                </a:cubicBezTo>
                <a:cubicBezTo>
                  <a:pt x="272" y="808"/>
                  <a:pt x="288" y="668"/>
                  <a:pt x="304" y="528"/>
                </a:cubicBezTo>
              </a:path>
            </a:pathLst>
          </a:cu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8" name="AutoShape 29"/>
          <p:cNvSpPr>
            <a:spLocks noChangeArrowheads="1"/>
          </p:cNvSpPr>
          <p:nvPr/>
        </p:nvSpPr>
        <p:spPr bwMode="auto">
          <a:xfrm>
            <a:off x="5938838" y="1892300"/>
            <a:ext cx="420687" cy="247650"/>
          </a:xfrm>
          <a:prstGeom prst="roundRect">
            <a:avLst>
              <a:gd name="adj" fmla="val 16667"/>
            </a:avLst>
          </a:prstGeom>
          <a:solidFill>
            <a:schemeClr val="bg1"/>
          </a:solidFill>
          <a:ln w="9525">
            <a:solidFill>
              <a:schemeClr val="bg2"/>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69" name="Freeform 30"/>
          <p:cNvSpPr>
            <a:spLocks/>
          </p:cNvSpPr>
          <p:nvPr/>
        </p:nvSpPr>
        <p:spPr bwMode="auto">
          <a:xfrm>
            <a:off x="7100888" y="2252663"/>
            <a:ext cx="39687" cy="9525"/>
          </a:xfrm>
          <a:custGeom>
            <a:avLst/>
            <a:gdLst>
              <a:gd name="T0" fmla="*/ 2147483647 w 44"/>
              <a:gd name="T1" fmla="*/ 0 h 12"/>
              <a:gd name="T2" fmla="*/ 2147483647 w 44"/>
              <a:gd name="T3" fmla="*/ 2147483647 h 12"/>
              <a:gd name="T4" fmla="*/ 2147483647 w 44"/>
              <a:gd name="T5" fmla="*/ 0 h 12"/>
              <a:gd name="T6" fmla="*/ 2147483647 w 44"/>
              <a:gd name="T7" fmla="*/ 2147483647 h 12"/>
              <a:gd name="T8" fmla="*/ 2147483647 w 44"/>
              <a:gd name="T9" fmla="*/ 2147483647 h 12"/>
              <a:gd name="T10" fmla="*/ 0 60000 65536"/>
              <a:gd name="T11" fmla="*/ 0 60000 65536"/>
              <a:gd name="T12" fmla="*/ 0 60000 65536"/>
              <a:gd name="T13" fmla="*/ 0 60000 65536"/>
              <a:gd name="T14" fmla="*/ 0 60000 65536"/>
              <a:gd name="T15" fmla="*/ 0 w 44"/>
              <a:gd name="T16" fmla="*/ 0 h 12"/>
              <a:gd name="T17" fmla="*/ 44 w 44"/>
              <a:gd name="T18" fmla="*/ 12 h 12"/>
            </a:gdLst>
            <a:ahLst/>
            <a:cxnLst>
              <a:cxn ang="T10">
                <a:pos x="T0" y="T1"/>
              </a:cxn>
              <a:cxn ang="T11">
                <a:pos x="T2" y="T3"/>
              </a:cxn>
              <a:cxn ang="T12">
                <a:pos x="T4" y="T5"/>
              </a:cxn>
              <a:cxn ang="T13">
                <a:pos x="T6" y="T7"/>
              </a:cxn>
              <a:cxn ang="T14">
                <a:pos x="T8" y="T9"/>
              </a:cxn>
            </a:cxnLst>
            <a:rect l="T15" t="T16" r="T17" b="T18"/>
            <a:pathLst>
              <a:path w="44" h="12">
                <a:moveTo>
                  <a:pt x="20" y="0"/>
                </a:moveTo>
                <a:cubicBezTo>
                  <a:pt x="33" y="2"/>
                  <a:pt x="44" y="5"/>
                  <a:pt x="28" y="10"/>
                </a:cubicBezTo>
                <a:cubicBezTo>
                  <a:pt x="0" y="7"/>
                  <a:pt x="16" y="12"/>
                  <a:pt x="20" y="0"/>
                </a:cubicBezTo>
                <a:cubicBezTo>
                  <a:pt x="23" y="1"/>
                  <a:pt x="26" y="0"/>
                  <a:pt x="28" y="2"/>
                </a:cubicBezTo>
                <a:cubicBezTo>
                  <a:pt x="30" y="3"/>
                  <a:pt x="30" y="8"/>
                  <a:pt x="30" y="8"/>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0" name="Rectangle 31"/>
          <p:cNvSpPr>
            <a:spLocks noChangeArrowheads="1"/>
          </p:cNvSpPr>
          <p:nvPr/>
        </p:nvSpPr>
        <p:spPr bwMode="auto">
          <a:xfrm>
            <a:off x="5938838" y="2016125"/>
            <a:ext cx="41275" cy="41275"/>
          </a:xfrm>
          <a:prstGeom prst="rect">
            <a:avLst/>
          </a:prstGeom>
          <a:solidFill>
            <a:schemeClr val="tx1"/>
          </a:solidFill>
          <a:ln w="9525">
            <a:solidFill>
              <a:srgbClr val="0000CC"/>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71" name="Rectangle 32"/>
          <p:cNvSpPr>
            <a:spLocks noChangeArrowheads="1"/>
          </p:cNvSpPr>
          <p:nvPr/>
        </p:nvSpPr>
        <p:spPr bwMode="auto">
          <a:xfrm>
            <a:off x="5895975" y="2057400"/>
            <a:ext cx="547688" cy="1238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72" name="Line 33"/>
          <p:cNvSpPr>
            <a:spLocks noChangeShapeType="1"/>
          </p:cNvSpPr>
          <p:nvPr/>
        </p:nvSpPr>
        <p:spPr bwMode="auto">
          <a:xfrm>
            <a:off x="4841875" y="2057400"/>
            <a:ext cx="1349375"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Freeform 34"/>
          <p:cNvSpPr>
            <a:spLocks/>
          </p:cNvSpPr>
          <p:nvPr/>
        </p:nvSpPr>
        <p:spPr bwMode="auto">
          <a:xfrm>
            <a:off x="6275388" y="2057400"/>
            <a:ext cx="801687" cy="219075"/>
          </a:xfrm>
          <a:custGeom>
            <a:avLst/>
            <a:gdLst>
              <a:gd name="T0" fmla="*/ 2147483647 w 1152"/>
              <a:gd name="T1" fmla="*/ 2147483647 h 288"/>
              <a:gd name="T2" fmla="*/ 2147483647 w 1152"/>
              <a:gd name="T3" fmla="*/ 0 h 288"/>
              <a:gd name="T4" fmla="*/ 0 w 1152"/>
              <a:gd name="T5" fmla="*/ 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1152" y="288"/>
                </a:moveTo>
                <a:lnTo>
                  <a:pt x="1056" y="0"/>
                </a:lnTo>
                <a:lnTo>
                  <a:pt x="0" y="0"/>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35"/>
          <p:cNvGrpSpPr>
            <a:grpSpLocks/>
          </p:cNvGrpSpPr>
          <p:nvPr/>
        </p:nvGrpSpPr>
        <p:grpSpPr bwMode="auto">
          <a:xfrm>
            <a:off x="5938838" y="1851025"/>
            <a:ext cx="252412" cy="206375"/>
            <a:chOff x="2256" y="1440"/>
            <a:chExt cx="288" cy="240"/>
          </a:xfrm>
        </p:grpSpPr>
        <p:sp>
          <p:nvSpPr>
            <p:cNvPr id="23612" name="Rectangle 36"/>
            <p:cNvSpPr>
              <a:spLocks noChangeArrowheads="1"/>
            </p:cNvSpPr>
            <p:nvPr/>
          </p:nvSpPr>
          <p:spPr bwMode="auto">
            <a:xfrm>
              <a:off x="2256" y="1584"/>
              <a:ext cx="288" cy="96"/>
            </a:xfrm>
            <a:prstGeom prst="rect">
              <a:avLst/>
            </a:prstGeom>
            <a:solidFill>
              <a:srgbClr val="0000CC"/>
            </a:solidFill>
            <a:ln w="9525">
              <a:solidFill>
                <a:srgbClr val="0000CC"/>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613" name="Rectangle 37"/>
            <p:cNvSpPr>
              <a:spLocks noChangeArrowheads="1"/>
            </p:cNvSpPr>
            <p:nvPr/>
          </p:nvSpPr>
          <p:spPr bwMode="auto">
            <a:xfrm>
              <a:off x="2352" y="1536"/>
              <a:ext cx="144" cy="96"/>
            </a:xfrm>
            <a:prstGeom prst="rect">
              <a:avLst/>
            </a:prstGeom>
            <a:solidFill>
              <a:srgbClr val="0000CC"/>
            </a:solidFill>
            <a:ln w="9525">
              <a:solidFill>
                <a:srgbClr val="0000CC"/>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614" name="AutoShape 38"/>
            <p:cNvSpPr>
              <a:spLocks noChangeArrowheads="1"/>
            </p:cNvSpPr>
            <p:nvPr/>
          </p:nvSpPr>
          <p:spPr bwMode="auto">
            <a:xfrm>
              <a:off x="2304" y="1440"/>
              <a:ext cx="240" cy="96"/>
            </a:xfrm>
            <a:prstGeom prst="roundRect">
              <a:avLst>
                <a:gd name="adj" fmla="val 16667"/>
              </a:avLst>
            </a:prstGeom>
            <a:solidFill>
              <a:srgbClr val="0000CC"/>
            </a:solidFill>
            <a:ln w="9525">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grpSp>
      <p:sp>
        <p:nvSpPr>
          <p:cNvPr id="23575" name="Line 39"/>
          <p:cNvSpPr>
            <a:spLocks noChangeShapeType="1"/>
          </p:cNvSpPr>
          <p:nvPr/>
        </p:nvSpPr>
        <p:spPr bwMode="auto">
          <a:xfrm>
            <a:off x="7751763" y="1355725"/>
            <a:ext cx="0" cy="1941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Text Box 40"/>
          <p:cNvSpPr txBox="1">
            <a:spLocks noChangeArrowheads="1"/>
          </p:cNvSpPr>
          <p:nvPr/>
        </p:nvSpPr>
        <p:spPr bwMode="auto">
          <a:xfrm>
            <a:off x="5403850" y="30511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Pin</a:t>
            </a:r>
          </a:p>
        </p:txBody>
      </p:sp>
      <p:sp>
        <p:nvSpPr>
          <p:cNvPr id="23577" name="Line 41"/>
          <p:cNvSpPr>
            <a:spLocks noChangeShapeType="1"/>
          </p:cNvSpPr>
          <p:nvPr/>
        </p:nvSpPr>
        <p:spPr bwMode="auto">
          <a:xfrm flipH="1" flipV="1">
            <a:off x="5557838" y="1644650"/>
            <a:ext cx="549275" cy="206375"/>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78" name="Text Box 42"/>
          <p:cNvSpPr txBox="1">
            <a:spLocks noChangeArrowheads="1"/>
          </p:cNvSpPr>
          <p:nvPr/>
        </p:nvSpPr>
        <p:spPr bwMode="auto">
          <a:xfrm>
            <a:off x="4967288" y="145097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Công tắc</a:t>
            </a:r>
          </a:p>
        </p:txBody>
      </p:sp>
      <p:sp>
        <p:nvSpPr>
          <p:cNvPr id="23579" name="Text Box 43"/>
          <p:cNvSpPr txBox="1">
            <a:spLocks noChangeArrowheads="1"/>
          </p:cNvSpPr>
          <p:nvPr/>
        </p:nvSpPr>
        <p:spPr bwMode="auto">
          <a:xfrm>
            <a:off x="7324725" y="3736975"/>
            <a:ext cx="1316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Gương lõm</a:t>
            </a:r>
          </a:p>
        </p:txBody>
      </p:sp>
      <p:sp>
        <p:nvSpPr>
          <p:cNvPr id="55340" name="Freeform 44"/>
          <p:cNvSpPr>
            <a:spLocks/>
          </p:cNvSpPr>
          <p:nvPr/>
        </p:nvSpPr>
        <p:spPr bwMode="auto">
          <a:xfrm>
            <a:off x="7191375" y="1336675"/>
            <a:ext cx="1876425" cy="1935163"/>
          </a:xfrm>
          <a:custGeom>
            <a:avLst/>
            <a:gdLst>
              <a:gd name="T0" fmla="*/ 2147483647 w 2136"/>
              <a:gd name="T1" fmla="*/ 2147483647 h 2249"/>
              <a:gd name="T2" fmla="*/ 2147483647 w 2136"/>
              <a:gd name="T3" fmla="*/ 2147483647 h 2249"/>
              <a:gd name="T4" fmla="*/ 2147483647 w 2136"/>
              <a:gd name="T5" fmla="*/ 2147483647 h 2249"/>
              <a:gd name="T6" fmla="*/ 2147483647 w 2136"/>
              <a:gd name="T7" fmla="*/ 2147483647 h 2249"/>
              <a:gd name="T8" fmla="*/ 0 w 2136"/>
              <a:gd name="T9" fmla="*/ 2147483647 h 2249"/>
              <a:gd name="T10" fmla="*/ 2147483647 w 2136"/>
              <a:gd name="T11" fmla="*/ 2147483647 h 2249"/>
              <a:gd name="T12" fmla="*/ 2147483647 w 2136"/>
              <a:gd name="T13" fmla="*/ 2147483647 h 2249"/>
              <a:gd name="T14" fmla="*/ 2147483647 w 2136"/>
              <a:gd name="T15" fmla="*/ 2147483647 h 2249"/>
              <a:gd name="T16" fmla="*/ 2147483647 w 2136"/>
              <a:gd name="T17" fmla="*/ 2147483647 h 2249"/>
              <a:gd name="T18" fmla="*/ 2147483647 w 2136"/>
              <a:gd name="T19" fmla="*/ 2147483647 h 2249"/>
              <a:gd name="T20" fmla="*/ 2147483647 w 2136"/>
              <a:gd name="T21" fmla="*/ 2147483647 h 2249"/>
              <a:gd name="T22" fmla="*/ 2147483647 w 2136"/>
              <a:gd name="T23" fmla="*/ 2147483647 h 2249"/>
              <a:gd name="T24" fmla="*/ 2147483647 w 2136"/>
              <a:gd name="T25" fmla="*/ 2147483647 h 2249"/>
              <a:gd name="T26" fmla="*/ 2147483647 w 2136"/>
              <a:gd name="T27" fmla="*/ 2147483647 h 2249"/>
              <a:gd name="T28" fmla="*/ 2147483647 w 2136"/>
              <a:gd name="T29" fmla="*/ 2147483647 h 2249"/>
              <a:gd name="T30" fmla="*/ 2147483647 w 2136"/>
              <a:gd name="T31" fmla="*/ 2147483647 h 2249"/>
              <a:gd name="T32" fmla="*/ 2147483647 w 2136"/>
              <a:gd name="T33" fmla="*/ 2147483647 h 2249"/>
              <a:gd name="T34" fmla="*/ 2147483647 w 2136"/>
              <a:gd name="T35" fmla="*/ 0 h 2249"/>
              <a:gd name="T36" fmla="*/ 2147483647 w 2136"/>
              <a:gd name="T37" fmla="*/ 2147483647 h 2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6"/>
              <a:gd name="T58" fmla="*/ 0 h 2249"/>
              <a:gd name="T59" fmla="*/ 2136 w 2136"/>
              <a:gd name="T60" fmla="*/ 2249 h 2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6" h="2249">
                <a:moveTo>
                  <a:pt x="1185" y="128"/>
                </a:moveTo>
                <a:lnTo>
                  <a:pt x="640" y="229"/>
                </a:lnTo>
                <a:lnTo>
                  <a:pt x="384" y="494"/>
                </a:lnTo>
                <a:lnTo>
                  <a:pt x="110" y="807"/>
                </a:lnTo>
                <a:lnTo>
                  <a:pt x="0" y="997"/>
                </a:lnTo>
                <a:lnTo>
                  <a:pt x="161" y="969"/>
                </a:lnTo>
                <a:lnTo>
                  <a:pt x="275" y="983"/>
                </a:lnTo>
                <a:lnTo>
                  <a:pt x="342" y="1070"/>
                </a:lnTo>
                <a:lnTo>
                  <a:pt x="351" y="1161"/>
                </a:lnTo>
                <a:lnTo>
                  <a:pt x="323" y="1319"/>
                </a:lnTo>
                <a:lnTo>
                  <a:pt x="227" y="1367"/>
                </a:lnTo>
                <a:lnTo>
                  <a:pt x="46" y="1417"/>
                </a:lnTo>
                <a:lnTo>
                  <a:pt x="128" y="1536"/>
                </a:lnTo>
                <a:lnTo>
                  <a:pt x="247" y="1673"/>
                </a:lnTo>
                <a:lnTo>
                  <a:pt x="622" y="2039"/>
                </a:lnTo>
                <a:lnTo>
                  <a:pt x="755" y="2066"/>
                </a:lnTo>
                <a:lnTo>
                  <a:pt x="2136" y="2249"/>
                </a:lnTo>
                <a:lnTo>
                  <a:pt x="2136" y="0"/>
                </a:lnTo>
                <a:lnTo>
                  <a:pt x="1185" y="128"/>
                </a:lnTo>
                <a:close/>
              </a:path>
            </a:pathLst>
          </a:custGeom>
          <a:gradFill rotWithShape="1">
            <a:gsLst>
              <a:gs pos="0">
                <a:srgbClr val="FFFFFF"/>
              </a:gs>
              <a:gs pos="100000">
                <a:srgbClr val="FFFF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Rectangle 45"/>
          <p:cNvSpPr>
            <a:spLocks noChangeArrowheads="1"/>
          </p:cNvSpPr>
          <p:nvPr/>
        </p:nvSpPr>
        <p:spPr bwMode="auto">
          <a:xfrm rot="5400000">
            <a:off x="6916738" y="2271713"/>
            <a:ext cx="204787" cy="179387"/>
          </a:xfrm>
          <a:prstGeom prst="rect">
            <a:avLst/>
          </a:prstGeom>
          <a:gradFill rotWithShape="0">
            <a:gsLst>
              <a:gs pos="0">
                <a:srgbClr val="3B3B3B"/>
              </a:gs>
              <a:gs pos="100000">
                <a:srgbClr val="808080"/>
              </a:gs>
            </a:gsLst>
            <a:lin ang="5400000" scaled="1"/>
          </a:gradFill>
          <a:ln w="12700">
            <a:solidFill>
              <a:schemeClr val="tx1"/>
            </a:solidFill>
            <a:miter lim="800000"/>
            <a:headEnd/>
            <a:tailEnd/>
          </a:ln>
        </p:spPr>
        <p:txBody>
          <a:bodyPr rot="10800000" vert="eaVert"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82" name="Oval 46"/>
          <p:cNvSpPr>
            <a:spLocks noChangeArrowheads="1"/>
          </p:cNvSpPr>
          <p:nvPr/>
        </p:nvSpPr>
        <p:spPr bwMode="auto">
          <a:xfrm rot="5400000">
            <a:off x="7107237" y="2162176"/>
            <a:ext cx="373063" cy="411162"/>
          </a:xfrm>
          <a:prstGeom prst="ellipse">
            <a:avLst/>
          </a:prstGeom>
          <a:gradFill rotWithShape="1">
            <a:gsLst>
              <a:gs pos="0">
                <a:schemeClr val="bg1"/>
              </a:gs>
              <a:gs pos="100000">
                <a:schemeClr val="bg2">
                  <a:alpha val="42000"/>
                </a:schemeClr>
              </a:gs>
            </a:gsLst>
            <a:path path="shape">
              <a:fillToRect l="50000" t="50000" r="50000" b="50000"/>
            </a:path>
          </a:gradFill>
          <a:ln w="12700">
            <a:solidFill>
              <a:schemeClr val="tx1"/>
            </a:solidFill>
            <a:round/>
            <a:headEnd/>
            <a:tailEnd/>
          </a:ln>
        </p:spPr>
        <p:txBody>
          <a:bodyPr rot="10800000" vert="eaVert"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83" name="Freeform 47"/>
          <p:cNvSpPr>
            <a:spLocks/>
          </p:cNvSpPr>
          <p:nvPr/>
        </p:nvSpPr>
        <p:spPr bwMode="auto">
          <a:xfrm>
            <a:off x="7104063" y="2300288"/>
            <a:ext cx="180975" cy="38100"/>
          </a:xfrm>
          <a:custGeom>
            <a:avLst/>
            <a:gdLst>
              <a:gd name="T0" fmla="*/ 0 w 206"/>
              <a:gd name="T1" fmla="*/ 0 h 45"/>
              <a:gd name="T2" fmla="*/ 2147483647 w 206"/>
              <a:gd name="T3" fmla="*/ 2147483647 h 45"/>
              <a:gd name="T4" fmla="*/ 2147483647 w 206"/>
              <a:gd name="T5" fmla="*/ 2147483647 h 45"/>
              <a:gd name="T6" fmla="*/ 2147483647 w 206"/>
              <a:gd name="T7" fmla="*/ 2147483647 h 45"/>
              <a:gd name="T8" fmla="*/ 0 60000 65536"/>
              <a:gd name="T9" fmla="*/ 0 60000 65536"/>
              <a:gd name="T10" fmla="*/ 0 60000 65536"/>
              <a:gd name="T11" fmla="*/ 0 60000 65536"/>
              <a:gd name="T12" fmla="*/ 0 w 206"/>
              <a:gd name="T13" fmla="*/ 0 h 45"/>
              <a:gd name="T14" fmla="*/ 206 w 206"/>
              <a:gd name="T15" fmla="*/ 45 h 45"/>
            </a:gdLst>
            <a:ahLst/>
            <a:cxnLst>
              <a:cxn ang="T8">
                <a:pos x="T0" y="T1"/>
              </a:cxn>
              <a:cxn ang="T9">
                <a:pos x="T2" y="T3"/>
              </a:cxn>
              <a:cxn ang="T10">
                <a:pos x="T4" y="T5"/>
              </a:cxn>
              <a:cxn ang="T11">
                <a:pos x="T6" y="T7"/>
              </a:cxn>
            </a:cxnLst>
            <a:rect l="T12" t="T13" r="T14" b="T15"/>
            <a:pathLst>
              <a:path w="206" h="45">
                <a:moveTo>
                  <a:pt x="0" y="0"/>
                </a:moveTo>
                <a:cubicBezTo>
                  <a:pt x="26" y="17"/>
                  <a:pt x="57" y="35"/>
                  <a:pt x="87" y="40"/>
                </a:cubicBezTo>
                <a:cubicBezTo>
                  <a:pt x="117" y="45"/>
                  <a:pt x="158" y="38"/>
                  <a:pt x="178" y="32"/>
                </a:cubicBezTo>
                <a:cubicBezTo>
                  <a:pt x="198" y="26"/>
                  <a:pt x="200" y="10"/>
                  <a:pt x="206" y="4"/>
                </a:cubicBezTo>
              </a:path>
            </a:pathLst>
          </a:custGeom>
          <a:solidFill>
            <a:srgbClr val="DDDDDD"/>
          </a:solidFill>
          <a:ln w="12700">
            <a:solidFill>
              <a:schemeClr val="tx1"/>
            </a:solidFill>
            <a:round/>
            <a:headEnd/>
            <a:tailEnd/>
          </a:ln>
        </p:spPr>
        <p:txBody>
          <a:bodyPr/>
          <a:lstStyle/>
          <a:p>
            <a:endParaRPr lang="en-US"/>
          </a:p>
        </p:txBody>
      </p:sp>
      <p:sp>
        <p:nvSpPr>
          <p:cNvPr id="23584" name="Freeform 48"/>
          <p:cNvSpPr>
            <a:spLocks/>
          </p:cNvSpPr>
          <p:nvPr/>
        </p:nvSpPr>
        <p:spPr bwMode="auto">
          <a:xfrm>
            <a:off x="7091363" y="2405063"/>
            <a:ext cx="203200" cy="34925"/>
          </a:xfrm>
          <a:custGeom>
            <a:avLst/>
            <a:gdLst>
              <a:gd name="T0" fmla="*/ 0 w 232"/>
              <a:gd name="T1" fmla="*/ 0 h 40"/>
              <a:gd name="T2" fmla="*/ 2147483647 w 232"/>
              <a:gd name="T3" fmla="*/ 2147483647 h 40"/>
              <a:gd name="T4" fmla="*/ 2147483647 w 232"/>
              <a:gd name="T5" fmla="*/ 2147483647 h 40"/>
              <a:gd name="T6" fmla="*/ 2147483647 w 232"/>
              <a:gd name="T7" fmla="*/ 2147483647 h 40"/>
              <a:gd name="T8" fmla="*/ 0 60000 65536"/>
              <a:gd name="T9" fmla="*/ 0 60000 65536"/>
              <a:gd name="T10" fmla="*/ 0 60000 65536"/>
              <a:gd name="T11" fmla="*/ 0 60000 65536"/>
              <a:gd name="T12" fmla="*/ 0 w 232"/>
              <a:gd name="T13" fmla="*/ 0 h 40"/>
              <a:gd name="T14" fmla="*/ 232 w 232"/>
              <a:gd name="T15" fmla="*/ 40 h 40"/>
            </a:gdLst>
            <a:ahLst/>
            <a:cxnLst>
              <a:cxn ang="T8">
                <a:pos x="T0" y="T1"/>
              </a:cxn>
              <a:cxn ang="T9">
                <a:pos x="T2" y="T3"/>
              </a:cxn>
              <a:cxn ang="T10">
                <a:pos x="T4" y="T5"/>
              </a:cxn>
              <a:cxn ang="T11">
                <a:pos x="T6" y="T7"/>
              </a:cxn>
            </a:cxnLst>
            <a:rect l="T12" t="T13" r="T14" b="T15"/>
            <a:pathLst>
              <a:path w="232" h="40">
                <a:moveTo>
                  <a:pt x="0" y="0"/>
                </a:moveTo>
                <a:cubicBezTo>
                  <a:pt x="23" y="1"/>
                  <a:pt x="106" y="3"/>
                  <a:pt x="140" y="4"/>
                </a:cubicBezTo>
                <a:cubicBezTo>
                  <a:pt x="174" y="5"/>
                  <a:pt x="189" y="2"/>
                  <a:pt x="204" y="8"/>
                </a:cubicBezTo>
                <a:cubicBezTo>
                  <a:pt x="219" y="14"/>
                  <a:pt x="226" y="33"/>
                  <a:pt x="232" y="40"/>
                </a:cubicBezTo>
              </a:path>
            </a:pathLst>
          </a:custGeom>
          <a:solidFill>
            <a:srgbClr val="DDDDDD"/>
          </a:solidFill>
          <a:ln w="12700">
            <a:solidFill>
              <a:schemeClr val="tx1"/>
            </a:solidFill>
            <a:round/>
            <a:headEnd/>
            <a:tailEnd/>
          </a:ln>
        </p:spPr>
        <p:txBody>
          <a:bodyPr/>
          <a:lstStyle/>
          <a:p>
            <a:endParaRPr lang="en-US"/>
          </a:p>
        </p:txBody>
      </p:sp>
      <p:sp>
        <p:nvSpPr>
          <p:cNvPr id="23585" name="Oval 49"/>
          <p:cNvSpPr>
            <a:spLocks noChangeArrowheads="1"/>
          </p:cNvSpPr>
          <p:nvPr/>
        </p:nvSpPr>
        <p:spPr bwMode="auto">
          <a:xfrm rot="5400000">
            <a:off x="6871494" y="2345531"/>
            <a:ext cx="127000" cy="52388"/>
          </a:xfrm>
          <a:prstGeom prst="ellipse">
            <a:avLst/>
          </a:prstGeom>
          <a:solidFill>
            <a:schemeClr val="tx2"/>
          </a:solidFill>
          <a:ln w="9525">
            <a:solidFill>
              <a:schemeClr val="tx1"/>
            </a:solidFill>
            <a:round/>
            <a:headEnd/>
            <a:tailEnd/>
          </a:ln>
        </p:spPr>
        <p:txBody>
          <a:bodyPr rot="10800000" vert="eaVert"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3586" name="Freeform 50"/>
          <p:cNvSpPr>
            <a:spLocks/>
          </p:cNvSpPr>
          <p:nvPr/>
        </p:nvSpPr>
        <p:spPr bwMode="auto">
          <a:xfrm>
            <a:off x="6950075" y="2409825"/>
            <a:ext cx="144463" cy="6350"/>
          </a:xfrm>
          <a:custGeom>
            <a:avLst/>
            <a:gdLst>
              <a:gd name="T0" fmla="*/ 2147483647 w 164"/>
              <a:gd name="T1" fmla="*/ 0 h 8"/>
              <a:gd name="T2" fmla="*/ 0 w 164"/>
              <a:gd name="T3" fmla="*/ 2147483647 h 8"/>
              <a:gd name="T4" fmla="*/ 0 60000 65536"/>
              <a:gd name="T5" fmla="*/ 0 60000 65536"/>
              <a:gd name="T6" fmla="*/ 0 w 164"/>
              <a:gd name="T7" fmla="*/ 0 h 8"/>
              <a:gd name="T8" fmla="*/ 164 w 164"/>
              <a:gd name="T9" fmla="*/ 8 h 8"/>
            </a:gdLst>
            <a:ahLst/>
            <a:cxnLst>
              <a:cxn ang="T4">
                <a:pos x="T0" y="T1"/>
              </a:cxn>
              <a:cxn ang="T5">
                <a:pos x="T2" y="T3"/>
              </a:cxn>
            </a:cxnLst>
            <a:rect l="T6" t="T7" r="T8" b="T9"/>
            <a:pathLst>
              <a:path w="164" h="8">
                <a:moveTo>
                  <a:pt x="164" y="0"/>
                </a:moveTo>
                <a:lnTo>
                  <a:pt x="0" y="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7" name="Line 51"/>
          <p:cNvSpPr>
            <a:spLocks noChangeShapeType="1"/>
          </p:cNvSpPr>
          <p:nvPr/>
        </p:nvSpPr>
        <p:spPr bwMode="auto">
          <a:xfrm rot="5400000">
            <a:off x="7108825" y="23082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52"/>
          <p:cNvSpPr>
            <a:spLocks noChangeShapeType="1"/>
          </p:cNvSpPr>
          <p:nvPr/>
        </p:nvSpPr>
        <p:spPr bwMode="auto">
          <a:xfrm rot="5400000" flipH="1">
            <a:off x="7067550" y="2257426"/>
            <a:ext cx="39687" cy="42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9" name="Rectangle 53"/>
          <p:cNvSpPr>
            <a:spLocks noChangeArrowheads="1"/>
          </p:cNvSpPr>
          <p:nvPr/>
        </p:nvSpPr>
        <p:spPr bwMode="auto">
          <a:xfrm>
            <a:off x="6865938" y="2181225"/>
            <a:ext cx="42862" cy="373063"/>
          </a:xfrm>
          <a:prstGeom prst="rect">
            <a:avLst/>
          </a:prstGeom>
          <a:gradFill rotWithShape="1">
            <a:gsLst>
              <a:gs pos="0">
                <a:schemeClr val="bg2">
                  <a:gamma/>
                  <a:shade val="46275"/>
                  <a:invGamma/>
                </a:schemeClr>
              </a:gs>
              <a:gs pos="100000">
                <a:schemeClr val="bg2"/>
              </a:gs>
            </a:gsLst>
            <a:lin ang="0" scaled="1"/>
          </a:gradFill>
          <a:ln w="9525">
            <a:solidFill>
              <a:schemeClr val="tx1"/>
            </a:solidFill>
            <a:miter lim="800000"/>
            <a:headEnd/>
            <a:tailEnd/>
          </a:ln>
          <a:effectLst/>
        </p:spPr>
        <p:txBody>
          <a:bodyPr wrap="none" anchor="ctr"/>
          <a:lstStyle/>
          <a:p>
            <a:pPr algn="ctr">
              <a:defRPr/>
            </a:pPr>
            <a:endParaRPr lang="vi-VN">
              <a:latin typeface="Times New Roman" pitchFamily="18" charset="0"/>
              <a:cs typeface="Times New Roman" pitchFamily="18" charset="0"/>
            </a:endParaRPr>
          </a:p>
        </p:txBody>
      </p:sp>
      <p:sp>
        <p:nvSpPr>
          <p:cNvPr id="23590" name="Text Box 54"/>
          <p:cNvSpPr txBox="1">
            <a:spLocks noChangeArrowheads="1"/>
          </p:cNvSpPr>
          <p:nvPr/>
        </p:nvSpPr>
        <p:spPr bwMode="auto">
          <a:xfrm>
            <a:off x="3962400" y="1069975"/>
            <a:ext cx="465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solidFill>
                  <a:srgbClr val="0000CC"/>
                </a:solidFill>
                <a:latin typeface="Times New Roman" panose="02020603050405020304" pitchFamily="18" charset="0"/>
                <a:cs typeface="Times New Roman" panose="02020603050405020304" pitchFamily="18" charset="0"/>
              </a:rPr>
              <a:t>CẤU TẠO VÀ HOẠT ĐỘNG CỦA ĐÈN PIN</a:t>
            </a:r>
          </a:p>
        </p:txBody>
      </p:sp>
      <p:pic>
        <p:nvPicPr>
          <p:cNvPr id="23591" name="Picture 55" descr="pin"/>
          <p:cNvPicPr>
            <a:picLocks noChangeAspect="1" noChangeArrowheads="1"/>
          </p:cNvPicPr>
          <p:nvPr/>
        </p:nvPicPr>
        <p:blipFill>
          <a:blip r:embed="rId2">
            <a:clrChange>
              <a:clrFrom>
                <a:srgbClr val="FFFFFF"/>
              </a:clrFrom>
              <a:clrTo>
                <a:srgbClr val="FFFFFF">
                  <a:alpha val="0"/>
                </a:srgbClr>
              </a:clrTo>
            </a:clrChange>
            <a:lum bright="24000" contrast="42000"/>
            <a:extLst>
              <a:ext uri="{28A0092B-C50C-407E-A947-70E740481C1C}">
                <a14:useLocalDpi xmlns:a14="http://schemas.microsoft.com/office/drawing/2010/main" val="0"/>
              </a:ext>
            </a:extLst>
          </a:blip>
          <a:srcRect/>
          <a:stretch>
            <a:fillRect/>
          </a:stretch>
        </p:blipFill>
        <p:spPr bwMode="auto">
          <a:xfrm rot="-127089">
            <a:off x="5910263" y="2076450"/>
            <a:ext cx="9699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56" descr="pin"/>
          <p:cNvPicPr>
            <a:picLocks noChangeAspect="1" noChangeArrowheads="1"/>
          </p:cNvPicPr>
          <p:nvPr/>
        </p:nvPicPr>
        <p:blipFill>
          <a:blip r:embed="rId2">
            <a:clrChange>
              <a:clrFrom>
                <a:srgbClr val="FFFFFF"/>
              </a:clrFrom>
              <a:clrTo>
                <a:srgbClr val="FFFFFF">
                  <a:alpha val="0"/>
                </a:srgbClr>
              </a:clrTo>
            </a:clrChange>
            <a:lum bright="24000" contrast="42000"/>
            <a:extLst>
              <a:ext uri="{28A0092B-C50C-407E-A947-70E740481C1C}">
                <a14:useLocalDpi xmlns:a14="http://schemas.microsoft.com/office/drawing/2010/main" val="0"/>
              </a:ext>
            </a:extLst>
          </a:blip>
          <a:srcRect/>
          <a:stretch>
            <a:fillRect/>
          </a:stretch>
        </p:blipFill>
        <p:spPr bwMode="auto">
          <a:xfrm rot="-127089">
            <a:off x="4962525" y="2057400"/>
            <a:ext cx="9699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3" name="Line 57"/>
          <p:cNvSpPr>
            <a:spLocks noChangeShapeType="1"/>
          </p:cNvSpPr>
          <p:nvPr/>
        </p:nvSpPr>
        <p:spPr bwMode="auto">
          <a:xfrm>
            <a:off x="7329488" y="2719388"/>
            <a:ext cx="506412" cy="990600"/>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94" name="Line 58"/>
          <p:cNvSpPr>
            <a:spLocks noChangeShapeType="1"/>
          </p:cNvSpPr>
          <p:nvPr/>
        </p:nvSpPr>
        <p:spPr bwMode="auto">
          <a:xfrm flipH="1" flipV="1">
            <a:off x="7034213" y="1644650"/>
            <a:ext cx="211137" cy="577850"/>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95" name="Line 59"/>
          <p:cNvSpPr>
            <a:spLocks noChangeShapeType="1"/>
          </p:cNvSpPr>
          <p:nvPr/>
        </p:nvSpPr>
        <p:spPr bwMode="auto">
          <a:xfrm>
            <a:off x="5137150" y="2595563"/>
            <a:ext cx="463550" cy="412750"/>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96" name="Line 60"/>
          <p:cNvSpPr>
            <a:spLocks noChangeShapeType="1"/>
          </p:cNvSpPr>
          <p:nvPr/>
        </p:nvSpPr>
        <p:spPr bwMode="auto">
          <a:xfrm flipH="1">
            <a:off x="5727700" y="2554288"/>
            <a:ext cx="379413" cy="454025"/>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97" name="Freeform 61"/>
          <p:cNvSpPr>
            <a:spLocks/>
          </p:cNvSpPr>
          <p:nvPr/>
        </p:nvSpPr>
        <p:spPr bwMode="auto">
          <a:xfrm>
            <a:off x="7280275" y="2295525"/>
            <a:ext cx="38100" cy="138113"/>
          </a:xfrm>
          <a:custGeom>
            <a:avLst/>
            <a:gdLst>
              <a:gd name="T0" fmla="*/ 0 w 42"/>
              <a:gd name="T1" fmla="*/ 0 h 160"/>
              <a:gd name="T2" fmla="*/ 2147483647 w 42"/>
              <a:gd name="T3" fmla="*/ 2147483647 h 160"/>
              <a:gd name="T4" fmla="*/ 2147483647 w 42"/>
              <a:gd name="T5" fmla="*/ 2147483647 h 160"/>
              <a:gd name="T6" fmla="*/ 2147483647 w 42"/>
              <a:gd name="T7" fmla="*/ 2147483647 h 160"/>
              <a:gd name="T8" fmla="*/ 2147483647 w 42"/>
              <a:gd name="T9" fmla="*/ 2147483647 h 160"/>
              <a:gd name="T10" fmla="*/ 2147483647 w 42"/>
              <a:gd name="T11" fmla="*/ 2147483647 h 160"/>
              <a:gd name="T12" fmla="*/ 2147483647 w 42"/>
              <a:gd name="T13" fmla="*/ 2147483647 h 160"/>
              <a:gd name="T14" fmla="*/ 2147483647 w 42"/>
              <a:gd name="T15" fmla="*/ 2147483647 h 160"/>
              <a:gd name="T16" fmla="*/ 2147483647 w 42"/>
              <a:gd name="T17" fmla="*/ 2147483647 h 160"/>
              <a:gd name="T18" fmla="*/ 2147483647 w 42"/>
              <a:gd name="T19" fmla="*/ 2147483647 h 160"/>
              <a:gd name="T20" fmla="*/ 2147483647 w 42"/>
              <a:gd name="T21" fmla="*/ 2147483647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60"/>
              <a:gd name="T35" fmla="*/ 42 w 42"/>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60">
                <a:moveTo>
                  <a:pt x="0" y="0"/>
                </a:moveTo>
                <a:cubicBezTo>
                  <a:pt x="32" y="5"/>
                  <a:pt x="21" y="6"/>
                  <a:pt x="36" y="28"/>
                </a:cubicBezTo>
                <a:cubicBezTo>
                  <a:pt x="31" y="46"/>
                  <a:pt x="29" y="59"/>
                  <a:pt x="8" y="52"/>
                </a:cubicBezTo>
                <a:cubicBezTo>
                  <a:pt x="15" y="30"/>
                  <a:pt x="34" y="37"/>
                  <a:pt x="40" y="56"/>
                </a:cubicBezTo>
                <a:cubicBezTo>
                  <a:pt x="39" y="67"/>
                  <a:pt x="42" y="79"/>
                  <a:pt x="36" y="88"/>
                </a:cubicBezTo>
                <a:cubicBezTo>
                  <a:pt x="31" y="95"/>
                  <a:pt x="12" y="96"/>
                  <a:pt x="12" y="96"/>
                </a:cubicBezTo>
                <a:cubicBezTo>
                  <a:pt x="5" y="76"/>
                  <a:pt x="17" y="79"/>
                  <a:pt x="32" y="84"/>
                </a:cubicBezTo>
                <a:cubicBezTo>
                  <a:pt x="36" y="95"/>
                  <a:pt x="42" y="108"/>
                  <a:pt x="32" y="120"/>
                </a:cubicBezTo>
                <a:cubicBezTo>
                  <a:pt x="26" y="126"/>
                  <a:pt x="8" y="128"/>
                  <a:pt x="8" y="128"/>
                </a:cubicBezTo>
                <a:cubicBezTo>
                  <a:pt x="15" y="101"/>
                  <a:pt x="25" y="106"/>
                  <a:pt x="32" y="128"/>
                </a:cubicBezTo>
                <a:cubicBezTo>
                  <a:pt x="29" y="142"/>
                  <a:pt x="30" y="160"/>
                  <a:pt x="12" y="16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8" name="Oval 62"/>
          <p:cNvSpPr>
            <a:spLocks noChangeArrowheads="1"/>
          </p:cNvSpPr>
          <p:nvPr/>
        </p:nvSpPr>
        <p:spPr bwMode="auto">
          <a:xfrm>
            <a:off x="6654800" y="2306638"/>
            <a:ext cx="168275"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cs typeface="Times New Roman" panose="02020603050405020304" pitchFamily="18" charset="0"/>
              </a:rPr>
              <a:t>+</a:t>
            </a:r>
          </a:p>
        </p:txBody>
      </p:sp>
      <p:sp>
        <p:nvSpPr>
          <p:cNvPr id="23599" name="Oval 63"/>
          <p:cNvSpPr>
            <a:spLocks noChangeArrowheads="1"/>
          </p:cNvSpPr>
          <p:nvPr/>
        </p:nvSpPr>
        <p:spPr bwMode="auto">
          <a:xfrm>
            <a:off x="5643563" y="2306638"/>
            <a:ext cx="168275"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cs typeface="Times New Roman" panose="02020603050405020304" pitchFamily="18" charset="0"/>
              </a:rPr>
              <a:t>+</a:t>
            </a:r>
          </a:p>
        </p:txBody>
      </p:sp>
      <p:grpSp>
        <p:nvGrpSpPr>
          <p:cNvPr id="23600" name="Group 64"/>
          <p:cNvGrpSpPr>
            <a:grpSpLocks/>
          </p:cNvGrpSpPr>
          <p:nvPr/>
        </p:nvGrpSpPr>
        <p:grpSpPr bwMode="auto">
          <a:xfrm>
            <a:off x="4975225" y="2306638"/>
            <a:ext cx="169863" cy="165100"/>
            <a:chOff x="1017" y="1584"/>
            <a:chExt cx="192" cy="192"/>
          </a:xfrm>
        </p:grpSpPr>
        <p:sp>
          <p:nvSpPr>
            <p:cNvPr id="23610" name="Oval 65"/>
            <p:cNvSpPr>
              <a:spLocks noChangeArrowheads="1"/>
            </p:cNvSpPr>
            <p:nvPr/>
          </p:nvSpPr>
          <p:spPr bwMode="auto">
            <a:xfrm>
              <a:off x="1017" y="1584"/>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23611" name="Line 66"/>
            <p:cNvSpPr>
              <a:spLocks noChangeShapeType="1"/>
            </p:cNvSpPr>
            <p:nvPr/>
          </p:nvSpPr>
          <p:spPr bwMode="auto">
            <a:xfrm>
              <a:off x="1065" y="1680"/>
              <a:ext cx="9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601" name="Group 67"/>
          <p:cNvGrpSpPr>
            <a:grpSpLocks/>
          </p:cNvGrpSpPr>
          <p:nvPr/>
        </p:nvGrpSpPr>
        <p:grpSpPr bwMode="auto">
          <a:xfrm>
            <a:off x="5948363" y="2306638"/>
            <a:ext cx="168275" cy="165100"/>
            <a:chOff x="1017" y="1584"/>
            <a:chExt cx="192" cy="192"/>
          </a:xfrm>
        </p:grpSpPr>
        <p:sp>
          <p:nvSpPr>
            <p:cNvPr id="23608" name="Oval 68"/>
            <p:cNvSpPr>
              <a:spLocks noChangeArrowheads="1"/>
            </p:cNvSpPr>
            <p:nvPr/>
          </p:nvSpPr>
          <p:spPr bwMode="auto">
            <a:xfrm>
              <a:off x="1017" y="1584"/>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23609" name="Line 69"/>
            <p:cNvSpPr>
              <a:spLocks noChangeShapeType="1"/>
            </p:cNvSpPr>
            <p:nvPr/>
          </p:nvSpPr>
          <p:spPr bwMode="auto">
            <a:xfrm>
              <a:off x="1065" y="1680"/>
              <a:ext cx="9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602" name="Text Box 70"/>
          <p:cNvSpPr txBox="1">
            <a:spLocks noChangeArrowheads="1"/>
          </p:cNvSpPr>
          <p:nvPr/>
        </p:nvSpPr>
        <p:spPr bwMode="auto">
          <a:xfrm>
            <a:off x="6172200" y="30480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cs typeface="Times New Roman" panose="02020603050405020304" pitchFamily="18" charset="0"/>
              </a:rPr>
              <a:t>Hinh 21.2</a:t>
            </a:r>
          </a:p>
        </p:txBody>
      </p:sp>
      <p:sp>
        <p:nvSpPr>
          <p:cNvPr id="23603" name="Text Box 71"/>
          <p:cNvSpPr txBox="1">
            <a:spLocks noChangeArrowheads="1"/>
          </p:cNvSpPr>
          <p:nvPr/>
        </p:nvSpPr>
        <p:spPr bwMode="auto">
          <a:xfrm>
            <a:off x="6064250" y="1409700"/>
            <a:ext cx="1884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Bóng đèn dây tóc</a:t>
            </a:r>
          </a:p>
        </p:txBody>
      </p:sp>
      <p:sp>
        <p:nvSpPr>
          <p:cNvPr id="23604" name="Text Box 72"/>
          <p:cNvSpPr txBox="1">
            <a:spLocks noChangeArrowheads="1"/>
          </p:cNvSpPr>
          <p:nvPr/>
        </p:nvSpPr>
        <p:spPr bwMode="auto">
          <a:xfrm>
            <a:off x="0" y="11176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 Chiều dòng điện</a:t>
            </a:r>
            <a:endParaRPr lang="vi-VN" altLang="en-US" sz="2800" b="1">
              <a:solidFill>
                <a:srgbClr val="CC0000"/>
              </a:solidFill>
              <a:latin typeface="Times New Roman" panose="02020603050405020304" pitchFamily="18" charset="0"/>
              <a:cs typeface="Times New Roman" panose="02020603050405020304" pitchFamily="18" charset="0"/>
            </a:endParaRPr>
          </a:p>
        </p:txBody>
      </p:sp>
      <p:sp>
        <p:nvSpPr>
          <p:cNvPr id="21557" name="Text Box 73"/>
          <p:cNvSpPr txBox="1">
            <a:spLocks noChangeArrowheads="1"/>
          </p:cNvSpPr>
          <p:nvPr/>
        </p:nvSpPr>
        <p:spPr bwMode="auto">
          <a:xfrm>
            <a:off x="228600" y="152400"/>
            <a:ext cx="857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0" hangingPunct="0">
              <a:buFontTx/>
              <a:buNone/>
              <a:defRPr/>
            </a:pPr>
            <a:r>
              <a:rPr lang="vi-VN" sz="2800" b="1" kern="10" dirty="0" smtClean="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rPr>
              <a:t>Bài 21:</a:t>
            </a:r>
            <a:r>
              <a:rPr lang="en-US" sz="2800" b="1" kern="10" dirty="0" smtClean="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rPr>
              <a:t>   </a:t>
            </a:r>
            <a:r>
              <a:rPr lang="vi-VN" sz="2800" b="1" kern="10" dirty="0" smtClean="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rPr>
              <a:t>SƠ ĐỒ MẠCH ĐIỆN - CHIỀU DÒNG ĐIỆN</a:t>
            </a:r>
            <a:endParaRPr lang="en-US" sz="2800" b="1" kern="10" dirty="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a:cs typeface="Times New Roman"/>
            </a:endParaRPr>
          </a:p>
        </p:txBody>
      </p:sp>
      <p:sp>
        <p:nvSpPr>
          <p:cNvPr id="23606" name="Text Box 74"/>
          <p:cNvSpPr txBox="1">
            <a:spLocks noChangeArrowheads="1"/>
          </p:cNvSpPr>
          <p:nvPr/>
        </p:nvSpPr>
        <p:spPr bwMode="auto">
          <a:xfrm>
            <a:off x="0" y="7620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23607" name="Text Box 77"/>
          <p:cNvSpPr txBox="1">
            <a:spLocks noChangeArrowheads="1"/>
          </p:cNvSpPr>
          <p:nvPr/>
        </p:nvSpPr>
        <p:spPr bwMode="auto">
          <a:xfrm>
            <a:off x="0" y="14478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III/ Vận dụng</a:t>
            </a:r>
            <a:endParaRPr lang="vi-VN" altLang="en-US" sz="2800" b="1">
              <a:solidFill>
                <a:srgbClr val="CC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p:cTn id="7" dur="1000" fill="hold"/>
                                        <p:tgtEl>
                                          <p:spTgt spid="55302"/>
                                        </p:tgtEl>
                                        <p:attrNameLst>
                                          <p:attrName>ppt_w</p:attrName>
                                        </p:attrNameLst>
                                      </p:cBhvr>
                                      <p:tavLst>
                                        <p:tav tm="0">
                                          <p:val>
                                            <p:fltVal val="0"/>
                                          </p:val>
                                        </p:tav>
                                        <p:tav tm="100000">
                                          <p:val>
                                            <p:strVal val="#ppt_w"/>
                                          </p:val>
                                        </p:tav>
                                      </p:tavLst>
                                    </p:anim>
                                    <p:anim calcmode="lin" valueType="num">
                                      <p:cBhvr>
                                        <p:cTn id="8" dur="1000" fill="hold"/>
                                        <p:tgtEl>
                                          <p:spTgt spid="553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5303"/>
                                        </p:tgtEl>
                                        <p:attrNameLst>
                                          <p:attrName>style.visibility</p:attrName>
                                        </p:attrNameLst>
                                      </p:cBhvr>
                                      <p:to>
                                        <p:strVal val="visible"/>
                                      </p:to>
                                    </p:set>
                                    <p:anim calcmode="discrete" valueType="clr">
                                      <p:cBhvr override="childStyle">
                                        <p:cTn id="13" dur="80"/>
                                        <p:tgtEl>
                                          <p:spTgt spid="5530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5303"/>
                                        </p:tgtEl>
                                        <p:attrNameLst>
                                          <p:attrName>fillcolor</p:attrName>
                                        </p:attrNameLst>
                                      </p:cBhvr>
                                      <p:tavLst>
                                        <p:tav tm="0">
                                          <p:val>
                                            <p:clrVal>
                                              <a:schemeClr val="accent2"/>
                                            </p:clrVal>
                                          </p:val>
                                        </p:tav>
                                        <p:tav tm="50000">
                                          <p:val>
                                            <p:clrVal>
                                              <a:schemeClr val="hlink"/>
                                            </p:clrVal>
                                          </p:val>
                                        </p:tav>
                                      </p:tavLst>
                                    </p:anim>
                                    <p:set>
                                      <p:cBhvr>
                                        <p:cTn id="15" dur="80"/>
                                        <p:tgtEl>
                                          <p:spTgt spid="5530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4"/>
                                        </p:tgtEl>
                                        <p:attrNameLst>
                                          <p:attrName>style.visibility</p:attrName>
                                        </p:attrNameLst>
                                      </p:cBhvr>
                                      <p:to>
                                        <p:strVal val="visible"/>
                                      </p:to>
                                    </p:set>
                                    <p:anim from="(-#ppt_w/2)" to="(#ppt_x)" calcmode="lin" valueType="num">
                                      <p:cBhvr>
                                        <p:cTn id="20" dur="600" fill="hold">
                                          <p:stCondLst>
                                            <p:cond delay="0"/>
                                          </p:stCondLst>
                                        </p:cTn>
                                        <p:tgtEl>
                                          <p:spTgt spid="55304"/>
                                        </p:tgtEl>
                                        <p:attrNameLst>
                                          <p:attrName>ppt_x</p:attrName>
                                        </p:attrNameLst>
                                      </p:cBhvr>
                                    </p:anim>
                                    <p:anim from="0" to="-1.0" calcmode="lin" valueType="num">
                                      <p:cBhvr>
                                        <p:cTn id="21" dur="200" decel="50000" autoRev="1" fill="hold">
                                          <p:stCondLst>
                                            <p:cond delay="600"/>
                                          </p:stCondLst>
                                        </p:cTn>
                                        <p:tgtEl>
                                          <p:spTgt spid="55304"/>
                                        </p:tgtEl>
                                        <p:attrNameLst>
                                          <p:attrName>xshear</p:attrName>
                                        </p:attrNameLst>
                                      </p:cBhvr>
                                    </p:anim>
                                    <p:animScale>
                                      <p:cBhvr>
                                        <p:cTn id="22" dur="200" decel="100000" autoRev="1" fill="hold">
                                          <p:stCondLst>
                                            <p:cond delay="600"/>
                                          </p:stCondLst>
                                        </p:cTn>
                                        <p:tgtEl>
                                          <p:spTgt spid="55304"/>
                                        </p:tgtEl>
                                      </p:cBhvr>
                                      <p:from x="100000" y="100000"/>
                                      <p:to x="80000" y="100000"/>
                                    </p:animScale>
                                    <p:anim by="(#ppt_h/3+#ppt_w*0.1)" calcmode="lin" valueType="num">
                                      <p:cBhvr additive="sum">
                                        <p:cTn id="23" dur="200" decel="100000" autoRev="1" fill="hold">
                                          <p:stCondLst>
                                            <p:cond delay="600"/>
                                          </p:stCondLst>
                                        </p:cTn>
                                        <p:tgtEl>
                                          <p:spTgt spid="55304"/>
                                        </p:tgtEl>
                                        <p:attrNameLst>
                                          <p:attrName>ppt_x</p:attrName>
                                        </p:attrNameLst>
                                      </p:cBhvr>
                                    </p:anim>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5315"/>
                                        </p:tgtEl>
                                        <p:attrNameLst>
                                          <p:attrName>style.visibility</p:attrName>
                                        </p:attrNameLst>
                                      </p:cBhvr>
                                      <p:to>
                                        <p:strVal val="visible"/>
                                      </p:to>
                                    </p:set>
                                    <p:anim calcmode="lin" valueType="num">
                                      <p:cBhvr>
                                        <p:cTn id="31" dur="1000" fill="hold"/>
                                        <p:tgtEl>
                                          <p:spTgt spid="55315"/>
                                        </p:tgtEl>
                                        <p:attrNameLst>
                                          <p:attrName>ppt_w</p:attrName>
                                        </p:attrNameLst>
                                      </p:cBhvr>
                                      <p:tavLst>
                                        <p:tav tm="0">
                                          <p:val>
                                            <p:strVal val="#ppt_w*0.70"/>
                                          </p:val>
                                        </p:tav>
                                        <p:tav tm="100000">
                                          <p:val>
                                            <p:strVal val="#ppt_w"/>
                                          </p:val>
                                        </p:tav>
                                      </p:tavLst>
                                    </p:anim>
                                    <p:anim calcmode="lin" valueType="num">
                                      <p:cBhvr>
                                        <p:cTn id="32" dur="1000" fill="hold"/>
                                        <p:tgtEl>
                                          <p:spTgt spid="55315"/>
                                        </p:tgtEl>
                                        <p:attrNameLst>
                                          <p:attrName>ppt_h</p:attrName>
                                        </p:attrNameLst>
                                      </p:cBhvr>
                                      <p:tavLst>
                                        <p:tav tm="0">
                                          <p:val>
                                            <p:strVal val="#ppt_h"/>
                                          </p:val>
                                        </p:tav>
                                        <p:tav tm="100000">
                                          <p:val>
                                            <p:strVal val="#ppt_h"/>
                                          </p:val>
                                        </p:tav>
                                      </p:tavLst>
                                    </p:anim>
                                    <p:animEffect transition="in" filter="fade">
                                      <p:cBhvr>
                                        <p:cTn id="33" dur="1000"/>
                                        <p:tgtEl>
                                          <p:spTgt spid="553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3" presetClass="path" presetSubtype="0" accel="50000" decel="50000" fill="hold" nodeType="clickEffect">
                                  <p:stCondLst>
                                    <p:cond delay="0"/>
                                  </p:stCondLst>
                                  <p:childTnLst>
                                    <p:animMotion origin="layout" path="M -4.44444E-6 0.00116 L 0.01737 0.00116 " pathEditMode="relative" rAng="0" ptsTypes="AA">
                                      <p:cBhvr>
                                        <p:cTn id="37" dur="500" fill="hold"/>
                                        <p:tgtEl>
                                          <p:spTgt spid="3"/>
                                        </p:tgtEl>
                                        <p:attrNameLst>
                                          <p:attrName>ppt_x</p:attrName>
                                          <p:attrName>ppt_y</p:attrName>
                                        </p:attrNameLst>
                                      </p:cBhvr>
                                      <p:rCtr x="868" y="0"/>
                                    </p:animMotion>
                                  </p:childTnLst>
                                </p:cTn>
                              </p:par>
                            </p:childTnLst>
                          </p:cTn>
                        </p:par>
                        <p:par>
                          <p:cTn id="38" fill="hold" nodeType="afterGroup">
                            <p:stCondLst>
                              <p:cond delay="500"/>
                            </p:stCondLst>
                            <p:childTnLst>
                              <p:par>
                                <p:cTn id="39" presetID="22" presetClass="entr" presetSubtype="8" fill="hold" nodeType="afterEffect">
                                  <p:stCondLst>
                                    <p:cond delay="100"/>
                                  </p:stCondLst>
                                  <p:childTnLst>
                                    <p:set>
                                      <p:cBhvr>
                                        <p:cTn id="40" dur="1" fill="hold">
                                          <p:stCondLst>
                                            <p:cond delay="0"/>
                                          </p:stCondLst>
                                        </p:cTn>
                                        <p:tgtEl>
                                          <p:spTgt spid="55340"/>
                                        </p:tgtEl>
                                        <p:attrNameLst>
                                          <p:attrName>style.visibility</p:attrName>
                                        </p:attrNameLst>
                                      </p:cBhvr>
                                      <p:to>
                                        <p:strVal val="visible"/>
                                      </p:to>
                                    </p:set>
                                    <p:animEffect transition="in" filter="wipe(left)">
                                      <p:cBhvr>
                                        <p:cTn id="41" dur="500"/>
                                        <p:tgtEl>
                                          <p:spTgt spid="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4" grpId="0"/>
      <p:bldP spid="553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5"/>
          <p:cNvSpPr txBox="1">
            <a:spLocks noChangeArrowheads="1"/>
          </p:cNvSpPr>
          <p:nvPr/>
        </p:nvSpPr>
        <p:spPr bwMode="auto">
          <a:xfrm>
            <a:off x="381000" y="2208213"/>
            <a:ext cx="8382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C6. b.</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CC"/>
                </a:solidFill>
                <a:latin typeface="Times New Roman" panose="02020603050405020304" pitchFamily="18" charset="0"/>
                <a:cs typeface="Times New Roman" panose="02020603050405020304" pitchFamily="18" charset="0"/>
              </a:rPr>
              <a:t>Vẽ sơ đồ mạch điện của đèn pin và dùng mũi tên kí hiệu chiều dòng điện chạy trong mạch điện này khi công tắc đóng.</a:t>
            </a:r>
          </a:p>
        </p:txBody>
      </p:sp>
      <p:sp>
        <p:nvSpPr>
          <p:cNvPr id="24579" name="Freeform 36"/>
          <p:cNvSpPr>
            <a:spLocks/>
          </p:cNvSpPr>
          <p:nvPr/>
        </p:nvSpPr>
        <p:spPr bwMode="auto">
          <a:xfrm>
            <a:off x="6992938" y="4037013"/>
            <a:ext cx="758825" cy="955675"/>
          </a:xfrm>
          <a:custGeom>
            <a:avLst/>
            <a:gdLst>
              <a:gd name="T0" fmla="*/ 2147483647 w 864"/>
              <a:gd name="T1" fmla="*/ 0 h 1110"/>
              <a:gd name="T2" fmla="*/ 0 w 864"/>
              <a:gd name="T3" fmla="*/ 2147483647 h 1110"/>
              <a:gd name="T4" fmla="*/ 0 w 864"/>
              <a:gd name="T5" fmla="*/ 2147483647 h 1110"/>
              <a:gd name="T6" fmla="*/ 2147483647 w 864"/>
              <a:gd name="T7" fmla="*/ 2147483647 h 1110"/>
              <a:gd name="T8" fmla="*/ 2147483647 w 864"/>
              <a:gd name="T9" fmla="*/ 2147483647 h 1110"/>
              <a:gd name="T10" fmla="*/ 2147483647 w 864"/>
              <a:gd name="T11" fmla="*/ 2147483647 h 1110"/>
              <a:gd name="T12" fmla="*/ 2147483647 w 864"/>
              <a:gd name="T13" fmla="*/ 2147483647 h 1110"/>
              <a:gd name="T14" fmla="*/ 2147483647 w 864"/>
              <a:gd name="T15" fmla="*/ 2147483647 h 1110"/>
              <a:gd name="T16" fmla="*/ 2147483647 w 864"/>
              <a:gd name="T17" fmla="*/ 2147483647 h 1110"/>
              <a:gd name="T18" fmla="*/ 2147483647 w 864"/>
              <a:gd name="T19" fmla="*/ 2147483647 h 1110"/>
              <a:gd name="T20" fmla="*/ 2147483647 w 864"/>
              <a:gd name="T21" fmla="*/ 2147483647 h 1110"/>
              <a:gd name="T22" fmla="*/ 2147483647 w 864"/>
              <a:gd name="T23" fmla="*/ 0 h 1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1110"/>
              <a:gd name="T38" fmla="*/ 864 w 864"/>
              <a:gd name="T39" fmla="*/ 1110 h 1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1110">
                <a:moveTo>
                  <a:pt x="864" y="0"/>
                </a:moveTo>
                <a:lnTo>
                  <a:pt x="0" y="666"/>
                </a:lnTo>
                <a:lnTo>
                  <a:pt x="0" y="1110"/>
                </a:lnTo>
                <a:lnTo>
                  <a:pt x="62" y="1110"/>
                </a:lnTo>
                <a:lnTo>
                  <a:pt x="123" y="1055"/>
                </a:lnTo>
                <a:lnTo>
                  <a:pt x="123" y="999"/>
                </a:lnTo>
                <a:lnTo>
                  <a:pt x="185" y="888"/>
                </a:lnTo>
                <a:lnTo>
                  <a:pt x="288" y="728"/>
                </a:lnTo>
                <a:lnTo>
                  <a:pt x="401" y="611"/>
                </a:lnTo>
                <a:lnTo>
                  <a:pt x="604" y="388"/>
                </a:lnTo>
                <a:lnTo>
                  <a:pt x="860" y="148"/>
                </a:lnTo>
                <a:lnTo>
                  <a:pt x="864" y="0"/>
                </a:lnTo>
                <a:close/>
              </a:path>
            </a:pathLst>
          </a:custGeom>
          <a:gradFill rotWithShape="1">
            <a:gsLst>
              <a:gs pos="0">
                <a:srgbClr val="666666"/>
              </a:gs>
              <a:gs pos="50000">
                <a:srgbClr val="DDDDDD"/>
              </a:gs>
              <a:gs pos="100000">
                <a:srgbClr val="666666"/>
              </a:gs>
            </a:gsLst>
            <a:lin ang="18900000" scaled="1"/>
          </a:gradFill>
          <a:ln w="9525">
            <a:solidFill>
              <a:srgbClr val="DDDDDD"/>
            </a:solidFill>
            <a:round/>
            <a:headEnd/>
            <a:tailEnd/>
          </a:ln>
        </p:spPr>
        <p:txBody>
          <a:bodyPr/>
          <a:lstStyle/>
          <a:p>
            <a:endParaRPr lang="en-US"/>
          </a:p>
        </p:txBody>
      </p:sp>
      <p:sp>
        <p:nvSpPr>
          <p:cNvPr id="24580" name="Freeform 37"/>
          <p:cNvSpPr>
            <a:spLocks/>
          </p:cNvSpPr>
          <p:nvPr/>
        </p:nvSpPr>
        <p:spPr bwMode="auto">
          <a:xfrm>
            <a:off x="6992938" y="5029200"/>
            <a:ext cx="758825" cy="949325"/>
          </a:xfrm>
          <a:custGeom>
            <a:avLst/>
            <a:gdLst>
              <a:gd name="T0" fmla="*/ 2147483647 w 864"/>
              <a:gd name="T1" fmla="*/ 0 h 1104"/>
              <a:gd name="T2" fmla="*/ 0 w 864"/>
              <a:gd name="T3" fmla="*/ 0 h 1104"/>
              <a:gd name="T4" fmla="*/ 0 w 864"/>
              <a:gd name="T5" fmla="*/ 2147483647 h 1104"/>
              <a:gd name="T6" fmla="*/ 2147483647 w 864"/>
              <a:gd name="T7" fmla="*/ 2147483647 h 1104"/>
              <a:gd name="T8" fmla="*/ 2147483647 w 864"/>
              <a:gd name="T9" fmla="*/ 2147483647 h 1104"/>
              <a:gd name="T10" fmla="*/ 2147483647 w 864"/>
              <a:gd name="T11" fmla="*/ 2147483647 h 1104"/>
              <a:gd name="T12" fmla="*/ 2147483647 w 864"/>
              <a:gd name="T13" fmla="*/ 2147483647 h 1104"/>
              <a:gd name="T14" fmla="*/ 2147483647 w 864"/>
              <a:gd name="T15" fmla="*/ 2147483647 h 1104"/>
              <a:gd name="T16" fmla="*/ 2147483647 w 864"/>
              <a:gd name="T17" fmla="*/ 2147483647 h 1104"/>
              <a:gd name="T18" fmla="*/ 2147483647 w 864"/>
              <a:gd name="T19" fmla="*/ 2147483647 h 1104"/>
              <a:gd name="T20" fmla="*/ 2147483647 w 864"/>
              <a:gd name="T21" fmla="*/ 0 h 1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1104"/>
              <a:gd name="T35" fmla="*/ 864 w 864"/>
              <a:gd name="T36" fmla="*/ 1104 h 1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1104">
                <a:moveTo>
                  <a:pt x="62" y="0"/>
                </a:moveTo>
                <a:lnTo>
                  <a:pt x="0" y="0"/>
                </a:lnTo>
                <a:lnTo>
                  <a:pt x="0" y="581"/>
                </a:lnTo>
                <a:lnTo>
                  <a:pt x="864" y="1104"/>
                </a:lnTo>
                <a:lnTo>
                  <a:pt x="864" y="956"/>
                </a:lnTo>
                <a:lnTo>
                  <a:pt x="748" y="852"/>
                </a:lnTo>
                <a:lnTo>
                  <a:pt x="463" y="581"/>
                </a:lnTo>
                <a:lnTo>
                  <a:pt x="247" y="349"/>
                </a:lnTo>
                <a:lnTo>
                  <a:pt x="154" y="232"/>
                </a:lnTo>
                <a:lnTo>
                  <a:pt x="123" y="174"/>
                </a:lnTo>
                <a:lnTo>
                  <a:pt x="62" y="0"/>
                </a:lnTo>
                <a:close/>
              </a:path>
            </a:pathLst>
          </a:custGeom>
          <a:gradFill rotWithShape="1">
            <a:gsLst>
              <a:gs pos="0">
                <a:srgbClr val="DDDDDD"/>
              </a:gs>
              <a:gs pos="100000">
                <a:srgbClr val="666666"/>
              </a:gs>
            </a:gsLst>
            <a:lin ang="0" scaled="1"/>
          </a:gradFill>
          <a:ln w="9525">
            <a:solidFill>
              <a:srgbClr val="DDDDDD"/>
            </a:solidFill>
            <a:round/>
            <a:headEnd/>
            <a:tailEnd/>
          </a:ln>
        </p:spPr>
        <p:txBody>
          <a:bodyPr/>
          <a:lstStyle/>
          <a:p>
            <a:endParaRPr lang="en-US"/>
          </a:p>
        </p:txBody>
      </p:sp>
      <p:sp>
        <p:nvSpPr>
          <p:cNvPr id="24581" name="Freeform 38"/>
          <p:cNvSpPr>
            <a:spLocks/>
          </p:cNvSpPr>
          <p:nvPr/>
        </p:nvSpPr>
        <p:spPr bwMode="auto">
          <a:xfrm>
            <a:off x="7077075" y="4160838"/>
            <a:ext cx="674688" cy="1693862"/>
          </a:xfrm>
          <a:custGeom>
            <a:avLst/>
            <a:gdLst>
              <a:gd name="T0" fmla="*/ 2147483647 w 1248"/>
              <a:gd name="T1" fmla="*/ 0 h 1824"/>
              <a:gd name="T2" fmla="*/ 0 w 1248"/>
              <a:gd name="T3" fmla="*/ 2147483647 h 1824"/>
              <a:gd name="T4" fmla="*/ 2147483647 w 1248"/>
              <a:gd name="T5" fmla="*/ 2147483647 h 1824"/>
              <a:gd name="T6" fmla="*/ 0 60000 65536"/>
              <a:gd name="T7" fmla="*/ 0 60000 65536"/>
              <a:gd name="T8" fmla="*/ 0 60000 65536"/>
              <a:gd name="T9" fmla="*/ 0 w 1248"/>
              <a:gd name="T10" fmla="*/ 0 h 1824"/>
              <a:gd name="T11" fmla="*/ 1248 w 1248"/>
              <a:gd name="T12" fmla="*/ 1824 h 1824"/>
            </a:gdLst>
            <a:ahLst/>
            <a:cxnLst>
              <a:cxn ang="T6">
                <a:pos x="T0" y="T1"/>
              </a:cxn>
              <a:cxn ang="T7">
                <a:pos x="T2" y="T3"/>
              </a:cxn>
              <a:cxn ang="T8">
                <a:pos x="T4" y="T5"/>
              </a:cxn>
            </a:cxnLst>
            <a:rect l="T9" t="T10" r="T11" b="T12"/>
            <a:pathLst>
              <a:path w="1248" h="1824">
                <a:moveTo>
                  <a:pt x="1248" y="0"/>
                </a:moveTo>
                <a:cubicBezTo>
                  <a:pt x="624" y="328"/>
                  <a:pt x="0" y="656"/>
                  <a:pt x="0" y="960"/>
                </a:cubicBezTo>
                <a:cubicBezTo>
                  <a:pt x="0" y="1264"/>
                  <a:pt x="1040" y="1680"/>
                  <a:pt x="1248" y="18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39"/>
          <p:cNvSpPr>
            <a:spLocks/>
          </p:cNvSpPr>
          <p:nvPr/>
        </p:nvSpPr>
        <p:spPr bwMode="auto">
          <a:xfrm>
            <a:off x="7150100" y="4210050"/>
            <a:ext cx="601663" cy="1585913"/>
          </a:xfrm>
          <a:custGeom>
            <a:avLst/>
            <a:gdLst>
              <a:gd name="T0" fmla="*/ 2147483647 w 1248"/>
              <a:gd name="T1" fmla="*/ 0 h 1824"/>
              <a:gd name="T2" fmla="*/ 0 w 1248"/>
              <a:gd name="T3" fmla="*/ 2147483647 h 1824"/>
              <a:gd name="T4" fmla="*/ 2147483647 w 1248"/>
              <a:gd name="T5" fmla="*/ 2147483647 h 1824"/>
              <a:gd name="T6" fmla="*/ 0 60000 65536"/>
              <a:gd name="T7" fmla="*/ 0 60000 65536"/>
              <a:gd name="T8" fmla="*/ 0 60000 65536"/>
              <a:gd name="T9" fmla="*/ 0 w 1248"/>
              <a:gd name="T10" fmla="*/ 0 h 1824"/>
              <a:gd name="T11" fmla="*/ 1248 w 1248"/>
              <a:gd name="T12" fmla="*/ 1824 h 1824"/>
            </a:gdLst>
            <a:ahLst/>
            <a:cxnLst>
              <a:cxn ang="T6">
                <a:pos x="T0" y="T1"/>
              </a:cxn>
              <a:cxn ang="T7">
                <a:pos x="T2" y="T3"/>
              </a:cxn>
              <a:cxn ang="T8">
                <a:pos x="T4" y="T5"/>
              </a:cxn>
            </a:cxnLst>
            <a:rect l="T9" t="T10" r="T11" b="T12"/>
            <a:pathLst>
              <a:path w="1248" h="1824">
                <a:moveTo>
                  <a:pt x="1248" y="0"/>
                </a:moveTo>
                <a:cubicBezTo>
                  <a:pt x="624" y="328"/>
                  <a:pt x="0" y="656"/>
                  <a:pt x="0" y="960"/>
                </a:cubicBezTo>
                <a:cubicBezTo>
                  <a:pt x="0" y="1264"/>
                  <a:pt x="1040" y="1680"/>
                  <a:pt x="1248" y="182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Line 40"/>
          <p:cNvSpPr>
            <a:spLocks noChangeShapeType="1"/>
          </p:cNvSpPr>
          <p:nvPr/>
        </p:nvSpPr>
        <p:spPr bwMode="auto">
          <a:xfrm>
            <a:off x="6992938" y="5524500"/>
            <a:ext cx="758825" cy="454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Rectangle 41"/>
          <p:cNvSpPr>
            <a:spLocks noChangeArrowheads="1"/>
          </p:cNvSpPr>
          <p:nvPr/>
        </p:nvSpPr>
        <p:spPr bwMode="auto">
          <a:xfrm>
            <a:off x="4419600" y="4614863"/>
            <a:ext cx="2573338" cy="909637"/>
          </a:xfrm>
          <a:prstGeom prst="rect">
            <a:avLst/>
          </a:prstGeom>
          <a:gradFill rotWithShape="1">
            <a:gsLst>
              <a:gs pos="0">
                <a:srgbClr val="666666"/>
              </a:gs>
              <a:gs pos="100000">
                <a:srgbClr val="DDDDDD"/>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585" name="Line 42"/>
          <p:cNvSpPr>
            <a:spLocks noChangeShapeType="1"/>
          </p:cNvSpPr>
          <p:nvPr/>
        </p:nvSpPr>
        <p:spPr bwMode="auto">
          <a:xfrm flipV="1">
            <a:off x="6992938" y="4037013"/>
            <a:ext cx="758825" cy="577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Rectangle 43"/>
          <p:cNvSpPr>
            <a:spLocks noChangeArrowheads="1"/>
          </p:cNvSpPr>
          <p:nvPr/>
        </p:nvSpPr>
        <p:spPr bwMode="auto">
          <a:xfrm>
            <a:off x="4841875" y="4697413"/>
            <a:ext cx="2066925" cy="703262"/>
          </a:xfrm>
          <a:prstGeom prst="rect">
            <a:avLst/>
          </a:prstGeom>
          <a:solidFill>
            <a:schemeClr val="bg1"/>
          </a:solidFill>
          <a:ln w="9525">
            <a:solidFill>
              <a:schemeClr val="bg2"/>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587" name="Freeform 44"/>
          <p:cNvSpPr>
            <a:spLocks/>
          </p:cNvSpPr>
          <p:nvPr/>
        </p:nvSpPr>
        <p:spPr bwMode="auto">
          <a:xfrm>
            <a:off x="4841875" y="4738688"/>
            <a:ext cx="168275" cy="620712"/>
          </a:xfrm>
          <a:custGeom>
            <a:avLst/>
            <a:gdLst>
              <a:gd name="T0" fmla="*/ 2147483647 w 304"/>
              <a:gd name="T1" fmla="*/ 0 h 1168"/>
              <a:gd name="T2" fmla="*/ 2147483647 w 304"/>
              <a:gd name="T3" fmla="*/ 2147483647 h 1168"/>
              <a:gd name="T4" fmla="*/ 2147483647 w 304"/>
              <a:gd name="T5" fmla="*/ 2147483647 h 1168"/>
              <a:gd name="T6" fmla="*/ 2147483647 w 304"/>
              <a:gd name="T7" fmla="*/ 2147483647 h 1168"/>
              <a:gd name="T8" fmla="*/ 2147483647 w 304"/>
              <a:gd name="T9" fmla="*/ 2147483647 h 1168"/>
              <a:gd name="T10" fmla="*/ 2147483647 w 304"/>
              <a:gd name="T11" fmla="*/ 2147483647 h 1168"/>
              <a:gd name="T12" fmla="*/ 2147483647 w 304"/>
              <a:gd name="T13" fmla="*/ 2147483647 h 1168"/>
              <a:gd name="T14" fmla="*/ 0 60000 65536"/>
              <a:gd name="T15" fmla="*/ 0 60000 65536"/>
              <a:gd name="T16" fmla="*/ 0 60000 65536"/>
              <a:gd name="T17" fmla="*/ 0 60000 65536"/>
              <a:gd name="T18" fmla="*/ 0 60000 65536"/>
              <a:gd name="T19" fmla="*/ 0 60000 65536"/>
              <a:gd name="T20" fmla="*/ 0 60000 65536"/>
              <a:gd name="T21" fmla="*/ 0 w 304"/>
              <a:gd name="T22" fmla="*/ 0 h 1168"/>
              <a:gd name="T23" fmla="*/ 304 w 304"/>
              <a:gd name="T24" fmla="*/ 1168 h 1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168">
                <a:moveTo>
                  <a:pt x="16" y="0"/>
                </a:moveTo>
                <a:cubicBezTo>
                  <a:pt x="8" y="568"/>
                  <a:pt x="0" y="1136"/>
                  <a:pt x="16" y="1152"/>
                </a:cubicBezTo>
                <a:cubicBezTo>
                  <a:pt x="32" y="1168"/>
                  <a:pt x="88" y="128"/>
                  <a:pt x="112" y="96"/>
                </a:cubicBezTo>
                <a:cubicBezTo>
                  <a:pt x="136" y="64"/>
                  <a:pt x="144" y="928"/>
                  <a:pt x="160" y="960"/>
                </a:cubicBezTo>
                <a:cubicBezTo>
                  <a:pt x="176" y="992"/>
                  <a:pt x="192" y="320"/>
                  <a:pt x="208" y="288"/>
                </a:cubicBezTo>
                <a:cubicBezTo>
                  <a:pt x="224" y="256"/>
                  <a:pt x="240" y="728"/>
                  <a:pt x="256" y="768"/>
                </a:cubicBezTo>
                <a:cubicBezTo>
                  <a:pt x="272" y="808"/>
                  <a:pt x="288" y="668"/>
                  <a:pt x="304" y="528"/>
                </a:cubicBezTo>
              </a:path>
            </a:pathLst>
          </a:cu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AutoShape 45"/>
          <p:cNvSpPr>
            <a:spLocks noChangeArrowheads="1"/>
          </p:cNvSpPr>
          <p:nvPr/>
        </p:nvSpPr>
        <p:spPr bwMode="auto">
          <a:xfrm>
            <a:off x="5938838" y="4573588"/>
            <a:ext cx="420687" cy="247650"/>
          </a:xfrm>
          <a:prstGeom prst="roundRect">
            <a:avLst>
              <a:gd name="adj" fmla="val 16667"/>
            </a:avLst>
          </a:prstGeom>
          <a:solidFill>
            <a:schemeClr val="bg1"/>
          </a:solidFill>
          <a:ln w="9525">
            <a:solidFill>
              <a:schemeClr val="bg2"/>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589" name="Freeform 46"/>
          <p:cNvSpPr>
            <a:spLocks/>
          </p:cNvSpPr>
          <p:nvPr/>
        </p:nvSpPr>
        <p:spPr bwMode="auto">
          <a:xfrm>
            <a:off x="7100888" y="4933950"/>
            <a:ext cx="39687" cy="9525"/>
          </a:xfrm>
          <a:custGeom>
            <a:avLst/>
            <a:gdLst>
              <a:gd name="T0" fmla="*/ 2147483647 w 44"/>
              <a:gd name="T1" fmla="*/ 0 h 12"/>
              <a:gd name="T2" fmla="*/ 2147483647 w 44"/>
              <a:gd name="T3" fmla="*/ 2147483647 h 12"/>
              <a:gd name="T4" fmla="*/ 2147483647 w 44"/>
              <a:gd name="T5" fmla="*/ 0 h 12"/>
              <a:gd name="T6" fmla="*/ 2147483647 w 44"/>
              <a:gd name="T7" fmla="*/ 2147483647 h 12"/>
              <a:gd name="T8" fmla="*/ 2147483647 w 44"/>
              <a:gd name="T9" fmla="*/ 2147483647 h 12"/>
              <a:gd name="T10" fmla="*/ 0 60000 65536"/>
              <a:gd name="T11" fmla="*/ 0 60000 65536"/>
              <a:gd name="T12" fmla="*/ 0 60000 65536"/>
              <a:gd name="T13" fmla="*/ 0 60000 65536"/>
              <a:gd name="T14" fmla="*/ 0 60000 65536"/>
              <a:gd name="T15" fmla="*/ 0 w 44"/>
              <a:gd name="T16" fmla="*/ 0 h 12"/>
              <a:gd name="T17" fmla="*/ 44 w 44"/>
              <a:gd name="T18" fmla="*/ 12 h 12"/>
            </a:gdLst>
            <a:ahLst/>
            <a:cxnLst>
              <a:cxn ang="T10">
                <a:pos x="T0" y="T1"/>
              </a:cxn>
              <a:cxn ang="T11">
                <a:pos x="T2" y="T3"/>
              </a:cxn>
              <a:cxn ang="T12">
                <a:pos x="T4" y="T5"/>
              </a:cxn>
              <a:cxn ang="T13">
                <a:pos x="T6" y="T7"/>
              </a:cxn>
              <a:cxn ang="T14">
                <a:pos x="T8" y="T9"/>
              </a:cxn>
            </a:cxnLst>
            <a:rect l="T15" t="T16" r="T17" b="T18"/>
            <a:pathLst>
              <a:path w="44" h="12">
                <a:moveTo>
                  <a:pt x="20" y="0"/>
                </a:moveTo>
                <a:cubicBezTo>
                  <a:pt x="33" y="2"/>
                  <a:pt x="44" y="5"/>
                  <a:pt x="28" y="10"/>
                </a:cubicBezTo>
                <a:cubicBezTo>
                  <a:pt x="0" y="7"/>
                  <a:pt x="16" y="12"/>
                  <a:pt x="20" y="0"/>
                </a:cubicBezTo>
                <a:cubicBezTo>
                  <a:pt x="23" y="1"/>
                  <a:pt x="26" y="0"/>
                  <a:pt x="28" y="2"/>
                </a:cubicBezTo>
                <a:cubicBezTo>
                  <a:pt x="30" y="3"/>
                  <a:pt x="30" y="8"/>
                  <a:pt x="30" y="8"/>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0" name="Rectangle 47"/>
          <p:cNvSpPr>
            <a:spLocks noChangeArrowheads="1"/>
          </p:cNvSpPr>
          <p:nvPr/>
        </p:nvSpPr>
        <p:spPr bwMode="auto">
          <a:xfrm>
            <a:off x="5938838" y="4697413"/>
            <a:ext cx="41275" cy="41275"/>
          </a:xfrm>
          <a:prstGeom prst="rect">
            <a:avLst/>
          </a:prstGeom>
          <a:solidFill>
            <a:schemeClr val="tx1"/>
          </a:solidFill>
          <a:ln w="9525">
            <a:solidFill>
              <a:srgbClr val="0000CC"/>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591" name="Rectangle 48"/>
          <p:cNvSpPr>
            <a:spLocks noChangeArrowheads="1"/>
          </p:cNvSpPr>
          <p:nvPr/>
        </p:nvSpPr>
        <p:spPr bwMode="auto">
          <a:xfrm>
            <a:off x="5895975" y="4738688"/>
            <a:ext cx="547688" cy="1238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592" name="Line 49"/>
          <p:cNvSpPr>
            <a:spLocks noChangeShapeType="1"/>
          </p:cNvSpPr>
          <p:nvPr/>
        </p:nvSpPr>
        <p:spPr bwMode="auto">
          <a:xfrm>
            <a:off x="4841875" y="4738688"/>
            <a:ext cx="1349375"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Freeform 50"/>
          <p:cNvSpPr>
            <a:spLocks/>
          </p:cNvSpPr>
          <p:nvPr/>
        </p:nvSpPr>
        <p:spPr bwMode="auto">
          <a:xfrm>
            <a:off x="6275388" y="4738688"/>
            <a:ext cx="801687" cy="219075"/>
          </a:xfrm>
          <a:custGeom>
            <a:avLst/>
            <a:gdLst>
              <a:gd name="T0" fmla="*/ 2147483647 w 1152"/>
              <a:gd name="T1" fmla="*/ 2147483647 h 288"/>
              <a:gd name="T2" fmla="*/ 2147483647 w 1152"/>
              <a:gd name="T3" fmla="*/ 0 h 288"/>
              <a:gd name="T4" fmla="*/ 0 w 1152"/>
              <a:gd name="T5" fmla="*/ 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1152" y="288"/>
                </a:moveTo>
                <a:lnTo>
                  <a:pt x="1056" y="0"/>
                </a:lnTo>
                <a:lnTo>
                  <a:pt x="0" y="0"/>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51"/>
          <p:cNvGrpSpPr>
            <a:grpSpLocks/>
          </p:cNvGrpSpPr>
          <p:nvPr/>
        </p:nvGrpSpPr>
        <p:grpSpPr bwMode="auto">
          <a:xfrm>
            <a:off x="5938838" y="4532313"/>
            <a:ext cx="252412" cy="206375"/>
            <a:chOff x="2256" y="1440"/>
            <a:chExt cx="288" cy="240"/>
          </a:xfrm>
        </p:grpSpPr>
        <p:sp>
          <p:nvSpPr>
            <p:cNvPr id="24655" name="Rectangle 52"/>
            <p:cNvSpPr>
              <a:spLocks noChangeArrowheads="1"/>
            </p:cNvSpPr>
            <p:nvPr/>
          </p:nvSpPr>
          <p:spPr bwMode="auto">
            <a:xfrm>
              <a:off x="2256" y="1584"/>
              <a:ext cx="288" cy="96"/>
            </a:xfrm>
            <a:prstGeom prst="rect">
              <a:avLst/>
            </a:prstGeom>
            <a:solidFill>
              <a:srgbClr val="0000CC"/>
            </a:solidFill>
            <a:ln w="9525">
              <a:solidFill>
                <a:srgbClr val="0000CC"/>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656" name="Rectangle 53"/>
            <p:cNvSpPr>
              <a:spLocks noChangeArrowheads="1"/>
            </p:cNvSpPr>
            <p:nvPr/>
          </p:nvSpPr>
          <p:spPr bwMode="auto">
            <a:xfrm>
              <a:off x="2352" y="1536"/>
              <a:ext cx="144" cy="96"/>
            </a:xfrm>
            <a:prstGeom prst="rect">
              <a:avLst/>
            </a:prstGeom>
            <a:solidFill>
              <a:srgbClr val="0000CC"/>
            </a:solidFill>
            <a:ln w="9525">
              <a:solidFill>
                <a:srgbClr val="0000CC"/>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657" name="AutoShape 54"/>
            <p:cNvSpPr>
              <a:spLocks noChangeArrowheads="1"/>
            </p:cNvSpPr>
            <p:nvPr/>
          </p:nvSpPr>
          <p:spPr bwMode="auto">
            <a:xfrm>
              <a:off x="2304" y="1440"/>
              <a:ext cx="240" cy="96"/>
            </a:xfrm>
            <a:prstGeom prst="roundRect">
              <a:avLst>
                <a:gd name="adj" fmla="val 16667"/>
              </a:avLst>
            </a:prstGeom>
            <a:solidFill>
              <a:srgbClr val="0000CC"/>
            </a:solidFill>
            <a:ln w="9525">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grpSp>
      <p:sp>
        <p:nvSpPr>
          <p:cNvPr id="24595" name="Line 55"/>
          <p:cNvSpPr>
            <a:spLocks noChangeShapeType="1"/>
          </p:cNvSpPr>
          <p:nvPr/>
        </p:nvSpPr>
        <p:spPr bwMode="auto">
          <a:xfrm>
            <a:off x="7751763" y="4037013"/>
            <a:ext cx="0" cy="19415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Text Box 56"/>
          <p:cNvSpPr txBox="1">
            <a:spLocks noChangeArrowheads="1"/>
          </p:cNvSpPr>
          <p:nvPr/>
        </p:nvSpPr>
        <p:spPr bwMode="auto">
          <a:xfrm>
            <a:off x="5516563" y="573405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Pin</a:t>
            </a:r>
          </a:p>
        </p:txBody>
      </p:sp>
      <p:sp>
        <p:nvSpPr>
          <p:cNvPr id="24597" name="Line 57"/>
          <p:cNvSpPr>
            <a:spLocks noChangeShapeType="1"/>
          </p:cNvSpPr>
          <p:nvPr/>
        </p:nvSpPr>
        <p:spPr bwMode="auto">
          <a:xfrm flipH="1" flipV="1">
            <a:off x="5557838" y="4325938"/>
            <a:ext cx="549275" cy="206375"/>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98" name="Text Box 58"/>
          <p:cNvSpPr txBox="1">
            <a:spLocks noChangeArrowheads="1"/>
          </p:cNvSpPr>
          <p:nvPr/>
        </p:nvSpPr>
        <p:spPr bwMode="auto">
          <a:xfrm>
            <a:off x="4967288" y="413226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Công tắc</a:t>
            </a:r>
          </a:p>
        </p:txBody>
      </p:sp>
      <p:sp>
        <p:nvSpPr>
          <p:cNvPr id="24599" name="Text Box 59"/>
          <p:cNvSpPr txBox="1">
            <a:spLocks noChangeArrowheads="1"/>
          </p:cNvSpPr>
          <p:nvPr/>
        </p:nvSpPr>
        <p:spPr bwMode="auto">
          <a:xfrm>
            <a:off x="7324725" y="6418263"/>
            <a:ext cx="1316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Gương lõm</a:t>
            </a:r>
          </a:p>
        </p:txBody>
      </p:sp>
      <p:sp>
        <p:nvSpPr>
          <p:cNvPr id="56380" name="Freeform 60"/>
          <p:cNvSpPr>
            <a:spLocks/>
          </p:cNvSpPr>
          <p:nvPr/>
        </p:nvSpPr>
        <p:spPr bwMode="auto">
          <a:xfrm>
            <a:off x="7191375" y="4017963"/>
            <a:ext cx="1876425" cy="1935162"/>
          </a:xfrm>
          <a:custGeom>
            <a:avLst/>
            <a:gdLst>
              <a:gd name="T0" fmla="*/ 2147483647 w 2136"/>
              <a:gd name="T1" fmla="*/ 2147483647 h 2249"/>
              <a:gd name="T2" fmla="*/ 2147483647 w 2136"/>
              <a:gd name="T3" fmla="*/ 2147483647 h 2249"/>
              <a:gd name="T4" fmla="*/ 2147483647 w 2136"/>
              <a:gd name="T5" fmla="*/ 2147483647 h 2249"/>
              <a:gd name="T6" fmla="*/ 2147483647 w 2136"/>
              <a:gd name="T7" fmla="*/ 2147483647 h 2249"/>
              <a:gd name="T8" fmla="*/ 0 w 2136"/>
              <a:gd name="T9" fmla="*/ 2147483647 h 2249"/>
              <a:gd name="T10" fmla="*/ 2147483647 w 2136"/>
              <a:gd name="T11" fmla="*/ 2147483647 h 2249"/>
              <a:gd name="T12" fmla="*/ 2147483647 w 2136"/>
              <a:gd name="T13" fmla="*/ 2147483647 h 2249"/>
              <a:gd name="T14" fmla="*/ 2147483647 w 2136"/>
              <a:gd name="T15" fmla="*/ 2147483647 h 2249"/>
              <a:gd name="T16" fmla="*/ 2147483647 w 2136"/>
              <a:gd name="T17" fmla="*/ 2147483647 h 2249"/>
              <a:gd name="T18" fmla="*/ 2147483647 w 2136"/>
              <a:gd name="T19" fmla="*/ 2147483647 h 2249"/>
              <a:gd name="T20" fmla="*/ 2147483647 w 2136"/>
              <a:gd name="T21" fmla="*/ 2147483647 h 2249"/>
              <a:gd name="T22" fmla="*/ 2147483647 w 2136"/>
              <a:gd name="T23" fmla="*/ 2147483647 h 2249"/>
              <a:gd name="T24" fmla="*/ 2147483647 w 2136"/>
              <a:gd name="T25" fmla="*/ 2147483647 h 2249"/>
              <a:gd name="T26" fmla="*/ 2147483647 w 2136"/>
              <a:gd name="T27" fmla="*/ 2147483647 h 2249"/>
              <a:gd name="T28" fmla="*/ 2147483647 w 2136"/>
              <a:gd name="T29" fmla="*/ 2147483647 h 2249"/>
              <a:gd name="T30" fmla="*/ 2147483647 w 2136"/>
              <a:gd name="T31" fmla="*/ 2147483647 h 2249"/>
              <a:gd name="T32" fmla="*/ 2147483647 w 2136"/>
              <a:gd name="T33" fmla="*/ 2147483647 h 2249"/>
              <a:gd name="T34" fmla="*/ 2147483647 w 2136"/>
              <a:gd name="T35" fmla="*/ 0 h 2249"/>
              <a:gd name="T36" fmla="*/ 2147483647 w 2136"/>
              <a:gd name="T37" fmla="*/ 2147483647 h 2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6"/>
              <a:gd name="T58" fmla="*/ 0 h 2249"/>
              <a:gd name="T59" fmla="*/ 2136 w 2136"/>
              <a:gd name="T60" fmla="*/ 2249 h 2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6" h="2249">
                <a:moveTo>
                  <a:pt x="1185" y="128"/>
                </a:moveTo>
                <a:lnTo>
                  <a:pt x="640" y="229"/>
                </a:lnTo>
                <a:lnTo>
                  <a:pt x="384" y="494"/>
                </a:lnTo>
                <a:lnTo>
                  <a:pt x="110" y="807"/>
                </a:lnTo>
                <a:lnTo>
                  <a:pt x="0" y="997"/>
                </a:lnTo>
                <a:lnTo>
                  <a:pt x="161" y="969"/>
                </a:lnTo>
                <a:lnTo>
                  <a:pt x="275" y="983"/>
                </a:lnTo>
                <a:lnTo>
                  <a:pt x="342" y="1070"/>
                </a:lnTo>
                <a:lnTo>
                  <a:pt x="351" y="1161"/>
                </a:lnTo>
                <a:lnTo>
                  <a:pt x="323" y="1319"/>
                </a:lnTo>
                <a:lnTo>
                  <a:pt x="227" y="1367"/>
                </a:lnTo>
                <a:lnTo>
                  <a:pt x="46" y="1417"/>
                </a:lnTo>
                <a:lnTo>
                  <a:pt x="128" y="1536"/>
                </a:lnTo>
                <a:lnTo>
                  <a:pt x="247" y="1673"/>
                </a:lnTo>
                <a:lnTo>
                  <a:pt x="622" y="2039"/>
                </a:lnTo>
                <a:lnTo>
                  <a:pt x="755" y="2066"/>
                </a:lnTo>
                <a:lnTo>
                  <a:pt x="2136" y="2249"/>
                </a:lnTo>
                <a:lnTo>
                  <a:pt x="2136" y="0"/>
                </a:lnTo>
                <a:lnTo>
                  <a:pt x="1185" y="128"/>
                </a:lnTo>
                <a:close/>
              </a:path>
            </a:pathLst>
          </a:custGeom>
          <a:gradFill rotWithShape="1">
            <a:gsLst>
              <a:gs pos="0">
                <a:srgbClr val="FFFFFF"/>
              </a:gs>
              <a:gs pos="100000">
                <a:srgbClr val="FFFF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1" name="Rectangle 61"/>
          <p:cNvSpPr>
            <a:spLocks noChangeArrowheads="1"/>
          </p:cNvSpPr>
          <p:nvPr/>
        </p:nvSpPr>
        <p:spPr bwMode="auto">
          <a:xfrm rot="5400000">
            <a:off x="6916738" y="4953000"/>
            <a:ext cx="204788" cy="179387"/>
          </a:xfrm>
          <a:prstGeom prst="rect">
            <a:avLst/>
          </a:prstGeom>
          <a:gradFill rotWithShape="0">
            <a:gsLst>
              <a:gs pos="0">
                <a:srgbClr val="3B3B3B"/>
              </a:gs>
              <a:gs pos="100000">
                <a:srgbClr val="808080"/>
              </a:gs>
            </a:gsLst>
            <a:lin ang="5400000" scaled="1"/>
          </a:gradFill>
          <a:ln w="12700">
            <a:solidFill>
              <a:schemeClr val="tx1"/>
            </a:solidFill>
            <a:miter lim="800000"/>
            <a:headEnd/>
            <a:tailEnd/>
          </a:ln>
        </p:spPr>
        <p:txBody>
          <a:bodyPr rot="10800000" vert="eaVert"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602" name="Oval 62"/>
          <p:cNvSpPr>
            <a:spLocks noChangeArrowheads="1"/>
          </p:cNvSpPr>
          <p:nvPr/>
        </p:nvSpPr>
        <p:spPr bwMode="auto">
          <a:xfrm rot="5400000">
            <a:off x="7107238" y="4843463"/>
            <a:ext cx="373062" cy="411162"/>
          </a:xfrm>
          <a:prstGeom prst="ellipse">
            <a:avLst/>
          </a:prstGeom>
          <a:gradFill rotWithShape="1">
            <a:gsLst>
              <a:gs pos="0">
                <a:schemeClr val="bg1"/>
              </a:gs>
              <a:gs pos="100000">
                <a:schemeClr val="bg2">
                  <a:alpha val="42000"/>
                </a:schemeClr>
              </a:gs>
            </a:gsLst>
            <a:path path="shape">
              <a:fillToRect l="50000" t="50000" r="50000" b="50000"/>
            </a:path>
          </a:gradFill>
          <a:ln w="12700">
            <a:solidFill>
              <a:schemeClr val="tx1"/>
            </a:solidFill>
            <a:round/>
            <a:headEnd/>
            <a:tailEnd/>
          </a:ln>
        </p:spPr>
        <p:txBody>
          <a:bodyPr rot="10800000" vert="eaVert"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603" name="Freeform 63"/>
          <p:cNvSpPr>
            <a:spLocks/>
          </p:cNvSpPr>
          <p:nvPr/>
        </p:nvSpPr>
        <p:spPr bwMode="auto">
          <a:xfrm>
            <a:off x="7104063" y="4981575"/>
            <a:ext cx="180975" cy="38100"/>
          </a:xfrm>
          <a:custGeom>
            <a:avLst/>
            <a:gdLst>
              <a:gd name="T0" fmla="*/ 0 w 206"/>
              <a:gd name="T1" fmla="*/ 0 h 45"/>
              <a:gd name="T2" fmla="*/ 2147483647 w 206"/>
              <a:gd name="T3" fmla="*/ 2147483647 h 45"/>
              <a:gd name="T4" fmla="*/ 2147483647 w 206"/>
              <a:gd name="T5" fmla="*/ 2147483647 h 45"/>
              <a:gd name="T6" fmla="*/ 2147483647 w 206"/>
              <a:gd name="T7" fmla="*/ 2147483647 h 45"/>
              <a:gd name="T8" fmla="*/ 0 60000 65536"/>
              <a:gd name="T9" fmla="*/ 0 60000 65536"/>
              <a:gd name="T10" fmla="*/ 0 60000 65536"/>
              <a:gd name="T11" fmla="*/ 0 60000 65536"/>
              <a:gd name="T12" fmla="*/ 0 w 206"/>
              <a:gd name="T13" fmla="*/ 0 h 45"/>
              <a:gd name="T14" fmla="*/ 206 w 206"/>
              <a:gd name="T15" fmla="*/ 45 h 45"/>
            </a:gdLst>
            <a:ahLst/>
            <a:cxnLst>
              <a:cxn ang="T8">
                <a:pos x="T0" y="T1"/>
              </a:cxn>
              <a:cxn ang="T9">
                <a:pos x="T2" y="T3"/>
              </a:cxn>
              <a:cxn ang="T10">
                <a:pos x="T4" y="T5"/>
              </a:cxn>
              <a:cxn ang="T11">
                <a:pos x="T6" y="T7"/>
              </a:cxn>
            </a:cxnLst>
            <a:rect l="T12" t="T13" r="T14" b="T15"/>
            <a:pathLst>
              <a:path w="206" h="45">
                <a:moveTo>
                  <a:pt x="0" y="0"/>
                </a:moveTo>
                <a:cubicBezTo>
                  <a:pt x="26" y="17"/>
                  <a:pt x="57" y="35"/>
                  <a:pt x="87" y="40"/>
                </a:cubicBezTo>
                <a:cubicBezTo>
                  <a:pt x="117" y="45"/>
                  <a:pt x="158" y="38"/>
                  <a:pt x="178" y="32"/>
                </a:cubicBezTo>
                <a:cubicBezTo>
                  <a:pt x="198" y="26"/>
                  <a:pt x="200" y="10"/>
                  <a:pt x="206" y="4"/>
                </a:cubicBezTo>
              </a:path>
            </a:pathLst>
          </a:custGeom>
          <a:solidFill>
            <a:srgbClr val="DDDDDD"/>
          </a:solidFill>
          <a:ln w="12700">
            <a:solidFill>
              <a:schemeClr val="tx1"/>
            </a:solidFill>
            <a:round/>
            <a:headEnd/>
            <a:tailEnd/>
          </a:ln>
        </p:spPr>
        <p:txBody>
          <a:bodyPr/>
          <a:lstStyle/>
          <a:p>
            <a:endParaRPr lang="en-US"/>
          </a:p>
        </p:txBody>
      </p:sp>
      <p:sp>
        <p:nvSpPr>
          <p:cNvPr id="24604" name="Freeform 64"/>
          <p:cNvSpPr>
            <a:spLocks/>
          </p:cNvSpPr>
          <p:nvPr/>
        </p:nvSpPr>
        <p:spPr bwMode="auto">
          <a:xfrm>
            <a:off x="7091363" y="5086350"/>
            <a:ext cx="203200" cy="34925"/>
          </a:xfrm>
          <a:custGeom>
            <a:avLst/>
            <a:gdLst>
              <a:gd name="T0" fmla="*/ 0 w 232"/>
              <a:gd name="T1" fmla="*/ 0 h 40"/>
              <a:gd name="T2" fmla="*/ 2147483647 w 232"/>
              <a:gd name="T3" fmla="*/ 2147483647 h 40"/>
              <a:gd name="T4" fmla="*/ 2147483647 w 232"/>
              <a:gd name="T5" fmla="*/ 2147483647 h 40"/>
              <a:gd name="T6" fmla="*/ 2147483647 w 232"/>
              <a:gd name="T7" fmla="*/ 2147483647 h 40"/>
              <a:gd name="T8" fmla="*/ 0 60000 65536"/>
              <a:gd name="T9" fmla="*/ 0 60000 65536"/>
              <a:gd name="T10" fmla="*/ 0 60000 65536"/>
              <a:gd name="T11" fmla="*/ 0 60000 65536"/>
              <a:gd name="T12" fmla="*/ 0 w 232"/>
              <a:gd name="T13" fmla="*/ 0 h 40"/>
              <a:gd name="T14" fmla="*/ 232 w 232"/>
              <a:gd name="T15" fmla="*/ 40 h 40"/>
            </a:gdLst>
            <a:ahLst/>
            <a:cxnLst>
              <a:cxn ang="T8">
                <a:pos x="T0" y="T1"/>
              </a:cxn>
              <a:cxn ang="T9">
                <a:pos x="T2" y="T3"/>
              </a:cxn>
              <a:cxn ang="T10">
                <a:pos x="T4" y="T5"/>
              </a:cxn>
              <a:cxn ang="T11">
                <a:pos x="T6" y="T7"/>
              </a:cxn>
            </a:cxnLst>
            <a:rect l="T12" t="T13" r="T14" b="T15"/>
            <a:pathLst>
              <a:path w="232" h="40">
                <a:moveTo>
                  <a:pt x="0" y="0"/>
                </a:moveTo>
                <a:cubicBezTo>
                  <a:pt x="23" y="1"/>
                  <a:pt x="106" y="3"/>
                  <a:pt x="140" y="4"/>
                </a:cubicBezTo>
                <a:cubicBezTo>
                  <a:pt x="174" y="5"/>
                  <a:pt x="189" y="2"/>
                  <a:pt x="204" y="8"/>
                </a:cubicBezTo>
                <a:cubicBezTo>
                  <a:pt x="219" y="14"/>
                  <a:pt x="226" y="33"/>
                  <a:pt x="232" y="40"/>
                </a:cubicBezTo>
              </a:path>
            </a:pathLst>
          </a:custGeom>
          <a:solidFill>
            <a:srgbClr val="DDDDDD"/>
          </a:solidFill>
          <a:ln w="12700">
            <a:solidFill>
              <a:schemeClr val="tx1"/>
            </a:solidFill>
            <a:round/>
            <a:headEnd/>
            <a:tailEnd/>
          </a:ln>
        </p:spPr>
        <p:txBody>
          <a:bodyPr/>
          <a:lstStyle/>
          <a:p>
            <a:endParaRPr lang="en-US"/>
          </a:p>
        </p:txBody>
      </p:sp>
      <p:sp>
        <p:nvSpPr>
          <p:cNvPr id="24605" name="Oval 65"/>
          <p:cNvSpPr>
            <a:spLocks noChangeArrowheads="1"/>
          </p:cNvSpPr>
          <p:nvPr/>
        </p:nvSpPr>
        <p:spPr bwMode="auto">
          <a:xfrm rot="5400000">
            <a:off x="6871494" y="5026819"/>
            <a:ext cx="127000" cy="52388"/>
          </a:xfrm>
          <a:prstGeom prst="ellipse">
            <a:avLst/>
          </a:prstGeom>
          <a:solidFill>
            <a:schemeClr val="tx2"/>
          </a:solidFill>
          <a:ln w="9525">
            <a:solidFill>
              <a:schemeClr val="tx1"/>
            </a:solidFill>
            <a:round/>
            <a:headEnd/>
            <a:tailEnd/>
          </a:ln>
        </p:spPr>
        <p:txBody>
          <a:bodyPr rot="10800000" vert="eaVert"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a:latin typeface="Times New Roman" panose="02020603050405020304" pitchFamily="18" charset="0"/>
              <a:cs typeface="Times New Roman" panose="02020603050405020304" pitchFamily="18" charset="0"/>
            </a:endParaRPr>
          </a:p>
        </p:txBody>
      </p:sp>
      <p:sp>
        <p:nvSpPr>
          <p:cNvPr id="24606" name="Freeform 66"/>
          <p:cNvSpPr>
            <a:spLocks/>
          </p:cNvSpPr>
          <p:nvPr/>
        </p:nvSpPr>
        <p:spPr bwMode="auto">
          <a:xfrm>
            <a:off x="6950075" y="5091113"/>
            <a:ext cx="144463" cy="6350"/>
          </a:xfrm>
          <a:custGeom>
            <a:avLst/>
            <a:gdLst>
              <a:gd name="T0" fmla="*/ 2147483647 w 164"/>
              <a:gd name="T1" fmla="*/ 0 h 8"/>
              <a:gd name="T2" fmla="*/ 0 w 164"/>
              <a:gd name="T3" fmla="*/ 2147483647 h 8"/>
              <a:gd name="T4" fmla="*/ 0 60000 65536"/>
              <a:gd name="T5" fmla="*/ 0 60000 65536"/>
              <a:gd name="T6" fmla="*/ 0 w 164"/>
              <a:gd name="T7" fmla="*/ 0 h 8"/>
              <a:gd name="T8" fmla="*/ 164 w 164"/>
              <a:gd name="T9" fmla="*/ 8 h 8"/>
            </a:gdLst>
            <a:ahLst/>
            <a:cxnLst>
              <a:cxn ang="T4">
                <a:pos x="T0" y="T1"/>
              </a:cxn>
              <a:cxn ang="T5">
                <a:pos x="T2" y="T3"/>
              </a:cxn>
            </a:cxnLst>
            <a:rect l="T6" t="T7" r="T8" b="T9"/>
            <a:pathLst>
              <a:path w="164" h="8">
                <a:moveTo>
                  <a:pt x="164" y="0"/>
                </a:moveTo>
                <a:lnTo>
                  <a:pt x="0" y="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Line 67"/>
          <p:cNvSpPr>
            <a:spLocks noChangeShapeType="1"/>
          </p:cNvSpPr>
          <p:nvPr/>
        </p:nvSpPr>
        <p:spPr bwMode="auto">
          <a:xfrm rot="5400000">
            <a:off x="7108825" y="4989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Line 68"/>
          <p:cNvSpPr>
            <a:spLocks noChangeShapeType="1"/>
          </p:cNvSpPr>
          <p:nvPr/>
        </p:nvSpPr>
        <p:spPr bwMode="auto">
          <a:xfrm rot="5400000" flipH="1">
            <a:off x="7067550" y="4938713"/>
            <a:ext cx="39688" cy="42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9" name="Rectangle 69"/>
          <p:cNvSpPr>
            <a:spLocks noChangeArrowheads="1"/>
          </p:cNvSpPr>
          <p:nvPr/>
        </p:nvSpPr>
        <p:spPr bwMode="auto">
          <a:xfrm>
            <a:off x="6865938" y="4862513"/>
            <a:ext cx="42862" cy="373062"/>
          </a:xfrm>
          <a:prstGeom prst="rect">
            <a:avLst/>
          </a:prstGeom>
          <a:gradFill rotWithShape="1">
            <a:gsLst>
              <a:gs pos="0">
                <a:schemeClr val="bg2">
                  <a:gamma/>
                  <a:shade val="46275"/>
                  <a:invGamma/>
                </a:schemeClr>
              </a:gs>
              <a:gs pos="100000">
                <a:schemeClr val="bg2"/>
              </a:gs>
            </a:gsLst>
            <a:lin ang="0" scaled="1"/>
          </a:gradFill>
          <a:ln w="9525">
            <a:solidFill>
              <a:schemeClr val="tx1"/>
            </a:solidFill>
            <a:miter lim="800000"/>
            <a:headEnd/>
            <a:tailEnd/>
          </a:ln>
          <a:effectLst/>
        </p:spPr>
        <p:txBody>
          <a:bodyPr wrap="none" anchor="ctr"/>
          <a:lstStyle/>
          <a:p>
            <a:pPr algn="ctr">
              <a:defRPr/>
            </a:pPr>
            <a:endParaRPr lang="vi-VN">
              <a:latin typeface="Times New Roman" pitchFamily="18" charset="0"/>
              <a:cs typeface="Times New Roman" pitchFamily="18" charset="0"/>
            </a:endParaRPr>
          </a:p>
        </p:txBody>
      </p:sp>
      <p:sp>
        <p:nvSpPr>
          <p:cNvPr id="24610" name="Text Box 70"/>
          <p:cNvSpPr txBox="1">
            <a:spLocks noChangeArrowheads="1"/>
          </p:cNvSpPr>
          <p:nvPr/>
        </p:nvSpPr>
        <p:spPr bwMode="auto">
          <a:xfrm>
            <a:off x="3962400" y="3751263"/>
            <a:ext cx="465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solidFill>
                  <a:srgbClr val="0000CC"/>
                </a:solidFill>
                <a:latin typeface="Times New Roman" panose="02020603050405020304" pitchFamily="18" charset="0"/>
                <a:cs typeface="Times New Roman" panose="02020603050405020304" pitchFamily="18" charset="0"/>
              </a:rPr>
              <a:t>CẤU TẠO VÀ HOẠT ĐỘNG CỦA ĐÈN PIN</a:t>
            </a:r>
          </a:p>
        </p:txBody>
      </p:sp>
      <p:pic>
        <p:nvPicPr>
          <p:cNvPr id="24611" name="Picture 71" descr="pin"/>
          <p:cNvPicPr>
            <a:picLocks noChangeAspect="1" noChangeArrowheads="1"/>
          </p:cNvPicPr>
          <p:nvPr/>
        </p:nvPicPr>
        <p:blipFill>
          <a:blip r:embed="rId2">
            <a:clrChange>
              <a:clrFrom>
                <a:srgbClr val="FFFFFF"/>
              </a:clrFrom>
              <a:clrTo>
                <a:srgbClr val="FFFFFF">
                  <a:alpha val="0"/>
                </a:srgbClr>
              </a:clrTo>
            </a:clrChange>
            <a:lum bright="24000" contrast="42000"/>
            <a:extLst>
              <a:ext uri="{28A0092B-C50C-407E-A947-70E740481C1C}">
                <a14:useLocalDpi xmlns:a14="http://schemas.microsoft.com/office/drawing/2010/main" val="0"/>
              </a:ext>
            </a:extLst>
          </a:blip>
          <a:srcRect/>
          <a:stretch>
            <a:fillRect/>
          </a:stretch>
        </p:blipFill>
        <p:spPr bwMode="auto">
          <a:xfrm rot="-127089">
            <a:off x="5910263" y="4757738"/>
            <a:ext cx="9699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72" descr="pin"/>
          <p:cNvPicPr>
            <a:picLocks noChangeAspect="1" noChangeArrowheads="1"/>
          </p:cNvPicPr>
          <p:nvPr/>
        </p:nvPicPr>
        <p:blipFill>
          <a:blip r:embed="rId2">
            <a:clrChange>
              <a:clrFrom>
                <a:srgbClr val="FFFFFF"/>
              </a:clrFrom>
              <a:clrTo>
                <a:srgbClr val="FFFFFF">
                  <a:alpha val="0"/>
                </a:srgbClr>
              </a:clrTo>
            </a:clrChange>
            <a:lum bright="24000" contrast="42000"/>
            <a:extLst>
              <a:ext uri="{28A0092B-C50C-407E-A947-70E740481C1C}">
                <a14:useLocalDpi xmlns:a14="http://schemas.microsoft.com/office/drawing/2010/main" val="0"/>
              </a:ext>
            </a:extLst>
          </a:blip>
          <a:srcRect/>
          <a:stretch>
            <a:fillRect/>
          </a:stretch>
        </p:blipFill>
        <p:spPr bwMode="auto">
          <a:xfrm rot="-127089">
            <a:off x="4962525" y="4738688"/>
            <a:ext cx="9699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3" name="Line 73"/>
          <p:cNvSpPr>
            <a:spLocks noChangeShapeType="1"/>
          </p:cNvSpPr>
          <p:nvPr/>
        </p:nvSpPr>
        <p:spPr bwMode="auto">
          <a:xfrm>
            <a:off x="7329488" y="5400675"/>
            <a:ext cx="506412" cy="990600"/>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14" name="Line 74"/>
          <p:cNvSpPr>
            <a:spLocks noChangeShapeType="1"/>
          </p:cNvSpPr>
          <p:nvPr/>
        </p:nvSpPr>
        <p:spPr bwMode="auto">
          <a:xfrm flipH="1" flipV="1">
            <a:off x="7034213" y="4325938"/>
            <a:ext cx="211137" cy="577850"/>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15" name="Line 75"/>
          <p:cNvSpPr>
            <a:spLocks noChangeShapeType="1"/>
          </p:cNvSpPr>
          <p:nvPr/>
        </p:nvSpPr>
        <p:spPr bwMode="auto">
          <a:xfrm>
            <a:off x="5137150" y="5276850"/>
            <a:ext cx="463550" cy="412750"/>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16" name="Line 76"/>
          <p:cNvSpPr>
            <a:spLocks noChangeShapeType="1"/>
          </p:cNvSpPr>
          <p:nvPr/>
        </p:nvSpPr>
        <p:spPr bwMode="auto">
          <a:xfrm flipH="1">
            <a:off x="5727700" y="5235575"/>
            <a:ext cx="379413" cy="454025"/>
          </a:xfrm>
          <a:prstGeom prst="line">
            <a:avLst/>
          </a:prstGeom>
          <a:noFill/>
          <a:ln w="28575">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17" name="Freeform 77"/>
          <p:cNvSpPr>
            <a:spLocks/>
          </p:cNvSpPr>
          <p:nvPr/>
        </p:nvSpPr>
        <p:spPr bwMode="auto">
          <a:xfrm>
            <a:off x="7280275" y="4976813"/>
            <a:ext cx="38100" cy="138112"/>
          </a:xfrm>
          <a:custGeom>
            <a:avLst/>
            <a:gdLst>
              <a:gd name="T0" fmla="*/ 0 w 42"/>
              <a:gd name="T1" fmla="*/ 0 h 160"/>
              <a:gd name="T2" fmla="*/ 2147483647 w 42"/>
              <a:gd name="T3" fmla="*/ 2147483647 h 160"/>
              <a:gd name="T4" fmla="*/ 2147483647 w 42"/>
              <a:gd name="T5" fmla="*/ 2147483647 h 160"/>
              <a:gd name="T6" fmla="*/ 2147483647 w 42"/>
              <a:gd name="T7" fmla="*/ 2147483647 h 160"/>
              <a:gd name="T8" fmla="*/ 2147483647 w 42"/>
              <a:gd name="T9" fmla="*/ 2147483647 h 160"/>
              <a:gd name="T10" fmla="*/ 2147483647 w 42"/>
              <a:gd name="T11" fmla="*/ 2147483647 h 160"/>
              <a:gd name="T12" fmla="*/ 2147483647 w 42"/>
              <a:gd name="T13" fmla="*/ 2147483647 h 160"/>
              <a:gd name="T14" fmla="*/ 2147483647 w 42"/>
              <a:gd name="T15" fmla="*/ 2147483647 h 160"/>
              <a:gd name="T16" fmla="*/ 2147483647 w 42"/>
              <a:gd name="T17" fmla="*/ 2147483647 h 160"/>
              <a:gd name="T18" fmla="*/ 2147483647 w 42"/>
              <a:gd name="T19" fmla="*/ 2147483647 h 160"/>
              <a:gd name="T20" fmla="*/ 2147483647 w 42"/>
              <a:gd name="T21" fmla="*/ 2147483647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60"/>
              <a:gd name="T35" fmla="*/ 42 w 42"/>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60">
                <a:moveTo>
                  <a:pt x="0" y="0"/>
                </a:moveTo>
                <a:cubicBezTo>
                  <a:pt x="32" y="5"/>
                  <a:pt x="21" y="6"/>
                  <a:pt x="36" y="28"/>
                </a:cubicBezTo>
                <a:cubicBezTo>
                  <a:pt x="31" y="46"/>
                  <a:pt x="29" y="59"/>
                  <a:pt x="8" y="52"/>
                </a:cubicBezTo>
                <a:cubicBezTo>
                  <a:pt x="15" y="30"/>
                  <a:pt x="34" y="37"/>
                  <a:pt x="40" y="56"/>
                </a:cubicBezTo>
                <a:cubicBezTo>
                  <a:pt x="39" y="67"/>
                  <a:pt x="42" y="79"/>
                  <a:pt x="36" y="88"/>
                </a:cubicBezTo>
                <a:cubicBezTo>
                  <a:pt x="31" y="95"/>
                  <a:pt x="12" y="96"/>
                  <a:pt x="12" y="96"/>
                </a:cubicBezTo>
                <a:cubicBezTo>
                  <a:pt x="5" y="76"/>
                  <a:pt x="17" y="79"/>
                  <a:pt x="32" y="84"/>
                </a:cubicBezTo>
                <a:cubicBezTo>
                  <a:pt x="36" y="95"/>
                  <a:pt x="42" y="108"/>
                  <a:pt x="32" y="120"/>
                </a:cubicBezTo>
                <a:cubicBezTo>
                  <a:pt x="26" y="126"/>
                  <a:pt x="8" y="128"/>
                  <a:pt x="8" y="128"/>
                </a:cubicBezTo>
                <a:cubicBezTo>
                  <a:pt x="15" y="101"/>
                  <a:pt x="25" y="106"/>
                  <a:pt x="32" y="128"/>
                </a:cubicBezTo>
                <a:cubicBezTo>
                  <a:pt x="29" y="142"/>
                  <a:pt x="30" y="160"/>
                  <a:pt x="12" y="16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8" name="Oval 78"/>
          <p:cNvSpPr>
            <a:spLocks noChangeArrowheads="1"/>
          </p:cNvSpPr>
          <p:nvPr/>
        </p:nvSpPr>
        <p:spPr bwMode="auto">
          <a:xfrm>
            <a:off x="6654800" y="4987925"/>
            <a:ext cx="168275"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cs typeface="Times New Roman" panose="02020603050405020304" pitchFamily="18" charset="0"/>
              </a:rPr>
              <a:t>+</a:t>
            </a:r>
          </a:p>
        </p:txBody>
      </p:sp>
      <p:sp>
        <p:nvSpPr>
          <p:cNvPr id="24619" name="Oval 79"/>
          <p:cNvSpPr>
            <a:spLocks noChangeArrowheads="1"/>
          </p:cNvSpPr>
          <p:nvPr/>
        </p:nvSpPr>
        <p:spPr bwMode="auto">
          <a:xfrm>
            <a:off x="5643563" y="4987925"/>
            <a:ext cx="168275"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cs typeface="Times New Roman" panose="02020603050405020304" pitchFamily="18" charset="0"/>
              </a:rPr>
              <a:t>+</a:t>
            </a:r>
          </a:p>
        </p:txBody>
      </p:sp>
      <p:grpSp>
        <p:nvGrpSpPr>
          <p:cNvPr id="24620" name="Group 80"/>
          <p:cNvGrpSpPr>
            <a:grpSpLocks/>
          </p:cNvGrpSpPr>
          <p:nvPr/>
        </p:nvGrpSpPr>
        <p:grpSpPr bwMode="auto">
          <a:xfrm>
            <a:off x="4975225" y="4987925"/>
            <a:ext cx="169863" cy="165100"/>
            <a:chOff x="1017" y="1584"/>
            <a:chExt cx="192" cy="192"/>
          </a:xfrm>
        </p:grpSpPr>
        <p:sp>
          <p:nvSpPr>
            <p:cNvPr id="24653" name="Oval 81"/>
            <p:cNvSpPr>
              <a:spLocks noChangeArrowheads="1"/>
            </p:cNvSpPr>
            <p:nvPr/>
          </p:nvSpPr>
          <p:spPr bwMode="auto">
            <a:xfrm>
              <a:off x="1017" y="1584"/>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24654" name="Line 82"/>
            <p:cNvSpPr>
              <a:spLocks noChangeShapeType="1"/>
            </p:cNvSpPr>
            <p:nvPr/>
          </p:nvSpPr>
          <p:spPr bwMode="auto">
            <a:xfrm>
              <a:off x="1065" y="1680"/>
              <a:ext cx="9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21" name="Group 83"/>
          <p:cNvGrpSpPr>
            <a:grpSpLocks/>
          </p:cNvGrpSpPr>
          <p:nvPr/>
        </p:nvGrpSpPr>
        <p:grpSpPr bwMode="auto">
          <a:xfrm>
            <a:off x="5948363" y="4987925"/>
            <a:ext cx="168275" cy="165100"/>
            <a:chOff x="1017" y="1584"/>
            <a:chExt cx="192" cy="192"/>
          </a:xfrm>
        </p:grpSpPr>
        <p:sp>
          <p:nvSpPr>
            <p:cNvPr id="24651" name="Oval 84"/>
            <p:cNvSpPr>
              <a:spLocks noChangeArrowheads="1"/>
            </p:cNvSpPr>
            <p:nvPr/>
          </p:nvSpPr>
          <p:spPr bwMode="auto">
            <a:xfrm>
              <a:off x="1017" y="1584"/>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24652" name="Line 85"/>
            <p:cNvSpPr>
              <a:spLocks noChangeShapeType="1"/>
            </p:cNvSpPr>
            <p:nvPr/>
          </p:nvSpPr>
          <p:spPr bwMode="auto">
            <a:xfrm>
              <a:off x="1065" y="1680"/>
              <a:ext cx="9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22" name="Text Box 94"/>
          <p:cNvSpPr txBox="1">
            <a:spLocks noChangeArrowheads="1"/>
          </p:cNvSpPr>
          <p:nvPr/>
        </p:nvSpPr>
        <p:spPr bwMode="auto">
          <a:xfrm>
            <a:off x="6064250" y="4090988"/>
            <a:ext cx="1884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Bóng đèn dây tóc</a:t>
            </a:r>
          </a:p>
        </p:txBody>
      </p:sp>
      <p:sp>
        <p:nvSpPr>
          <p:cNvPr id="24623" name="Text Box 95"/>
          <p:cNvSpPr txBox="1">
            <a:spLocks noChangeArrowheads="1"/>
          </p:cNvSpPr>
          <p:nvPr/>
        </p:nvSpPr>
        <p:spPr bwMode="auto">
          <a:xfrm>
            <a:off x="0" y="1360488"/>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 Chiều dòng điện</a:t>
            </a:r>
            <a:endParaRPr lang="vi-VN" altLang="en-US" sz="2800" b="1">
              <a:solidFill>
                <a:srgbClr val="CC0000"/>
              </a:solidFill>
              <a:latin typeface="Times New Roman" panose="02020603050405020304" pitchFamily="18" charset="0"/>
              <a:cs typeface="Times New Roman" panose="02020603050405020304" pitchFamily="18" charset="0"/>
            </a:endParaRPr>
          </a:p>
        </p:txBody>
      </p:sp>
      <p:sp>
        <p:nvSpPr>
          <p:cNvPr id="24624" name="Text Box 96"/>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24625" name="Text Box 97"/>
          <p:cNvSpPr txBox="1">
            <a:spLocks noChangeArrowheads="1"/>
          </p:cNvSpPr>
          <p:nvPr/>
        </p:nvSpPr>
        <p:spPr bwMode="auto">
          <a:xfrm>
            <a:off x="0" y="9921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24626" name="Text Box 99"/>
          <p:cNvSpPr txBox="1">
            <a:spLocks noChangeArrowheads="1"/>
          </p:cNvSpPr>
          <p:nvPr/>
        </p:nvSpPr>
        <p:spPr bwMode="auto">
          <a:xfrm>
            <a:off x="0" y="1766888"/>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CC0000"/>
                </a:solidFill>
                <a:latin typeface="Times New Roman" panose="02020603050405020304" pitchFamily="18" charset="0"/>
                <a:cs typeface="Times New Roman" panose="02020603050405020304" pitchFamily="18" charset="0"/>
              </a:rPr>
              <a:t>III/ Vận dụng</a:t>
            </a:r>
            <a:endParaRPr lang="vi-VN" altLang="en-US" sz="2800" b="1">
              <a:solidFill>
                <a:srgbClr val="CC0000"/>
              </a:solidFill>
              <a:latin typeface="Times New Roman" panose="02020603050405020304" pitchFamily="18" charset="0"/>
              <a:cs typeface="Times New Roman" panose="02020603050405020304" pitchFamily="18" charset="0"/>
            </a:endParaRPr>
          </a:p>
        </p:txBody>
      </p:sp>
      <p:grpSp>
        <p:nvGrpSpPr>
          <p:cNvPr id="5" name="Group 122"/>
          <p:cNvGrpSpPr>
            <a:grpSpLocks/>
          </p:cNvGrpSpPr>
          <p:nvPr/>
        </p:nvGrpSpPr>
        <p:grpSpPr bwMode="auto">
          <a:xfrm>
            <a:off x="1371600" y="3657600"/>
            <a:ext cx="1143000" cy="609600"/>
            <a:chOff x="864" y="2304"/>
            <a:chExt cx="720" cy="384"/>
          </a:xfrm>
        </p:grpSpPr>
        <p:sp>
          <p:nvSpPr>
            <p:cNvPr id="24647" name="Line 100"/>
            <p:cNvSpPr>
              <a:spLocks noChangeShapeType="1"/>
            </p:cNvSpPr>
            <p:nvPr/>
          </p:nvSpPr>
          <p:spPr bwMode="auto">
            <a:xfrm>
              <a:off x="864" y="2679"/>
              <a:ext cx="192" cy="0"/>
            </a:xfrm>
            <a:prstGeom prst="line">
              <a:avLst/>
            </a:prstGeom>
            <a:noFill/>
            <a:ln w="57150">
              <a:solidFill>
                <a:srgbClr val="0000CC"/>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4648" name="Line 101"/>
            <p:cNvSpPr>
              <a:spLocks noChangeShapeType="1"/>
            </p:cNvSpPr>
            <p:nvPr/>
          </p:nvSpPr>
          <p:spPr bwMode="auto">
            <a:xfrm>
              <a:off x="1048" y="2640"/>
              <a:ext cx="24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9" name="Line 102"/>
            <p:cNvSpPr>
              <a:spLocks noChangeShapeType="1"/>
            </p:cNvSpPr>
            <p:nvPr/>
          </p:nvSpPr>
          <p:spPr bwMode="auto">
            <a:xfrm>
              <a:off x="1296" y="2688"/>
              <a:ext cx="288" cy="0"/>
            </a:xfrm>
            <a:prstGeom prst="line">
              <a:avLst/>
            </a:prstGeom>
            <a:noFill/>
            <a:ln w="57150">
              <a:solidFill>
                <a:srgbClr val="0000CC"/>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50" name="Text Box 103"/>
            <p:cNvSpPr txBox="1">
              <a:spLocks noChangeArrowheads="1"/>
            </p:cNvSpPr>
            <p:nvPr/>
          </p:nvSpPr>
          <p:spPr bwMode="auto">
            <a:xfrm>
              <a:off x="1056" y="2304"/>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b="1">
                  <a:latin typeface="Times New Roman" panose="02020603050405020304" pitchFamily="18" charset="0"/>
                  <a:cs typeface="Times New Roman" panose="02020603050405020304" pitchFamily="18" charset="0"/>
                </a:rPr>
                <a:t>K</a:t>
              </a:r>
              <a:endParaRPr lang="vi-VN" altLang="en-US" b="1">
                <a:latin typeface="Times New Roman" panose="02020603050405020304" pitchFamily="18" charset="0"/>
                <a:cs typeface="Times New Roman" panose="02020603050405020304" pitchFamily="18" charset="0"/>
              </a:endParaRPr>
            </a:p>
          </p:txBody>
        </p:sp>
      </p:grpSp>
      <p:sp>
        <p:nvSpPr>
          <p:cNvPr id="56425" name="AutoShape 105"/>
          <p:cNvSpPr>
            <a:spLocks noChangeArrowheads="1"/>
          </p:cNvSpPr>
          <p:nvPr/>
        </p:nvSpPr>
        <p:spPr bwMode="auto">
          <a:xfrm>
            <a:off x="3124200" y="4800600"/>
            <a:ext cx="762000" cy="685800"/>
          </a:xfrm>
          <a:prstGeom prst="flowChartSummingJunction">
            <a:avLst/>
          </a:prstGeom>
          <a:solidFill>
            <a:schemeClr val="bg1"/>
          </a:solidFill>
          <a:ln w="5715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nvGrpSpPr>
          <p:cNvPr id="6" name="Group 106"/>
          <p:cNvGrpSpPr>
            <a:grpSpLocks/>
          </p:cNvGrpSpPr>
          <p:nvPr/>
        </p:nvGrpSpPr>
        <p:grpSpPr bwMode="auto">
          <a:xfrm>
            <a:off x="1270000" y="5956300"/>
            <a:ext cx="1447800" cy="419100"/>
            <a:chOff x="4224" y="3392"/>
            <a:chExt cx="912" cy="264"/>
          </a:xfrm>
        </p:grpSpPr>
        <p:sp>
          <p:nvSpPr>
            <p:cNvPr id="24638" name="Line 107"/>
            <p:cNvSpPr>
              <a:spLocks noChangeShapeType="1"/>
            </p:cNvSpPr>
            <p:nvPr/>
          </p:nvSpPr>
          <p:spPr bwMode="auto">
            <a:xfrm>
              <a:off x="4224" y="3552"/>
              <a:ext cx="268"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9" name="Line 108"/>
            <p:cNvSpPr>
              <a:spLocks noChangeShapeType="1"/>
            </p:cNvSpPr>
            <p:nvPr/>
          </p:nvSpPr>
          <p:spPr bwMode="auto">
            <a:xfrm>
              <a:off x="4800" y="3416"/>
              <a:ext cx="0" cy="24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0" name="Line 109"/>
            <p:cNvSpPr>
              <a:spLocks noChangeShapeType="1"/>
            </p:cNvSpPr>
            <p:nvPr/>
          </p:nvSpPr>
          <p:spPr bwMode="auto">
            <a:xfrm>
              <a:off x="4712" y="3480"/>
              <a:ext cx="0" cy="144"/>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1" name="Line 110"/>
            <p:cNvSpPr>
              <a:spLocks noChangeShapeType="1"/>
            </p:cNvSpPr>
            <p:nvPr/>
          </p:nvSpPr>
          <p:spPr bwMode="auto">
            <a:xfrm>
              <a:off x="4624" y="3408"/>
              <a:ext cx="0" cy="24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Line 111"/>
            <p:cNvSpPr>
              <a:spLocks noChangeShapeType="1"/>
            </p:cNvSpPr>
            <p:nvPr/>
          </p:nvSpPr>
          <p:spPr bwMode="auto">
            <a:xfrm>
              <a:off x="4512" y="3480"/>
              <a:ext cx="0" cy="144"/>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3" name="Line 112"/>
            <p:cNvSpPr>
              <a:spLocks noChangeShapeType="1"/>
            </p:cNvSpPr>
            <p:nvPr/>
          </p:nvSpPr>
          <p:spPr bwMode="auto">
            <a:xfrm flipV="1">
              <a:off x="4814" y="3552"/>
              <a:ext cx="322"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4" name="Line 113"/>
            <p:cNvSpPr>
              <a:spLocks noChangeShapeType="1"/>
            </p:cNvSpPr>
            <p:nvPr/>
          </p:nvSpPr>
          <p:spPr bwMode="auto">
            <a:xfrm>
              <a:off x="4868" y="3456"/>
              <a:ext cx="107"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114"/>
            <p:cNvSpPr>
              <a:spLocks noChangeShapeType="1"/>
            </p:cNvSpPr>
            <p:nvPr/>
          </p:nvSpPr>
          <p:spPr bwMode="auto">
            <a:xfrm>
              <a:off x="4278" y="3456"/>
              <a:ext cx="107"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Line 115"/>
            <p:cNvSpPr>
              <a:spLocks noChangeShapeType="1"/>
            </p:cNvSpPr>
            <p:nvPr/>
          </p:nvSpPr>
          <p:spPr bwMode="auto">
            <a:xfrm>
              <a:off x="4920" y="3392"/>
              <a:ext cx="0" cy="96"/>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36" name="Freeform 116"/>
          <p:cNvSpPr>
            <a:spLocks/>
          </p:cNvSpPr>
          <p:nvPr/>
        </p:nvSpPr>
        <p:spPr bwMode="auto">
          <a:xfrm>
            <a:off x="619125" y="4248150"/>
            <a:ext cx="766763" cy="1971675"/>
          </a:xfrm>
          <a:custGeom>
            <a:avLst/>
            <a:gdLst>
              <a:gd name="T0" fmla="*/ 2147483647 w 483"/>
              <a:gd name="T1" fmla="*/ 0 h 1242"/>
              <a:gd name="T2" fmla="*/ 2147483647 w 483"/>
              <a:gd name="T3" fmla="*/ 0 h 1242"/>
              <a:gd name="T4" fmla="*/ 0 w 483"/>
              <a:gd name="T5" fmla="*/ 2147483647 h 1242"/>
              <a:gd name="T6" fmla="*/ 2147483647 w 483"/>
              <a:gd name="T7" fmla="*/ 2147483647 h 1242"/>
              <a:gd name="T8" fmla="*/ 0 60000 65536"/>
              <a:gd name="T9" fmla="*/ 0 60000 65536"/>
              <a:gd name="T10" fmla="*/ 0 60000 65536"/>
              <a:gd name="T11" fmla="*/ 0 60000 65536"/>
              <a:gd name="T12" fmla="*/ 0 w 483"/>
              <a:gd name="T13" fmla="*/ 0 h 1242"/>
              <a:gd name="T14" fmla="*/ 483 w 483"/>
              <a:gd name="T15" fmla="*/ 1242 h 1242"/>
            </a:gdLst>
            <a:ahLst/>
            <a:cxnLst>
              <a:cxn ang="T8">
                <a:pos x="T0" y="T1"/>
              </a:cxn>
              <a:cxn ang="T9">
                <a:pos x="T2" y="T3"/>
              </a:cxn>
              <a:cxn ang="T10">
                <a:pos x="T4" y="T5"/>
              </a:cxn>
              <a:cxn ang="T11">
                <a:pos x="T6" y="T7"/>
              </a:cxn>
            </a:cxnLst>
            <a:rect l="T12" t="T13" r="T14" b="T15"/>
            <a:pathLst>
              <a:path w="483" h="1242">
                <a:moveTo>
                  <a:pt x="483" y="0"/>
                </a:moveTo>
                <a:lnTo>
                  <a:pt x="3" y="0"/>
                </a:lnTo>
                <a:lnTo>
                  <a:pt x="0" y="1233"/>
                </a:lnTo>
                <a:lnTo>
                  <a:pt x="427" y="1242"/>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37" name="Freeform 117"/>
          <p:cNvSpPr>
            <a:spLocks/>
          </p:cNvSpPr>
          <p:nvPr/>
        </p:nvSpPr>
        <p:spPr bwMode="auto">
          <a:xfrm>
            <a:off x="2222500" y="5448300"/>
            <a:ext cx="1219200" cy="762000"/>
          </a:xfrm>
          <a:custGeom>
            <a:avLst/>
            <a:gdLst>
              <a:gd name="T0" fmla="*/ 0 w 528"/>
              <a:gd name="T1" fmla="*/ 2147483647 h 480"/>
              <a:gd name="T2" fmla="*/ 2147483647 w 528"/>
              <a:gd name="T3" fmla="*/ 2147483647 h 480"/>
              <a:gd name="T4" fmla="*/ 2147483647 w 528"/>
              <a:gd name="T5" fmla="*/ 0 h 480"/>
              <a:gd name="T6" fmla="*/ 0 60000 65536"/>
              <a:gd name="T7" fmla="*/ 0 60000 65536"/>
              <a:gd name="T8" fmla="*/ 0 60000 65536"/>
              <a:gd name="T9" fmla="*/ 0 w 528"/>
              <a:gd name="T10" fmla="*/ 0 h 480"/>
              <a:gd name="T11" fmla="*/ 528 w 528"/>
              <a:gd name="T12" fmla="*/ 480 h 480"/>
            </a:gdLst>
            <a:ahLst/>
            <a:cxnLst>
              <a:cxn ang="T6">
                <a:pos x="T0" y="T1"/>
              </a:cxn>
              <a:cxn ang="T7">
                <a:pos x="T2" y="T3"/>
              </a:cxn>
              <a:cxn ang="T8">
                <a:pos x="T4" y="T5"/>
              </a:cxn>
            </a:cxnLst>
            <a:rect l="T9" t="T10" r="T11" b="T12"/>
            <a:pathLst>
              <a:path w="528" h="480">
                <a:moveTo>
                  <a:pt x="0" y="480"/>
                </a:moveTo>
                <a:lnTo>
                  <a:pt x="528" y="480"/>
                </a:lnTo>
                <a:lnTo>
                  <a:pt x="528" y="0"/>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38" name="Freeform 118"/>
          <p:cNvSpPr>
            <a:spLocks/>
          </p:cNvSpPr>
          <p:nvPr/>
        </p:nvSpPr>
        <p:spPr bwMode="auto">
          <a:xfrm>
            <a:off x="2438400" y="4267200"/>
            <a:ext cx="1066800" cy="533400"/>
          </a:xfrm>
          <a:custGeom>
            <a:avLst/>
            <a:gdLst>
              <a:gd name="T0" fmla="*/ 2147483647 w 672"/>
              <a:gd name="T1" fmla="*/ 2147483647 h 336"/>
              <a:gd name="T2" fmla="*/ 2147483647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336"/>
                </a:moveTo>
                <a:lnTo>
                  <a:pt x="672" y="0"/>
                </a:lnTo>
                <a:lnTo>
                  <a:pt x="0" y="0"/>
                </a:ln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39" name="AutoShape 119"/>
          <p:cNvSpPr>
            <a:spLocks noChangeArrowheads="1"/>
          </p:cNvSpPr>
          <p:nvPr/>
        </p:nvSpPr>
        <p:spPr bwMode="auto">
          <a:xfrm>
            <a:off x="3124200" y="4800600"/>
            <a:ext cx="762000" cy="685800"/>
          </a:xfrm>
          <a:prstGeom prst="flowChartSummingJunction">
            <a:avLst/>
          </a:prstGeom>
          <a:solidFill>
            <a:srgbClr val="FFFF00"/>
          </a:solidFill>
          <a:ln w="5715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56443" name="Line 123"/>
          <p:cNvSpPr>
            <a:spLocks noChangeShapeType="1"/>
          </p:cNvSpPr>
          <p:nvPr/>
        </p:nvSpPr>
        <p:spPr bwMode="auto">
          <a:xfrm>
            <a:off x="2895600" y="6210300"/>
            <a:ext cx="381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444" name="Line 124"/>
          <p:cNvSpPr>
            <a:spLocks noChangeShapeType="1"/>
          </p:cNvSpPr>
          <p:nvPr/>
        </p:nvSpPr>
        <p:spPr bwMode="auto">
          <a:xfrm flipH="1">
            <a:off x="2743200" y="4267200"/>
            <a:ext cx="381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445" name="Line 125"/>
          <p:cNvSpPr>
            <a:spLocks noChangeShapeType="1"/>
          </p:cNvSpPr>
          <p:nvPr/>
        </p:nvSpPr>
        <p:spPr bwMode="auto">
          <a:xfrm>
            <a:off x="609600" y="4953000"/>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7"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44444E-6 0.00116 L 0.01737 0.00116 " pathEditMode="relative" rAng="0" ptsTypes="AA">
                                      <p:cBhvr>
                                        <p:cTn id="6" dur="500" fill="hold"/>
                                        <p:tgtEl>
                                          <p:spTgt spid="2"/>
                                        </p:tgtEl>
                                        <p:attrNameLst>
                                          <p:attrName>ppt_x</p:attrName>
                                          <p:attrName>ppt_y</p:attrName>
                                        </p:attrNameLst>
                                      </p:cBhvr>
                                      <p:rCtr x="868" y="0"/>
                                    </p:animMotion>
                                  </p:childTnLst>
                                </p:cTn>
                              </p:par>
                            </p:childTnLst>
                          </p:cTn>
                        </p:par>
                        <p:par>
                          <p:cTn id="7" fill="hold" nodeType="afterGroup">
                            <p:stCondLst>
                              <p:cond delay="500"/>
                            </p:stCondLst>
                            <p:childTnLst>
                              <p:par>
                                <p:cTn id="8" presetID="22" presetClass="entr" presetSubtype="8" fill="hold" nodeType="afterEffect">
                                  <p:stCondLst>
                                    <p:cond delay="200"/>
                                  </p:stCondLst>
                                  <p:childTnLst>
                                    <p:set>
                                      <p:cBhvr>
                                        <p:cTn id="9" dur="1" fill="hold">
                                          <p:stCondLst>
                                            <p:cond delay="0"/>
                                          </p:stCondLst>
                                        </p:cTn>
                                        <p:tgtEl>
                                          <p:spTgt spid="56380"/>
                                        </p:tgtEl>
                                        <p:attrNameLst>
                                          <p:attrName>style.visibility</p:attrName>
                                        </p:attrNameLst>
                                      </p:cBhvr>
                                      <p:to>
                                        <p:strVal val="visible"/>
                                      </p:to>
                                    </p:set>
                                    <p:animEffect transition="in" filter="wipe(left)">
                                      <p:cBhvr>
                                        <p:cTn id="10" dur="500"/>
                                        <p:tgtEl>
                                          <p:spTgt spid="56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6425"/>
                                        </p:tgtEl>
                                        <p:attrNameLst>
                                          <p:attrName>style.visibility</p:attrName>
                                        </p:attrNameLst>
                                      </p:cBhvr>
                                      <p:to>
                                        <p:strVal val="visible"/>
                                      </p:to>
                                    </p:set>
                                    <p:animEffect transition="in" filter="wipe(down)">
                                      <p:cBhvr>
                                        <p:cTn id="25" dur="500"/>
                                        <p:tgtEl>
                                          <p:spTgt spid="564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56436"/>
                                        </p:tgtEl>
                                        <p:attrNameLst>
                                          <p:attrName>style.visibility</p:attrName>
                                        </p:attrNameLst>
                                      </p:cBhvr>
                                      <p:to>
                                        <p:strVal val="visible"/>
                                      </p:to>
                                    </p:set>
                                    <p:animEffect transition="in" filter="wipe(down)">
                                      <p:cBhvr>
                                        <p:cTn id="30" dur="500"/>
                                        <p:tgtEl>
                                          <p:spTgt spid="564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56438"/>
                                        </p:tgtEl>
                                        <p:attrNameLst>
                                          <p:attrName>style.visibility</p:attrName>
                                        </p:attrNameLst>
                                      </p:cBhvr>
                                      <p:to>
                                        <p:strVal val="visible"/>
                                      </p:to>
                                    </p:set>
                                    <p:animEffect transition="in" filter="wipe(up)">
                                      <p:cBhvr>
                                        <p:cTn id="35" dur="500"/>
                                        <p:tgtEl>
                                          <p:spTgt spid="5643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56437"/>
                                        </p:tgtEl>
                                        <p:attrNameLst>
                                          <p:attrName>style.visibility</p:attrName>
                                        </p:attrNameLst>
                                      </p:cBhvr>
                                      <p:to>
                                        <p:strVal val="visible"/>
                                      </p:to>
                                    </p:set>
                                    <p:animEffect transition="in" filter="wipe(up)">
                                      <p:cBhvr>
                                        <p:cTn id="40" dur="500"/>
                                        <p:tgtEl>
                                          <p:spTgt spid="56437"/>
                                        </p:tgtEl>
                                      </p:cBhvr>
                                    </p:animEffect>
                                  </p:child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6439"/>
                                        </p:tgtEl>
                                        <p:attrNameLst>
                                          <p:attrName>style.visibility</p:attrName>
                                        </p:attrNameLst>
                                      </p:cBhvr>
                                      <p:to>
                                        <p:strVal val="visible"/>
                                      </p:to>
                                    </p:set>
                                    <p:animEffect transition="in" filter="wipe(down)">
                                      <p:cBhvr>
                                        <p:cTn id="44" dur="500"/>
                                        <p:tgtEl>
                                          <p:spTgt spid="56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1" nodeType="clickEffect">
                                  <p:stCondLst>
                                    <p:cond delay="0"/>
                                  </p:stCondLst>
                                  <p:childTnLst>
                                    <p:set>
                                      <p:cBhvr>
                                        <p:cTn id="48" dur="1" fill="hold">
                                          <p:stCondLst>
                                            <p:cond delay="0"/>
                                          </p:stCondLst>
                                        </p:cTn>
                                        <p:tgtEl>
                                          <p:spTgt spid="56439"/>
                                        </p:tgtEl>
                                        <p:attrNameLst>
                                          <p:attrName>style.visibility</p:attrName>
                                        </p:attrNameLst>
                                      </p:cBhvr>
                                      <p:to>
                                        <p:strVal val="visible"/>
                                      </p:to>
                                    </p:set>
                                    <p:animEffect transition="in" filter="wipe(down)">
                                      <p:cBhvr>
                                        <p:cTn id="49" dur="500"/>
                                        <p:tgtEl>
                                          <p:spTgt spid="5643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56443"/>
                                        </p:tgtEl>
                                        <p:attrNameLst>
                                          <p:attrName>style.visibility</p:attrName>
                                        </p:attrNameLst>
                                      </p:cBhvr>
                                      <p:to>
                                        <p:strVal val="visible"/>
                                      </p:to>
                                    </p:set>
                                    <p:animEffect transition="in" filter="wipe(down)">
                                      <p:cBhvr>
                                        <p:cTn id="54" dur="500"/>
                                        <p:tgtEl>
                                          <p:spTgt spid="5644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56444"/>
                                        </p:tgtEl>
                                        <p:attrNameLst>
                                          <p:attrName>style.visibility</p:attrName>
                                        </p:attrNameLst>
                                      </p:cBhvr>
                                      <p:to>
                                        <p:strVal val="visible"/>
                                      </p:to>
                                    </p:set>
                                    <p:animEffect transition="in" filter="wipe(down)">
                                      <p:cBhvr>
                                        <p:cTn id="59" dur="500"/>
                                        <p:tgtEl>
                                          <p:spTgt spid="5644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56445"/>
                                        </p:tgtEl>
                                        <p:attrNameLst>
                                          <p:attrName>style.visibility</p:attrName>
                                        </p:attrNameLst>
                                      </p:cBhvr>
                                      <p:to>
                                        <p:strVal val="visible"/>
                                      </p:to>
                                    </p:set>
                                    <p:animEffect transition="in" filter="wipe(down)">
                                      <p:cBhvr>
                                        <p:cTn id="64" dur="500"/>
                                        <p:tgtEl>
                                          <p:spTgt spid="56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5" grpId="0" animBg="1"/>
      <p:bldP spid="56439" grpId="0" animBg="1"/>
      <p:bldP spid="56439"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0825" y="561975"/>
            <a:ext cx="8569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eaLnBrk="1" hangingPunct="1">
              <a:spcBef>
                <a:spcPct val="50000"/>
              </a:spcBef>
            </a:pPr>
            <a:r>
              <a:rPr lang="en-US" altLang="en-US" sz="2800" b="1" i="1" u="sng">
                <a:solidFill>
                  <a:srgbClr val="FF0000"/>
                </a:solidFill>
                <a:latin typeface="Times New Roman" panose="02020603050405020304" pitchFamily="18" charset="0"/>
                <a:cs typeface="Times New Roman" panose="02020603050405020304" pitchFamily="18" charset="0"/>
              </a:rPr>
              <a:t>Bài 1</a:t>
            </a:r>
            <a:r>
              <a:rPr lang="en-US" altLang="en-US" sz="2800" b="1">
                <a:solidFill>
                  <a:srgbClr val="FF0000"/>
                </a:solidFill>
                <a:latin typeface="Times New Roman" panose="02020603050405020304" pitchFamily="18" charset="0"/>
                <a:cs typeface="Times New Roman" panose="02020603050405020304" pitchFamily="18" charset="0"/>
              </a:rPr>
              <a:t>:</a:t>
            </a:r>
            <a:r>
              <a:rPr lang="en-US" altLang="en-US" sz="2800" b="1">
                <a:solidFill>
                  <a:schemeClr val="tx2"/>
                </a:solidFill>
                <a:latin typeface="Times New Roman" panose="02020603050405020304" pitchFamily="18" charset="0"/>
                <a:cs typeface="Times New Roman" panose="02020603050405020304" pitchFamily="18" charset="0"/>
              </a:rPr>
              <a:t> </a:t>
            </a:r>
            <a:r>
              <a:rPr lang="en-US" altLang="en-US" sz="2800" b="1">
                <a:solidFill>
                  <a:srgbClr val="0000CC"/>
                </a:solidFill>
                <a:latin typeface="Times New Roman" panose="02020603050405020304" pitchFamily="18" charset="0"/>
                <a:cs typeface="Times New Roman" panose="02020603050405020304" pitchFamily="18" charset="0"/>
              </a:rPr>
              <a:t>Kẻ đoạn thẳng nối các số 1,2,…ở cột bên phải với các chữ a,b,…ở cột bên trái trong bảng dưới đây để chỉ ra sự tương ứng giữa mỗi bộ phận mạch điện và kí hiệu sơ đồ của nó.</a:t>
            </a:r>
            <a:r>
              <a:rPr lang="en-US" altLang="en-US" sz="2400" b="1">
                <a:solidFill>
                  <a:srgbClr val="0000CC"/>
                </a:solidFill>
                <a:latin typeface="Times New Roman" panose="02020603050405020304" pitchFamily="18" charset="0"/>
                <a:cs typeface="Times New Roman" panose="02020603050405020304" pitchFamily="18" charset="0"/>
              </a:rPr>
              <a:t> </a:t>
            </a:r>
          </a:p>
        </p:txBody>
      </p:sp>
      <p:sp>
        <p:nvSpPr>
          <p:cNvPr id="25603" name="Text Box 3"/>
          <p:cNvSpPr txBox="1">
            <a:spLocks noChangeArrowheads="1"/>
          </p:cNvSpPr>
          <p:nvPr/>
        </p:nvSpPr>
        <p:spPr bwMode="auto">
          <a:xfrm>
            <a:off x="971550" y="2651125"/>
            <a:ext cx="7345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graphicFrame>
        <p:nvGraphicFramePr>
          <p:cNvPr id="23648" name="Group 96"/>
          <p:cNvGraphicFramePr>
            <a:graphicFrameLocks noGrp="1"/>
          </p:cNvGraphicFramePr>
          <p:nvPr>
            <p:ph/>
          </p:nvPr>
        </p:nvGraphicFramePr>
        <p:xfrm>
          <a:off x="395288" y="2335213"/>
          <a:ext cx="8362950" cy="4446587"/>
        </p:xfrm>
        <a:graphic>
          <a:graphicData uri="http://schemas.openxmlformats.org/drawingml/2006/table">
            <a:tbl>
              <a:tblPr/>
              <a:tblGrid>
                <a:gridCol w="4176712">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2386013">
                  <a:extLst>
                    <a:ext uri="{9D8B030D-6E8A-4147-A177-3AD203B41FA5}">
                      <a16:colId xmlns:a16="http://schemas.microsoft.com/office/drawing/2014/main" val="20003"/>
                    </a:ext>
                  </a:extLst>
                </a:gridCol>
              </a:tblGrid>
              <a:tr h="6974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Bóng</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đèn</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sym typeface="Symbol" pitchFamily="18" charset="2"/>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8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Nguồn</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điện</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2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Dây</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dẫn</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2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Công</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tắc</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đóng</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6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Hai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nguồn</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điện</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mắc</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liên</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Arial Unicode MS" pitchFamily="34" charset="-128"/>
                        </a:rPr>
                        <a:t>tiếp</a:t>
                      </a:r>
                      <a:endParaRPr kumimoji="0" lang="en-US" sz="2500" b="1" i="0" u="none" strike="noStrike" cap="none" normalizeH="0" baseline="0" dirty="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1"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Công</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tắc</a:t>
                      </a: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ngắt</a:t>
                      </a:r>
                      <a:endPar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smtClean="0">
                        <a:ln>
                          <a:noFill/>
                        </a:ln>
                        <a:solidFill>
                          <a:schemeClr val="tx1"/>
                        </a:solidFill>
                        <a:effectLst/>
                        <a:latin typeface="Arial Unicode MS" pitchFamily="34" charset="-128"/>
                      </a:endParaRPr>
                    </a:p>
                  </a:txBody>
                  <a:tcPr marT="47153" marB="4715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900" b="0" i="0" u="none" strike="noStrike" cap="none" normalizeH="0" baseline="0" dirty="0" smtClean="0">
                        <a:ln>
                          <a:noFill/>
                        </a:ln>
                        <a:solidFill>
                          <a:schemeClr val="tx1"/>
                        </a:solidFill>
                        <a:effectLst/>
                        <a:latin typeface="Arial Unicode MS" pitchFamily="34" charset="-128"/>
                      </a:endParaRPr>
                    </a:p>
                  </a:txBody>
                  <a:tcPr marT="47153" marB="4715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2" name="Group 39"/>
          <p:cNvGrpSpPr>
            <a:grpSpLocks/>
          </p:cNvGrpSpPr>
          <p:nvPr/>
        </p:nvGrpSpPr>
        <p:grpSpPr bwMode="auto">
          <a:xfrm>
            <a:off x="7451725" y="6096000"/>
            <a:ext cx="990600" cy="609600"/>
            <a:chOff x="1200" y="3120"/>
            <a:chExt cx="624" cy="384"/>
          </a:xfrm>
        </p:grpSpPr>
        <p:grpSp>
          <p:nvGrpSpPr>
            <p:cNvPr id="25691" name="Group 40"/>
            <p:cNvGrpSpPr>
              <a:grpSpLocks/>
            </p:cNvGrpSpPr>
            <p:nvPr/>
          </p:nvGrpSpPr>
          <p:grpSpPr bwMode="auto">
            <a:xfrm>
              <a:off x="1200" y="3120"/>
              <a:ext cx="624" cy="384"/>
              <a:chOff x="336" y="3072"/>
              <a:chExt cx="624" cy="384"/>
            </a:xfrm>
          </p:grpSpPr>
          <p:sp>
            <p:nvSpPr>
              <p:cNvPr id="25693" name="Line 41"/>
              <p:cNvSpPr>
                <a:spLocks noChangeShapeType="1"/>
              </p:cNvSpPr>
              <p:nvPr/>
            </p:nvSpPr>
            <p:spPr bwMode="auto">
              <a:xfrm>
                <a:off x="336" y="326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4" name="Line 42"/>
              <p:cNvSpPr>
                <a:spLocks noChangeShapeType="1"/>
              </p:cNvSpPr>
              <p:nvPr/>
            </p:nvSpPr>
            <p:spPr bwMode="auto">
              <a:xfrm>
                <a:off x="576" y="3072"/>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5" name="Line 43"/>
              <p:cNvSpPr>
                <a:spLocks noChangeShapeType="1"/>
              </p:cNvSpPr>
              <p:nvPr/>
            </p:nvSpPr>
            <p:spPr bwMode="auto">
              <a:xfrm>
                <a:off x="672" y="3168"/>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6" name="Line 44"/>
              <p:cNvSpPr>
                <a:spLocks noChangeShapeType="1"/>
              </p:cNvSpPr>
              <p:nvPr/>
            </p:nvSpPr>
            <p:spPr bwMode="auto">
              <a:xfrm>
                <a:off x="672" y="3264"/>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7" name="Line 45"/>
              <p:cNvSpPr>
                <a:spLocks noChangeShapeType="1"/>
              </p:cNvSpPr>
              <p:nvPr/>
            </p:nvSpPr>
            <p:spPr bwMode="auto">
              <a:xfrm>
                <a:off x="480" y="312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8" name="Line 46"/>
              <p:cNvSpPr>
                <a:spLocks noChangeShapeType="1"/>
              </p:cNvSpPr>
              <p:nvPr/>
            </p:nvSpPr>
            <p:spPr bwMode="auto">
              <a:xfrm>
                <a:off x="720" y="3216"/>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92" name="Line 47"/>
            <p:cNvSpPr>
              <a:spLocks noChangeShapeType="1"/>
            </p:cNvSpPr>
            <p:nvPr/>
          </p:nvSpPr>
          <p:spPr bwMode="auto">
            <a:xfrm>
              <a:off x="1296" y="3216"/>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8"/>
          <p:cNvGrpSpPr>
            <a:grpSpLocks/>
          </p:cNvGrpSpPr>
          <p:nvPr/>
        </p:nvGrpSpPr>
        <p:grpSpPr bwMode="auto">
          <a:xfrm>
            <a:off x="7308850" y="3875088"/>
            <a:ext cx="1295400" cy="609600"/>
            <a:chOff x="1200" y="3120"/>
            <a:chExt cx="816" cy="384"/>
          </a:xfrm>
        </p:grpSpPr>
        <p:grpSp>
          <p:nvGrpSpPr>
            <p:cNvPr id="25680" name="Group 49"/>
            <p:cNvGrpSpPr>
              <a:grpSpLocks/>
            </p:cNvGrpSpPr>
            <p:nvPr/>
          </p:nvGrpSpPr>
          <p:grpSpPr bwMode="auto">
            <a:xfrm>
              <a:off x="1728" y="3216"/>
              <a:ext cx="288" cy="192"/>
              <a:chOff x="1632" y="3216"/>
              <a:chExt cx="288" cy="192"/>
            </a:xfrm>
          </p:grpSpPr>
          <p:sp>
            <p:nvSpPr>
              <p:cNvPr id="25688" name="Line 50"/>
              <p:cNvSpPr>
                <a:spLocks noChangeShapeType="1"/>
              </p:cNvSpPr>
              <p:nvPr/>
            </p:nvSpPr>
            <p:spPr bwMode="auto">
              <a:xfrm>
                <a:off x="1632" y="321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9" name="Line 51"/>
              <p:cNvSpPr>
                <a:spLocks noChangeShapeType="1"/>
              </p:cNvSpPr>
              <p:nvPr/>
            </p:nvSpPr>
            <p:spPr bwMode="auto">
              <a:xfrm>
                <a:off x="1632" y="3312"/>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0" name="Line 52"/>
              <p:cNvSpPr>
                <a:spLocks noChangeShapeType="1"/>
              </p:cNvSpPr>
              <p:nvPr/>
            </p:nvSpPr>
            <p:spPr bwMode="auto">
              <a:xfrm>
                <a:off x="1680" y="3264"/>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81" name="Group 53"/>
            <p:cNvGrpSpPr>
              <a:grpSpLocks/>
            </p:cNvGrpSpPr>
            <p:nvPr/>
          </p:nvGrpSpPr>
          <p:grpSpPr bwMode="auto">
            <a:xfrm>
              <a:off x="1200" y="3120"/>
              <a:ext cx="240" cy="384"/>
              <a:chOff x="1296" y="3120"/>
              <a:chExt cx="240" cy="384"/>
            </a:xfrm>
          </p:grpSpPr>
          <p:sp>
            <p:nvSpPr>
              <p:cNvPr id="25684" name="Line 54"/>
              <p:cNvSpPr>
                <a:spLocks noChangeShapeType="1"/>
              </p:cNvSpPr>
              <p:nvPr/>
            </p:nvSpPr>
            <p:spPr bwMode="auto">
              <a:xfrm>
                <a:off x="1296" y="3312"/>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5" name="Line 55"/>
              <p:cNvSpPr>
                <a:spLocks noChangeShapeType="1"/>
              </p:cNvSpPr>
              <p:nvPr/>
            </p:nvSpPr>
            <p:spPr bwMode="auto">
              <a:xfrm>
                <a:off x="1536" y="312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6" name="Line 56"/>
              <p:cNvSpPr>
                <a:spLocks noChangeShapeType="1"/>
              </p:cNvSpPr>
              <p:nvPr/>
            </p:nvSpPr>
            <p:spPr bwMode="auto">
              <a:xfrm>
                <a:off x="1440" y="3168"/>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7" name="Line 57"/>
              <p:cNvSpPr>
                <a:spLocks noChangeShapeType="1"/>
              </p:cNvSpPr>
              <p:nvPr/>
            </p:nvSpPr>
            <p:spPr bwMode="auto">
              <a:xfrm>
                <a:off x="1392" y="3216"/>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82" name="Line 58"/>
            <p:cNvSpPr>
              <a:spLocks noChangeShapeType="1"/>
            </p:cNvSpPr>
            <p:nvPr/>
          </p:nvSpPr>
          <p:spPr bwMode="auto">
            <a:xfrm>
              <a:off x="1536" y="321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3" name="Line 59"/>
            <p:cNvSpPr>
              <a:spLocks noChangeShapeType="1"/>
            </p:cNvSpPr>
            <p:nvPr/>
          </p:nvSpPr>
          <p:spPr bwMode="auto">
            <a:xfrm>
              <a:off x="1632" y="312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60"/>
          <p:cNvGrpSpPr>
            <a:grpSpLocks/>
          </p:cNvGrpSpPr>
          <p:nvPr/>
        </p:nvGrpSpPr>
        <p:grpSpPr bwMode="auto">
          <a:xfrm>
            <a:off x="7380288" y="4811713"/>
            <a:ext cx="990600" cy="304800"/>
            <a:chOff x="2144" y="3113"/>
            <a:chExt cx="624" cy="192"/>
          </a:xfrm>
        </p:grpSpPr>
        <p:sp>
          <p:nvSpPr>
            <p:cNvPr id="25677" name="AutoShape 61"/>
            <p:cNvSpPr>
              <a:spLocks noChangeArrowheads="1"/>
            </p:cNvSpPr>
            <p:nvPr/>
          </p:nvSpPr>
          <p:spPr bwMode="auto">
            <a:xfrm>
              <a:off x="2336" y="3113"/>
              <a:ext cx="240" cy="192"/>
            </a:xfrm>
            <a:prstGeom prst="flowChartSummingJunction">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5678" name="Line 62"/>
            <p:cNvSpPr>
              <a:spLocks noChangeShapeType="1"/>
            </p:cNvSpPr>
            <p:nvPr/>
          </p:nvSpPr>
          <p:spPr bwMode="auto">
            <a:xfrm>
              <a:off x="2144" y="3209"/>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9" name="Line 63"/>
            <p:cNvSpPr>
              <a:spLocks noChangeShapeType="1"/>
            </p:cNvSpPr>
            <p:nvPr/>
          </p:nvSpPr>
          <p:spPr bwMode="auto">
            <a:xfrm>
              <a:off x="2576" y="3209"/>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616" name="Line 64"/>
          <p:cNvSpPr>
            <a:spLocks noChangeShapeType="1"/>
          </p:cNvSpPr>
          <p:nvPr/>
        </p:nvSpPr>
        <p:spPr bwMode="auto">
          <a:xfrm>
            <a:off x="7596188" y="2651125"/>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Text Box 65"/>
          <p:cNvSpPr txBox="1">
            <a:spLocks noChangeArrowheads="1"/>
          </p:cNvSpPr>
          <p:nvPr/>
        </p:nvSpPr>
        <p:spPr bwMode="auto">
          <a:xfrm>
            <a:off x="7162800" y="548640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grpSp>
        <p:nvGrpSpPr>
          <p:cNvPr id="8" name="Group 66"/>
          <p:cNvGrpSpPr>
            <a:grpSpLocks/>
          </p:cNvGrpSpPr>
          <p:nvPr/>
        </p:nvGrpSpPr>
        <p:grpSpPr bwMode="auto">
          <a:xfrm>
            <a:off x="7235825" y="5675313"/>
            <a:ext cx="1244600" cy="76200"/>
            <a:chOff x="3606" y="3158"/>
            <a:chExt cx="784" cy="48"/>
          </a:xfrm>
        </p:grpSpPr>
        <p:sp>
          <p:nvSpPr>
            <p:cNvPr id="25672" name="Line 67"/>
            <p:cNvSpPr>
              <a:spLocks noChangeShapeType="1"/>
            </p:cNvSpPr>
            <p:nvPr/>
          </p:nvSpPr>
          <p:spPr bwMode="auto">
            <a:xfrm>
              <a:off x="4150" y="3203"/>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3" name="Line 68"/>
            <p:cNvSpPr>
              <a:spLocks noChangeShapeType="1"/>
            </p:cNvSpPr>
            <p:nvPr/>
          </p:nvSpPr>
          <p:spPr bwMode="auto">
            <a:xfrm>
              <a:off x="3606" y="3203"/>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4" name="Line 69"/>
            <p:cNvSpPr>
              <a:spLocks noChangeShapeType="1"/>
            </p:cNvSpPr>
            <p:nvPr/>
          </p:nvSpPr>
          <p:spPr bwMode="auto">
            <a:xfrm>
              <a:off x="3833" y="3158"/>
              <a:ext cx="28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5" name="Oval 70"/>
            <p:cNvSpPr>
              <a:spLocks noChangeArrowheads="1"/>
            </p:cNvSpPr>
            <p:nvPr/>
          </p:nvSpPr>
          <p:spPr bwMode="auto">
            <a:xfrm>
              <a:off x="3833" y="3158"/>
              <a:ext cx="48" cy="48"/>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5676" name="Oval 71"/>
            <p:cNvSpPr>
              <a:spLocks noChangeArrowheads="1"/>
            </p:cNvSpPr>
            <p:nvPr/>
          </p:nvSpPr>
          <p:spPr bwMode="auto">
            <a:xfrm>
              <a:off x="4105" y="3158"/>
              <a:ext cx="48" cy="48"/>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grpSp>
        <p:nvGrpSpPr>
          <p:cNvPr id="9" name="Group 72"/>
          <p:cNvGrpSpPr>
            <a:grpSpLocks/>
          </p:cNvGrpSpPr>
          <p:nvPr/>
        </p:nvGrpSpPr>
        <p:grpSpPr bwMode="auto">
          <a:xfrm>
            <a:off x="7308850" y="3082925"/>
            <a:ext cx="1143000" cy="236538"/>
            <a:chOff x="4560" y="3067"/>
            <a:chExt cx="720" cy="149"/>
          </a:xfrm>
        </p:grpSpPr>
        <p:sp>
          <p:nvSpPr>
            <p:cNvPr id="25667" name="Line 73"/>
            <p:cNvSpPr>
              <a:spLocks noChangeShapeType="1"/>
            </p:cNvSpPr>
            <p:nvPr/>
          </p:nvSpPr>
          <p:spPr bwMode="auto">
            <a:xfrm>
              <a:off x="5040" y="321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Line 74"/>
            <p:cNvSpPr>
              <a:spLocks noChangeShapeType="1"/>
            </p:cNvSpPr>
            <p:nvPr/>
          </p:nvSpPr>
          <p:spPr bwMode="auto">
            <a:xfrm>
              <a:off x="4560" y="321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Oval 75"/>
            <p:cNvSpPr>
              <a:spLocks noChangeArrowheads="1"/>
            </p:cNvSpPr>
            <p:nvPr/>
          </p:nvSpPr>
          <p:spPr bwMode="auto">
            <a:xfrm>
              <a:off x="4752" y="3168"/>
              <a:ext cx="48" cy="48"/>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5670" name="Line 76"/>
            <p:cNvSpPr>
              <a:spLocks noChangeShapeType="1"/>
            </p:cNvSpPr>
            <p:nvPr/>
          </p:nvSpPr>
          <p:spPr bwMode="auto">
            <a:xfrm flipV="1">
              <a:off x="4785" y="3067"/>
              <a:ext cx="24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Oval 77"/>
            <p:cNvSpPr>
              <a:spLocks noChangeArrowheads="1"/>
            </p:cNvSpPr>
            <p:nvPr/>
          </p:nvSpPr>
          <p:spPr bwMode="auto">
            <a:xfrm>
              <a:off x="4992" y="3168"/>
              <a:ext cx="48" cy="48"/>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sp>
        <p:nvSpPr>
          <p:cNvPr id="23630" name="Text Box 78"/>
          <p:cNvSpPr txBox="1">
            <a:spLocks noChangeArrowheads="1"/>
          </p:cNvSpPr>
          <p:nvPr/>
        </p:nvSpPr>
        <p:spPr bwMode="auto">
          <a:xfrm>
            <a:off x="4643438" y="2428875"/>
            <a:ext cx="461962" cy="457200"/>
          </a:xfrm>
          <a:prstGeom prst="rect">
            <a:avLst/>
          </a:prstGeom>
          <a:gradFill rotWithShape="1">
            <a:gsLst>
              <a:gs pos="0">
                <a:schemeClr val="bg1"/>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cs typeface="Times New Roman" panose="02020603050405020304" pitchFamily="18" charset="0"/>
              </a:rPr>
              <a:t>1</a:t>
            </a:r>
          </a:p>
        </p:txBody>
      </p:sp>
      <p:sp>
        <p:nvSpPr>
          <p:cNvPr id="23631" name="Text Box 79"/>
          <p:cNvSpPr txBox="1">
            <a:spLocks noChangeArrowheads="1"/>
          </p:cNvSpPr>
          <p:nvPr/>
        </p:nvSpPr>
        <p:spPr bwMode="auto">
          <a:xfrm>
            <a:off x="4648200" y="3124200"/>
            <a:ext cx="461963" cy="457200"/>
          </a:xfrm>
          <a:prstGeom prst="rect">
            <a:avLst/>
          </a:prstGeom>
          <a:gradFill rotWithShape="1">
            <a:gsLst>
              <a:gs pos="0">
                <a:schemeClr val="bg1"/>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2</a:t>
            </a:r>
          </a:p>
        </p:txBody>
      </p:sp>
      <p:sp>
        <p:nvSpPr>
          <p:cNvPr id="23632" name="Text Box 80"/>
          <p:cNvSpPr txBox="1">
            <a:spLocks noChangeArrowheads="1"/>
          </p:cNvSpPr>
          <p:nvPr/>
        </p:nvSpPr>
        <p:spPr bwMode="auto">
          <a:xfrm>
            <a:off x="4643438" y="3979863"/>
            <a:ext cx="461962" cy="457200"/>
          </a:xfrm>
          <a:prstGeom prst="rect">
            <a:avLst/>
          </a:prstGeom>
          <a:gradFill rotWithShape="1">
            <a:gsLst>
              <a:gs pos="0">
                <a:schemeClr val="bg1"/>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3</a:t>
            </a:r>
          </a:p>
        </p:txBody>
      </p:sp>
      <p:sp>
        <p:nvSpPr>
          <p:cNvPr id="23633" name="Text Box 81"/>
          <p:cNvSpPr txBox="1">
            <a:spLocks noChangeArrowheads="1"/>
          </p:cNvSpPr>
          <p:nvPr/>
        </p:nvSpPr>
        <p:spPr bwMode="auto">
          <a:xfrm>
            <a:off x="4648200" y="4724400"/>
            <a:ext cx="461963" cy="457200"/>
          </a:xfrm>
          <a:prstGeom prst="rect">
            <a:avLst/>
          </a:prstGeom>
          <a:gradFill rotWithShape="1">
            <a:gsLst>
              <a:gs pos="0">
                <a:schemeClr val="bg1"/>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4</a:t>
            </a:r>
          </a:p>
        </p:txBody>
      </p:sp>
      <p:sp>
        <p:nvSpPr>
          <p:cNvPr id="23634" name="Text Box 82"/>
          <p:cNvSpPr txBox="1">
            <a:spLocks noChangeArrowheads="1"/>
          </p:cNvSpPr>
          <p:nvPr/>
        </p:nvSpPr>
        <p:spPr bwMode="auto">
          <a:xfrm>
            <a:off x="4643438" y="5491163"/>
            <a:ext cx="461962" cy="457200"/>
          </a:xfrm>
          <a:prstGeom prst="rect">
            <a:avLst/>
          </a:prstGeom>
          <a:gradFill rotWithShape="1">
            <a:gsLst>
              <a:gs pos="0">
                <a:schemeClr val="bg1"/>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5</a:t>
            </a:r>
          </a:p>
        </p:txBody>
      </p:sp>
      <p:sp>
        <p:nvSpPr>
          <p:cNvPr id="23635" name="Text Box 83"/>
          <p:cNvSpPr txBox="1">
            <a:spLocks noChangeArrowheads="1"/>
          </p:cNvSpPr>
          <p:nvPr/>
        </p:nvSpPr>
        <p:spPr bwMode="auto">
          <a:xfrm>
            <a:off x="4643438" y="6172200"/>
            <a:ext cx="461962" cy="457200"/>
          </a:xfrm>
          <a:prstGeom prst="rect">
            <a:avLst/>
          </a:prstGeom>
          <a:gradFill rotWithShape="1">
            <a:gsLst>
              <a:gs pos="0">
                <a:schemeClr val="bg1"/>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6</a:t>
            </a:r>
          </a:p>
        </p:txBody>
      </p:sp>
      <p:sp>
        <p:nvSpPr>
          <p:cNvPr id="23636" name="Text Box 84"/>
          <p:cNvSpPr txBox="1">
            <a:spLocks noChangeArrowheads="1"/>
          </p:cNvSpPr>
          <p:nvPr/>
        </p:nvSpPr>
        <p:spPr bwMode="auto">
          <a:xfrm>
            <a:off x="6229350" y="2435225"/>
            <a:ext cx="476250" cy="457200"/>
          </a:xfrm>
          <a:prstGeom prst="rect">
            <a:avLst/>
          </a:prstGeom>
          <a:gradFill rotWithShape="1">
            <a:gsLst>
              <a:gs pos="0">
                <a:srgbClr val="FFFF00"/>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a</a:t>
            </a:r>
          </a:p>
        </p:txBody>
      </p:sp>
      <p:sp>
        <p:nvSpPr>
          <p:cNvPr id="23637" name="Text Box 85"/>
          <p:cNvSpPr txBox="1">
            <a:spLocks noChangeArrowheads="1"/>
          </p:cNvSpPr>
          <p:nvPr/>
        </p:nvSpPr>
        <p:spPr bwMode="auto">
          <a:xfrm>
            <a:off x="6227763" y="3082925"/>
            <a:ext cx="476250" cy="457200"/>
          </a:xfrm>
          <a:prstGeom prst="rect">
            <a:avLst/>
          </a:prstGeom>
          <a:gradFill rotWithShape="1">
            <a:gsLst>
              <a:gs pos="0">
                <a:srgbClr val="FFFF00"/>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b</a:t>
            </a:r>
          </a:p>
        </p:txBody>
      </p:sp>
      <p:sp>
        <p:nvSpPr>
          <p:cNvPr id="23638" name="Text Box 86"/>
          <p:cNvSpPr txBox="1">
            <a:spLocks noChangeArrowheads="1"/>
          </p:cNvSpPr>
          <p:nvPr/>
        </p:nvSpPr>
        <p:spPr bwMode="auto">
          <a:xfrm>
            <a:off x="6242050" y="3948113"/>
            <a:ext cx="476250" cy="457200"/>
          </a:xfrm>
          <a:prstGeom prst="rect">
            <a:avLst/>
          </a:prstGeom>
          <a:gradFill rotWithShape="1">
            <a:gsLst>
              <a:gs pos="0">
                <a:srgbClr val="FFFF00"/>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c</a:t>
            </a:r>
          </a:p>
        </p:txBody>
      </p:sp>
      <p:sp>
        <p:nvSpPr>
          <p:cNvPr id="23639" name="Text Box 87"/>
          <p:cNvSpPr txBox="1">
            <a:spLocks noChangeArrowheads="1"/>
          </p:cNvSpPr>
          <p:nvPr/>
        </p:nvSpPr>
        <p:spPr bwMode="auto">
          <a:xfrm>
            <a:off x="6229350" y="4667250"/>
            <a:ext cx="476250" cy="457200"/>
          </a:xfrm>
          <a:prstGeom prst="rect">
            <a:avLst/>
          </a:prstGeom>
          <a:gradFill rotWithShape="1">
            <a:gsLst>
              <a:gs pos="0">
                <a:srgbClr val="FFFF00"/>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d</a:t>
            </a:r>
          </a:p>
        </p:txBody>
      </p:sp>
      <p:sp>
        <p:nvSpPr>
          <p:cNvPr id="23640" name="Text Box 88"/>
          <p:cNvSpPr txBox="1">
            <a:spLocks noChangeArrowheads="1"/>
          </p:cNvSpPr>
          <p:nvPr/>
        </p:nvSpPr>
        <p:spPr bwMode="auto">
          <a:xfrm>
            <a:off x="6229350" y="5459413"/>
            <a:ext cx="476250" cy="457200"/>
          </a:xfrm>
          <a:prstGeom prst="rect">
            <a:avLst/>
          </a:prstGeom>
          <a:gradFill rotWithShape="1">
            <a:gsLst>
              <a:gs pos="0">
                <a:srgbClr val="FFFF00"/>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e</a:t>
            </a:r>
          </a:p>
        </p:txBody>
      </p:sp>
      <p:sp>
        <p:nvSpPr>
          <p:cNvPr id="23641" name="Text Box 89"/>
          <p:cNvSpPr txBox="1">
            <a:spLocks noChangeArrowheads="1"/>
          </p:cNvSpPr>
          <p:nvPr/>
        </p:nvSpPr>
        <p:spPr bwMode="auto">
          <a:xfrm>
            <a:off x="6229350" y="6248400"/>
            <a:ext cx="476250" cy="457200"/>
          </a:xfrm>
          <a:prstGeom prst="rect">
            <a:avLst/>
          </a:prstGeom>
          <a:gradFill rotWithShape="1">
            <a:gsLst>
              <a:gs pos="0">
                <a:srgbClr val="FFFF00"/>
              </a:gs>
              <a:gs pos="100000">
                <a:srgbClr val="FF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f</a:t>
            </a:r>
          </a:p>
        </p:txBody>
      </p:sp>
      <p:sp>
        <p:nvSpPr>
          <p:cNvPr id="23642" name="Line 90"/>
          <p:cNvSpPr>
            <a:spLocks noChangeShapeType="1"/>
          </p:cNvSpPr>
          <p:nvPr/>
        </p:nvSpPr>
        <p:spPr bwMode="auto">
          <a:xfrm>
            <a:off x="4800600" y="2819400"/>
            <a:ext cx="1439863" cy="2017713"/>
          </a:xfrm>
          <a:prstGeom prst="line">
            <a:avLst/>
          </a:prstGeom>
          <a:noFill/>
          <a:ln w="38100">
            <a:solidFill>
              <a:schemeClr val="hlink"/>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643" name="Line 91"/>
          <p:cNvSpPr>
            <a:spLocks noChangeShapeType="1"/>
          </p:cNvSpPr>
          <p:nvPr/>
        </p:nvSpPr>
        <p:spPr bwMode="auto">
          <a:xfrm>
            <a:off x="4876800" y="3429000"/>
            <a:ext cx="1441450" cy="2879725"/>
          </a:xfrm>
          <a:prstGeom prst="line">
            <a:avLst/>
          </a:prstGeom>
          <a:noFill/>
          <a:ln w="38100">
            <a:solidFill>
              <a:srgbClr val="FF33C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644" name="Line 92"/>
          <p:cNvSpPr>
            <a:spLocks noChangeShapeType="1"/>
          </p:cNvSpPr>
          <p:nvPr/>
        </p:nvSpPr>
        <p:spPr bwMode="auto">
          <a:xfrm flipV="1">
            <a:off x="4953000" y="2819400"/>
            <a:ext cx="1368425" cy="1368425"/>
          </a:xfrm>
          <a:prstGeom prst="line">
            <a:avLst/>
          </a:prstGeom>
          <a:noFill/>
          <a:ln w="38100">
            <a:solidFill>
              <a:srgbClr val="6600C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645" name="Line 93"/>
          <p:cNvSpPr>
            <a:spLocks noChangeShapeType="1"/>
          </p:cNvSpPr>
          <p:nvPr/>
        </p:nvSpPr>
        <p:spPr bwMode="auto">
          <a:xfrm>
            <a:off x="4876800" y="4953000"/>
            <a:ext cx="1439863" cy="719138"/>
          </a:xfrm>
          <a:prstGeom prst="line">
            <a:avLst/>
          </a:prstGeom>
          <a:noFill/>
          <a:ln w="38100">
            <a:solidFill>
              <a:srgbClr val="990033"/>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646" name="Line 94"/>
          <p:cNvSpPr>
            <a:spLocks noChangeShapeType="1"/>
          </p:cNvSpPr>
          <p:nvPr/>
        </p:nvSpPr>
        <p:spPr bwMode="auto">
          <a:xfrm flipV="1">
            <a:off x="4876800" y="4343400"/>
            <a:ext cx="1439863" cy="1512888"/>
          </a:xfrm>
          <a:prstGeom prst="line">
            <a:avLst/>
          </a:prstGeom>
          <a:noFill/>
          <a:ln w="38100">
            <a:solidFill>
              <a:srgbClr val="FF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647" name="Line 95"/>
          <p:cNvSpPr>
            <a:spLocks noChangeShapeType="1"/>
          </p:cNvSpPr>
          <p:nvPr/>
        </p:nvSpPr>
        <p:spPr bwMode="auto">
          <a:xfrm flipV="1">
            <a:off x="4876800" y="3429000"/>
            <a:ext cx="1439863" cy="2879725"/>
          </a:xfrm>
          <a:prstGeom prst="line">
            <a:avLst/>
          </a:prstGeom>
          <a:noFill/>
          <a:ln w="38100">
            <a:solidFill>
              <a:srgbClr val="3333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664" name="WordArt 97"/>
          <p:cNvSpPr>
            <a:spLocks noChangeArrowheads="1" noChangeShapeType="1" noTextEdit="1"/>
          </p:cNvSpPr>
          <p:nvPr/>
        </p:nvSpPr>
        <p:spPr bwMode="auto">
          <a:xfrm>
            <a:off x="2590800" y="0"/>
            <a:ext cx="3810000" cy="609600"/>
          </a:xfrm>
          <a:prstGeom prst="rect">
            <a:avLst/>
          </a:prstGeom>
        </p:spPr>
        <p:txBody>
          <a:bodyPr wrap="none" fromWordArt="1">
            <a:prstTxWarp prst="textFadeUp">
              <a:avLst>
                <a:gd name="adj" fmla="val 9991"/>
              </a:avLst>
            </a:prstTxWarp>
          </a:bodyPr>
          <a:lstStyle/>
          <a:p>
            <a:pPr algn="ctr"/>
            <a:r>
              <a:rPr lang="en-US" sz="3600" kern="10">
                <a:ln w="12700">
                  <a:solidFill>
                    <a:srgbClr val="0000CC"/>
                  </a:solidFill>
                  <a:round/>
                  <a:headEnd/>
                  <a:tailEnd/>
                </a:ln>
                <a:solidFill>
                  <a:srgbClr val="FF000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Củng cố</a:t>
            </a:r>
          </a:p>
        </p:txBody>
      </p:sp>
      <p:sp>
        <p:nvSpPr>
          <p:cNvPr id="25665" name="AutoShape 98">
            <a:hlinkClick r:id="rId2" action="ppaction://hlinksldjump" highlightClick="1"/>
          </p:cNvPr>
          <p:cNvSpPr>
            <a:spLocks noChangeArrowheads="1"/>
          </p:cNvSpPr>
          <p:nvPr/>
        </p:nvSpPr>
        <p:spPr bwMode="auto">
          <a:xfrm>
            <a:off x="8534400" y="0"/>
            <a:ext cx="609600" cy="533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5666" name="AutoShape 99">
            <a:hlinkClick r:id="" action="ppaction://noaction" highlightClick="1"/>
          </p:cNvPr>
          <p:cNvSpPr>
            <a:spLocks noChangeArrowheads="1"/>
          </p:cNvSpPr>
          <p:nvPr/>
        </p:nvSpPr>
        <p:spPr bwMode="auto">
          <a:xfrm>
            <a:off x="609600" y="0"/>
            <a:ext cx="533400" cy="533400"/>
          </a:xfrm>
          <a:prstGeom prst="actionButtonBlank">
            <a:avLst/>
          </a:prstGeom>
          <a:gradFill rotWithShape="1">
            <a:gsLst>
              <a:gs pos="0">
                <a:srgbClr val="FFFF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a:latin typeface="Times New Roman" panose="02020603050405020304" pitchFamily="18" charset="0"/>
                <a:cs typeface="Times New Roman" panose="02020603050405020304" pitchFamily="18" charset="0"/>
                <a:hlinkClick r:id="rId3" action="ppaction://hlinksldjump"/>
              </a:rPr>
              <a:t>2</a:t>
            </a:r>
            <a:endParaRPr lang="vi-VN"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3648"/>
                                        </p:tgtEl>
                                        <p:attrNameLst>
                                          <p:attrName>style.visibility</p:attrName>
                                        </p:attrNameLst>
                                      </p:cBhvr>
                                      <p:to>
                                        <p:strVal val="visible"/>
                                      </p:to>
                                    </p:set>
                                    <p:anim calcmode="lin" valueType="num">
                                      <p:cBhvr>
                                        <p:cTn id="14" dur="2000" fill="hold"/>
                                        <p:tgtEl>
                                          <p:spTgt spid="23648"/>
                                        </p:tgtEl>
                                        <p:attrNameLst>
                                          <p:attrName>ppt_w</p:attrName>
                                        </p:attrNameLst>
                                      </p:cBhvr>
                                      <p:tavLst>
                                        <p:tav tm="0">
                                          <p:val>
                                            <p:fltVal val="0"/>
                                          </p:val>
                                        </p:tav>
                                        <p:tav tm="100000">
                                          <p:val>
                                            <p:strVal val="#ppt_w"/>
                                          </p:val>
                                        </p:tav>
                                      </p:tavLst>
                                    </p:anim>
                                    <p:anim calcmode="lin" valueType="num">
                                      <p:cBhvr>
                                        <p:cTn id="15" dur="2000" fill="hold"/>
                                        <p:tgtEl>
                                          <p:spTgt spid="23648"/>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616"/>
                                        </p:tgtEl>
                                        <p:attrNameLst>
                                          <p:attrName>style.visibility</p:attrName>
                                        </p:attrNameLst>
                                      </p:cBhvr>
                                      <p:to>
                                        <p:strVal val="visible"/>
                                      </p:to>
                                    </p:set>
                                    <p:anim calcmode="lin" valueType="num">
                                      <p:cBhvr>
                                        <p:cTn id="22" dur="2000" fill="hold"/>
                                        <p:tgtEl>
                                          <p:spTgt spid="23616"/>
                                        </p:tgtEl>
                                        <p:attrNameLst>
                                          <p:attrName>ppt_w</p:attrName>
                                        </p:attrNameLst>
                                      </p:cBhvr>
                                      <p:tavLst>
                                        <p:tav tm="0">
                                          <p:val>
                                            <p:fltVal val="0"/>
                                          </p:val>
                                        </p:tav>
                                        <p:tav tm="100000">
                                          <p:val>
                                            <p:strVal val="#ppt_w"/>
                                          </p:val>
                                        </p:tav>
                                      </p:tavLst>
                                    </p:anim>
                                    <p:anim calcmode="lin" valueType="num">
                                      <p:cBhvr>
                                        <p:cTn id="23" dur="2000" fill="hold"/>
                                        <p:tgtEl>
                                          <p:spTgt spid="23616"/>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2000" fill="hold"/>
                                        <p:tgtEl>
                                          <p:spTgt spid="4"/>
                                        </p:tgtEl>
                                        <p:attrNameLst>
                                          <p:attrName>ppt_w</p:attrName>
                                        </p:attrNameLst>
                                      </p:cBhvr>
                                      <p:tavLst>
                                        <p:tav tm="0">
                                          <p:val>
                                            <p:fltVal val="0"/>
                                          </p:val>
                                        </p:tav>
                                        <p:tav tm="100000">
                                          <p:val>
                                            <p:strVal val="#ppt_w"/>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000" fill="hold"/>
                                        <p:tgtEl>
                                          <p:spTgt spid="7"/>
                                        </p:tgtEl>
                                        <p:attrNameLst>
                                          <p:attrName>ppt_w</p:attrName>
                                        </p:attrNameLst>
                                      </p:cBhvr>
                                      <p:tavLst>
                                        <p:tav tm="0">
                                          <p:val>
                                            <p:fltVal val="0"/>
                                          </p:val>
                                        </p:tav>
                                        <p:tav tm="100000">
                                          <p:val>
                                            <p:strVal val="#ppt_w"/>
                                          </p:val>
                                        </p:tav>
                                      </p:tavLst>
                                    </p:anim>
                                    <p:anim calcmode="lin" valueType="num">
                                      <p:cBhvr>
                                        <p:cTn id="31" dur="2000" fill="hold"/>
                                        <p:tgtEl>
                                          <p:spTgt spid="7"/>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2000" fill="hold"/>
                                        <p:tgtEl>
                                          <p:spTgt spid="2"/>
                                        </p:tgtEl>
                                        <p:attrNameLst>
                                          <p:attrName>ppt_w</p:attrName>
                                        </p:attrNameLst>
                                      </p:cBhvr>
                                      <p:tavLst>
                                        <p:tav tm="0">
                                          <p:val>
                                            <p:fltVal val="0"/>
                                          </p:val>
                                        </p:tav>
                                        <p:tav tm="100000">
                                          <p:val>
                                            <p:strVal val="#ppt_w"/>
                                          </p:val>
                                        </p:tav>
                                      </p:tavLst>
                                    </p:anim>
                                    <p:anim calcmode="lin" valueType="num">
                                      <p:cBhvr>
                                        <p:cTn id="39"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630"/>
                                        </p:tgtEl>
                                        <p:attrNameLst>
                                          <p:attrName>style.visibility</p:attrName>
                                        </p:attrNameLst>
                                      </p:cBhvr>
                                      <p:to>
                                        <p:strVal val="visible"/>
                                      </p:to>
                                    </p:set>
                                    <p:animEffect transition="in" filter="wipe(down)">
                                      <p:cBhvr>
                                        <p:cTn id="44" dur="500"/>
                                        <p:tgtEl>
                                          <p:spTgt spid="236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631"/>
                                        </p:tgtEl>
                                        <p:attrNameLst>
                                          <p:attrName>style.visibility</p:attrName>
                                        </p:attrNameLst>
                                      </p:cBhvr>
                                      <p:to>
                                        <p:strVal val="visible"/>
                                      </p:to>
                                    </p:set>
                                    <p:animEffect transition="in" filter="wipe(down)">
                                      <p:cBhvr>
                                        <p:cTn id="47" dur="500"/>
                                        <p:tgtEl>
                                          <p:spTgt spid="2363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3632"/>
                                        </p:tgtEl>
                                        <p:attrNameLst>
                                          <p:attrName>style.visibility</p:attrName>
                                        </p:attrNameLst>
                                      </p:cBhvr>
                                      <p:to>
                                        <p:strVal val="visible"/>
                                      </p:to>
                                    </p:set>
                                    <p:animEffect transition="in" filter="wipe(down)">
                                      <p:cBhvr>
                                        <p:cTn id="50" dur="500"/>
                                        <p:tgtEl>
                                          <p:spTgt spid="2363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633"/>
                                        </p:tgtEl>
                                        <p:attrNameLst>
                                          <p:attrName>style.visibility</p:attrName>
                                        </p:attrNameLst>
                                      </p:cBhvr>
                                      <p:to>
                                        <p:strVal val="visible"/>
                                      </p:to>
                                    </p:set>
                                    <p:animEffect transition="in" filter="wipe(down)">
                                      <p:cBhvr>
                                        <p:cTn id="53" dur="500"/>
                                        <p:tgtEl>
                                          <p:spTgt spid="236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634"/>
                                        </p:tgtEl>
                                        <p:attrNameLst>
                                          <p:attrName>style.visibility</p:attrName>
                                        </p:attrNameLst>
                                      </p:cBhvr>
                                      <p:to>
                                        <p:strVal val="visible"/>
                                      </p:to>
                                    </p:set>
                                    <p:animEffect transition="in" filter="wipe(down)">
                                      <p:cBhvr>
                                        <p:cTn id="56" dur="500"/>
                                        <p:tgtEl>
                                          <p:spTgt spid="236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3635"/>
                                        </p:tgtEl>
                                        <p:attrNameLst>
                                          <p:attrName>style.visibility</p:attrName>
                                        </p:attrNameLst>
                                      </p:cBhvr>
                                      <p:to>
                                        <p:strVal val="visible"/>
                                      </p:to>
                                    </p:set>
                                    <p:animEffect transition="in" filter="wipe(down)">
                                      <p:cBhvr>
                                        <p:cTn id="59" dur="500"/>
                                        <p:tgtEl>
                                          <p:spTgt spid="2363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3636"/>
                                        </p:tgtEl>
                                        <p:attrNameLst>
                                          <p:attrName>style.visibility</p:attrName>
                                        </p:attrNameLst>
                                      </p:cBhvr>
                                      <p:to>
                                        <p:strVal val="visible"/>
                                      </p:to>
                                    </p:set>
                                    <p:animEffect transition="in" filter="wipe(down)">
                                      <p:cBhvr>
                                        <p:cTn id="64" dur="500"/>
                                        <p:tgtEl>
                                          <p:spTgt spid="2363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3637"/>
                                        </p:tgtEl>
                                        <p:attrNameLst>
                                          <p:attrName>style.visibility</p:attrName>
                                        </p:attrNameLst>
                                      </p:cBhvr>
                                      <p:to>
                                        <p:strVal val="visible"/>
                                      </p:to>
                                    </p:set>
                                    <p:animEffect transition="in" filter="wipe(down)">
                                      <p:cBhvr>
                                        <p:cTn id="67" dur="500"/>
                                        <p:tgtEl>
                                          <p:spTgt spid="2363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638"/>
                                        </p:tgtEl>
                                        <p:attrNameLst>
                                          <p:attrName>style.visibility</p:attrName>
                                        </p:attrNameLst>
                                      </p:cBhvr>
                                      <p:to>
                                        <p:strVal val="visible"/>
                                      </p:to>
                                    </p:set>
                                    <p:animEffect transition="in" filter="wipe(down)">
                                      <p:cBhvr>
                                        <p:cTn id="70" dur="500"/>
                                        <p:tgtEl>
                                          <p:spTgt spid="2363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3639"/>
                                        </p:tgtEl>
                                        <p:attrNameLst>
                                          <p:attrName>style.visibility</p:attrName>
                                        </p:attrNameLst>
                                      </p:cBhvr>
                                      <p:to>
                                        <p:strVal val="visible"/>
                                      </p:to>
                                    </p:set>
                                    <p:animEffect transition="in" filter="wipe(down)">
                                      <p:cBhvr>
                                        <p:cTn id="73" dur="500"/>
                                        <p:tgtEl>
                                          <p:spTgt spid="2363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3640"/>
                                        </p:tgtEl>
                                        <p:attrNameLst>
                                          <p:attrName>style.visibility</p:attrName>
                                        </p:attrNameLst>
                                      </p:cBhvr>
                                      <p:to>
                                        <p:strVal val="visible"/>
                                      </p:to>
                                    </p:set>
                                    <p:animEffect transition="in" filter="wipe(down)">
                                      <p:cBhvr>
                                        <p:cTn id="76" dur="500"/>
                                        <p:tgtEl>
                                          <p:spTgt spid="236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3641"/>
                                        </p:tgtEl>
                                        <p:attrNameLst>
                                          <p:attrName>style.visibility</p:attrName>
                                        </p:attrNameLst>
                                      </p:cBhvr>
                                      <p:to>
                                        <p:strVal val="visible"/>
                                      </p:to>
                                    </p:set>
                                    <p:animEffect transition="in" filter="wipe(down)">
                                      <p:cBhvr>
                                        <p:cTn id="79" dur="500"/>
                                        <p:tgtEl>
                                          <p:spTgt spid="2364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8" presetClass="entr" presetSubtype="16" fill="hold" nodeType="clickEffect">
                                  <p:stCondLst>
                                    <p:cond delay="0"/>
                                  </p:stCondLst>
                                  <p:childTnLst>
                                    <p:set>
                                      <p:cBhvr>
                                        <p:cTn id="83" dur="1" fill="hold">
                                          <p:stCondLst>
                                            <p:cond delay="0"/>
                                          </p:stCondLst>
                                        </p:cTn>
                                        <p:tgtEl>
                                          <p:spTgt spid="23642"/>
                                        </p:tgtEl>
                                        <p:attrNameLst>
                                          <p:attrName>style.visibility</p:attrName>
                                        </p:attrNameLst>
                                      </p:cBhvr>
                                      <p:to>
                                        <p:strVal val="visible"/>
                                      </p:to>
                                    </p:set>
                                    <p:animEffect transition="in" filter="diamond(in)">
                                      <p:cBhvr>
                                        <p:cTn id="84" dur="2000"/>
                                        <p:tgtEl>
                                          <p:spTgt spid="2364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23643"/>
                                        </p:tgtEl>
                                        <p:attrNameLst>
                                          <p:attrName>style.visibility</p:attrName>
                                        </p:attrNameLst>
                                      </p:cBhvr>
                                      <p:to>
                                        <p:strVal val="visible"/>
                                      </p:to>
                                    </p:set>
                                    <p:animEffect transition="in" filter="blinds(horizontal)">
                                      <p:cBhvr>
                                        <p:cTn id="89" dur="500"/>
                                        <p:tgtEl>
                                          <p:spTgt spid="2364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3644"/>
                                        </p:tgtEl>
                                        <p:attrNameLst>
                                          <p:attrName>style.visibility</p:attrName>
                                        </p:attrNameLst>
                                      </p:cBhvr>
                                      <p:to>
                                        <p:strVal val="visible"/>
                                      </p:to>
                                    </p:set>
                                    <p:animEffect transition="in" filter="fade">
                                      <p:cBhvr>
                                        <p:cTn id="94" dur="2000"/>
                                        <p:tgtEl>
                                          <p:spTgt spid="2364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1" presetClass="entr" presetSubtype="0" fill="hold" nodeType="clickEffect">
                                  <p:stCondLst>
                                    <p:cond delay="0"/>
                                  </p:stCondLst>
                                  <p:childTnLst>
                                    <p:set>
                                      <p:cBhvr>
                                        <p:cTn id="98" dur="1" fill="hold">
                                          <p:stCondLst>
                                            <p:cond delay="0"/>
                                          </p:stCondLst>
                                        </p:cTn>
                                        <p:tgtEl>
                                          <p:spTgt spid="23645"/>
                                        </p:tgtEl>
                                        <p:attrNameLst>
                                          <p:attrName>style.visibility</p:attrName>
                                        </p:attrNameLst>
                                      </p:cBhvr>
                                      <p:to>
                                        <p:strVal val="visible"/>
                                      </p:to>
                                    </p:set>
                                    <p:animEffect transition="in" filter="fade">
                                      <p:cBhvr>
                                        <p:cTn id="99" dur="770" decel="100000"/>
                                        <p:tgtEl>
                                          <p:spTgt spid="23645"/>
                                        </p:tgtEl>
                                      </p:cBhvr>
                                    </p:animEffect>
                                    <p:animScale>
                                      <p:cBhvr>
                                        <p:cTn id="100" dur="770" decel="100000"/>
                                        <p:tgtEl>
                                          <p:spTgt spid="23645"/>
                                        </p:tgtEl>
                                      </p:cBhvr>
                                      <p:from x="10000" y="10000"/>
                                      <p:to x="200000" y="450000"/>
                                    </p:animScale>
                                    <p:animScale>
                                      <p:cBhvr>
                                        <p:cTn id="101" dur="1230" accel="100000" fill="hold">
                                          <p:stCondLst>
                                            <p:cond delay="770"/>
                                          </p:stCondLst>
                                        </p:cTn>
                                        <p:tgtEl>
                                          <p:spTgt spid="23645"/>
                                        </p:tgtEl>
                                      </p:cBhvr>
                                      <p:from x="200000" y="450000"/>
                                      <p:to x="100000" y="100000"/>
                                    </p:animScale>
                                    <p:set>
                                      <p:cBhvr>
                                        <p:cTn id="102" dur="770" fill="hold"/>
                                        <p:tgtEl>
                                          <p:spTgt spid="23645"/>
                                        </p:tgtEl>
                                        <p:attrNameLst>
                                          <p:attrName>ppt_x</p:attrName>
                                        </p:attrNameLst>
                                      </p:cBhvr>
                                      <p:to>
                                        <p:strVal val="(0.5)"/>
                                      </p:to>
                                    </p:set>
                                    <p:anim from="(0.5)" to="(#ppt_x)" calcmode="lin" valueType="num">
                                      <p:cBhvr>
                                        <p:cTn id="103" dur="1230" accel="100000" fill="hold">
                                          <p:stCondLst>
                                            <p:cond delay="770"/>
                                          </p:stCondLst>
                                        </p:cTn>
                                        <p:tgtEl>
                                          <p:spTgt spid="23645"/>
                                        </p:tgtEl>
                                        <p:attrNameLst>
                                          <p:attrName>ppt_x</p:attrName>
                                        </p:attrNameLst>
                                      </p:cBhvr>
                                    </p:anim>
                                    <p:set>
                                      <p:cBhvr>
                                        <p:cTn id="104" dur="770" fill="hold"/>
                                        <p:tgtEl>
                                          <p:spTgt spid="23645"/>
                                        </p:tgtEl>
                                        <p:attrNameLst>
                                          <p:attrName>ppt_y</p:attrName>
                                        </p:attrNameLst>
                                      </p:cBhvr>
                                      <p:to>
                                        <p:strVal val="(#ppt_y+0.4)"/>
                                      </p:to>
                                    </p:set>
                                    <p:anim from="(#ppt_y+0.4)" to="(#ppt_y)" calcmode="lin" valueType="num">
                                      <p:cBhvr>
                                        <p:cTn id="105" dur="1230" accel="100000" fill="hold">
                                          <p:stCondLst>
                                            <p:cond delay="770"/>
                                          </p:stCondLst>
                                        </p:cTn>
                                        <p:tgtEl>
                                          <p:spTgt spid="23645"/>
                                        </p:tgtEl>
                                        <p:attrNameLst>
                                          <p:attrName>ppt_y</p:attrName>
                                        </p:attrNameLst>
                                      </p:cBhvr>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nodeType="clickEffect">
                                  <p:stCondLst>
                                    <p:cond delay="0"/>
                                  </p:stCondLst>
                                  <p:childTnLst>
                                    <p:set>
                                      <p:cBhvr>
                                        <p:cTn id="109" dur="1" fill="hold">
                                          <p:stCondLst>
                                            <p:cond delay="0"/>
                                          </p:stCondLst>
                                        </p:cTn>
                                        <p:tgtEl>
                                          <p:spTgt spid="23646"/>
                                        </p:tgtEl>
                                        <p:attrNameLst>
                                          <p:attrName>style.visibility</p:attrName>
                                        </p:attrNameLst>
                                      </p:cBhvr>
                                      <p:to>
                                        <p:strVal val="visible"/>
                                      </p:to>
                                    </p:set>
                                    <p:animEffect transition="in" filter="diamond(in)">
                                      <p:cBhvr>
                                        <p:cTn id="110" dur="2000"/>
                                        <p:tgtEl>
                                          <p:spTgt spid="2364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23647"/>
                                        </p:tgtEl>
                                        <p:attrNameLst>
                                          <p:attrName>style.visibility</p:attrName>
                                        </p:attrNameLst>
                                      </p:cBhvr>
                                      <p:to>
                                        <p:strVal val="visible"/>
                                      </p:to>
                                    </p:set>
                                    <p:animEffect transition="in" filter="blinds(horizontal)">
                                      <p:cBhvr>
                                        <p:cTn id="115" dur="500"/>
                                        <p:tgtEl>
                                          <p:spTgt spid="236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6" restart="whenNotActive" fill="hold" evtFilter="cancelBubble" nodeType="interactiveSeq">
                <p:stCondLst>
                  <p:cond evt="onClick" delay="0">
                    <p:tgtEl>
                      <p:spTgt spid="23630"/>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2" presetClass="entr" presetSubtype="4" fill="hold" nodeType="clickEffect">
                                  <p:stCondLst>
                                    <p:cond delay="0"/>
                                  </p:stCondLst>
                                  <p:childTnLst>
                                    <p:set>
                                      <p:cBhvr>
                                        <p:cTn id="120" dur="1" fill="hold">
                                          <p:stCondLst>
                                            <p:cond delay="0"/>
                                          </p:stCondLst>
                                        </p:cTn>
                                        <p:tgtEl>
                                          <p:spTgt spid="23642"/>
                                        </p:tgtEl>
                                        <p:attrNameLst>
                                          <p:attrName>style.visibility</p:attrName>
                                        </p:attrNameLst>
                                      </p:cBhvr>
                                      <p:to>
                                        <p:strVal val="visible"/>
                                      </p:to>
                                    </p:set>
                                    <p:animEffect transition="in" filter="wipe(down)">
                                      <p:cBhvr>
                                        <p:cTn id="121" dur="500"/>
                                        <p:tgtEl>
                                          <p:spTgt spid="23642"/>
                                        </p:tgtEl>
                                      </p:cBhvr>
                                    </p:animEffect>
                                  </p:childTnLst>
                                </p:cTn>
                              </p:par>
                            </p:childTnLst>
                          </p:cTn>
                        </p:par>
                      </p:childTnLst>
                    </p:cTn>
                  </p:par>
                </p:childTnLst>
              </p:cTn>
              <p:nextCondLst>
                <p:cond evt="onClick" delay="0">
                  <p:tgtEl>
                    <p:spTgt spid="23630"/>
                  </p:tgtEl>
                </p:cond>
              </p:nextCondLst>
            </p:seq>
            <p:seq concurrent="1" nextAc="seek">
              <p:cTn id="122" restart="whenNotActive" fill="hold" evtFilter="cancelBubble" nodeType="interactiveSeq">
                <p:stCondLst>
                  <p:cond evt="onClick" delay="0">
                    <p:tgtEl>
                      <p:spTgt spid="23631"/>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2" presetClass="entr" presetSubtype="4" fill="hold" nodeType="clickEffect">
                                  <p:stCondLst>
                                    <p:cond delay="0"/>
                                  </p:stCondLst>
                                  <p:childTnLst>
                                    <p:set>
                                      <p:cBhvr>
                                        <p:cTn id="126" dur="1" fill="hold">
                                          <p:stCondLst>
                                            <p:cond delay="0"/>
                                          </p:stCondLst>
                                        </p:cTn>
                                        <p:tgtEl>
                                          <p:spTgt spid="23643"/>
                                        </p:tgtEl>
                                        <p:attrNameLst>
                                          <p:attrName>style.visibility</p:attrName>
                                        </p:attrNameLst>
                                      </p:cBhvr>
                                      <p:to>
                                        <p:strVal val="visible"/>
                                      </p:to>
                                    </p:set>
                                    <p:animEffect transition="in" filter="wipe(down)">
                                      <p:cBhvr>
                                        <p:cTn id="127" dur="500"/>
                                        <p:tgtEl>
                                          <p:spTgt spid="23643"/>
                                        </p:tgtEl>
                                      </p:cBhvr>
                                    </p:animEffect>
                                  </p:childTnLst>
                                </p:cTn>
                              </p:par>
                            </p:childTnLst>
                          </p:cTn>
                        </p:par>
                      </p:childTnLst>
                    </p:cTn>
                  </p:par>
                </p:childTnLst>
              </p:cTn>
              <p:nextCondLst>
                <p:cond evt="onClick" delay="0">
                  <p:tgtEl>
                    <p:spTgt spid="23631"/>
                  </p:tgtEl>
                </p:cond>
              </p:nextCondLst>
            </p:seq>
            <p:seq concurrent="1" nextAc="seek">
              <p:cTn id="128" restart="whenNotActive" fill="hold" evtFilter="cancelBubble" nodeType="interactiveSeq">
                <p:stCondLst>
                  <p:cond evt="onClick" delay="0">
                    <p:tgtEl>
                      <p:spTgt spid="23632"/>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2" presetClass="entr" presetSubtype="4" fill="hold" nodeType="clickEffect">
                                  <p:stCondLst>
                                    <p:cond delay="0"/>
                                  </p:stCondLst>
                                  <p:childTnLst>
                                    <p:set>
                                      <p:cBhvr>
                                        <p:cTn id="132" dur="1" fill="hold">
                                          <p:stCondLst>
                                            <p:cond delay="0"/>
                                          </p:stCondLst>
                                        </p:cTn>
                                        <p:tgtEl>
                                          <p:spTgt spid="23644"/>
                                        </p:tgtEl>
                                        <p:attrNameLst>
                                          <p:attrName>style.visibility</p:attrName>
                                        </p:attrNameLst>
                                      </p:cBhvr>
                                      <p:to>
                                        <p:strVal val="visible"/>
                                      </p:to>
                                    </p:set>
                                    <p:animEffect transition="in" filter="wipe(down)">
                                      <p:cBhvr>
                                        <p:cTn id="133" dur="500"/>
                                        <p:tgtEl>
                                          <p:spTgt spid="23644"/>
                                        </p:tgtEl>
                                      </p:cBhvr>
                                    </p:animEffect>
                                  </p:childTnLst>
                                </p:cTn>
                              </p:par>
                            </p:childTnLst>
                          </p:cTn>
                        </p:par>
                      </p:childTnLst>
                    </p:cTn>
                  </p:par>
                </p:childTnLst>
              </p:cTn>
              <p:nextCondLst>
                <p:cond evt="onClick" delay="0">
                  <p:tgtEl>
                    <p:spTgt spid="23632"/>
                  </p:tgtEl>
                </p:cond>
              </p:nextCondLst>
            </p:seq>
            <p:seq concurrent="1" nextAc="seek">
              <p:cTn id="134" restart="whenNotActive" fill="hold" evtFilter="cancelBubble" nodeType="interactiveSeq">
                <p:stCondLst>
                  <p:cond evt="onClick" delay="0">
                    <p:tgtEl>
                      <p:spTgt spid="23633"/>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23645"/>
                                        </p:tgtEl>
                                        <p:attrNameLst>
                                          <p:attrName>style.visibility</p:attrName>
                                        </p:attrNameLst>
                                      </p:cBhvr>
                                      <p:to>
                                        <p:strVal val="visible"/>
                                      </p:to>
                                    </p:set>
                                    <p:animEffect transition="in" filter="wipe(down)">
                                      <p:cBhvr>
                                        <p:cTn id="139" dur="500"/>
                                        <p:tgtEl>
                                          <p:spTgt spid="23645"/>
                                        </p:tgtEl>
                                      </p:cBhvr>
                                    </p:animEffect>
                                  </p:childTnLst>
                                </p:cTn>
                              </p:par>
                            </p:childTnLst>
                          </p:cTn>
                        </p:par>
                      </p:childTnLst>
                    </p:cTn>
                  </p:par>
                </p:childTnLst>
              </p:cTn>
              <p:nextCondLst>
                <p:cond evt="onClick" delay="0">
                  <p:tgtEl>
                    <p:spTgt spid="23633"/>
                  </p:tgtEl>
                </p:cond>
              </p:nextCondLst>
            </p:seq>
            <p:seq concurrent="1" nextAc="seek">
              <p:cTn id="140" restart="whenNotActive" fill="hold" evtFilter="cancelBubble" nodeType="interactiveSeq">
                <p:stCondLst>
                  <p:cond evt="onClick" delay="0">
                    <p:tgtEl>
                      <p:spTgt spid="23634"/>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22" presetClass="entr" presetSubtype="4" fill="hold" nodeType="clickEffect">
                                  <p:stCondLst>
                                    <p:cond delay="0"/>
                                  </p:stCondLst>
                                  <p:childTnLst>
                                    <p:set>
                                      <p:cBhvr>
                                        <p:cTn id="144" dur="1" fill="hold">
                                          <p:stCondLst>
                                            <p:cond delay="0"/>
                                          </p:stCondLst>
                                        </p:cTn>
                                        <p:tgtEl>
                                          <p:spTgt spid="23646"/>
                                        </p:tgtEl>
                                        <p:attrNameLst>
                                          <p:attrName>style.visibility</p:attrName>
                                        </p:attrNameLst>
                                      </p:cBhvr>
                                      <p:to>
                                        <p:strVal val="visible"/>
                                      </p:to>
                                    </p:set>
                                    <p:animEffect transition="in" filter="wipe(down)">
                                      <p:cBhvr>
                                        <p:cTn id="145" dur="500"/>
                                        <p:tgtEl>
                                          <p:spTgt spid="23646"/>
                                        </p:tgtEl>
                                      </p:cBhvr>
                                    </p:animEffect>
                                  </p:childTnLst>
                                </p:cTn>
                              </p:par>
                            </p:childTnLst>
                          </p:cTn>
                        </p:par>
                      </p:childTnLst>
                    </p:cTn>
                  </p:par>
                </p:childTnLst>
              </p:cTn>
              <p:nextCondLst>
                <p:cond evt="onClick" delay="0">
                  <p:tgtEl>
                    <p:spTgt spid="23634"/>
                  </p:tgtEl>
                </p:cond>
              </p:nextCondLst>
            </p:seq>
            <p:seq concurrent="1" nextAc="seek">
              <p:cTn id="146" restart="whenNotActive" fill="hold" evtFilter="cancelBubble" nodeType="interactiveSeq">
                <p:stCondLst>
                  <p:cond evt="onClick" delay="0">
                    <p:tgtEl>
                      <p:spTgt spid="23635"/>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22" presetClass="entr" presetSubtype="4" fill="hold" nodeType="clickEffect">
                                  <p:stCondLst>
                                    <p:cond delay="0"/>
                                  </p:stCondLst>
                                  <p:childTnLst>
                                    <p:set>
                                      <p:cBhvr>
                                        <p:cTn id="150" dur="1" fill="hold">
                                          <p:stCondLst>
                                            <p:cond delay="0"/>
                                          </p:stCondLst>
                                        </p:cTn>
                                        <p:tgtEl>
                                          <p:spTgt spid="23647"/>
                                        </p:tgtEl>
                                        <p:attrNameLst>
                                          <p:attrName>style.visibility</p:attrName>
                                        </p:attrNameLst>
                                      </p:cBhvr>
                                      <p:to>
                                        <p:strVal val="visible"/>
                                      </p:to>
                                    </p:set>
                                    <p:animEffect transition="in" filter="wipe(down)">
                                      <p:cBhvr>
                                        <p:cTn id="151" dur="500"/>
                                        <p:tgtEl>
                                          <p:spTgt spid="23647"/>
                                        </p:tgtEl>
                                      </p:cBhvr>
                                    </p:animEffect>
                                  </p:childTnLst>
                                </p:cTn>
                              </p:par>
                            </p:childTnLst>
                          </p:cTn>
                        </p:par>
                      </p:childTnLst>
                    </p:cTn>
                  </p:par>
                </p:childTnLst>
              </p:cTn>
              <p:nextCondLst>
                <p:cond evt="onClick" delay="0">
                  <p:tgtEl>
                    <p:spTgt spid="23635"/>
                  </p:tgtEl>
                </p:cond>
              </p:nextCondLst>
            </p:seq>
          </p:childTnLst>
        </p:cTn>
      </p:par>
    </p:tnLst>
    <p:bldLst>
      <p:bldP spid="23554" grpId="0"/>
      <p:bldP spid="23630" grpId="0" animBg="1"/>
      <p:bldP spid="23631" grpId="0" animBg="1"/>
      <p:bldP spid="23632" grpId="0" animBg="1"/>
      <p:bldP spid="23633" grpId="0" animBg="1"/>
      <p:bldP spid="23634" grpId="0" animBg="1"/>
      <p:bldP spid="23635" grpId="0" animBg="1"/>
      <p:bldP spid="23636" grpId="0" animBg="1"/>
      <p:bldP spid="23637" grpId="0" animBg="1"/>
      <p:bldP spid="23638" grpId="0" animBg="1"/>
      <p:bldP spid="23639" grpId="0" animBg="1"/>
      <p:bldP spid="23640" grpId="0" animBg="1"/>
      <p:bldP spid="236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2590800" y="0"/>
            <a:ext cx="3810000" cy="609600"/>
          </a:xfrm>
          <a:prstGeom prst="rect">
            <a:avLst/>
          </a:prstGeom>
        </p:spPr>
        <p:txBody>
          <a:bodyPr wrap="none" fromWordArt="1">
            <a:prstTxWarp prst="textFadeUp">
              <a:avLst>
                <a:gd name="adj" fmla="val 9991"/>
              </a:avLst>
            </a:prstTxWarp>
          </a:bodyPr>
          <a:lstStyle/>
          <a:p>
            <a:pPr algn="ctr"/>
            <a:r>
              <a:rPr lang="en-US" sz="3600" kern="10">
                <a:ln w="12700">
                  <a:solidFill>
                    <a:srgbClr val="0000CC"/>
                  </a:solidFill>
                  <a:round/>
                  <a:headEnd/>
                  <a:tailEnd/>
                </a:ln>
                <a:solidFill>
                  <a:srgbClr val="FF000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Củng cố</a:t>
            </a:r>
          </a:p>
        </p:txBody>
      </p:sp>
      <p:sp>
        <p:nvSpPr>
          <p:cNvPr id="26627" name="Text Box 5"/>
          <p:cNvSpPr txBox="1">
            <a:spLocks noChangeArrowheads="1"/>
          </p:cNvSpPr>
          <p:nvPr/>
        </p:nvSpPr>
        <p:spPr bwMode="auto">
          <a:xfrm>
            <a:off x="685800" y="914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26628" name="Text Box 6"/>
          <p:cNvSpPr txBox="1">
            <a:spLocks noChangeArrowheads="1"/>
          </p:cNvSpPr>
          <p:nvPr/>
        </p:nvSpPr>
        <p:spPr bwMode="auto">
          <a:xfrm>
            <a:off x="533400" y="7620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Bài 2:</a:t>
            </a: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Hãy vẽ sơ đồ sau và vẽ mũi tên chỉ chiều dòng điện trong mạch khi đóng công tắc.</a:t>
            </a:r>
            <a:endParaRPr lang="vi-VN" altLang="en-US" sz="2400" b="1">
              <a:solidFill>
                <a:srgbClr val="0000CC"/>
              </a:solidFill>
              <a:latin typeface="Times New Roman" panose="02020603050405020304" pitchFamily="18" charset="0"/>
              <a:cs typeface="Times New Roman" panose="02020603050405020304" pitchFamily="18" charset="0"/>
            </a:endParaRPr>
          </a:p>
        </p:txBody>
      </p:sp>
      <p:grpSp>
        <p:nvGrpSpPr>
          <p:cNvPr id="2" name="Group 28"/>
          <p:cNvGrpSpPr>
            <a:grpSpLocks/>
          </p:cNvGrpSpPr>
          <p:nvPr/>
        </p:nvGrpSpPr>
        <p:grpSpPr bwMode="auto">
          <a:xfrm>
            <a:off x="5486400" y="4495800"/>
            <a:ext cx="3048000" cy="1828800"/>
            <a:chOff x="3264" y="2808"/>
            <a:chExt cx="2080" cy="1320"/>
          </a:xfrm>
        </p:grpSpPr>
        <p:sp>
          <p:nvSpPr>
            <p:cNvPr id="26648" name="Line 17"/>
            <p:cNvSpPr>
              <a:spLocks noChangeShapeType="1"/>
            </p:cNvSpPr>
            <p:nvPr/>
          </p:nvSpPr>
          <p:spPr bwMode="auto">
            <a:xfrm>
              <a:off x="4704" y="384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Line 18"/>
            <p:cNvSpPr>
              <a:spLocks noChangeShapeType="1"/>
            </p:cNvSpPr>
            <p:nvPr/>
          </p:nvSpPr>
          <p:spPr bwMode="auto">
            <a:xfrm>
              <a:off x="4608" y="3888"/>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Line 19"/>
            <p:cNvSpPr>
              <a:spLocks noChangeShapeType="1"/>
            </p:cNvSpPr>
            <p:nvPr/>
          </p:nvSpPr>
          <p:spPr bwMode="auto">
            <a:xfrm>
              <a:off x="4512" y="384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20"/>
            <p:cNvSpPr>
              <a:spLocks noChangeShapeType="1"/>
            </p:cNvSpPr>
            <p:nvPr/>
          </p:nvSpPr>
          <p:spPr bwMode="auto">
            <a:xfrm>
              <a:off x="4416" y="3888"/>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Line 21"/>
            <p:cNvSpPr>
              <a:spLocks noChangeShapeType="1"/>
            </p:cNvSpPr>
            <p:nvPr/>
          </p:nvSpPr>
          <p:spPr bwMode="auto">
            <a:xfrm>
              <a:off x="4704" y="3984"/>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Line 22"/>
            <p:cNvSpPr>
              <a:spLocks noChangeShapeType="1"/>
            </p:cNvSpPr>
            <p:nvPr/>
          </p:nvSpPr>
          <p:spPr bwMode="auto">
            <a:xfrm>
              <a:off x="4128" y="3984"/>
              <a:ext cx="288" cy="0"/>
            </a:xfrm>
            <a:prstGeom prst="line">
              <a:avLst/>
            </a:prstGeom>
            <a:noFill/>
            <a:ln w="381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54" name="Text Box 23"/>
            <p:cNvSpPr txBox="1">
              <a:spLocks noChangeArrowheads="1"/>
            </p:cNvSpPr>
            <p:nvPr/>
          </p:nvSpPr>
          <p:spPr bwMode="auto">
            <a:xfrm>
              <a:off x="4704" y="3744"/>
              <a:ext cx="335"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000" b="1">
                  <a:solidFill>
                    <a:srgbClr val="FF0000"/>
                  </a:solidFill>
                  <a:latin typeface="Times New Roman" panose="02020603050405020304" pitchFamily="18" charset="0"/>
                  <a:cs typeface="Times New Roman" panose="02020603050405020304" pitchFamily="18" charset="0"/>
                </a:rPr>
                <a:t>+</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26655" name="Text Box 24"/>
            <p:cNvSpPr txBox="1">
              <a:spLocks noChangeArrowheads="1"/>
            </p:cNvSpPr>
            <p:nvPr/>
          </p:nvSpPr>
          <p:spPr bwMode="auto">
            <a:xfrm>
              <a:off x="4225" y="3696"/>
              <a:ext cx="33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a:t>
              </a:r>
              <a:endParaRPr lang="vi-VN" altLang="en-US" sz="2800" b="1">
                <a:solidFill>
                  <a:srgbClr val="0000CC"/>
                </a:solidFill>
                <a:latin typeface="Times New Roman" panose="02020603050405020304" pitchFamily="18" charset="0"/>
                <a:cs typeface="Times New Roman" panose="02020603050405020304" pitchFamily="18" charset="0"/>
              </a:endParaRPr>
            </a:p>
          </p:txBody>
        </p:sp>
        <p:sp>
          <p:nvSpPr>
            <p:cNvPr id="26656" name="Line 25"/>
            <p:cNvSpPr>
              <a:spLocks noChangeShapeType="1"/>
            </p:cNvSpPr>
            <p:nvPr/>
          </p:nvSpPr>
          <p:spPr bwMode="auto">
            <a:xfrm flipH="1">
              <a:off x="3832" y="3952"/>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Freeform 26"/>
            <p:cNvSpPr>
              <a:spLocks/>
            </p:cNvSpPr>
            <p:nvPr/>
          </p:nvSpPr>
          <p:spPr bwMode="auto">
            <a:xfrm>
              <a:off x="3264" y="2976"/>
              <a:ext cx="2080" cy="1008"/>
            </a:xfrm>
            <a:custGeom>
              <a:avLst/>
              <a:gdLst>
                <a:gd name="T0" fmla="*/ 576 w 2080"/>
                <a:gd name="T1" fmla="*/ 1008 h 1008"/>
                <a:gd name="T2" fmla="*/ 0 w 2080"/>
                <a:gd name="T3" fmla="*/ 1008 h 1008"/>
                <a:gd name="T4" fmla="*/ 0 w 2080"/>
                <a:gd name="T5" fmla="*/ 0 h 1008"/>
                <a:gd name="T6" fmla="*/ 2064 w 2080"/>
                <a:gd name="T7" fmla="*/ 0 h 1008"/>
                <a:gd name="T8" fmla="*/ 2080 w 2080"/>
                <a:gd name="T9" fmla="*/ 1008 h 1008"/>
                <a:gd name="T10" fmla="*/ 1536 w 2080"/>
                <a:gd name="T11" fmla="*/ 1008 h 1008"/>
                <a:gd name="T12" fmla="*/ 0 60000 65536"/>
                <a:gd name="T13" fmla="*/ 0 60000 65536"/>
                <a:gd name="T14" fmla="*/ 0 60000 65536"/>
                <a:gd name="T15" fmla="*/ 0 60000 65536"/>
                <a:gd name="T16" fmla="*/ 0 60000 65536"/>
                <a:gd name="T17" fmla="*/ 0 60000 65536"/>
                <a:gd name="T18" fmla="*/ 0 w 2080"/>
                <a:gd name="T19" fmla="*/ 0 h 1008"/>
                <a:gd name="T20" fmla="*/ 2080 w 2080"/>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2080" h="1008">
                  <a:moveTo>
                    <a:pt x="576" y="1008"/>
                  </a:moveTo>
                  <a:lnTo>
                    <a:pt x="0" y="1008"/>
                  </a:lnTo>
                  <a:lnTo>
                    <a:pt x="0" y="0"/>
                  </a:lnTo>
                  <a:lnTo>
                    <a:pt x="2064" y="0"/>
                  </a:lnTo>
                  <a:lnTo>
                    <a:pt x="2080" y="1008"/>
                  </a:lnTo>
                  <a:lnTo>
                    <a:pt x="1536" y="1008"/>
                  </a:lnTo>
                </a:path>
              </a:pathLst>
            </a:custGeom>
            <a:noFill/>
            <a:ln w="38100">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AutoShape 27"/>
            <p:cNvSpPr>
              <a:spLocks noChangeArrowheads="1"/>
            </p:cNvSpPr>
            <p:nvPr/>
          </p:nvSpPr>
          <p:spPr bwMode="auto">
            <a:xfrm>
              <a:off x="4224" y="2808"/>
              <a:ext cx="336" cy="336"/>
            </a:xfrm>
            <a:prstGeom prst="flowChartSummingJunction">
              <a:avLst/>
            </a:prstGeom>
            <a:solidFill>
              <a:srgbClr val="FFFFFF"/>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grpSp>
      <p:pic>
        <p:nvPicPr>
          <p:cNvPr id="57375" name="Picture 31" descr="250220132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6" name="Picture 32" descr="25022013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5"/>
          <p:cNvGrpSpPr>
            <a:grpSpLocks/>
          </p:cNvGrpSpPr>
          <p:nvPr/>
        </p:nvGrpSpPr>
        <p:grpSpPr bwMode="auto">
          <a:xfrm>
            <a:off x="5486400" y="1600200"/>
            <a:ext cx="2971800" cy="2057400"/>
            <a:chOff x="3072" y="1008"/>
            <a:chExt cx="2256" cy="1296"/>
          </a:xfrm>
        </p:grpSpPr>
        <p:sp>
          <p:nvSpPr>
            <p:cNvPr id="26638" name="Line 7"/>
            <p:cNvSpPr>
              <a:spLocks noChangeShapeType="1"/>
            </p:cNvSpPr>
            <p:nvPr/>
          </p:nvSpPr>
          <p:spPr bwMode="auto">
            <a:xfrm>
              <a:off x="3840" y="1173"/>
              <a:ext cx="0" cy="33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8"/>
            <p:cNvSpPr>
              <a:spLocks noChangeShapeType="1"/>
            </p:cNvSpPr>
            <p:nvPr/>
          </p:nvSpPr>
          <p:spPr bwMode="auto">
            <a:xfrm>
              <a:off x="3960" y="1235"/>
              <a:ext cx="0" cy="2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Freeform 9"/>
            <p:cNvSpPr>
              <a:spLocks/>
            </p:cNvSpPr>
            <p:nvPr/>
          </p:nvSpPr>
          <p:spPr bwMode="auto">
            <a:xfrm>
              <a:off x="3072" y="1344"/>
              <a:ext cx="2256" cy="827"/>
            </a:xfrm>
            <a:custGeom>
              <a:avLst/>
              <a:gdLst>
                <a:gd name="T0" fmla="*/ 4262 w 1968"/>
                <a:gd name="T1" fmla="*/ 0 h 960"/>
                <a:gd name="T2" fmla="*/ 0 w 1968"/>
                <a:gd name="T3" fmla="*/ 0 h 960"/>
                <a:gd name="T4" fmla="*/ 0 w 1968"/>
                <a:gd name="T5" fmla="*/ 89 h 960"/>
                <a:gd name="T6" fmla="*/ 17495 w 1968"/>
                <a:gd name="T7" fmla="*/ 89 h 960"/>
                <a:gd name="T8" fmla="*/ 17495 w 1968"/>
                <a:gd name="T9" fmla="*/ 0 h 960"/>
                <a:gd name="T10" fmla="*/ 13229 w 1968"/>
                <a:gd name="T11" fmla="*/ 0 h 960"/>
                <a:gd name="T12" fmla="*/ 0 60000 65536"/>
                <a:gd name="T13" fmla="*/ 0 60000 65536"/>
                <a:gd name="T14" fmla="*/ 0 60000 65536"/>
                <a:gd name="T15" fmla="*/ 0 60000 65536"/>
                <a:gd name="T16" fmla="*/ 0 60000 65536"/>
                <a:gd name="T17" fmla="*/ 0 60000 65536"/>
                <a:gd name="T18" fmla="*/ 0 w 1968"/>
                <a:gd name="T19" fmla="*/ 0 h 960"/>
                <a:gd name="T20" fmla="*/ 1968 w 1968"/>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1968" h="960">
                  <a:moveTo>
                    <a:pt x="480" y="0"/>
                  </a:moveTo>
                  <a:lnTo>
                    <a:pt x="0" y="0"/>
                  </a:lnTo>
                  <a:lnTo>
                    <a:pt x="0" y="960"/>
                  </a:lnTo>
                  <a:lnTo>
                    <a:pt x="1968" y="960"/>
                  </a:lnTo>
                  <a:lnTo>
                    <a:pt x="1968" y="0"/>
                  </a:lnTo>
                  <a:lnTo>
                    <a:pt x="1488" y="0"/>
                  </a:lnTo>
                </a:path>
              </a:pathLst>
            </a:custGeom>
            <a:noFill/>
            <a:ln w="38100">
              <a:solidFill>
                <a:schemeClr val="tx1"/>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1" name="Freeform 10"/>
            <p:cNvSpPr>
              <a:spLocks/>
            </p:cNvSpPr>
            <p:nvPr/>
          </p:nvSpPr>
          <p:spPr bwMode="auto">
            <a:xfrm>
              <a:off x="3936" y="1200"/>
              <a:ext cx="896" cy="131"/>
            </a:xfrm>
            <a:custGeom>
              <a:avLst/>
              <a:gdLst>
                <a:gd name="T0" fmla="*/ 0 w 896"/>
                <a:gd name="T1" fmla="*/ 131 h 131"/>
                <a:gd name="T2" fmla="*/ 624 w 896"/>
                <a:gd name="T3" fmla="*/ 131 h 131"/>
                <a:gd name="T4" fmla="*/ 896 w 896"/>
                <a:gd name="T5" fmla="*/ 0 h 131"/>
                <a:gd name="T6" fmla="*/ 0 60000 65536"/>
                <a:gd name="T7" fmla="*/ 0 60000 65536"/>
                <a:gd name="T8" fmla="*/ 0 60000 65536"/>
                <a:gd name="T9" fmla="*/ 0 w 896"/>
                <a:gd name="T10" fmla="*/ 0 h 131"/>
                <a:gd name="T11" fmla="*/ 896 w 896"/>
                <a:gd name="T12" fmla="*/ 131 h 131"/>
              </a:gdLst>
              <a:ahLst/>
              <a:cxnLst>
                <a:cxn ang="T6">
                  <a:pos x="T0" y="T1"/>
                </a:cxn>
                <a:cxn ang="T7">
                  <a:pos x="T2" y="T3"/>
                </a:cxn>
                <a:cxn ang="T8">
                  <a:pos x="T4" y="T5"/>
                </a:cxn>
              </a:cxnLst>
              <a:rect l="T9" t="T10" r="T11" b="T12"/>
              <a:pathLst>
                <a:path w="896" h="131">
                  <a:moveTo>
                    <a:pt x="0" y="131"/>
                  </a:moveTo>
                  <a:lnTo>
                    <a:pt x="624" y="131"/>
                  </a:lnTo>
                  <a:lnTo>
                    <a:pt x="896"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Oval 11"/>
            <p:cNvSpPr>
              <a:spLocks noChangeArrowheads="1"/>
            </p:cNvSpPr>
            <p:nvPr/>
          </p:nvSpPr>
          <p:spPr bwMode="auto">
            <a:xfrm>
              <a:off x="4560" y="1318"/>
              <a:ext cx="48" cy="4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6643" name="AutoShape 12"/>
            <p:cNvSpPr>
              <a:spLocks noChangeArrowheads="1"/>
            </p:cNvSpPr>
            <p:nvPr/>
          </p:nvSpPr>
          <p:spPr bwMode="auto">
            <a:xfrm>
              <a:off x="4224" y="2014"/>
              <a:ext cx="336" cy="290"/>
            </a:xfrm>
            <a:prstGeom prst="flowChartSummingJunction">
              <a:avLst/>
            </a:prstGeom>
            <a:solidFill>
              <a:srgbClr val="FFFFFF"/>
            </a:solidFill>
            <a:ln w="38100">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6644" name="Text Box 13"/>
            <p:cNvSpPr txBox="1">
              <a:spLocks noChangeArrowheads="1"/>
            </p:cNvSpPr>
            <p:nvPr/>
          </p:nvSpPr>
          <p:spPr bwMode="auto">
            <a:xfrm>
              <a:off x="3984" y="1008"/>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a:t>
              </a:r>
              <a:endParaRPr lang="vi-VN" altLang="en-US" sz="3200">
                <a:solidFill>
                  <a:srgbClr val="0000CC"/>
                </a:solidFill>
                <a:latin typeface="Times New Roman" panose="02020603050405020304" pitchFamily="18" charset="0"/>
                <a:cs typeface="Times New Roman" panose="02020603050405020304" pitchFamily="18" charset="0"/>
              </a:endParaRPr>
            </a:p>
          </p:txBody>
        </p:sp>
        <p:sp>
          <p:nvSpPr>
            <p:cNvPr id="26645" name="Text Box 14"/>
            <p:cNvSpPr txBox="1">
              <a:spLocks noChangeArrowheads="1"/>
            </p:cNvSpPr>
            <p:nvPr/>
          </p:nvSpPr>
          <p:spPr bwMode="auto">
            <a:xfrm>
              <a:off x="3360" y="100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26646" name="Line 33"/>
            <p:cNvSpPr>
              <a:spLocks noChangeShapeType="1"/>
            </p:cNvSpPr>
            <p:nvPr/>
          </p:nvSpPr>
          <p:spPr bwMode="auto">
            <a:xfrm>
              <a:off x="3616" y="1181"/>
              <a:ext cx="0" cy="33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34"/>
            <p:cNvSpPr>
              <a:spLocks noChangeShapeType="1"/>
            </p:cNvSpPr>
            <p:nvPr/>
          </p:nvSpPr>
          <p:spPr bwMode="auto">
            <a:xfrm>
              <a:off x="3736" y="1243"/>
              <a:ext cx="0" cy="2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80" name="Line 36"/>
          <p:cNvSpPr>
            <a:spLocks noChangeShapeType="1"/>
          </p:cNvSpPr>
          <p:nvPr/>
        </p:nvSpPr>
        <p:spPr bwMode="auto">
          <a:xfrm>
            <a:off x="4648200" y="2743200"/>
            <a:ext cx="5334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1" name="Line 37"/>
          <p:cNvSpPr>
            <a:spLocks noChangeShapeType="1"/>
          </p:cNvSpPr>
          <p:nvPr/>
        </p:nvSpPr>
        <p:spPr bwMode="auto">
          <a:xfrm>
            <a:off x="4572000" y="5410200"/>
            <a:ext cx="5334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5" name="AutoShape 38">
            <a:hlinkClick r:id="rId4" action="ppaction://hlinksldjump" highlightClick="1"/>
          </p:cNvPr>
          <p:cNvSpPr>
            <a:spLocks noChangeArrowheads="1"/>
          </p:cNvSpPr>
          <p:nvPr/>
        </p:nvSpPr>
        <p:spPr bwMode="auto">
          <a:xfrm>
            <a:off x="8534400" y="0"/>
            <a:ext cx="609600" cy="533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5" name="Line 75"/>
          <p:cNvSpPr>
            <a:spLocks noChangeShapeType="1"/>
          </p:cNvSpPr>
          <p:nvPr/>
        </p:nvSpPr>
        <p:spPr bwMode="auto">
          <a:xfrm flipV="1">
            <a:off x="8515350" y="5410200"/>
            <a:ext cx="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75"/>
          <p:cNvSpPr>
            <a:spLocks noChangeShapeType="1"/>
          </p:cNvSpPr>
          <p:nvPr/>
        </p:nvSpPr>
        <p:spPr bwMode="auto">
          <a:xfrm>
            <a:off x="5486400" y="5235575"/>
            <a:ext cx="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7376"/>
                                        </p:tgtEl>
                                        <p:attrNameLst>
                                          <p:attrName>style.visibility</p:attrName>
                                        </p:attrNameLst>
                                      </p:cBhvr>
                                      <p:to>
                                        <p:strVal val="visible"/>
                                      </p:to>
                                    </p:set>
                                    <p:animEffect transition="in" filter="wipe(down)">
                                      <p:cBhvr>
                                        <p:cTn id="7" dur="500"/>
                                        <p:tgtEl>
                                          <p:spTgt spid="57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7380"/>
                                        </p:tgtEl>
                                        <p:attrNameLst>
                                          <p:attrName>style.visibility</p:attrName>
                                        </p:attrNameLst>
                                      </p:cBhvr>
                                      <p:to>
                                        <p:strVal val="visible"/>
                                      </p:to>
                                    </p:set>
                                    <p:animEffect transition="in" filter="wipe(down)">
                                      <p:cBhvr>
                                        <p:cTn id="12" dur="500"/>
                                        <p:tgtEl>
                                          <p:spTgt spid="57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7375"/>
                                        </p:tgtEl>
                                        <p:attrNameLst>
                                          <p:attrName>style.visibility</p:attrName>
                                        </p:attrNameLst>
                                      </p:cBhvr>
                                      <p:to>
                                        <p:strVal val="visible"/>
                                      </p:to>
                                    </p:set>
                                    <p:animEffect transition="in" filter="wipe(down)">
                                      <p:cBhvr>
                                        <p:cTn id="22" dur="500"/>
                                        <p:tgtEl>
                                          <p:spTgt spid="57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7381"/>
                                        </p:tgtEl>
                                        <p:attrNameLst>
                                          <p:attrName>style.visibility</p:attrName>
                                        </p:attrNameLst>
                                      </p:cBhvr>
                                      <p:to>
                                        <p:strVal val="visible"/>
                                      </p:to>
                                    </p:set>
                                    <p:animEffect transition="in" filter="wipe(down)">
                                      <p:cBhvr>
                                        <p:cTn id="27" dur="500"/>
                                        <p:tgtEl>
                                          <p:spTgt spid="573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6172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8"/>
          <p:cNvSpPr txBox="1">
            <a:spLocks noChangeArrowheads="1"/>
          </p:cNvSpPr>
          <p:nvPr/>
        </p:nvSpPr>
        <p:spPr bwMode="auto">
          <a:xfrm>
            <a:off x="3581400" y="196850"/>
            <a:ext cx="2743200" cy="641350"/>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Ghi nhớ</a:t>
            </a:r>
          </a:p>
        </p:txBody>
      </p:sp>
      <p:sp>
        <p:nvSpPr>
          <p:cNvPr id="50185" name="Text Box 2"/>
          <p:cNvSpPr txBox="1">
            <a:spLocks noChangeArrowheads="1"/>
          </p:cNvSpPr>
          <p:nvPr/>
        </p:nvSpPr>
        <p:spPr bwMode="auto">
          <a:xfrm>
            <a:off x="1981200" y="1447800"/>
            <a:ext cx="5257800" cy="3413125"/>
          </a:xfrm>
          <a:prstGeom prst="rect">
            <a:avLst/>
          </a:prstGeom>
          <a:gradFill rotWithShape="1">
            <a:gsLst>
              <a:gs pos="0">
                <a:srgbClr val="FF0000"/>
              </a:gs>
              <a:gs pos="100000">
                <a:srgbClr val="66FF66"/>
              </a:gs>
            </a:gsLst>
            <a:path path="shape">
              <a:fillToRect l="50000" t="50000" r="50000" b="50000"/>
            </a:path>
          </a:gradFill>
          <a:ln w="57150">
            <a:solidFill>
              <a:srgbClr val="FF0000"/>
            </a:solidFill>
            <a:miter lim="800000"/>
            <a:headEnd/>
            <a:tailEnd/>
          </a:ln>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just" eaLnBrk="1" hangingPunct="1">
              <a:spcBef>
                <a:spcPct val="50000"/>
              </a:spcBef>
            </a:pPr>
            <a:r>
              <a:rPr lang="en-US" altLang="en-US" sz="2800" b="1" i="1">
                <a:latin typeface="Times New Roman" panose="02020603050405020304" pitchFamily="18" charset="0"/>
                <a:ea typeface="Arial Unicode MS" pitchFamily="34" charset="-128"/>
                <a:cs typeface="Times New Roman" panose="02020603050405020304" pitchFamily="18" charset="0"/>
              </a:rPr>
              <a:t>* </a:t>
            </a:r>
            <a:r>
              <a:rPr lang="en-US" altLang="en-US" sz="2800" b="1">
                <a:latin typeface="Times New Roman" panose="02020603050405020304" pitchFamily="18" charset="0"/>
                <a:ea typeface="Arial Unicode MS" pitchFamily="34" charset="-128"/>
                <a:cs typeface="Times New Roman" panose="02020603050405020304" pitchFamily="18" charset="0"/>
              </a:rPr>
              <a:t>Mạch điện được mô tả bằng sơ đồ và từ sơ đồ mạch điện có thể lắp mạch điện tương ứng.</a:t>
            </a:r>
          </a:p>
          <a:p>
            <a:pPr algn="just" eaLnBrk="1" hangingPunct="1">
              <a:spcBef>
                <a:spcPct val="50000"/>
              </a:spcBef>
            </a:pPr>
            <a:r>
              <a:rPr lang="en-US" altLang="en-US" sz="2800" b="1">
                <a:latin typeface="Times New Roman" panose="02020603050405020304" pitchFamily="18" charset="0"/>
                <a:ea typeface="Arial Unicode MS" pitchFamily="34" charset="-128"/>
                <a:cs typeface="Times New Roman" panose="02020603050405020304" pitchFamily="18" charset="0"/>
              </a:rPr>
              <a:t>* Chiều dòng điện là chiều từ cực dương qua dây dẫn và các dụng cụ điện tới cực âm của nguồn điện.</a:t>
            </a:r>
            <a:r>
              <a:rPr lang="en-US" altLang="en-US" sz="3200" b="1">
                <a:latin typeface="Times New Roman" panose="02020603050405020304" pitchFamily="18" charset="0"/>
                <a:ea typeface="Arial Unicode MS" pitchFamily="34" charset="-128"/>
                <a:cs typeface="Times New Roman" panose="02020603050405020304" pitchFamily="18" charset="0"/>
              </a:rPr>
              <a:t> </a:t>
            </a:r>
          </a:p>
        </p:txBody>
      </p:sp>
      <p:sp>
        <p:nvSpPr>
          <p:cNvPr id="27653" name="AutoShape 10">
            <a:hlinkClick r:id="rId5" action="ppaction://hlinksldjump" highlightClick="1"/>
          </p:cNvPr>
          <p:cNvSpPr>
            <a:spLocks noChangeArrowheads="1"/>
          </p:cNvSpPr>
          <p:nvPr/>
        </p:nvSpPr>
        <p:spPr bwMode="auto">
          <a:xfrm>
            <a:off x="8534400" y="0"/>
            <a:ext cx="609600" cy="533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27654" name="AutoShape 11">
            <a:hlinkClick r:id="rId6" action="ppaction://hlinksldjump" highlightClick="1"/>
          </p:cNvPr>
          <p:cNvSpPr>
            <a:spLocks noChangeArrowheads="1"/>
          </p:cNvSpPr>
          <p:nvPr/>
        </p:nvSpPr>
        <p:spPr bwMode="auto">
          <a:xfrm>
            <a:off x="0" y="0"/>
            <a:ext cx="609600" cy="533400"/>
          </a:xfrm>
          <a:prstGeom prst="actionButtonBlank">
            <a:avLst/>
          </a:prstGeom>
          <a:gradFill rotWithShape="1">
            <a:gsLst>
              <a:gs pos="0">
                <a:schemeClr val="accent1"/>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a:latin typeface="Times New Roman" panose="02020603050405020304" pitchFamily="18" charset="0"/>
                <a:cs typeface="Times New Roman" panose="02020603050405020304" pitchFamily="18" charset="0"/>
              </a:rPr>
              <a:t>1</a:t>
            </a:r>
            <a:endParaRPr lang="vi-VN" altLang="en-US">
              <a:latin typeface="Times New Roman" panose="02020603050405020304" pitchFamily="18" charset="0"/>
              <a:cs typeface="Times New Roman" panose="02020603050405020304" pitchFamily="18" charset="0"/>
            </a:endParaRPr>
          </a:p>
        </p:txBody>
      </p:sp>
      <p:sp>
        <p:nvSpPr>
          <p:cNvPr id="27655" name="AutoShape 12">
            <a:hlinkClick r:id="" action="ppaction://noaction" highlightClick="1"/>
          </p:cNvPr>
          <p:cNvSpPr>
            <a:spLocks noChangeArrowheads="1"/>
          </p:cNvSpPr>
          <p:nvPr/>
        </p:nvSpPr>
        <p:spPr bwMode="auto">
          <a:xfrm>
            <a:off x="609600" y="0"/>
            <a:ext cx="533400" cy="533400"/>
          </a:xfrm>
          <a:prstGeom prst="actionButtonBlank">
            <a:avLst/>
          </a:prstGeom>
          <a:gradFill rotWithShape="1">
            <a:gsLst>
              <a:gs pos="0">
                <a:srgbClr val="FFFF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a:latin typeface="Times New Roman" panose="02020603050405020304" pitchFamily="18" charset="0"/>
                <a:cs typeface="Times New Roman" panose="02020603050405020304" pitchFamily="18" charset="0"/>
                <a:hlinkClick r:id="rId7" action="ppaction://hlinksldjump"/>
              </a:rPr>
              <a:t>2</a:t>
            </a:r>
            <a:endParaRPr lang="vi-VN" alt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4"/>
                                        </p:tgtEl>
                                        <p:attrNameLst>
                                          <p:attrName>style.visibility</p:attrName>
                                        </p:attrNameLst>
                                      </p:cBhvr>
                                      <p:to>
                                        <p:strVal val="visible"/>
                                      </p:to>
                                    </p:set>
                                    <p:anim calcmode="lin" valueType="num">
                                      <p:cBhvr additive="base">
                                        <p:cTn id="13" dur="500" fill="hold"/>
                                        <p:tgtEl>
                                          <p:spTgt spid="50184"/>
                                        </p:tgtEl>
                                        <p:attrNameLst>
                                          <p:attrName>ppt_x</p:attrName>
                                        </p:attrNameLst>
                                      </p:cBhvr>
                                      <p:tavLst>
                                        <p:tav tm="0">
                                          <p:val>
                                            <p:strVal val="#ppt_x"/>
                                          </p:val>
                                        </p:tav>
                                        <p:tav tm="100000">
                                          <p:val>
                                            <p:strVal val="#ppt_x"/>
                                          </p:val>
                                        </p:tav>
                                      </p:tavLst>
                                    </p:anim>
                                    <p:anim calcmode="lin" valueType="num">
                                      <p:cBhvr additive="base">
                                        <p:cTn id="14"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5"/>
                                        </p:tgtEl>
                                        <p:attrNameLst>
                                          <p:attrName>style.visibility</p:attrName>
                                        </p:attrNameLst>
                                      </p:cBhvr>
                                      <p:to>
                                        <p:strVal val="visible"/>
                                      </p:to>
                                    </p:set>
                                    <p:anim calcmode="discrete" valueType="clr">
                                      <p:cBhvr override="childStyle">
                                        <p:cTn id="19" dur="80"/>
                                        <p:tgtEl>
                                          <p:spTgt spid="501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5"/>
                                        </p:tgtEl>
                                        <p:attrNameLst>
                                          <p:attrName>fillcolor</p:attrName>
                                        </p:attrNameLst>
                                      </p:cBhvr>
                                      <p:tavLst>
                                        <p:tav tm="0">
                                          <p:val>
                                            <p:clrVal>
                                              <a:schemeClr val="accent2"/>
                                            </p:clrVal>
                                          </p:val>
                                        </p:tav>
                                        <p:tav tm="50000">
                                          <p:val>
                                            <p:clrVal>
                                              <a:schemeClr val="hlink"/>
                                            </p:clrVal>
                                          </p:val>
                                        </p:tav>
                                      </p:tavLst>
                                    </p:anim>
                                    <p:set>
                                      <p:cBhvr>
                                        <p:cTn id="21" dur="80"/>
                                        <p:tgtEl>
                                          <p:spTgt spid="50185"/>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1000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cim (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589588"/>
            <a:ext cx="1047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WordArt 7"/>
          <p:cNvSpPr>
            <a:spLocks noChangeArrowheads="1" noChangeShapeType="1" noTextEdit="1"/>
          </p:cNvSpPr>
          <p:nvPr/>
        </p:nvSpPr>
        <p:spPr bwMode="auto">
          <a:xfrm>
            <a:off x="2514600" y="0"/>
            <a:ext cx="4233863" cy="950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CC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a:solidFill>
                <a:srgbClr val="CC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8678" name="Text Box 10"/>
          <p:cNvSpPr txBox="1">
            <a:spLocks noChangeArrowheads="1"/>
          </p:cNvSpPr>
          <p:nvPr/>
        </p:nvSpPr>
        <p:spPr bwMode="auto">
          <a:xfrm>
            <a:off x="1981200" y="2060575"/>
            <a:ext cx="5562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Học thuộc phần ghi nhớ.</a:t>
            </a:r>
          </a:p>
          <a:p>
            <a:pP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Làm bài tập 21.1 đến 21.3 trong SBT</a:t>
            </a:r>
          </a:p>
          <a:p>
            <a:pP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Xem trước bài 22 và bài 23</a:t>
            </a:r>
            <a:endParaRPr lang="en-US" altLang="en-US" sz="28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00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h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111125"/>
            <a:ext cx="18049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438" y="486886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4953000"/>
            <a:ext cx="18049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AutoShape 6"/>
          <p:cNvSpPr>
            <a:spLocks noChangeArrowheads="1"/>
          </p:cNvSpPr>
          <p:nvPr/>
        </p:nvSpPr>
        <p:spPr bwMode="auto">
          <a:xfrm>
            <a:off x="8694738" y="4975225"/>
            <a:ext cx="304800" cy="152400"/>
          </a:xfrm>
          <a:prstGeom prst="sun">
            <a:avLst>
              <a:gd name="adj" fmla="val 25000"/>
            </a:avLst>
          </a:prstGeom>
          <a:solidFill>
            <a:srgbClr val="FF3300"/>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15" name="AutoShape 7"/>
          <p:cNvSpPr>
            <a:spLocks noChangeArrowheads="1"/>
          </p:cNvSpPr>
          <p:nvPr/>
        </p:nvSpPr>
        <p:spPr bwMode="auto">
          <a:xfrm>
            <a:off x="8694738" y="2913063"/>
            <a:ext cx="304800" cy="152400"/>
          </a:xfrm>
          <a:prstGeom prst="sun">
            <a:avLst>
              <a:gd name="adj" fmla="val 25000"/>
            </a:avLst>
          </a:prstGeom>
          <a:solidFill>
            <a:srgbClr val="0000FF"/>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16" name="AutoShape 8"/>
          <p:cNvSpPr>
            <a:spLocks noChangeArrowheads="1"/>
          </p:cNvSpPr>
          <p:nvPr/>
        </p:nvSpPr>
        <p:spPr bwMode="auto">
          <a:xfrm>
            <a:off x="8694738" y="4017963"/>
            <a:ext cx="304800" cy="152400"/>
          </a:xfrm>
          <a:prstGeom prst="sun">
            <a:avLst>
              <a:gd name="adj" fmla="val 25000"/>
            </a:avLst>
          </a:prstGeom>
          <a:solidFill>
            <a:srgbClr val="FF3300"/>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17" name="AutoShape 9"/>
          <p:cNvSpPr>
            <a:spLocks noChangeArrowheads="1"/>
          </p:cNvSpPr>
          <p:nvPr/>
        </p:nvSpPr>
        <p:spPr bwMode="auto">
          <a:xfrm>
            <a:off x="8694738" y="1820863"/>
            <a:ext cx="304800" cy="152400"/>
          </a:xfrm>
          <a:prstGeom prst="sun">
            <a:avLst>
              <a:gd name="adj" fmla="val 25000"/>
            </a:avLst>
          </a:prstGeom>
          <a:solidFill>
            <a:srgbClr val="0000FF"/>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18" name="AutoShape 10"/>
          <p:cNvSpPr>
            <a:spLocks noChangeArrowheads="1"/>
          </p:cNvSpPr>
          <p:nvPr/>
        </p:nvSpPr>
        <p:spPr bwMode="auto">
          <a:xfrm>
            <a:off x="304800" y="4983163"/>
            <a:ext cx="304800" cy="152400"/>
          </a:xfrm>
          <a:prstGeom prst="sun">
            <a:avLst>
              <a:gd name="adj" fmla="val 25000"/>
            </a:avLst>
          </a:prstGeom>
          <a:solidFill>
            <a:srgbClr val="FF3300"/>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19" name="AutoShape 11"/>
          <p:cNvSpPr>
            <a:spLocks noChangeArrowheads="1"/>
          </p:cNvSpPr>
          <p:nvPr/>
        </p:nvSpPr>
        <p:spPr bwMode="auto">
          <a:xfrm>
            <a:off x="304800" y="2921000"/>
            <a:ext cx="304800" cy="152400"/>
          </a:xfrm>
          <a:prstGeom prst="sun">
            <a:avLst>
              <a:gd name="adj" fmla="val 25000"/>
            </a:avLst>
          </a:prstGeom>
          <a:solidFill>
            <a:srgbClr val="0000FF"/>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20" name="AutoShape 12"/>
          <p:cNvSpPr>
            <a:spLocks noChangeArrowheads="1"/>
          </p:cNvSpPr>
          <p:nvPr/>
        </p:nvSpPr>
        <p:spPr bwMode="auto">
          <a:xfrm>
            <a:off x="304800" y="4025900"/>
            <a:ext cx="304800" cy="152400"/>
          </a:xfrm>
          <a:prstGeom prst="sun">
            <a:avLst>
              <a:gd name="adj" fmla="val 25000"/>
            </a:avLst>
          </a:prstGeom>
          <a:solidFill>
            <a:srgbClr val="FF3300"/>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21" name="AutoShape 13"/>
          <p:cNvSpPr>
            <a:spLocks noChangeArrowheads="1"/>
          </p:cNvSpPr>
          <p:nvPr/>
        </p:nvSpPr>
        <p:spPr bwMode="auto">
          <a:xfrm>
            <a:off x="304800" y="1828800"/>
            <a:ext cx="304800" cy="152400"/>
          </a:xfrm>
          <a:prstGeom prst="sun">
            <a:avLst>
              <a:gd name="adj" fmla="val 25000"/>
            </a:avLst>
          </a:prstGeom>
          <a:solidFill>
            <a:srgbClr val="0000FF"/>
          </a:solidFill>
          <a:ln w="9525">
            <a:solidFill>
              <a:srgbClr val="FFFF00"/>
            </a:solidFill>
            <a:miter lim="800000"/>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68623" name="WordArt 15"/>
          <p:cNvSpPr>
            <a:spLocks noChangeArrowheads="1" noChangeShapeType="1" noTextEdit="1"/>
          </p:cNvSpPr>
          <p:nvPr/>
        </p:nvSpPr>
        <p:spPr bwMode="auto">
          <a:xfrm>
            <a:off x="228600" y="990600"/>
            <a:ext cx="8915400" cy="2667001"/>
          </a:xfrm>
          <a:prstGeom prst="rect">
            <a:avLst/>
          </a:prstGeom>
        </p:spPr>
        <p:txBody>
          <a:bodyPr wrap="none" fromWordArt="1">
            <a:prstTxWarp prst="textTriangle">
              <a:avLst/>
            </a:prstTxWarp>
            <a:scene3d>
              <a:camera prst="orthographicFront"/>
              <a:lightRig rig="threePt" dir="t"/>
            </a:scene3d>
            <a:sp3d extrusionH="57150">
              <a:bevelT w="38100" h="38100"/>
            </a:sp3d>
          </a:bodyPr>
          <a:lstStyle/>
          <a:p>
            <a:pPr algn="ctr" eaLnBrk="0" hangingPunct="0">
              <a:defRPr/>
            </a:pP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Giờ học kết thúc tại đây xin chân thành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cảm</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ơn</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endParaRPr>
          </a:p>
          <a:p>
            <a:pPr algn="ctr" eaLnBrk="0" hangingPunct="0">
              <a:defRPr/>
            </a:pP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thầy</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và</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các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em</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đã</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chú</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ý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lắng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nghe</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endParaRPr>
          </a:p>
        </p:txBody>
      </p:sp>
      <p:sp>
        <p:nvSpPr>
          <p:cNvPr id="29711" name="Text Box 16"/>
          <p:cNvSpPr txBox="1">
            <a:spLocks noChangeArrowheads="1"/>
          </p:cNvSpPr>
          <p:nvPr/>
        </p:nvSpPr>
        <p:spPr bwMode="auto">
          <a:xfrm>
            <a:off x="8153400" y="65532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1000"/>
              <a:t>33</a:t>
            </a:r>
          </a:p>
        </p:txBody>
      </p:sp>
      <p:sp>
        <p:nvSpPr>
          <p:cNvPr id="17" name="Text Box 31"/>
          <p:cNvSpPr txBox="1">
            <a:spLocks noChangeArrowheads="1"/>
          </p:cNvSpPr>
          <p:nvPr/>
        </p:nvSpPr>
        <p:spPr bwMode="auto">
          <a:xfrm>
            <a:off x="685800" y="4491038"/>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en-US" altLang="en-US" sz="2400">
                <a:solidFill>
                  <a:srgbClr val="000099"/>
                </a:solidFill>
                <a:latin typeface="Times New Roman" panose="02020603050405020304" pitchFamily="18" charset="0"/>
                <a:cs typeface="Times New Roman" panose="02020603050405020304" pitchFamily="18" charset="0"/>
              </a:rPr>
              <a:t>Kính chúc Thầy và các em mạnh khỏe, thành đạt, hạnh phúc!</a:t>
            </a:r>
            <a:endParaRPr lang="en-US" altLang="en-US" sz="24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68614"/>
                                        </p:tgtEl>
                                        <p:attrNameLst>
                                          <p:attrName>style.color</p:attrName>
                                        </p:attrNameLst>
                                      </p:cBhvr>
                                      <p:by>
                                        <p:hsl h="-7200000" s="0" l="0"/>
                                      </p:by>
                                    </p:animClr>
                                    <p:animClr clrSpc="hsl" dir="cw">
                                      <p:cBhvr>
                                        <p:cTn id="7" dur="500" fill="hold"/>
                                        <p:tgtEl>
                                          <p:spTgt spid="68614"/>
                                        </p:tgtEl>
                                        <p:attrNameLst>
                                          <p:attrName>fillcolor</p:attrName>
                                        </p:attrNameLst>
                                      </p:cBhvr>
                                      <p:by>
                                        <p:hsl h="-7200000" s="0" l="0"/>
                                      </p:by>
                                    </p:animClr>
                                    <p:animClr clrSpc="hsl" dir="cw">
                                      <p:cBhvr>
                                        <p:cTn id="8" dur="500" fill="hold"/>
                                        <p:tgtEl>
                                          <p:spTgt spid="68614"/>
                                        </p:tgtEl>
                                        <p:attrNameLst>
                                          <p:attrName>stroke.color</p:attrName>
                                        </p:attrNameLst>
                                      </p:cBhvr>
                                      <p:by>
                                        <p:hsl h="-7200000" s="0" l="0"/>
                                      </p:by>
                                    </p:animClr>
                                    <p:set>
                                      <p:cBhvr>
                                        <p:cTn id="9" dur="500" fill="hold"/>
                                        <p:tgtEl>
                                          <p:spTgt spid="68614"/>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68615"/>
                                        </p:tgtEl>
                                        <p:attrNameLst>
                                          <p:attrName>style.color</p:attrName>
                                        </p:attrNameLst>
                                      </p:cBhvr>
                                      <p:by>
                                        <p:hsl h="-7200000" s="0" l="0"/>
                                      </p:by>
                                    </p:animClr>
                                    <p:animClr clrSpc="hsl" dir="cw">
                                      <p:cBhvr>
                                        <p:cTn id="12" dur="500" fill="hold"/>
                                        <p:tgtEl>
                                          <p:spTgt spid="68615"/>
                                        </p:tgtEl>
                                        <p:attrNameLst>
                                          <p:attrName>fillcolor</p:attrName>
                                        </p:attrNameLst>
                                      </p:cBhvr>
                                      <p:by>
                                        <p:hsl h="-7200000" s="0" l="0"/>
                                      </p:by>
                                    </p:animClr>
                                    <p:animClr clrSpc="hsl" dir="cw">
                                      <p:cBhvr>
                                        <p:cTn id="13" dur="500" fill="hold"/>
                                        <p:tgtEl>
                                          <p:spTgt spid="68615"/>
                                        </p:tgtEl>
                                        <p:attrNameLst>
                                          <p:attrName>stroke.color</p:attrName>
                                        </p:attrNameLst>
                                      </p:cBhvr>
                                      <p:by>
                                        <p:hsl h="-7200000" s="0" l="0"/>
                                      </p:by>
                                    </p:animClr>
                                    <p:set>
                                      <p:cBhvr>
                                        <p:cTn id="14" dur="500" fill="hold"/>
                                        <p:tgtEl>
                                          <p:spTgt spid="68615"/>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500" fill="hold"/>
                                        <p:tgtEl>
                                          <p:spTgt spid="68616"/>
                                        </p:tgtEl>
                                        <p:attrNameLst>
                                          <p:attrName>style.color</p:attrName>
                                        </p:attrNameLst>
                                      </p:cBhvr>
                                      <p:by>
                                        <p:hsl h="-7200000" s="0" l="0"/>
                                      </p:by>
                                    </p:animClr>
                                    <p:animClr clrSpc="hsl" dir="cw">
                                      <p:cBhvr>
                                        <p:cTn id="17" dur="500" fill="hold"/>
                                        <p:tgtEl>
                                          <p:spTgt spid="68616"/>
                                        </p:tgtEl>
                                        <p:attrNameLst>
                                          <p:attrName>fillcolor</p:attrName>
                                        </p:attrNameLst>
                                      </p:cBhvr>
                                      <p:by>
                                        <p:hsl h="-7200000" s="0" l="0"/>
                                      </p:by>
                                    </p:animClr>
                                    <p:animClr clrSpc="hsl" dir="cw">
                                      <p:cBhvr>
                                        <p:cTn id="18" dur="500" fill="hold"/>
                                        <p:tgtEl>
                                          <p:spTgt spid="68616"/>
                                        </p:tgtEl>
                                        <p:attrNameLst>
                                          <p:attrName>stroke.color</p:attrName>
                                        </p:attrNameLst>
                                      </p:cBhvr>
                                      <p:by>
                                        <p:hsl h="-7200000" s="0" l="0"/>
                                      </p:by>
                                    </p:animClr>
                                    <p:set>
                                      <p:cBhvr>
                                        <p:cTn id="19" dur="500" fill="hold"/>
                                        <p:tgtEl>
                                          <p:spTgt spid="68616"/>
                                        </p:tgtEl>
                                        <p:attrNameLst>
                                          <p:attrName>fill.type</p:attrName>
                                        </p:attrNameLst>
                                      </p:cBhvr>
                                      <p:to>
                                        <p:strVal val="solid"/>
                                      </p:to>
                                    </p:set>
                                  </p:childTnLst>
                                </p:cTn>
                              </p:par>
                              <p:par>
                                <p:cTn id="20" presetID="22" presetClass="emph" presetSubtype="0" repeatCount="indefinite" fill="hold" grpId="0" nodeType="withEffect">
                                  <p:stCondLst>
                                    <p:cond delay="0"/>
                                  </p:stCondLst>
                                  <p:childTnLst>
                                    <p:animClr clrSpc="hsl" dir="cw">
                                      <p:cBhvr override="childStyle">
                                        <p:cTn id="21" dur="500" fill="hold"/>
                                        <p:tgtEl>
                                          <p:spTgt spid="68617"/>
                                        </p:tgtEl>
                                        <p:attrNameLst>
                                          <p:attrName>style.color</p:attrName>
                                        </p:attrNameLst>
                                      </p:cBhvr>
                                      <p:by>
                                        <p:hsl h="-7200000" s="0" l="0"/>
                                      </p:by>
                                    </p:animClr>
                                    <p:animClr clrSpc="hsl" dir="cw">
                                      <p:cBhvr>
                                        <p:cTn id="22" dur="500" fill="hold"/>
                                        <p:tgtEl>
                                          <p:spTgt spid="68617"/>
                                        </p:tgtEl>
                                        <p:attrNameLst>
                                          <p:attrName>fillcolor</p:attrName>
                                        </p:attrNameLst>
                                      </p:cBhvr>
                                      <p:by>
                                        <p:hsl h="-7200000" s="0" l="0"/>
                                      </p:by>
                                    </p:animClr>
                                    <p:animClr clrSpc="hsl" dir="cw">
                                      <p:cBhvr>
                                        <p:cTn id="23" dur="500" fill="hold"/>
                                        <p:tgtEl>
                                          <p:spTgt spid="68617"/>
                                        </p:tgtEl>
                                        <p:attrNameLst>
                                          <p:attrName>stroke.color</p:attrName>
                                        </p:attrNameLst>
                                      </p:cBhvr>
                                      <p:by>
                                        <p:hsl h="-7200000" s="0" l="0"/>
                                      </p:by>
                                    </p:animClr>
                                    <p:set>
                                      <p:cBhvr>
                                        <p:cTn id="24" dur="500" fill="hold"/>
                                        <p:tgtEl>
                                          <p:spTgt spid="68617"/>
                                        </p:tgtEl>
                                        <p:attrNameLst>
                                          <p:attrName>fill.type</p:attrName>
                                        </p:attrNameLst>
                                      </p:cBhvr>
                                      <p:to>
                                        <p:strVal val="solid"/>
                                      </p:to>
                                    </p:set>
                                  </p:childTnLst>
                                </p:cTn>
                              </p:par>
                              <p:par>
                                <p:cTn id="25" presetID="22" presetClass="emph" presetSubtype="0" repeatCount="indefinite" fill="hold" grpId="0" nodeType="withEffect">
                                  <p:stCondLst>
                                    <p:cond delay="0"/>
                                  </p:stCondLst>
                                  <p:childTnLst>
                                    <p:animClr clrSpc="hsl" dir="cw">
                                      <p:cBhvr override="childStyle">
                                        <p:cTn id="26" dur="500" fill="hold"/>
                                        <p:tgtEl>
                                          <p:spTgt spid="68618"/>
                                        </p:tgtEl>
                                        <p:attrNameLst>
                                          <p:attrName>style.color</p:attrName>
                                        </p:attrNameLst>
                                      </p:cBhvr>
                                      <p:by>
                                        <p:hsl h="-7200000" s="0" l="0"/>
                                      </p:by>
                                    </p:animClr>
                                    <p:animClr clrSpc="hsl" dir="cw">
                                      <p:cBhvr>
                                        <p:cTn id="27" dur="500" fill="hold"/>
                                        <p:tgtEl>
                                          <p:spTgt spid="68618"/>
                                        </p:tgtEl>
                                        <p:attrNameLst>
                                          <p:attrName>fillcolor</p:attrName>
                                        </p:attrNameLst>
                                      </p:cBhvr>
                                      <p:by>
                                        <p:hsl h="-7200000" s="0" l="0"/>
                                      </p:by>
                                    </p:animClr>
                                    <p:animClr clrSpc="hsl" dir="cw">
                                      <p:cBhvr>
                                        <p:cTn id="28" dur="500" fill="hold"/>
                                        <p:tgtEl>
                                          <p:spTgt spid="68618"/>
                                        </p:tgtEl>
                                        <p:attrNameLst>
                                          <p:attrName>stroke.color</p:attrName>
                                        </p:attrNameLst>
                                      </p:cBhvr>
                                      <p:by>
                                        <p:hsl h="-7200000" s="0" l="0"/>
                                      </p:by>
                                    </p:animClr>
                                    <p:set>
                                      <p:cBhvr>
                                        <p:cTn id="29" dur="500" fill="hold"/>
                                        <p:tgtEl>
                                          <p:spTgt spid="68618"/>
                                        </p:tgtEl>
                                        <p:attrNameLst>
                                          <p:attrName>fill.type</p:attrName>
                                        </p:attrNameLst>
                                      </p:cBhvr>
                                      <p:to>
                                        <p:strVal val="solid"/>
                                      </p:to>
                                    </p:set>
                                  </p:childTnLst>
                                </p:cTn>
                              </p:par>
                              <p:par>
                                <p:cTn id="30" presetID="22" presetClass="emph" presetSubtype="0" repeatCount="indefinite" fill="hold" grpId="0" nodeType="withEffect">
                                  <p:stCondLst>
                                    <p:cond delay="0"/>
                                  </p:stCondLst>
                                  <p:childTnLst>
                                    <p:animClr clrSpc="hsl" dir="cw">
                                      <p:cBhvr override="childStyle">
                                        <p:cTn id="31" dur="500" fill="hold"/>
                                        <p:tgtEl>
                                          <p:spTgt spid="68619"/>
                                        </p:tgtEl>
                                        <p:attrNameLst>
                                          <p:attrName>style.color</p:attrName>
                                        </p:attrNameLst>
                                      </p:cBhvr>
                                      <p:by>
                                        <p:hsl h="-7200000" s="0" l="0"/>
                                      </p:by>
                                    </p:animClr>
                                    <p:animClr clrSpc="hsl" dir="cw">
                                      <p:cBhvr>
                                        <p:cTn id="32" dur="500" fill="hold"/>
                                        <p:tgtEl>
                                          <p:spTgt spid="68619"/>
                                        </p:tgtEl>
                                        <p:attrNameLst>
                                          <p:attrName>fillcolor</p:attrName>
                                        </p:attrNameLst>
                                      </p:cBhvr>
                                      <p:by>
                                        <p:hsl h="-7200000" s="0" l="0"/>
                                      </p:by>
                                    </p:animClr>
                                    <p:animClr clrSpc="hsl" dir="cw">
                                      <p:cBhvr>
                                        <p:cTn id="33" dur="500" fill="hold"/>
                                        <p:tgtEl>
                                          <p:spTgt spid="68619"/>
                                        </p:tgtEl>
                                        <p:attrNameLst>
                                          <p:attrName>stroke.color</p:attrName>
                                        </p:attrNameLst>
                                      </p:cBhvr>
                                      <p:by>
                                        <p:hsl h="-7200000" s="0" l="0"/>
                                      </p:by>
                                    </p:animClr>
                                    <p:set>
                                      <p:cBhvr>
                                        <p:cTn id="34" dur="500" fill="hold"/>
                                        <p:tgtEl>
                                          <p:spTgt spid="68619"/>
                                        </p:tgtEl>
                                        <p:attrNameLst>
                                          <p:attrName>fill.type</p:attrName>
                                        </p:attrNameLst>
                                      </p:cBhvr>
                                      <p:to>
                                        <p:strVal val="solid"/>
                                      </p:to>
                                    </p:set>
                                  </p:childTnLst>
                                </p:cTn>
                              </p:par>
                              <p:par>
                                <p:cTn id="35" presetID="22" presetClass="emph" presetSubtype="0" repeatCount="indefinite" fill="hold" grpId="0" nodeType="withEffect">
                                  <p:stCondLst>
                                    <p:cond delay="0"/>
                                  </p:stCondLst>
                                  <p:childTnLst>
                                    <p:animClr clrSpc="hsl" dir="cw">
                                      <p:cBhvr override="childStyle">
                                        <p:cTn id="36" dur="500" fill="hold"/>
                                        <p:tgtEl>
                                          <p:spTgt spid="68620"/>
                                        </p:tgtEl>
                                        <p:attrNameLst>
                                          <p:attrName>style.color</p:attrName>
                                        </p:attrNameLst>
                                      </p:cBhvr>
                                      <p:by>
                                        <p:hsl h="-7200000" s="0" l="0"/>
                                      </p:by>
                                    </p:animClr>
                                    <p:animClr clrSpc="hsl" dir="cw">
                                      <p:cBhvr>
                                        <p:cTn id="37" dur="500" fill="hold"/>
                                        <p:tgtEl>
                                          <p:spTgt spid="68620"/>
                                        </p:tgtEl>
                                        <p:attrNameLst>
                                          <p:attrName>fillcolor</p:attrName>
                                        </p:attrNameLst>
                                      </p:cBhvr>
                                      <p:by>
                                        <p:hsl h="-7200000" s="0" l="0"/>
                                      </p:by>
                                    </p:animClr>
                                    <p:animClr clrSpc="hsl" dir="cw">
                                      <p:cBhvr>
                                        <p:cTn id="38" dur="500" fill="hold"/>
                                        <p:tgtEl>
                                          <p:spTgt spid="68620"/>
                                        </p:tgtEl>
                                        <p:attrNameLst>
                                          <p:attrName>stroke.color</p:attrName>
                                        </p:attrNameLst>
                                      </p:cBhvr>
                                      <p:by>
                                        <p:hsl h="-7200000" s="0" l="0"/>
                                      </p:by>
                                    </p:animClr>
                                    <p:set>
                                      <p:cBhvr>
                                        <p:cTn id="39" dur="500" fill="hold"/>
                                        <p:tgtEl>
                                          <p:spTgt spid="68620"/>
                                        </p:tgtEl>
                                        <p:attrNameLst>
                                          <p:attrName>fill.type</p:attrName>
                                        </p:attrNameLst>
                                      </p:cBhvr>
                                      <p:to>
                                        <p:strVal val="solid"/>
                                      </p:to>
                                    </p:set>
                                  </p:childTnLst>
                                </p:cTn>
                              </p:par>
                              <p:par>
                                <p:cTn id="40" presetID="22" presetClass="emph" presetSubtype="0" repeatCount="indefinite" fill="hold" grpId="0" nodeType="withEffect">
                                  <p:stCondLst>
                                    <p:cond delay="0"/>
                                  </p:stCondLst>
                                  <p:childTnLst>
                                    <p:animClr clrSpc="hsl" dir="cw">
                                      <p:cBhvr override="childStyle">
                                        <p:cTn id="41" dur="500" fill="hold"/>
                                        <p:tgtEl>
                                          <p:spTgt spid="68621"/>
                                        </p:tgtEl>
                                        <p:attrNameLst>
                                          <p:attrName>style.color</p:attrName>
                                        </p:attrNameLst>
                                      </p:cBhvr>
                                      <p:by>
                                        <p:hsl h="-7200000" s="0" l="0"/>
                                      </p:by>
                                    </p:animClr>
                                    <p:animClr clrSpc="hsl" dir="cw">
                                      <p:cBhvr>
                                        <p:cTn id="42" dur="500" fill="hold"/>
                                        <p:tgtEl>
                                          <p:spTgt spid="68621"/>
                                        </p:tgtEl>
                                        <p:attrNameLst>
                                          <p:attrName>fillcolor</p:attrName>
                                        </p:attrNameLst>
                                      </p:cBhvr>
                                      <p:by>
                                        <p:hsl h="-7200000" s="0" l="0"/>
                                      </p:by>
                                    </p:animClr>
                                    <p:animClr clrSpc="hsl" dir="cw">
                                      <p:cBhvr>
                                        <p:cTn id="43" dur="500" fill="hold"/>
                                        <p:tgtEl>
                                          <p:spTgt spid="68621"/>
                                        </p:tgtEl>
                                        <p:attrNameLst>
                                          <p:attrName>stroke.color</p:attrName>
                                        </p:attrNameLst>
                                      </p:cBhvr>
                                      <p:by>
                                        <p:hsl h="-7200000" s="0" l="0"/>
                                      </p:by>
                                    </p:animClr>
                                    <p:set>
                                      <p:cBhvr>
                                        <p:cTn id="44" dur="500" fill="hold"/>
                                        <p:tgtEl>
                                          <p:spTgt spid="68621"/>
                                        </p:tgtEl>
                                        <p:attrNameLst>
                                          <p:attrName>fill.type</p:attrName>
                                        </p:attrNameLst>
                                      </p:cBhvr>
                                      <p:to>
                                        <p:strVal val="solid"/>
                                      </p:to>
                                    </p:set>
                                  </p:childTnLst>
                                </p:cTn>
                              </p:par>
                              <p:par>
                                <p:cTn id="45" presetID="58" presetClass="entr" presetSubtype="0" accel="100000" fill="hold" nodeType="withEffect">
                                  <p:stCondLst>
                                    <p:cond delay="0"/>
                                  </p:stCondLst>
                                  <p:childTnLst>
                                    <p:set>
                                      <p:cBhvr>
                                        <p:cTn id="46" dur="1" fill="hold">
                                          <p:stCondLst>
                                            <p:cond delay="0"/>
                                          </p:stCondLst>
                                        </p:cTn>
                                        <p:tgtEl>
                                          <p:spTgt spid="68623"/>
                                        </p:tgtEl>
                                        <p:attrNameLst>
                                          <p:attrName>style.visibility</p:attrName>
                                        </p:attrNameLst>
                                      </p:cBhvr>
                                      <p:to>
                                        <p:strVal val="visible"/>
                                      </p:to>
                                    </p:set>
                                    <p:anim calcmode="lin" valueType="num">
                                      <p:cBhvr>
                                        <p:cTn id="47" dur="1000" fill="hold"/>
                                        <p:tgtEl>
                                          <p:spTgt spid="68623"/>
                                        </p:tgtEl>
                                        <p:attrNameLst>
                                          <p:attrName>ppt_w</p:attrName>
                                        </p:attrNameLst>
                                      </p:cBhvr>
                                      <p:tavLst>
                                        <p:tav tm="0">
                                          <p:val>
                                            <p:strVal val="#ppt_w*2.5"/>
                                          </p:val>
                                        </p:tav>
                                        <p:tav tm="100000">
                                          <p:val>
                                            <p:strVal val="#ppt_w"/>
                                          </p:val>
                                        </p:tav>
                                      </p:tavLst>
                                    </p:anim>
                                    <p:anim calcmode="lin" valueType="num">
                                      <p:cBhvr>
                                        <p:cTn id="48" dur="1000" fill="hold"/>
                                        <p:tgtEl>
                                          <p:spTgt spid="68623"/>
                                        </p:tgtEl>
                                        <p:attrNameLst>
                                          <p:attrName>ppt_h</p:attrName>
                                        </p:attrNameLst>
                                      </p:cBhvr>
                                      <p:tavLst>
                                        <p:tav tm="0">
                                          <p:val>
                                            <p:strVal val="#ppt_h*0.01"/>
                                          </p:val>
                                        </p:tav>
                                        <p:tav tm="100000">
                                          <p:val>
                                            <p:strVal val="#ppt_h"/>
                                          </p:val>
                                        </p:tav>
                                      </p:tavLst>
                                    </p:anim>
                                    <p:anim calcmode="lin" valueType="num">
                                      <p:cBhvr>
                                        <p:cTn id="49" dur="1000" fill="hold"/>
                                        <p:tgtEl>
                                          <p:spTgt spid="68623"/>
                                        </p:tgtEl>
                                        <p:attrNameLst>
                                          <p:attrName>ppt_x</p:attrName>
                                        </p:attrNameLst>
                                      </p:cBhvr>
                                      <p:tavLst>
                                        <p:tav tm="0">
                                          <p:val>
                                            <p:strVal val="#ppt_x"/>
                                          </p:val>
                                        </p:tav>
                                        <p:tav tm="100000">
                                          <p:val>
                                            <p:strVal val="#ppt_x"/>
                                          </p:val>
                                        </p:tav>
                                      </p:tavLst>
                                    </p:anim>
                                    <p:anim calcmode="lin" valueType="num">
                                      <p:cBhvr>
                                        <p:cTn id="50" dur="1000" fill="hold"/>
                                        <p:tgtEl>
                                          <p:spTgt spid="68623"/>
                                        </p:tgtEl>
                                        <p:attrNameLst>
                                          <p:attrName>ppt_y</p:attrName>
                                        </p:attrNameLst>
                                      </p:cBhvr>
                                      <p:tavLst>
                                        <p:tav tm="0">
                                          <p:val>
                                            <p:strVal val="#ppt_h+1"/>
                                          </p:val>
                                        </p:tav>
                                        <p:tav tm="100000">
                                          <p:val>
                                            <p:strVal val="#ppt_y"/>
                                          </p:val>
                                        </p:tav>
                                      </p:tavLst>
                                    </p:anim>
                                    <p:animEffect transition="in" filter="fade">
                                      <p:cBhvr>
                                        <p:cTn id="51" dur="1000"/>
                                        <p:tgtEl>
                                          <p:spTgt spid="68623"/>
                                        </p:tgtEl>
                                      </p:cBhvr>
                                    </p:animEffect>
                                  </p:childTnLst>
                                  <p:subTnLst>
                                    <p:audio>
                                      <p:cMediaNode vol="100000">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56"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5" grpId="0" animBg="1"/>
      <p:bldP spid="68616" grpId="0" animBg="1"/>
      <p:bldP spid="68617" grpId="0" animBg="1"/>
      <p:bldP spid="68618" grpId="0" animBg="1"/>
      <p:bldP spid="68619" grpId="0" animBg="1"/>
      <p:bldP spid="68620" grpId="0" animBg="1"/>
      <p:bldP spid="686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Oval 10"/>
          <p:cNvSpPr>
            <a:spLocks noChangeArrowheads="1"/>
          </p:cNvSpPr>
          <p:nvPr/>
        </p:nvSpPr>
        <p:spPr bwMode="auto">
          <a:xfrm>
            <a:off x="1155700" y="2990850"/>
            <a:ext cx="736600" cy="666750"/>
          </a:xfrm>
          <a:prstGeom prst="ellipse">
            <a:avLst/>
          </a:prstGeom>
          <a:solidFill>
            <a:srgbClr val="FFC000"/>
          </a:solidFill>
          <a:ln w="9525" algn="ctr">
            <a:solidFill>
              <a:srgbClr val="FF0000"/>
            </a:solidFill>
            <a:round/>
            <a:headEnd/>
            <a:tailEnd/>
          </a:ln>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solidFill>
                <a:srgbClr val="FF0000"/>
              </a:solidFill>
            </a:endParaRPr>
          </a:p>
        </p:txBody>
      </p:sp>
      <p:sp>
        <p:nvSpPr>
          <p:cNvPr id="5123" name="Title 1"/>
          <p:cNvSpPr>
            <a:spLocks noGrp="1"/>
          </p:cNvSpPr>
          <p:nvPr>
            <p:ph type="title"/>
          </p:nvPr>
        </p:nvSpPr>
        <p:spPr>
          <a:xfrm>
            <a:off x="457200" y="641350"/>
            <a:ext cx="1828800" cy="1384300"/>
          </a:xfrm>
        </p:spPr>
        <p:txBody>
          <a:bodyPr/>
          <a:lstStyle/>
          <a:p>
            <a:r>
              <a:rPr lang="en-US" altLang="en-US" sz="3600" u="sng" smtClean="0">
                <a:latin typeface="Times New Roman" panose="02020603050405020304" pitchFamily="18" charset="0"/>
                <a:cs typeface="Times New Roman" panose="02020603050405020304" pitchFamily="18" charset="0"/>
              </a:rPr>
              <a:t>Câu 3:</a:t>
            </a:r>
          </a:p>
        </p:txBody>
      </p:sp>
      <p:sp>
        <p:nvSpPr>
          <p:cNvPr id="5124" name="Title 1"/>
          <p:cNvSpPr txBox="1">
            <a:spLocks/>
          </p:cNvSpPr>
          <p:nvPr/>
        </p:nvSpPr>
        <p:spPr bwMode="auto">
          <a:xfrm>
            <a:off x="2362200" y="76200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3600">
                <a:solidFill>
                  <a:srgbClr val="FF0000"/>
                </a:solidFill>
                <a:latin typeface="Times New Roman" panose="02020603050405020304" pitchFamily="18" charset="0"/>
                <a:cs typeface="Times New Roman" panose="02020603050405020304" pitchFamily="18" charset="0"/>
              </a:rPr>
              <a:t>Vật nào dưới đây là vật dẫn điện?</a:t>
            </a:r>
          </a:p>
        </p:txBody>
      </p:sp>
      <p:sp>
        <p:nvSpPr>
          <p:cNvPr id="5125" name="Title 1"/>
          <p:cNvSpPr txBox="1">
            <a:spLocks/>
          </p:cNvSpPr>
          <p:nvPr/>
        </p:nvSpPr>
        <p:spPr bwMode="auto">
          <a:xfrm>
            <a:off x="2016125" y="1447800"/>
            <a:ext cx="612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Thanh thủy tinh</a:t>
            </a: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r>
              <a:rPr lang="en-US" altLang="en-US" sz="3600">
                <a:latin typeface="Times New Roman" panose="02020603050405020304" pitchFamily="18" charset="0"/>
                <a:cs typeface="Times New Roman" panose="02020603050405020304" pitchFamily="18" charset="0"/>
              </a:rPr>
              <a:t>Một mẩu kim loại</a:t>
            </a: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r>
              <a:rPr lang="en-US" altLang="en-US" sz="3600">
                <a:latin typeface="Times New Roman" panose="02020603050405020304" pitchFamily="18" charset="0"/>
                <a:cs typeface="Times New Roman" panose="02020603050405020304" pitchFamily="18" charset="0"/>
              </a:rPr>
              <a:t>Thanh gỗ khô</a:t>
            </a:r>
          </a:p>
          <a:p>
            <a:pPr eaLnBrk="1" hangingPunct="1"/>
            <a:endParaRPr lang="en-US" altLang="en-US" sz="3600">
              <a:latin typeface="Times New Roman" panose="02020603050405020304" pitchFamily="18" charset="0"/>
              <a:cs typeface="Times New Roman" panose="02020603050405020304" pitchFamily="18" charset="0"/>
            </a:endParaRPr>
          </a:p>
          <a:p>
            <a:pPr eaLnBrk="1" hangingPunct="1"/>
            <a:r>
              <a:rPr lang="en-US" altLang="en-US" sz="3600">
                <a:latin typeface="Times New Roman" panose="02020603050405020304" pitchFamily="18" charset="0"/>
                <a:cs typeface="Times New Roman" panose="02020603050405020304" pitchFamily="18" charset="0"/>
              </a:rPr>
              <a:t>Một đoạn dây nhựa</a:t>
            </a:r>
          </a:p>
        </p:txBody>
      </p:sp>
      <p:sp>
        <p:nvSpPr>
          <p:cNvPr id="5126" name="TextBox 6"/>
          <p:cNvSpPr txBox="1">
            <a:spLocks noChangeArrowheads="1"/>
          </p:cNvSpPr>
          <p:nvPr/>
        </p:nvSpPr>
        <p:spPr bwMode="auto">
          <a:xfrm>
            <a:off x="1295400" y="1808163"/>
            <a:ext cx="685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A.</a:t>
            </a:r>
          </a:p>
        </p:txBody>
      </p:sp>
      <p:sp>
        <p:nvSpPr>
          <p:cNvPr id="5127" name="TextBox 7"/>
          <p:cNvSpPr txBox="1">
            <a:spLocks noChangeArrowheads="1"/>
          </p:cNvSpPr>
          <p:nvPr/>
        </p:nvSpPr>
        <p:spPr bwMode="auto">
          <a:xfrm>
            <a:off x="1295400" y="2935288"/>
            <a:ext cx="65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B.</a:t>
            </a:r>
          </a:p>
        </p:txBody>
      </p:sp>
      <p:sp>
        <p:nvSpPr>
          <p:cNvPr id="5128" name="TextBox 8"/>
          <p:cNvSpPr txBox="1">
            <a:spLocks noChangeArrowheads="1"/>
          </p:cNvSpPr>
          <p:nvPr/>
        </p:nvSpPr>
        <p:spPr bwMode="auto">
          <a:xfrm>
            <a:off x="1295400" y="4002088"/>
            <a:ext cx="70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C.</a:t>
            </a:r>
          </a:p>
        </p:txBody>
      </p:sp>
      <p:sp>
        <p:nvSpPr>
          <p:cNvPr id="2" name="TextBox 9"/>
          <p:cNvSpPr txBox="1">
            <a:spLocks noChangeArrowheads="1"/>
          </p:cNvSpPr>
          <p:nvPr/>
        </p:nvSpPr>
        <p:spPr bwMode="auto">
          <a:xfrm>
            <a:off x="1295400" y="5105400"/>
            <a:ext cx="67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D.</a:t>
            </a:r>
          </a:p>
        </p:txBody>
      </p:sp>
      <p:sp>
        <p:nvSpPr>
          <p:cNvPr id="5130" name="AutoShape 6"/>
          <p:cNvSpPr>
            <a:spLocks noChangeArrowheads="1"/>
          </p:cNvSpPr>
          <p:nvPr/>
        </p:nvSpPr>
        <p:spPr bwMode="auto">
          <a:xfrm>
            <a:off x="1371600" y="-152400"/>
            <a:ext cx="6477000" cy="927100"/>
          </a:xfrm>
          <a:prstGeom prst="horizontalScroll">
            <a:avLst>
              <a:gd name="adj" fmla="val 12500"/>
            </a:avLst>
          </a:prstGeom>
          <a:gradFill rotWithShape="1">
            <a:gsLst>
              <a:gs pos="0">
                <a:schemeClr val="folHlink"/>
              </a:gs>
              <a:gs pos="100000">
                <a:schemeClr val="bg2"/>
              </a:gs>
            </a:gsLst>
            <a:lin ang="5400000" scaled="1"/>
          </a:gradFill>
          <a:ln w="9525">
            <a:solidFill>
              <a:schemeClr val="tx1"/>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4800" b="1">
                <a:solidFill>
                  <a:srgbClr val="000000"/>
                </a:solidFill>
                <a:latin typeface="Times New Roman" panose="02020603050405020304" pitchFamily="18" charset="0"/>
                <a:cs typeface="Times New Roman" panose="02020603050405020304" pitchFamily="18" charset="0"/>
              </a:rPr>
              <a:t>KIỂM TRA BÀI CŨ</a:t>
            </a:r>
            <a:r>
              <a:rPr lang="en-US" altLang="en-US">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400800" y="1219200"/>
            <a:ext cx="2590800" cy="1676400"/>
          </a:xfrm>
          <a:ln>
            <a:solidFill>
              <a:srgbClr val="FF00FF"/>
            </a:solidFill>
            <a:miter lim="800000"/>
            <a:headEnd/>
            <a:tailEnd/>
          </a:ln>
        </p:spPr>
        <p:txBody>
          <a:bodyPr/>
          <a:lstStyle/>
          <a:p>
            <a:pPr eaLnBrk="1" hangingPunct="1"/>
            <a:r>
              <a:rPr lang="en-US" altLang="en-US" sz="4000" smtClean="0">
                <a:latin typeface="Times New Roman" panose="02020603050405020304" pitchFamily="18" charset="0"/>
                <a:cs typeface="Times New Roman" panose="02020603050405020304" pitchFamily="18" charset="0"/>
              </a:rPr>
              <a:t>    </a:t>
            </a:r>
            <a:r>
              <a:rPr lang="en-US" altLang="en-US" sz="3600" smtClean="0">
                <a:latin typeface="Times New Roman" panose="02020603050405020304" pitchFamily="18" charset="0"/>
                <a:cs typeface="Times New Roman" panose="02020603050405020304" pitchFamily="18" charset="0"/>
              </a:rPr>
              <a:t>Cấu tạo </a:t>
            </a:r>
            <a:br>
              <a:rPr lang="en-US" altLang="en-US" sz="3600" smtClean="0">
                <a:latin typeface="Times New Roman" panose="02020603050405020304" pitchFamily="18" charset="0"/>
                <a:cs typeface="Times New Roman" panose="02020603050405020304" pitchFamily="18" charset="0"/>
              </a:rPr>
            </a:br>
            <a:r>
              <a:rPr lang="en-US" altLang="en-US" sz="3600" smtClean="0">
                <a:latin typeface="Times New Roman" panose="02020603050405020304" pitchFamily="18" charset="0"/>
                <a:cs typeface="Times New Roman" panose="02020603050405020304" pitchFamily="18" charset="0"/>
              </a:rPr>
              <a:t>mạng điện trong nhà</a:t>
            </a:r>
          </a:p>
        </p:txBody>
      </p:sp>
      <p:sp>
        <p:nvSpPr>
          <p:cNvPr id="64515" name="Rectangle 3"/>
          <p:cNvSpPr>
            <a:spLocks noGrp="1" noChangeArrowheads="1"/>
          </p:cNvSpPr>
          <p:nvPr>
            <p:ph type="body" idx="1"/>
          </p:nvPr>
        </p:nvSpPr>
        <p:spPr>
          <a:xfrm>
            <a:off x="685800" y="4933950"/>
            <a:ext cx="2971800" cy="1371600"/>
          </a:xfrm>
          <a:ln>
            <a:solidFill>
              <a:srgbClr val="FF00FF"/>
            </a:solidFill>
            <a:miter lim="800000"/>
            <a:headEnd/>
            <a:tailEnd/>
          </a:ln>
        </p:spPr>
        <p:txBody>
          <a:bodyPr/>
          <a:lstStyle/>
          <a:p>
            <a:pPr eaLnBrk="1" hangingPunct="1">
              <a:buFontTx/>
              <a:buNone/>
            </a:pPr>
            <a:r>
              <a:rPr lang="en-US" altLang="en-US" smtClean="0">
                <a:solidFill>
                  <a:schemeClr val="hlink"/>
                </a:solidFill>
                <a:latin typeface="Times New Roman" panose="02020603050405020304" pitchFamily="18" charset="0"/>
                <a:cs typeface="Times New Roman" panose="02020603050405020304" pitchFamily="18" charset="0"/>
              </a:rPr>
              <a:t>    </a:t>
            </a:r>
            <a:r>
              <a:rPr lang="en-US" altLang="en-US" smtClean="0">
                <a:solidFill>
                  <a:srgbClr val="0000FF"/>
                </a:solidFill>
                <a:latin typeface="Times New Roman" panose="02020603050405020304" pitchFamily="18" charset="0"/>
                <a:cs typeface="Times New Roman" panose="02020603050405020304" pitchFamily="18" charset="0"/>
              </a:rPr>
              <a:t>Sơ đồ mạng</a:t>
            </a:r>
          </a:p>
          <a:p>
            <a:pPr eaLnBrk="1" hangingPunct="1">
              <a:buFontTx/>
              <a:buNone/>
            </a:pPr>
            <a:r>
              <a:rPr lang="en-US" altLang="en-US" smtClean="0">
                <a:solidFill>
                  <a:srgbClr val="0000FF"/>
                </a:solidFill>
                <a:latin typeface="Times New Roman" panose="02020603050405020304" pitchFamily="18" charset="0"/>
                <a:cs typeface="Times New Roman" panose="02020603050405020304" pitchFamily="18" charset="0"/>
              </a:rPr>
              <a:t> điện trong nhà</a:t>
            </a:r>
          </a:p>
        </p:txBody>
      </p:sp>
      <p:pic>
        <p:nvPicPr>
          <p:cNvPr id="6148" name="Picture 4" descr="So do mang dien trong  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4800600" cy="4495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4517" name="Picture 5" descr="Cau tao mang dien trong 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4343400" cy="3581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8" name="Line 6"/>
          <p:cNvSpPr>
            <a:spLocks noChangeShapeType="1"/>
          </p:cNvSpPr>
          <p:nvPr/>
        </p:nvSpPr>
        <p:spPr bwMode="auto">
          <a:xfrm flipH="1">
            <a:off x="4648200" y="2209800"/>
            <a:ext cx="17526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19" name="Line 7"/>
          <p:cNvSpPr>
            <a:spLocks noChangeShapeType="1"/>
          </p:cNvSpPr>
          <p:nvPr/>
        </p:nvSpPr>
        <p:spPr bwMode="auto">
          <a:xfrm>
            <a:off x="3657600" y="5486400"/>
            <a:ext cx="12192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8" name="Rectangle 10"/>
          <p:cNvSpPr>
            <a:spLocks noChangeArrowheads="1"/>
          </p:cNvSpPr>
          <p:nvPr/>
        </p:nvSpPr>
        <p:spPr bwMode="auto">
          <a:xfrm>
            <a:off x="0" y="5715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eaLnBrk="0" hangingPunct="0">
              <a:defRPr/>
            </a:pPr>
            <a:endParaRPr lang="vi-VN" sz="220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circle(in)">
                                      <p:cBhvr>
                                        <p:cTn id="7" dur="2000"/>
                                        <p:tgtEl>
                                          <p:spTgt spid="64514"/>
                                        </p:tgtEl>
                                      </p:cBhvr>
                                    </p:animEffect>
                                  </p:childTnLst>
                                </p:cTn>
                              </p:par>
                              <p:par>
                                <p:cTn id="8" presetID="6" presetClass="entr" presetSubtype="16" fill="hold" nodeType="withEffect">
                                  <p:stCondLst>
                                    <p:cond delay="0"/>
                                  </p:stCondLst>
                                  <p:childTnLst>
                                    <p:set>
                                      <p:cBhvr>
                                        <p:cTn id="9" dur="1" fill="hold">
                                          <p:stCondLst>
                                            <p:cond delay="0"/>
                                          </p:stCondLst>
                                        </p:cTn>
                                        <p:tgtEl>
                                          <p:spTgt spid="64518"/>
                                        </p:tgtEl>
                                        <p:attrNameLst>
                                          <p:attrName>style.visibility</p:attrName>
                                        </p:attrNameLst>
                                      </p:cBhvr>
                                      <p:to>
                                        <p:strVal val="visible"/>
                                      </p:to>
                                    </p:set>
                                    <p:animEffect transition="in" filter="circle(in)">
                                      <p:cBhvr>
                                        <p:cTn id="10" dur="2000"/>
                                        <p:tgtEl>
                                          <p:spTgt spid="645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64517"/>
                                        </p:tgtEl>
                                        <p:attrNameLst>
                                          <p:attrName>style.visibility</p:attrName>
                                        </p:attrNameLst>
                                      </p:cBhvr>
                                      <p:to>
                                        <p:strVal val="visible"/>
                                      </p:to>
                                    </p:set>
                                    <p:animEffect transition="in" filter="circle(in)">
                                      <p:cBhvr>
                                        <p:cTn id="15" dur="2000"/>
                                        <p:tgtEl>
                                          <p:spTgt spid="645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515">
                                            <p:bg/>
                                          </p:spTgt>
                                        </p:tgtEl>
                                        <p:attrNameLst>
                                          <p:attrName>style.visibility</p:attrName>
                                        </p:attrNameLst>
                                      </p:cBhvr>
                                      <p:to>
                                        <p:strVal val="visible"/>
                                      </p:to>
                                    </p:set>
                                    <p:animEffect transition="in" filter="blinds(horizontal)">
                                      <p:cBhvr>
                                        <p:cTn id="18" dur="500"/>
                                        <p:tgtEl>
                                          <p:spTgt spid="64515">
                                            <p:bg/>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21" dur="500"/>
                                        <p:tgtEl>
                                          <p:spTgt spid="64515">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24" dur="500"/>
                                        <p:tgtEl>
                                          <p:spTgt spid="64515">
                                            <p:txEl>
                                              <p:pRg st="1" end="1"/>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64519"/>
                                        </p:tgtEl>
                                        <p:attrNameLst>
                                          <p:attrName>style.visibility</p:attrName>
                                        </p:attrNameLst>
                                      </p:cBhvr>
                                      <p:to>
                                        <p:strVal val="visible"/>
                                      </p:to>
                                    </p:set>
                                    <p:animEffect transition="in" filter="box(in)">
                                      <p:cBhvr>
                                        <p:cTn id="27"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14750"/>
            <a:ext cx="16002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2"/>
          <p:cNvSpPr>
            <a:spLocks noChangeArrowheads="1"/>
          </p:cNvSpPr>
          <p:nvPr/>
        </p:nvSpPr>
        <p:spPr bwMode="auto">
          <a:xfrm>
            <a:off x="2362200" y="628650"/>
            <a:ext cx="6248400" cy="2362200"/>
          </a:xfrm>
          <a:prstGeom prst="cloudCallout">
            <a:avLst>
              <a:gd name="adj1" fmla="val -52875"/>
              <a:gd name="adj2" fmla="val 74366"/>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blurRad="40000" dist="20000" dir="5400000" rotWithShape="0">
              <a:srgbClr val="000000">
                <a:alpha val="37999"/>
              </a:srgbClr>
            </a:outerShdw>
          </a:effectLst>
        </p:spPr>
        <p:txBody>
          <a:bodyPr/>
          <a:lstStyle/>
          <a:p>
            <a:pPr algn="ctr" fontAlgn="auto">
              <a:spcBef>
                <a:spcPts val="0"/>
              </a:spcBef>
              <a:spcAft>
                <a:spcPts val="0"/>
              </a:spcAft>
              <a:defRPr/>
            </a:pP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cầu</a:t>
            </a:r>
            <a:r>
              <a:rPr lang="en-US" sz="24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90900"/>
            <a:ext cx="200025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ounded Rectangle 6"/>
          <p:cNvSpPr>
            <a:spLocks noChangeArrowheads="1"/>
          </p:cNvSpPr>
          <p:nvPr/>
        </p:nvSpPr>
        <p:spPr bwMode="auto">
          <a:xfrm>
            <a:off x="2000250" y="1447800"/>
            <a:ext cx="6477000" cy="1447800"/>
          </a:xfrm>
          <a:prstGeom prst="roundRect">
            <a:avLst>
              <a:gd name="adj" fmla="val 16667"/>
            </a:avLst>
          </a:prstGeom>
          <a:solidFill>
            <a:srgbClr val="FF0000"/>
          </a:solidFill>
          <a:ln w="9525" algn="ctr">
            <a:solidFill>
              <a:schemeClr val="tx1"/>
            </a:solidFill>
            <a:round/>
            <a:headEnd/>
            <a:tailEnd/>
          </a:ln>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4000">
                <a:solidFill>
                  <a:schemeClr val="bg1"/>
                </a:solidFill>
                <a:latin typeface="Times New Roman" panose="02020603050405020304" pitchFamily="18" charset="0"/>
                <a:cs typeface="Times New Roman" panose="02020603050405020304" pitchFamily="18" charset="0"/>
              </a:rPr>
              <a:t>Họ phải căn cứ vào sơ đồ mạch điện.</a:t>
            </a:r>
          </a:p>
          <a:p>
            <a:pPr algn="ct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14300" y="571500"/>
            <a:ext cx="8839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Chủ đề: DÒNG ĐIỆN- NGUỒN ĐIỆN</a:t>
            </a:r>
          </a:p>
          <a:p>
            <a:pPr algn="ctr"/>
            <a:r>
              <a:rPr lang="en-US" altLang="en-US" sz="4000">
                <a:solidFill>
                  <a:srgbClr val="FF0000"/>
                </a:solidFill>
                <a:latin typeface="Times New Roman" panose="02020603050405020304" pitchFamily="18" charset="0"/>
                <a:cs typeface="Times New Roman" panose="02020603050405020304" pitchFamily="18" charset="0"/>
              </a:rPr>
              <a:t>Tiết 24: BÀI 21: SƠ ĐỒ MẠCH ĐIỆN – CHIỀU DÒNG ĐIỆN</a:t>
            </a:r>
          </a:p>
          <a:p>
            <a:endParaRPr lang="en-US" altLang="en-US"/>
          </a:p>
        </p:txBody>
      </p:sp>
      <p:sp>
        <p:nvSpPr>
          <p:cNvPr id="9219" name="TextBox 3"/>
          <p:cNvSpPr txBox="1">
            <a:spLocks noChangeArrowheads="1"/>
          </p:cNvSpPr>
          <p:nvPr/>
        </p:nvSpPr>
        <p:spPr bwMode="auto">
          <a:xfrm>
            <a:off x="2247900" y="2871788"/>
            <a:ext cx="4343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200">
                <a:solidFill>
                  <a:srgbClr val="0000CC"/>
                </a:solidFill>
                <a:latin typeface="Times New Roman" panose="02020603050405020304" pitchFamily="18" charset="0"/>
                <a:cs typeface="Times New Roman" panose="02020603050405020304" pitchFamily="18" charset="0"/>
              </a:rPr>
              <a:t>SƠ ĐỒ MẠCH ĐIỆN</a:t>
            </a:r>
          </a:p>
          <a:p>
            <a:endParaRPr lang="en-US" altLang="en-US"/>
          </a:p>
        </p:txBody>
      </p:sp>
      <p:sp>
        <p:nvSpPr>
          <p:cNvPr id="9220" name="TextBox 4"/>
          <p:cNvSpPr txBox="1">
            <a:spLocks noChangeArrowheads="1"/>
          </p:cNvSpPr>
          <p:nvPr/>
        </p:nvSpPr>
        <p:spPr bwMode="auto">
          <a:xfrm>
            <a:off x="2228850" y="4052888"/>
            <a:ext cx="5029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r>
              <a:rPr lang="en-US" altLang="en-US" sz="3200">
                <a:solidFill>
                  <a:srgbClr val="0000CC"/>
                </a:solidFill>
                <a:latin typeface="Times New Roman" panose="02020603050405020304" pitchFamily="18" charset="0"/>
                <a:cs typeface="Times New Roman" panose="02020603050405020304" pitchFamily="18" charset="0"/>
              </a:rPr>
              <a:t>CHIỀU DÒNG ĐIỆN</a:t>
            </a:r>
          </a:p>
          <a:p>
            <a:endParaRPr lang="en-US" altLang="en-US">
              <a:solidFill>
                <a:srgbClr val="0000CC"/>
              </a:solidFill>
            </a:endParaRPr>
          </a:p>
        </p:txBody>
      </p:sp>
      <p:sp>
        <p:nvSpPr>
          <p:cNvPr id="9221" name="Rectangle 7"/>
          <p:cNvSpPr>
            <a:spLocks noChangeArrowheads="1"/>
          </p:cNvSpPr>
          <p:nvPr/>
        </p:nvSpPr>
        <p:spPr bwMode="auto">
          <a:xfrm>
            <a:off x="1752600" y="3048000"/>
            <a:ext cx="304800" cy="304800"/>
          </a:xfrm>
          <a:prstGeom prst="rect">
            <a:avLst/>
          </a:prstGeom>
          <a:solidFill>
            <a:srgbClr val="FFFF00"/>
          </a:solidFill>
          <a:ln w="9525" algn="ctr">
            <a:solidFill>
              <a:srgbClr val="FFFF00"/>
            </a:solidFill>
            <a:round/>
            <a:headEnd/>
            <a:tailEnd/>
          </a:ln>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
        <p:nvSpPr>
          <p:cNvPr id="9222" name="Rectangle 11"/>
          <p:cNvSpPr>
            <a:spLocks noChangeArrowheads="1"/>
          </p:cNvSpPr>
          <p:nvPr/>
        </p:nvSpPr>
        <p:spPr bwMode="auto">
          <a:xfrm>
            <a:off x="1752600" y="4178300"/>
            <a:ext cx="304800" cy="304800"/>
          </a:xfrm>
          <a:prstGeom prst="rect">
            <a:avLst/>
          </a:prstGeom>
          <a:solidFill>
            <a:srgbClr val="FFFF00"/>
          </a:solidFill>
          <a:ln w="9525" algn="ctr">
            <a:solidFill>
              <a:srgbClr val="FFFF00"/>
            </a:solidFill>
            <a:round/>
            <a:headEnd/>
            <a:tailEnd/>
          </a:ln>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arn(inVertical)">
                                      <p:cBhvr>
                                        <p:cTn id="10" dur="500"/>
                                        <p:tgtEl>
                                          <p:spTgt spid="92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barn(inVertical)">
                                      <p:cBhvr>
                                        <p:cTn id="13" dur="500"/>
                                        <p:tgtEl>
                                          <p:spTgt spid="92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barn(inVertical)">
                                      <p:cBhvr>
                                        <p:cTn id="16"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animBg="1"/>
      <p:bldP spid="92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04800" y="1512888"/>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cs typeface="Times New Roman" panose="02020603050405020304" pitchFamily="18" charset="0"/>
              </a:rPr>
              <a:t>Ví dụ: Đây là một sơ đồ mạch điện</a:t>
            </a:r>
          </a:p>
        </p:txBody>
      </p:sp>
      <p:grpSp>
        <p:nvGrpSpPr>
          <p:cNvPr id="2" name="Group 28"/>
          <p:cNvGrpSpPr>
            <a:grpSpLocks/>
          </p:cNvGrpSpPr>
          <p:nvPr/>
        </p:nvGrpSpPr>
        <p:grpSpPr bwMode="auto">
          <a:xfrm>
            <a:off x="1866900" y="2528888"/>
            <a:ext cx="4343400" cy="1946275"/>
            <a:chOff x="1440" y="1200"/>
            <a:chExt cx="2736" cy="1226"/>
          </a:xfrm>
        </p:grpSpPr>
        <p:sp>
          <p:nvSpPr>
            <p:cNvPr id="10247" name="Line 13"/>
            <p:cNvSpPr>
              <a:spLocks noChangeShapeType="1"/>
            </p:cNvSpPr>
            <p:nvPr/>
          </p:nvSpPr>
          <p:spPr bwMode="auto">
            <a:xfrm>
              <a:off x="2740" y="2055"/>
              <a:ext cx="0" cy="371"/>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48" name="Group 27"/>
            <p:cNvGrpSpPr>
              <a:grpSpLocks/>
            </p:cNvGrpSpPr>
            <p:nvPr/>
          </p:nvGrpSpPr>
          <p:grpSpPr bwMode="auto">
            <a:xfrm>
              <a:off x="1440" y="1200"/>
              <a:ext cx="2736" cy="1166"/>
              <a:chOff x="1440" y="1200"/>
              <a:chExt cx="2736" cy="1166"/>
            </a:xfrm>
          </p:grpSpPr>
          <p:sp>
            <p:nvSpPr>
              <p:cNvPr id="10249" name="AutoShape 7"/>
              <p:cNvSpPr>
                <a:spLocks noChangeArrowheads="1"/>
              </p:cNvSpPr>
              <p:nvPr/>
            </p:nvSpPr>
            <p:spPr bwMode="auto">
              <a:xfrm>
                <a:off x="2274" y="1200"/>
                <a:ext cx="478" cy="445"/>
              </a:xfrm>
              <a:prstGeom prst="flowChartSummingJunction">
                <a:avLst/>
              </a:prstGeom>
              <a:solidFill>
                <a:schemeClr val="accent1">
                  <a:alpha val="0"/>
                </a:schemeClr>
              </a:solidFill>
              <a:ln w="3810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0250" name="Line 9"/>
              <p:cNvSpPr>
                <a:spLocks noChangeShapeType="1"/>
              </p:cNvSpPr>
              <p:nvPr/>
            </p:nvSpPr>
            <p:spPr bwMode="auto">
              <a:xfrm flipV="1">
                <a:off x="3181" y="1274"/>
                <a:ext cx="342" cy="148"/>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51" name="Group 26"/>
              <p:cNvGrpSpPr>
                <a:grpSpLocks/>
              </p:cNvGrpSpPr>
              <p:nvPr/>
            </p:nvGrpSpPr>
            <p:grpSpPr bwMode="auto">
              <a:xfrm>
                <a:off x="1440" y="1376"/>
                <a:ext cx="2736" cy="990"/>
                <a:chOff x="1440" y="1376"/>
                <a:chExt cx="2736" cy="990"/>
              </a:xfrm>
            </p:grpSpPr>
            <p:sp>
              <p:nvSpPr>
                <p:cNvPr id="10252" name="Line 6"/>
                <p:cNvSpPr>
                  <a:spLocks noChangeShapeType="1"/>
                </p:cNvSpPr>
                <p:nvPr/>
              </p:nvSpPr>
              <p:spPr bwMode="auto">
                <a:xfrm>
                  <a:off x="1440" y="1415"/>
                  <a:ext cx="821"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8"/>
                <p:cNvSpPr>
                  <a:spLocks noChangeShapeType="1"/>
                </p:cNvSpPr>
                <p:nvPr/>
              </p:nvSpPr>
              <p:spPr bwMode="auto">
                <a:xfrm>
                  <a:off x="2758" y="1429"/>
                  <a:ext cx="411"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Line 10"/>
                <p:cNvSpPr>
                  <a:spLocks noChangeShapeType="1"/>
                </p:cNvSpPr>
                <p:nvPr/>
              </p:nvSpPr>
              <p:spPr bwMode="auto">
                <a:xfrm>
                  <a:off x="3492" y="1416"/>
                  <a:ext cx="684"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11"/>
                <p:cNvSpPr>
                  <a:spLocks noChangeShapeType="1"/>
                </p:cNvSpPr>
                <p:nvPr/>
              </p:nvSpPr>
              <p:spPr bwMode="auto">
                <a:xfrm>
                  <a:off x="1440" y="1429"/>
                  <a:ext cx="0" cy="815"/>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12"/>
                <p:cNvSpPr>
                  <a:spLocks noChangeShapeType="1"/>
                </p:cNvSpPr>
                <p:nvPr/>
              </p:nvSpPr>
              <p:spPr bwMode="auto">
                <a:xfrm>
                  <a:off x="1440" y="2244"/>
                  <a:ext cx="130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14"/>
                <p:cNvSpPr>
                  <a:spLocks noChangeShapeType="1"/>
                </p:cNvSpPr>
                <p:nvPr/>
              </p:nvSpPr>
              <p:spPr bwMode="auto">
                <a:xfrm>
                  <a:off x="2876" y="2143"/>
                  <a:ext cx="0" cy="223"/>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5"/>
                <p:cNvSpPr>
                  <a:spLocks noChangeShapeType="1"/>
                </p:cNvSpPr>
                <p:nvPr/>
              </p:nvSpPr>
              <p:spPr bwMode="auto">
                <a:xfrm>
                  <a:off x="2876" y="2278"/>
                  <a:ext cx="130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6"/>
                <p:cNvSpPr>
                  <a:spLocks noChangeShapeType="1"/>
                </p:cNvSpPr>
                <p:nvPr/>
              </p:nvSpPr>
              <p:spPr bwMode="auto">
                <a:xfrm>
                  <a:off x="4168" y="1408"/>
                  <a:ext cx="0" cy="864"/>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Oval 17"/>
                <p:cNvSpPr>
                  <a:spLocks noChangeArrowheads="1"/>
                </p:cNvSpPr>
                <p:nvPr/>
              </p:nvSpPr>
              <p:spPr bwMode="auto">
                <a:xfrm>
                  <a:off x="3150" y="1388"/>
                  <a:ext cx="68" cy="74"/>
                </a:xfrm>
                <a:prstGeom prst="ellipse">
                  <a:avLst/>
                </a:prstGeom>
                <a:solidFill>
                  <a:schemeClr val="tx1"/>
                </a:solidFill>
                <a:ln w="3810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0261" name="Oval 18"/>
                <p:cNvSpPr>
                  <a:spLocks noChangeArrowheads="1"/>
                </p:cNvSpPr>
                <p:nvPr/>
              </p:nvSpPr>
              <p:spPr bwMode="auto">
                <a:xfrm>
                  <a:off x="3456" y="1376"/>
                  <a:ext cx="68" cy="74"/>
                </a:xfrm>
                <a:prstGeom prst="ellipse">
                  <a:avLst/>
                </a:prstGeom>
                <a:solidFill>
                  <a:schemeClr val="tx1"/>
                </a:solidFill>
                <a:ln w="38100">
                  <a:solidFill>
                    <a:srgbClr val="0000CC"/>
                  </a:solidFill>
                  <a:round/>
                  <a:headEnd/>
                  <a:tailEnd/>
                </a:ln>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0262" name="Text Box 19"/>
                <p:cNvSpPr txBox="1">
                  <a:spLocks noChangeArrowheads="1"/>
                </p:cNvSpPr>
                <p:nvPr/>
              </p:nvSpPr>
              <p:spPr bwMode="auto">
                <a:xfrm>
                  <a:off x="2466" y="1833"/>
                  <a:ext cx="41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3400" b="1">
                      <a:solidFill>
                        <a:srgbClr val="FF0000"/>
                      </a:solidFill>
                      <a:latin typeface="Times New Roman" panose="02020603050405020304" pitchFamily="18" charset="0"/>
                      <a:cs typeface="Times New Roman" panose="02020603050405020304" pitchFamily="18" charset="0"/>
                    </a:rPr>
                    <a:t>+</a:t>
                  </a:r>
                </a:p>
              </p:txBody>
            </p:sp>
            <p:sp>
              <p:nvSpPr>
                <p:cNvPr id="10263" name="Text Box 20"/>
                <p:cNvSpPr txBox="1">
                  <a:spLocks noChangeArrowheads="1"/>
                </p:cNvSpPr>
                <p:nvPr/>
              </p:nvSpPr>
              <p:spPr bwMode="auto">
                <a:xfrm>
                  <a:off x="2876" y="1833"/>
                  <a:ext cx="41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3400">
                      <a:solidFill>
                        <a:schemeClr val="accent2"/>
                      </a:solidFill>
                      <a:latin typeface="Times New Roman" panose="02020603050405020304" pitchFamily="18" charset="0"/>
                      <a:cs typeface="Times New Roman" panose="02020603050405020304" pitchFamily="18" charset="0"/>
                    </a:rPr>
                    <a:t>-</a:t>
                  </a:r>
                </a:p>
              </p:txBody>
            </p:sp>
          </p:grpSp>
        </p:grpSp>
      </p:grpSp>
      <p:sp>
        <p:nvSpPr>
          <p:cNvPr id="10244" name="Text Box 23"/>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9240" name="Text Box 24"/>
          <p:cNvSpPr txBox="1">
            <a:spLocks noChangeArrowheads="1"/>
          </p:cNvSpPr>
          <p:nvPr/>
        </p:nvSpPr>
        <p:spPr bwMode="auto">
          <a:xfrm>
            <a:off x="0" y="9286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sp>
        <p:nvSpPr>
          <p:cNvPr id="10246"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blinds(horizontal)">
                                      <p:cBhvr>
                                        <p:cTn id="7" dur="500"/>
                                        <p:tgtEl>
                                          <p:spTgt spid="9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linds(horizontal)">
                                      <p:cBhvr>
                                        <p:cTn id="12" dur="500"/>
                                        <p:tgtEl>
                                          <p:spTgt spid="9219"/>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4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7620000" y="4514850"/>
            <a:ext cx="1311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1200">
              <a:latin typeface="Times New Roman" panose="02020603050405020304" pitchFamily="18" charset="0"/>
              <a:cs typeface="Times New Roman" panose="02020603050405020304" pitchFamily="18" charset="0"/>
            </a:endParaRPr>
          </a:p>
        </p:txBody>
      </p:sp>
      <p:sp>
        <p:nvSpPr>
          <p:cNvPr id="11267" name="Rectangle 4"/>
          <p:cNvSpPr>
            <a:spLocks noChangeArrowheads="1"/>
          </p:cNvSpPr>
          <p:nvPr/>
        </p:nvSpPr>
        <p:spPr bwMode="auto">
          <a:xfrm>
            <a:off x="6248400" y="4567238"/>
            <a:ext cx="13144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1200">
              <a:latin typeface="Times New Roman" panose="02020603050405020304" pitchFamily="18" charset="0"/>
              <a:cs typeface="Times New Roman" panose="02020603050405020304" pitchFamily="18" charset="0"/>
            </a:endParaRPr>
          </a:p>
        </p:txBody>
      </p:sp>
      <p:sp>
        <p:nvSpPr>
          <p:cNvPr id="11268" name="Rectangle 5"/>
          <p:cNvSpPr>
            <a:spLocks noChangeArrowheads="1"/>
          </p:cNvSpPr>
          <p:nvPr/>
        </p:nvSpPr>
        <p:spPr bwMode="auto">
          <a:xfrm>
            <a:off x="4953000" y="4491038"/>
            <a:ext cx="1311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1200">
              <a:latin typeface="Times New Roman" panose="02020603050405020304" pitchFamily="18" charset="0"/>
              <a:cs typeface="Times New Roman" panose="02020603050405020304" pitchFamily="18" charset="0"/>
            </a:endParaRPr>
          </a:p>
        </p:txBody>
      </p:sp>
      <p:sp>
        <p:nvSpPr>
          <p:cNvPr id="11269" name="Rectangle 6"/>
          <p:cNvSpPr>
            <a:spLocks noChangeArrowheads="1"/>
          </p:cNvSpPr>
          <p:nvPr/>
        </p:nvSpPr>
        <p:spPr bwMode="auto">
          <a:xfrm>
            <a:off x="3581400" y="4438650"/>
            <a:ext cx="13096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1200">
              <a:latin typeface="Times New Roman" panose="02020603050405020304" pitchFamily="18" charset="0"/>
              <a:cs typeface="Times New Roman" panose="02020603050405020304" pitchFamily="18" charset="0"/>
            </a:endParaRPr>
          </a:p>
        </p:txBody>
      </p:sp>
      <p:sp>
        <p:nvSpPr>
          <p:cNvPr id="11270" name="Rectangle 7"/>
          <p:cNvSpPr>
            <a:spLocks noChangeArrowheads="1"/>
          </p:cNvSpPr>
          <p:nvPr/>
        </p:nvSpPr>
        <p:spPr bwMode="auto">
          <a:xfrm>
            <a:off x="1828800" y="5024438"/>
            <a:ext cx="18811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1200">
              <a:latin typeface="Times New Roman" panose="02020603050405020304" pitchFamily="18" charset="0"/>
              <a:cs typeface="Times New Roman" panose="02020603050405020304" pitchFamily="18" charset="0"/>
            </a:endParaRPr>
          </a:p>
        </p:txBody>
      </p:sp>
      <p:sp>
        <p:nvSpPr>
          <p:cNvPr id="11271" name="Rectangle 15"/>
          <p:cNvSpPr>
            <a:spLocks noChangeArrowheads="1"/>
          </p:cNvSpPr>
          <p:nvPr/>
        </p:nvSpPr>
        <p:spPr bwMode="auto">
          <a:xfrm>
            <a:off x="381000" y="4438650"/>
            <a:ext cx="14414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en-US" altLang="en-US" sz="1600" b="1">
              <a:solidFill>
                <a:srgbClr val="FFFF00"/>
              </a:solidFill>
              <a:latin typeface="Times New Roman" panose="02020603050405020304" pitchFamily="18" charset="0"/>
              <a:cs typeface="Times New Roman" panose="02020603050405020304" pitchFamily="18" charset="0"/>
            </a:endParaRPr>
          </a:p>
          <a:p>
            <a:pPr algn="ctr" eaLnBrk="1" hangingPunct="1"/>
            <a:endParaRPr lang="en-US" altLang="en-US" sz="1600" b="1">
              <a:solidFill>
                <a:srgbClr val="FFFF00"/>
              </a:solidFill>
              <a:latin typeface="Times New Roman" panose="02020603050405020304" pitchFamily="18" charset="0"/>
              <a:cs typeface="Times New Roman" panose="02020603050405020304" pitchFamily="18" charset="0"/>
            </a:endParaRPr>
          </a:p>
          <a:p>
            <a:pPr algn="ctr" eaLnBrk="1" hangingPunct="1"/>
            <a:endParaRPr lang="en-US" altLang="en-US" sz="1600" b="1">
              <a:solidFill>
                <a:schemeClr val="tx2"/>
              </a:solidFill>
              <a:latin typeface="Times New Roman" panose="02020603050405020304" pitchFamily="18" charset="0"/>
              <a:cs typeface="Times New Roman" panose="02020603050405020304" pitchFamily="18" charset="0"/>
            </a:endParaRPr>
          </a:p>
        </p:txBody>
      </p:sp>
      <p:pic>
        <p:nvPicPr>
          <p:cNvPr id="10251" name="Picture 30" descr="w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95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3783013" y="5638800"/>
            <a:ext cx="1017587" cy="431800"/>
            <a:chOff x="2396" y="3697"/>
            <a:chExt cx="641" cy="272"/>
          </a:xfrm>
        </p:grpSpPr>
        <p:sp>
          <p:nvSpPr>
            <p:cNvPr id="11329" name="Line 47"/>
            <p:cNvSpPr>
              <a:spLocks noChangeShapeType="1"/>
            </p:cNvSpPr>
            <p:nvPr/>
          </p:nvSpPr>
          <p:spPr bwMode="auto">
            <a:xfrm>
              <a:off x="2628" y="3743"/>
              <a:ext cx="182" cy="18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0" name="Line 48"/>
            <p:cNvSpPr>
              <a:spLocks noChangeShapeType="1"/>
            </p:cNvSpPr>
            <p:nvPr/>
          </p:nvSpPr>
          <p:spPr bwMode="auto">
            <a:xfrm flipV="1">
              <a:off x="2612" y="3772"/>
              <a:ext cx="227" cy="13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31" name="Group 15"/>
            <p:cNvGrpSpPr>
              <a:grpSpLocks/>
            </p:cNvGrpSpPr>
            <p:nvPr/>
          </p:nvGrpSpPr>
          <p:grpSpPr bwMode="auto">
            <a:xfrm>
              <a:off x="2396" y="3697"/>
              <a:ext cx="641" cy="272"/>
              <a:chOff x="2396" y="3697"/>
              <a:chExt cx="641" cy="272"/>
            </a:xfrm>
          </p:grpSpPr>
          <p:sp>
            <p:nvSpPr>
              <p:cNvPr id="11332" name="Oval 46"/>
              <p:cNvSpPr>
                <a:spLocks noChangeArrowheads="1"/>
              </p:cNvSpPr>
              <p:nvPr/>
            </p:nvSpPr>
            <p:spPr bwMode="auto">
              <a:xfrm>
                <a:off x="2583" y="3697"/>
                <a:ext cx="272" cy="2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endParaRPr lang="vi-VN" altLang="en-US">
                  <a:latin typeface="Times New Roman" panose="02020603050405020304" pitchFamily="18" charset="0"/>
                  <a:cs typeface="Times New Roman" panose="02020603050405020304" pitchFamily="18" charset="0"/>
                </a:endParaRPr>
              </a:p>
            </p:txBody>
          </p:sp>
          <p:sp>
            <p:nvSpPr>
              <p:cNvPr id="11333" name="Line 49"/>
              <p:cNvSpPr>
                <a:spLocks noChangeShapeType="1"/>
              </p:cNvSpPr>
              <p:nvPr/>
            </p:nvSpPr>
            <p:spPr bwMode="auto">
              <a:xfrm>
                <a:off x="2855"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4" name="Line 50"/>
              <p:cNvSpPr>
                <a:spLocks noChangeShapeType="1"/>
              </p:cNvSpPr>
              <p:nvPr/>
            </p:nvSpPr>
            <p:spPr bwMode="auto">
              <a:xfrm>
                <a:off x="2396" y="3833"/>
                <a:ext cx="18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59" name="Line 51"/>
          <p:cNvSpPr>
            <a:spLocks noChangeShapeType="1"/>
          </p:cNvSpPr>
          <p:nvPr/>
        </p:nvSpPr>
        <p:spPr bwMode="auto">
          <a:xfrm>
            <a:off x="5029200" y="5867400"/>
            <a:ext cx="1081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0"/>
          <p:cNvGrpSpPr>
            <a:grpSpLocks/>
          </p:cNvGrpSpPr>
          <p:nvPr/>
        </p:nvGrpSpPr>
        <p:grpSpPr bwMode="auto">
          <a:xfrm>
            <a:off x="6400800" y="5810250"/>
            <a:ext cx="1079500" cy="42863"/>
            <a:chOff x="4029" y="3902"/>
            <a:chExt cx="680" cy="27"/>
          </a:xfrm>
        </p:grpSpPr>
        <p:sp>
          <p:nvSpPr>
            <p:cNvPr id="11326" name="Line 53"/>
            <p:cNvSpPr>
              <a:spLocks noChangeShapeType="1"/>
            </p:cNvSpPr>
            <p:nvPr/>
          </p:nvSpPr>
          <p:spPr bwMode="auto">
            <a:xfrm>
              <a:off x="4482" y="3929"/>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1327" name="Line 54"/>
            <p:cNvSpPr>
              <a:spLocks noChangeShapeType="1"/>
            </p:cNvSpPr>
            <p:nvPr/>
          </p:nvSpPr>
          <p:spPr bwMode="auto">
            <a:xfrm>
              <a:off x="4029" y="3929"/>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1328" name="Line 55"/>
            <p:cNvSpPr>
              <a:spLocks noChangeShapeType="1"/>
            </p:cNvSpPr>
            <p:nvPr/>
          </p:nvSpPr>
          <p:spPr bwMode="auto">
            <a:xfrm>
              <a:off x="4256" y="3902"/>
              <a:ext cx="22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4"/>
          <p:cNvGrpSpPr>
            <a:grpSpLocks/>
          </p:cNvGrpSpPr>
          <p:nvPr/>
        </p:nvGrpSpPr>
        <p:grpSpPr bwMode="auto">
          <a:xfrm>
            <a:off x="7696200" y="5676900"/>
            <a:ext cx="1079500" cy="163513"/>
            <a:chOff x="4845" y="3838"/>
            <a:chExt cx="680" cy="103"/>
          </a:xfrm>
        </p:grpSpPr>
        <p:sp>
          <p:nvSpPr>
            <p:cNvPr id="11323" name="Line 58"/>
            <p:cNvSpPr>
              <a:spLocks noChangeShapeType="1"/>
            </p:cNvSpPr>
            <p:nvPr/>
          </p:nvSpPr>
          <p:spPr bwMode="auto">
            <a:xfrm>
              <a:off x="5298" y="3941"/>
              <a:ext cx="227" cy="0"/>
            </a:xfrm>
            <a:prstGeom prst="line">
              <a:avLst/>
            </a:prstGeom>
            <a:noFill/>
            <a:ln w="28575">
              <a:solidFill>
                <a:schemeClr val="tx2"/>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1324" name="Line 59"/>
            <p:cNvSpPr>
              <a:spLocks noChangeShapeType="1"/>
            </p:cNvSpPr>
            <p:nvPr/>
          </p:nvSpPr>
          <p:spPr bwMode="auto">
            <a:xfrm>
              <a:off x="4845" y="3941"/>
              <a:ext cx="227" cy="0"/>
            </a:xfrm>
            <a:prstGeom prst="line">
              <a:avLst/>
            </a:prstGeom>
            <a:noFill/>
            <a:ln w="28575">
              <a:solidFill>
                <a:schemeClr val="tx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1325" name="Line 60"/>
            <p:cNvSpPr>
              <a:spLocks noChangeShapeType="1"/>
            </p:cNvSpPr>
            <p:nvPr/>
          </p:nvSpPr>
          <p:spPr bwMode="auto">
            <a:xfrm flipV="1">
              <a:off x="5057" y="3838"/>
              <a:ext cx="241" cy="9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4" name="Text Box 34"/>
          <p:cNvSpPr txBox="1">
            <a:spLocks noChangeArrowheads="1"/>
          </p:cNvSpPr>
          <p:nvPr/>
        </p:nvSpPr>
        <p:spPr bwMode="auto">
          <a:xfrm>
            <a:off x="304800" y="1484313"/>
            <a:ext cx="811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1/ Kí hiệu của một số bộ phận mạch điện</a:t>
            </a:r>
          </a:p>
        </p:txBody>
      </p:sp>
      <p:grpSp>
        <p:nvGrpSpPr>
          <p:cNvPr id="6" name="Group 35"/>
          <p:cNvGrpSpPr>
            <a:grpSpLocks/>
          </p:cNvGrpSpPr>
          <p:nvPr/>
        </p:nvGrpSpPr>
        <p:grpSpPr bwMode="auto">
          <a:xfrm>
            <a:off x="304800" y="2474913"/>
            <a:ext cx="8569325" cy="3773487"/>
            <a:chOff x="204" y="1888"/>
            <a:chExt cx="5398" cy="2377"/>
          </a:xfrm>
        </p:grpSpPr>
        <p:sp>
          <p:nvSpPr>
            <p:cNvPr id="11304" name="Rectangle 9"/>
            <p:cNvSpPr>
              <a:spLocks noChangeArrowheads="1"/>
            </p:cNvSpPr>
            <p:nvPr/>
          </p:nvSpPr>
          <p:spPr bwMode="auto">
            <a:xfrm>
              <a:off x="4830" y="2450"/>
              <a:ext cx="680"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Công tắc</a:t>
              </a: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mở</a:t>
              </a:r>
            </a:p>
          </p:txBody>
        </p:sp>
        <p:sp>
          <p:nvSpPr>
            <p:cNvPr id="11305" name="Rectangle 10"/>
            <p:cNvSpPr>
              <a:spLocks noChangeArrowheads="1"/>
            </p:cNvSpPr>
            <p:nvPr/>
          </p:nvSpPr>
          <p:spPr bwMode="auto">
            <a:xfrm>
              <a:off x="3969" y="2450"/>
              <a:ext cx="82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Công </a:t>
              </a: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tắc đóng</a:t>
              </a:r>
            </a:p>
          </p:txBody>
        </p:sp>
        <p:sp>
          <p:nvSpPr>
            <p:cNvPr id="11306" name="Rectangle 11"/>
            <p:cNvSpPr>
              <a:spLocks noChangeArrowheads="1"/>
            </p:cNvSpPr>
            <p:nvPr/>
          </p:nvSpPr>
          <p:spPr bwMode="auto">
            <a:xfrm>
              <a:off x="4195" y="1906"/>
              <a:ext cx="118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Công tắc</a:t>
              </a: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(cái đóng ngắt)</a:t>
              </a:r>
            </a:p>
            <a:p>
              <a:pPr algn="ctr" eaLnBrk="1" hangingPunct="1"/>
              <a:endParaRPr lang="en-US" altLang="en-US" sz="1600" b="1">
                <a:solidFill>
                  <a:schemeClr val="tx2"/>
                </a:solidFill>
                <a:latin typeface="Times New Roman" panose="02020603050405020304" pitchFamily="18" charset="0"/>
                <a:cs typeface="Times New Roman" panose="02020603050405020304" pitchFamily="18" charset="0"/>
              </a:endParaRPr>
            </a:p>
          </p:txBody>
        </p:sp>
        <p:sp>
          <p:nvSpPr>
            <p:cNvPr id="11307" name="Rectangle 12"/>
            <p:cNvSpPr>
              <a:spLocks noChangeArrowheads="1"/>
            </p:cNvSpPr>
            <p:nvPr/>
          </p:nvSpPr>
          <p:spPr bwMode="auto">
            <a:xfrm>
              <a:off x="3136" y="2223"/>
              <a:ext cx="82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en-US" altLang="en-US" sz="1600" b="1">
                <a:solidFill>
                  <a:srgbClr val="FFFF00"/>
                </a:solidFill>
                <a:latin typeface="Times New Roman" panose="02020603050405020304" pitchFamily="18" charset="0"/>
                <a:cs typeface="Times New Roman" panose="02020603050405020304" pitchFamily="18" charset="0"/>
              </a:endParaRP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Dây dẫn</a:t>
              </a:r>
            </a:p>
          </p:txBody>
        </p:sp>
        <p:sp>
          <p:nvSpPr>
            <p:cNvPr id="11308" name="Rectangle 13"/>
            <p:cNvSpPr>
              <a:spLocks noChangeArrowheads="1"/>
            </p:cNvSpPr>
            <p:nvPr/>
          </p:nvSpPr>
          <p:spPr bwMode="auto">
            <a:xfrm>
              <a:off x="2311" y="2064"/>
              <a:ext cx="825"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en-US" altLang="en-US" sz="1600" b="1">
                <a:solidFill>
                  <a:srgbClr val="FFFF00"/>
                </a:solidFill>
                <a:latin typeface="Times New Roman" panose="02020603050405020304" pitchFamily="18" charset="0"/>
                <a:cs typeface="Times New Roman" panose="02020603050405020304" pitchFamily="18" charset="0"/>
              </a:endParaRPr>
            </a:p>
            <a:p>
              <a:pPr algn="ctr" eaLnBrk="1" hangingPunct="1"/>
              <a:endParaRPr lang="en-US" altLang="en-US" sz="1600" b="1">
                <a:solidFill>
                  <a:srgbClr val="FFFF00"/>
                </a:solidFill>
                <a:latin typeface="Times New Roman" panose="02020603050405020304" pitchFamily="18" charset="0"/>
                <a:cs typeface="Times New Roman" panose="02020603050405020304" pitchFamily="18" charset="0"/>
              </a:endParaRP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Bóng đèn</a:t>
              </a:r>
            </a:p>
          </p:txBody>
        </p:sp>
        <p:sp>
          <p:nvSpPr>
            <p:cNvPr id="11309" name="Rectangle 14"/>
            <p:cNvSpPr>
              <a:spLocks noChangeArrowheads="1"/>
            </p:cNvSpPr>
            <p:nvPr/>
          </p:nvSpPr>
          <p:spPr bwMode="auto">
            <a:xfrm>
              <a:off x="1156" y="1952"/>
              <a:ext cx="1074"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Hai nguồn </a:t>
              </a: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điện mắc</a:t>
              </a: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 nối tiếp</a:t>
              </a:r>
            </a:p>
            <a:p>
              <a:pPr algn="ctr" eaLnBrk="1" hangingPunct="1"/>
              <a:r>
                <a:rPr lang="en-US" altLang="en-US" sz="1600" b="1">
                  <a:solidFill>
                    <a:schemeClr val="tx2"/>
                  </a:solidFill>
                  <a:latin typeface="Times New Roman" panose="02020603050405020304" pitchFamily="18" charset="0"/>
                  <a:cs typeface="Times New Roman" panose="02020603050405020304" pitchFamily="18" charset="0"/>
                </a:rPr>
                <a:t>(bộ pin, ắcquy)</a:t>
              </a:r>
            </a:p>
            <a:p>
              <a:pPr algn="ctr" eaLnBrk="1" hangingPunct="1"/>
              <a:endParaRPr lang="en-US" altLang="en-US" sz="1600" b="1">
                <a:solidFill>
                  <a:schemeClr val="tx2"/>
                </a:solidFill>
                <a:latin typeface="Times New Roman" panose="02020603050405020304" pitchFamily="18" charset="0"/>
                <a:cs typeface="Times New Roman" panose="02020603050405020304" pitchFamily="18" charset="0"/>
              </a:endParaRPr>
            </a:p>
          </p:txBody>
        </p:sp>
        <p:sp>
          <p:nvSpPr>
            <p:cNvPr id="11310" name="Rectangle 42"/>
            <p:cNvSpPr>
              <a:spLocks noChangeArrowheads="1"/>
            </p:cNvSpPr>
            <p:nvPr/>
          </p:nvSpPr>
          <p:spPr bwMode="auto">
            <a:xfrm>
              <a:off x="294" y="2178"/>
              <a:ext cx="81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r>
                <a:rPr lang="en-US" altLang="en-US" sz="1400" b="1">
                  <a:solidFill>
                    <a:schemeClr val="tx2"/>
                  </a:solidFill>
                  <a:latin typeface="Times New Roman" panose="02020603050405020304" pitchFamily="18" charset="0"/>
                  <a:cs typeface="Times New Roman" panose="02020603050405020304" pitchFamily="18" charset="0"/>
                </a:rPr>
                <a:t>Nguồn điện</a:t>
              </a:r>
            </a:p>
            <a:p>
              <a:pPr eaLnBrk="1" hangingPunct="1"/>
              <a:r>
                <a:rPr lang="en-US" altLang="en-US" sz="1400" b="1">
                  <a:solidFill>
                    <a:schemeClr val="tx2"/>
                  </a:solidFill>
                  <a:latin typeface="Times New Roman" panose="02020603050405020304" pitchFamily="18" charset="0"/>
                  <a:cs typeface="Times New Roman" panose="02020603050405020304" pitchFamily="18" charset="0"/>
                </a:rPr>
                <a:t>(pin, ắcquy)</a:t>
              </a:r>
            </a:p>
          </p:txBody>
        </p:sp>
        <p:sp>
          <p:nvSpPr>
            <p:cNvPr id="11311" name="Line 25"/>
            <p:cNvSpPr>
              <a:spLocks noChangeShapeType="1"/>
            </p:cNvSpPr>
            <p:nvPr/>
          </p:nvSpPr>
          <p:spPr bwMode="auto">
            <a:xfrm>
              <a:off x="204" y="1888"/>
              <a:ext cx="5398" cy="0"/>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2" name="Line 17"/>
            <p:cNvSpPr>
              <a:spLocks noChangeShapeType="1"/>
            </p:cNvSpPr>
            <p:nvPr/>
          </p:nvSpPr>
          <p:spPr bwMode="auto">
            <a:xfrm>
              <a:off x="5602" y="1906"/>
              <a:ext cx="0" cy="2359"/>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24"/>
            <p:cNvSpPr>
              <a:spLocks noChangeShapeType="1"/>
            </p:cNvSpPr>
            <p:nvPr/>
          </p:nvSpPr>
          <p:spPr bwMode="auto">
            <a:xfrm>
              <a:off x="204" y="3613"/>
              <a:ext cx="539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16"/>
            <p:cNvSpPr>
              <a:spLocks noChangeShapeType="1"/>
            </p:cNvSpPr>
            <p:nvPr/>
          </p:nvSpPr>
          <p:spPr bwMode="auto">
            <a:xfrm>
              <a:off x="204" y="1889"/>
              <a:ext cx="0" cy="2359"/>
            </a:xfrm>
            <a:prstGeom prst="line">
              <a:avLst/>
            </a:prstGeom>
            <a:noFill/>
            <a:ln w="28575"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Line 18"/>
            <p:cNvSpPr>
              <a:spLocks noChangeShapeType="1"/>
            </p:cNvSpPr>
            <p:nvPr/>
          </p:nvSpPr>
          <p:spPr bwMode="auto">
            <a:xfrm>
              <a:off x="1112"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Line 19"/>
            <p:cNvSpPr>
              <a:spLocks noChangeShapeType="1"/>
            </p:cNvSpPr>
            <p:nvPr/>
          </p:nvSpPr>
          <p:spPr bwMode="auto">
            <a:xfrm>
              <a:off x="2297"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20"/>
            <p:cNvSpPr>
              <a:spLocks noChangeShapeType="1"/>
            </p:cNvSpPr>
            <p:nvPr/>
          </p:nvSpPr>
          <p:spPr bwMode="auto">
            <a:xfrm>
              <a:off x="3122"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21"/>
            <p:cNvSpPr>
              <a:spLocks noChangeShapeType="1"/>
            </p:cNvSpPr>
            <p:nvPr/>
          </p:nvSpPr>
          <p:spPr bwMode="auto">
            <a:xfrm>
              <a:off x="3948" y="1889"/>
              <a:ext cx="0" cy="235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22"/>
            <p:cNvSpPr>
              <a:spLocks noChangeShapeType="1"/>
            </p:cNvSpPr>
            <p:nvPr/>
          </p:nvSpPr>
          <p:spPr bwMode="auto">
            <a:xfrm>
              <a:off x="3948" y="2315"/>
              <a:ext cx="165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Line 23"/>
            <p:cNvSpPr>
              <a:spLocks noChangeShapeType="1"/>
            </p:cNvSpPr>
            <p:nvPr/>
          </p:nvSpPr>
          <p:spPr bwMode="auto">
            <a:xfrm>
              <a:off x="4785" y="2314"/>
              <a:ext cx="0" cy="118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1" name="Line 53"/>
            <p:cNvSpPr>
              <a:spLocks noChangeShapeType="1"/>
            </p:cNvSpPr>
            <p:nvPr/>
          </p:nvSpPr>
          <p:spPr bwMode="auto">
            <a:xfrm>
              <a:off x="4785" y="3494"/>
              <a:ext cx="0" cy="75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2" name="Line 26"/>
            <p:cNvSpPr>
              <a:spLocks noChangeShapeType="1"/>
            </p:cNvSpPr>
            <p:nvPr/>
          </p:nvSpPr>
          <p:spPr bwMode="auto">
            <a:xfrm>
              <a:off x="204" y="4265"/>
              <a:ext cx="5398" cy="0"/>
            </a:xfrm>
            <a:prstGeom prst="line">
              <a:avLst/>
            </a:prstGeom>
            <a:noFill/>
            <a:ln w="38100" cap="sq">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55"/>
          <p:cNvGrpSpPr>
            <a:grpSpLocks/>
          </p:cNvGrpSpPr>
          <p:nvPr/>
        </p:nvGrpSpPr>
        <p:grpSpPr bwMode="auto">
          <a:xfrm>
            <a:off x="1943100" y="5438775"/>
            <a:ext cx="1485900" cy="638175"/>
            <a:chOff x="1262" y="3634"/>
            <a:chExt cx="936" cy="402"/>
          </a:xfrm>
        </p:grpSpPr>
        <p:sp>
          <p:nvSpPr>
            <p:cNvPr id="11296" name="Line 38"/>
            <p:cNvSpPr>
              <a:spLocks noChangeShapeType="1"/>
            </p:cNvSpPr>
            <p:nvPr/>
          </p:nvSpPr>
          <p:spPr bwMode="auto">
            <a:xfrm>
              <a:off x="1262" y="3900"/>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39"/>
            <p:cNvSpPr>
              <a:spLocks noChangeShapeType="1"/>
            </p:cNvSpPr>
            <p:nvPr/>
          </p:nvSpPr>
          <p:spPr bwMode="auto">
            <a:xfrm>
              <a:off x="1579" y="3763"/>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Line 40"/>
            <p:cNvSpPr>
              <a:spLocks noChangeShapeType="1"/>
            </p:cNvSpPr>
            <p:nvPr/>
          </p:nvSpPr>
          <p:spPr bwMode="auto">
            <a:xfrm>
              <a:off x="1673" y="3811"/>
              <a:ext cx="0" cy="18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Line 41"/>
            <p:cNvSpPr>
              <a:spLocks noChangeShapeType="1"/>
            </p:cNvSpPr>
            <p:nvPr/>
          </p:nvSpPr>
          <p:spPr bwMode="auto">
            <a:xfrm>
              <a:off x="1881" y="3887"/>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43"/>
            <p:cNvSpPr>
              <a:spLocks noChangeShapeType="1"/>
            </p:cNvSpPr>
            <p:nvPr/>
          </p:nvSpPr>
          <p:spPr bwMode="auto">
            <a:xfrm>
              <a:off x="1787"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44"/>
            <p:cNvSpPr>
              <a:spLocks noChangeShapeType="1"/>
            </p:cNvSpPr>
            <p:nvPr/>
          </p:nvSpPr>
          <p:spPr bwMode="auto">
            <a:xfrm>
              <a:off x="1881" y="3796"/>
              <a:ext cx="0" cy="18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Text Box 62"/>
            <p:cNvSpPr txBox="1">
              <a:spLocks noChangeArrowheads="1"/>
            </p:cNvSpPr>
            <p:nvPr/>
          </p:nvSpPr>
          <p:spPr bwMode="auto">
            <a:xfrm>
              <a:off x="1383" y="3675"/>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000">
                  <a:latin typeface="Times New Roman" panose="02020603050405020304" pitchFamily="18" charset="0"/>
                  <a:cs typeface="Times New Roman" panose="02020603050405020304" pitchFamily="18" charset="0"/>
                </a:rPr>
                <a:t>+</a:t>
              </a:r>
            </a:p>
          </p:txBody>
        </p:sp>
        <p:sp>
          <p:nvSpPr>
            <p:cNvPr id="11303" name="Text Box 63"/>
            <p:cNvSpPr txBox="1">
              <a:spLocks noChangeArrowheads="1"/>
            </p:cNvSpPr>
            <p:nvPr/>
          </p:nvSpPr>
          <p:spPr bwMode="auto">
            <a:xfrm>
              <a:off x="1846" y="3634"/>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_</a:t>
              </a:r>
            </a:p>
          </p:txBody>
        </p:sp>
      </p:grpSp>
      <p:grpSp>
        <p:nvGrpSpPr>
          <p:cNvPr id="8" name="Group 64"/>
          <p:cNvGrpSpPr>
            <a:grpSpLocks/>
          </p:cNvGrpSpPr>
          <p:nvPr/>
        </p:nvGrpSpPr>
        <p:grpSpPr bwMode="auto">
          <a:xfrm>
            <a:off x="311150" y="5176838"/>
            <a:ext cx="1441450" cy="1223962"/>
            <a:chOff x="218" y="3452"/>
            <a:chExt cx="908" cy="771"/>
          </a:xfrm>
        </p:grpSpPr>
        <p:sp>
          <p:nvSpPr>
            <p:cNvPr id="11289" name="Rectangle 8"/>
            <p:cNvSpPr>
              <a:spLocks noChangeArrowheads="1"/>
            </p:cNvSpPr>
            <p:nvPr/>
          </p:nvSpPr>
          <p:spPr bwMode="auto">
            <a:xfrm>
              <a:off x="218" y="3452"/>
              <a:ext cx="90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lgn="ctr" eaLnBrk="1" hangingPunct="1"/>
              <a:endParaRPr lang="vi-VN" altLang="en-US" sz="1200">
                <a:latin typeface="Times New Roman" panose="02020603050405020304" pitchFamily="18" charset="0"/>
                <a:cs typeface="Times New Roman" panose="02020603050405020304" pitchFamily="18" charset="0"/>
              </a:endParaRPr>
            </a:p>
          </p:txBody>
        </p:sp>
        <p:sp>
          <p:nvSpPr>
            <p:cNvPr id="11290" name="Line 32"/>
            <p:cNvSpPr>
              <a:spLocks noChangeShapeType="1"/>
            </p:cNvSpPr>
            <p:nvPr/>
          </p:nvSpPr>
          <p:spPr bwMode="auto">
            <a:xfrm>
              <a:off x="295"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33"/>
            <p:cNvSpPr>
              <a:spLocks noChangeShapeType="1"/>
            </p:cNvSpPr>
            <p:nvPr/>
          </p:nvSpPr>
          <p:spPr bwMode="auto">
            <a:xfrm>
              <a:off x="612" y="3748"/>
              <a:ext cx="0" cy="27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34"/>
            <p:cNvSpPr>
              <a:spLocks noChangeShapeType="1"/>
            </p:cNvSpPr>
            <p:nvPr/>
          </p:nvSpPr>
          <p:spPr bwMode="auto">
            <a:xfrm>
              <a:off x="706" y="3796"/>
              <a:ext cx="0" cy="18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35"/>
            <p:cNvSpPr>
              <a:spLocks noChangeShapeType="1"/>
            </p:cNvSpPr>
            <p:nvPr/>
          </p:nvSpPr>
          <p:spPr bwMode="auto">
            <a:xfrm>
              <a:off x="703" y="3885"/>
              <a:ext cx="31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Text Box 70"/>
            <p:cNvSpPr txBox="1">
              <a:spLocks noChangeArrowheads="1"/>
            </p:cNvSpPr>
            <p:nvPr/>
          </p:nvSpPr>
          <p:spPr bwMode="auto">
            <a:xfrm>
              <a:off x="431" y="3679"/>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000">
                  <a:latin typeface="Times New Roman" panose="02020603050405020304" pitchFamily="18" charset="0"/>
                  <a:cs typeface="Times New Roman" panose="02020603050405020304" pitchFamily="18" charset="0"/>
                </a:rPr>
                <a:t>+</a:t>
              </a:r>
            </a:p>
          </p:txBody>
        </p:sp>
        <p:sp>
          <p:nvSpPr>
            <p:cNvPr id="11295" name="Text Box 71"/>
            <p:cNvSpPr txBox="1">
              <a:spLocks noChangeArrowheads="1"/>
            </p:cNvSpPr>
            <p:nvPr/>
          </p:nvSpPr>
          <p:spPr bwMode="auto">
            <a:xfrm>
              <a:off x="676" y="3639"/>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_</a:t>
              </a:r>
            </a:p>
          </p:txBody>
        </p:sp>
      </p:grpSp>
      <p:sp>
        <p:nvSpPr>
          <p:cNvPr id="11281" name="Text Box 99"/>
          <p:cNvSpPr txBox="1">
            <a:spLocks noChangeArrowheads="1"/>
          </p:cNvSpPr>
          <p:nvPr/>
        </p:nvSpPr>
        <p:spPr bwMode="auto">
          <a:xfrm>
            <a:off x="457200" y="4572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eaLnBrk="1" hangingPunct="1">
              <a:spcBef>
                <a:spcPct val="50000"/>
              </a:spcBef>
            </a:pPr>
            <a:endParaRPr lang="vi-VN" altLang="en-US" sz="2600">
              <a:solidFill>
                <a:schemeClr val="accent2"/>
              </a:solidFill>
              <a:latin typeface="Times New Roman" panose="02020603050405020304" pitchFamily="18" charset="0"/>
              <a:cs typeface="Times New Roman" panose="02020603050405020304" pitchFamily="18" charset="0"/>
            </a:endParaRPr>
          </a:p>
        </p:txBody>
      </p:sp>
      <p:sp>
        <p:nvSpPr>
          <p:cNvPr id="11282" name="Text Box 100"/>
          <p:cNvSpPr txBox="1">
            <a:spLocks noChangeArrowheads="1"/>
          </p:cNvSpPr>
          <p:nvPr/>
        </p:nvSpPr>
        <p:spPr bwMode="auto">
          <a:xfrm>
            <a:off x="0" y="8524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itchFamily="34" charset="-128"/>
                <a:cs typeface="Arial" panose="020B0604020202020204" pitchFamily="34" charset="0"/>
              </a:defRPr>
            </a:lvl1pPr>
            <a:lvl2pPr marL="742950" indent="-285750" eaLnBrk="0" hangingPunct="0">
              <a:defRPr>
                <a:solidFill>
                  <a:schemeClr val="tx1"/>
                </a:solidFill>
                <a:latin typeface="Arial Unicode MS" pitchFamily="34" charset="-128"/>
                <a:cs typeface="Arial" panose="020B0604020202020204" pitchFamily="34" charset="0"/>
              </a:defRPr>
            </a:lvl2pPr>
            <a:lvl3pPr marL="1143000" indent="-228600" eaLnBrk="0" hangingPunct="0">
              <a:defRPr>
                <a:solidFill>
                  <a:schemeClr val="tx1"/>
                </a:solidFill>
                <a:latin typeface="Arial Unicode MS" pitchFamily="34" charset="-128"/>
                <a:cs typeface="Arial" panose="020B0604020202020204" pitchFamily="34" charset="0"/>
              </a:defRPr>
            </a:lvl3pPr>
            <a:lvl4pPr marL="1600200" indent="-228600" eaLnBrk="0" hangingPunct="0">
              <a:defRPr>
                <a:solidFill>
                  <a:schemeClr val="tx1"/>
                </a:solidFill>
                <a:latin typeface="Arial Unicode MS" pitchFamily="34" charset="-128"/>
                <a:cs typeface="Arial" panose="020B0604020202020204" pitchFamily="34" charset="0"/>
              </a:defRPr>
            </a:lvl4pPr>
            <a:lvl5pPr marL="2057400" indent="-228600" eaLnBrk="0" hangingPunct="0">
              <a:defRPr>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Unicode MS" pitchFamily="34" charset="-128"/>
                <a:cs typeface="Arial" panose="020B0604020202020204" pitchFamily="34" charset="0"/>
              </a:defRPr>
            </a:lvl9pPr>
          </a:lstStyle>
          <a:p>
            <a:pPr>
              <a:spcBef>
                <a:spcPct val="50000"/>
              </a:spcBef>
            </a:pPr>
            <a:r>
              <a:rPr lang="vi-VN" altLang="en-US" sz="2800" b="1">
                <a:solidFill>
                  <a:srgbClr val="CC0000"/>
                </a:solidFill>
                <a:latin typeface="Times New Roman" panose="02020603050405020304" pitchFamily="18" charset="0"/>
                <a:cs typeface="Times New Roman" panose="02020603050405020304" pitchFamily="18" charset="0"/>
              </a:rPr>
              <a:t>I/ </a:t>
            </a:r>
            <a:r>
              <a:rPr lang="en-US" altLang="en-US" sz="2800" b="1">
                <a:solidFill>
                  <a:srgbClr val="CC0000"/>
                </a:solidFill>
                <a:latin typeface="Times New Roman" panose="02020603050405020304" pitchFamily="18" charset="0"/>
                <a:cs typeface="Times New Roman" panose="02020603050405020304" pitchFamily="18" charset="0"/>
              </a:rPr>
              <a:t>S</a:t>
            </a:r>
            <a:r>
              <a:rPr lang="vi-VN" altLang="en-US" sz="2800" b="1">
                <a:solidFill>
                  <a:srgbClr val="CC0000"/>
                </a:solidFill>
                <a:latin typeface="Times New Roman" panose="02020603050405020304" pitchFamily="18" charset="0"/>
                <a:cs typeface="Times New Roman" panose="02020603050405020304" pitchFamily="18" charset="0"/>
              </a:rPr>
              <a:t>ơ đồ mạch điện</a:t>
            </a:r>
          </a:p>
        </p:txBody>
      </p:sp>
      <p:pic>
        <p:nvPicPr>
          <p:cNvPr id="10342" name="Picture 102" descr="Untit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572000"/>
            <a:ext cx="962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 name="Picture 103" descr="Untitle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572000"/>
            <a:ext cx="962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6" name="Object 106"/>
          <p:cNvGraphicFramePr>
            <a:graphicFrameLocks noChangeAspect="1"/>
          </p:cNvGraphicFramePr>
          <p:nvPr/>
        </p:nvGraphicFramePr>
        <p:xfrm>
          <a:off x="685800" y="4198938"/>
          <a:ext cx="582613" cy="1135062"/>
        </p:xfrm>
        <a:graphic>
          <a:graphicData uri="http://schemas.openxmlformats.org/presentationml/2006/ole">
            <mc:AlternateContent xmlns:mc="http://schemas.openxmlformats.org/markup-compatibility/2006">
              <mc:Choice xmlns:v="urn:schemas-microsoft-com:vml" Requires="v">
                <p:oleObj spid="_x0000_s11335" name="Image" r:id="rId6" imgW="399255" imgH="795260" progId="Photoshop.Image.9">
                  <p:embed/>
                </p:oleObj>
              </mc:Choice>
              <mc:Fallback>
                <p:oleObj name="Image" r:id="rId6" imgW="399255" imgH="795260" progId="Photoshop.Image.9">
                  <p:embed/>
                  <p:pic>
                    <p:nvPicPr>
                      <p:cNvPr id="0" name="Object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198938"/>
                        <a:ext cx="582613"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86" name="Picture 146" descr="250220132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114800"/>
            <a:ext cx="1524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8" name="Picture 148" descr="Untitled-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10100"/>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WordArt 149"/>
          <p:cNvSpPr>
            <a:spLocks noChangeArrowheads="1" noChangeShapeType="1" noTextEdit="1"/>
          </p:cNvSpPr>
          <p:nvPr/>
        </p:nvSpPr>
        <p:spPr bwMode="auto">
          <a:xfrm>
            <a:off x="409575" y="152400"/>
            <a:ext cx="8277225" cy="587375"/>
          </a:xfrm>
          <a:prstGeom prst="rect">
            <a:avLst/>
          </a:prstGeom>
        </p:spPr>
        <p:txBody>
          <a:bodyPr wrap="none" fromWordArt="1">
            <a:prstTxWarp prst="textPlain">
              <a:avLst>
                <a:gd name="adj" fmla="val 50000"/>
              </a:avLst>
            </a:prstTxWarp>
          </a:bodyPr>
          <a:lstStyle/>
          <a:p>
            <a:pPr algn="ctr"/>
            <a:r>
              <a:rPr lang="vi-VN"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21: SƠ ĐỒ MẠCH ĐIỆN - CHIỀU DÒNG ĐIỆN</a:t>
            </a:r>
            <a:endParaRPr lang="en-US" sz="3600" b="1" kern="10">
              <a:ln w="9525">
                <a:solidFill>
                  <a:srgbClr val="CC99FF"/>
                </a:solidFill>
                <a:round/>
                <a:headEnd/>
                <a:tailEnd/>
              </a:ln>
              <a:solidFill>
                <a:srgbClr val="CC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74"/>
                                        </p:tgtEl>
                                        <p:attrNameLst>
                                          <p:attrName>style.visibility</p:attrName>
                                        </p:attrNameLst>
                                      </p:cBhvr>
                                      <p:to>
                                        <p:strVal val="visible"/>
                                      </p:to>
                                    </p:set>
                                    <p:anim calcmode="discrete" valueType="clr">
                                      <p:cBhvr override="childStyle">
                                        <p:cTn id="7" dur="80"/>
                                        <p:tgtEl>
                                          <p:spTgt spid="10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74"/>
                                        </p:tgtEl>
                                        <p:attrNameLst>
                                          <p:attrName>fillcolor</p:attrName>
                                        </p:attrNameLst>
                                      </p:cBhvr>
                                      <p:tavLst>
                                        <p:tav tm="0">
                                          <p:val>
                                            <p:clrVal>
                                              <a:schemeClr val="accent2"/>
                                            </p:clrVal>
                                          </p:val>
                                        </p:tav>
                                        <p:tav tm="50000">
                                          <p:val>
                                            <p:clrVal>
                                              <a:schemeClr val="hlink"/>
                                            </p:clrVal>
                                          </p:val>
                                        </p:tav>
                                      </p:tavLst>
                                    </p:anim>
                                    <p:set>
                                      <p:cBhvr>
                                        <p:cTn id="9" dur="80"/>
                                        <p:tgtEl>
                                          <p:spTgt spid="102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346"/>
                                        </p:tgtEl>
                                        <p:attrNameLst>
                                          <p:attrName>style.visibility</p:attrName>
                                        </p:attrNameLst>
                                      </p:cBhvr>
                                      <p:to>
                                        <p:strVal val="visible"/>
                                      </p:to>
                                    </p:set>
                                    <p:animEffect transition="in" filter="blinds(horizontal)">
                                      <p:cBhvr>
                                        <p:cTn id="19" dur="500"/>
                                        <p:tgtEl>
                                          <p:spTgt spid="10346"/>
                                        </p:tgtEl>
                                      </p:cBhvr>
                                    </p:animEffect>
                                  </p:childTnLst>
                                </p:cTn>
                              </p:par>
                            </p:childTnLst>
                          </p:cTn>
                        </p:par>
                        <p:par>
                          <p:cTn id="20" fill="hold" nodeType="afterGroup">
                            <p:stCondLst>
                              <p:cond delay="500"/>
                            </p:stCondLst>
                            <p:childTnLst>
                              <p:par>
                                <p:cTn id="21" presetID="3"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0386"/>
                                        </p:tgtEl>
                                        <p:attrNameLst>
                                          <p:attrName>style.visibility</p:attrName>
                                        </p:attrNameLst>
                                      </p:cBhvr>
                                      <p:to>
                                        <p:strVal val="visible"/>
                                      </p:to>
                                    </p:set>
                                    <p:animEffect transition="in" filter="wipe(down)">
                                      <p:cBhvr>
                                        <p:cTn id="28" dur="500"/>
                                        <p:tgtEl>
                                          <p:spTgt spid="10386"/>
                                        </p:tgtEl>
                                      </p:cBhvr>
                                    </p:animEffect>
                                  </p:childTnLst>
                                </p:cTn>
                              </p:par>
                            </p:childTnLst>
                          </p:cTn>
                        </p:par>
                        <p:par>
                          <p:cTn id="29" fill="hold" nodeType="afterGroup">
                            <p:stCondLst>
                              <p:cond delay="500"/>
                            </p:stCondLst>
                            <p:childTnLst>
                              <p:par>
                                <p:cTn id="30" presetID="2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0388"/>
                                        </p:tgtEl>
                                        <p:attrNameLst>
                                          <p:attrName>style.visibility</p:attrName>
                                        </p:attrNameLst>
                                      </p:cBhvr>
                                      <p:to>
                                        <p:strVal val="visible"/>
                                      </p:to>
                                    </p:set>
                                    <p:animEffect transition="in" filter="wipe(down)">
                                      <p:cBhvr>
                                        <p:cTn id="38" dur="500"/>
                                        <p:tgtEl>
                                          <p:spTgt spid="10388"/>
                                        </p:tgtEl>
                                      </p:cBhvr>
                                    </p:animEffect>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2000" fill="hold"/>
                                        <p:tgtEl>
                                          <p:spTgt spid="2"/>
                                        </p:tgtEl>
                                        <p:attrNameLst>
                                          <p:attrName>ppt_w</p:attrName>
                                        </p:attrNameLst>
                                      </p:cBhvr>
                                      <p:tavLst>
                                        <p:tav tm="0">
                                          <p:val>
                                            <p:fltVal val="0"/>
                                          </p:val>
                                        </p:tav>
                                        <p:tav tm="100000">
                                          <p:val>
                                            <p:strVal val="#ppt_w"/>
                                          </p:val>
                                        </p:tav>
                                      </p:tavLst>
                                    </p:anim>
                                    <p:anim calcmode="lin" valueType="num">
                                      <p:cBhvr>
                                        <p:cTn id="43"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10251"/>
                                        </p:tgtEl>
                                        <p:attrNameLst>
                                          <p:attrName>style.visibility</p:attrName>
                                        </p:attrNameLst>
                                      </p:cBhvr>
                                      <p:to>
                                        <p:strVal val="visible"/>
                                      </p:to>
                                    </p:set>
                                    <p:anim calcmode="lin" valueType="num">
                                      <p:cBhvr>
                                        <p:cTn id="48" dur="2000" fill="hold"/>
                                        <p:tgtEl>
                                          <p:spTgt spid="10251"/>
                                        </p:tgtEl>
                                        <p:attrNameLst>
                                          <p:attrName>ppt_w</p:attrName>
                                        </p:attrNameLst>
                                      </p:cBhvr>
                                      <p:tavLst>
                                        <p:tav tm="0">
                                          <p:val>
                                            <p:fltVal val="0"/>
                                          </p:val>
                                        </p:tav>
                                        <p:tav tm="100000">
                                          <p:val>
                                            <p:strVal val="#ppt_w"/>
                                          </p:val>
                                        </p:tav>
                                      </p:tavLst>
                                    </p:anim>
                                    <p:anim calcmode="lin" valueType="num">
                                      <p:cBhvr>
                                        <p:cTn id="49" dur="2000" fill="hold"/>
                                        <p:tgtEl>
                                          <p:spTgt spid="10251"/>
                                        </p:tgtEl>
                                        <p:attrNameLst>
                                          <p:attrName>ppt_h</p:attrName>
                                        </p:attrNameLst>
                                      </p:cBhvr>
                                      <p:tavLst>
                                        <p:tav tm="0">
                                          <p:val>
                                            <p:fltVal val="0"/>
                                          </p:val>
                                        </p:tav>
                                        <p:tav tm="100000">
                                          <p:val>
                                            <p:strVal val="#ppt_h"/>
                                          </p:val>
                                        </p:tav>
                                      </p:tavLst>
                                    </p:anim>
                                  </p:childTnLst>
                                </p:cTn>
                              </p:par>
                            </p:childTnLst>
                          </p:cTn>
                        </p:par>
                        <p:par>
                          <p:cTn id="50" fill="hold" nodeType="afterGroup">
                            <p:stCondLst>
                              <p:cond delay="2000"/>
                            </p:stCondLst>
                            <p:childTnLst>
                              <p:par>
                                <p:cTn id="51" presetID="23" presetClass="entr" presetSubtype="16" fill="hold" nodeType="afterEffect">
                                  <p:stCondLst>
                                    <p:cond delay="0"/>
                                  </p:stCondLst>
                                  <p:childTnLst>
                                    <p:set>
                                      <p:cBhvr>
                                        <p:cTn id="52" dur="1" fill="hold">
                                          <p:stCondLst>
                                            <p:cond delay="0"/>
                                          </p:stCondLst>
                                        </p:cTn>
                                        <p:tgtEl>
                                          <p:spTgt spid="10259"/>
                                        </p:tgtEl>
                                        <p:attrNameLst>
                                          <p:attrName>style.visibility</p:attrName>
                                        </p:attrNameLst>
                                      </p:cBhvr>
                                      <p:to>
                                        <p:strVal val="visible"/>
                                      </p:to>
                                    </p:set>
                                    <p:anim calcmode="lin" valueType="num">
                                      <p:cBhvr>
                                        <p:cTn id="53" dur="2000" fill="hold"/>
                                        <p:tgtEl>
                                          <p:spTgt spid="10259"/>
                                        </p:tgtEl>
                                        <p:attrNameLst>
                                          <p:attrName>ppt_w</p:attrName>
                                        </p:attrNameLst>
                                      </p:cBhvr>
                                      <p:tavLst>
                                        <p:tav tm="0">
                                          <p:val>
                                            <p:fltVal val="0"/>
                                          </p:val>
                                        </p:tav>
                                        <p:tav tm="100000">
                                          <p:val>
                                            <p:strVal val="#ppt_w"/>
                                          </p:val>
                                        </p:tav>
                                      </p:tavLst>
                                    </p:anim>
                                    <p:anim calcmode="lin" valueType="num">
                                      <p:cBhvr>
                                        <p:cTn id="54" dur="2000" fill="hold"/>
                                        <p:tgtEl>
                                          <p:spTgt spid="10259"/>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0343"/>
                                        </p:tgtEl>
                                        <p:attrNameLst>
                                          <p:attrName>style.visibility</p:attrName>
                                        </p:attrNameLst>
                                      </p:cBhvr>
                                      <p:to>
                                        <p:strVal val="visible"/>
                                      </p:to>
                                    </p:set>
                                    <p:animEffect transition="in" filter="wipe(down)">
                                      <p:cBhvr>
                                        <p:cTn id="59" dur="500"/>
                                        <p:tgtEl>
                                          <p:spTgt spid="10343"/>
                                        </p:tgtEl>
                                      </p:cBhvr>
                                    </p:animEffect>
                                  </p:childTnLst>
                                </p:cTn>
                              </p:par>
                            </p:childTnLst>
                          </p:cTn>
                        </p:par>
                        <p:par>
                          <p:cTn id="60" fill="hold" nodeType="afterGroup">
                            <p:stCondLst>
                              <p:cond delay="500"/>
                            </p:stCondLst>
                            <p:childTnLst>
                              <p:par>
                                <p:cTn id="61" presetID="2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2000" fill="hold"/>
                                        <p:tgtEl>
                                          <p:spTgt spid="4"/>
                                        </p:tgtEl>
                                        <p:attrNameLst>
                                          <p:attrName>ppt_w</p:attrName>
                                        </p:attrNameLst>
                                      </p:cBhvr>
                                      <p:tavLst>
                                        <p:tav tm="0">
                                          <p:val>
                                            <p:fltVal val="0"/>
                                          </p:val>
                                        </p:tav>
                                        <p:tav tm="100000">
                                          <p:val>
                                            <p:strVal val="#ppt_w"/>
                                          </p:val>
                                        </p:tav>
                                      </p:tavLst>
                                    </p:anim>
                                    <p:anim calcmode="lin" valueType="num">
                                      <p:cBhvr>
                                        <p:cTn id="64"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10342"/>
                                        </p:tgtEl>
                                        <p:attrNameLst>
                                          <p:attrName>style.visibility</p:attrName>
                                        </p:attrNameLst>
                                      </p:cBhvr>
                                      <p:to>
                                        <p:strVal val="visible"/>
                                      </p:to>
                                    </p:set>
                                    <p:animEffect transition="in" filter="wipe(down)">
                                      <p:cBhvr>
                                        <p:cTn id="69" dur="500"/>
                                        <p:tgtEl>
                                          <p:spTgt spid="10342"/>
                                        </p:tgtEl>
                                      </p:cBhvr>
                                    </p:animEffect>
                                  </p:childTnLst>
                                </p:cTn>
                              </p:par>
                            </p:childTnLst>
                          </p:cTn>
                        </p:par>
                        <p:par>
                          <p:cTn id="70" fill="hold" nodeType="afterGroup">
                            <p:stCondLst>
                              <p:cond delay="500"/>
                            </p:stCondLst>
                            <p:childTnLst>
                              <p:par>
                                <p:cTn id="71" presetID="23" presetClass="entr" presetSubtype="16"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2000" fill="hold"/>
                                        <p:tgtEl>
                                          <p:spTgt spid="5"/>
                                        </p:tgtEl>
                                        <p:attrNameLst>
                                          <p:attrName>ppt_w</p:attrName>
                                        </p:attrNameLst>
                                      </p:cBhvr>
                                      <p:tavLst>
                                        <p:tav tm="0">
                                          <p:val>
                                            <p:fltVal val="0"/>
                                          </p:val>
                                        </p:tav>
                                        <p:tav tm="100000">
                                          <p:val>
                                            <p:strVal val="#ppt_w"/>
                                          </p:val>
                                        </p:tav>
                                      </p:tavLst>
                                    </p:anim>
                                    <p:anim calcmode="lin" valueType="num">
                                      <p:cBhvr>
                                        <p:cTn id="74"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2&quot;/&gt;&lt;/object&gt;&lt;object type=&quot;3&quot; unique_id=&quot;10019&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75&quot;/&gt;&lt;/object&gt;&lt;object type=&quot;3&quot; unique_id=&quot;10022&quot;&gt;&lt;property id=&quot;20148&quot; value=&quot;5&quot;/&gt;&lt;property id=&quot;20300&quot; value=&quot;Slide 19&quot;/&gt;&lt;property id=&quot;20307&quot; value=&quot;276&quot;/&gt;&lt;/object&gt;&lt;object type=&quot;3&quot; unique_id=&quot;10023&quot;&gt;&lt;property id=&quot;20148&quot; value=&quot;5&quot;/&gt;&lt;property id=&quot;20300&quot; value=&quot;Slide 20&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2390</TotalTime>
  <Words>1469</Words>
  <Application>Microsoft Office PowerPoint</Application>
  <PresentationFormat>On-screen Show (4:3)</PresentationFormat>
  <Paragraphs>245</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 Unicode MS</vt:lpstr>
      <vt:lpstr>Arial</vt:lpstr>
      <vt:lpstr>Times New Roman</vt:lpstr>
      <vt:lpstr>Wingdings</vt:lpstr>
      <vt:lpstr>Symbol</vt:lpstr>
      <vt:lpstr>Default Design</vt:lpstr>
      <vt:lpstr>Image</vt:lpstr>
      <vt:lpstr>PowerPoint Presentation</vt:lpstr>
      <vt:lpstr>Dòng điện trong kim loại là:</vt:lpstr>
      <vt:lpstr>Câu 3:</vt:lpstr>
      <vt:lpstr>    Cấu tạo  mạng điện trong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c:creator>
  <cp:lastModifiedBy>Admin</cp:lastModifiedBy>
  <cp:revision>115</cp:revision>
  <cp:lastPrinted>1601-01-01T00:00:00Z</cp:lastPrinted>
  <dcterms:created xsi:type="dcterms:W3CDTF">1601-01-01T00:00:00Z</dcterms:created>
  <dcterms:modified xsi:type="dcterms:W3CDTF">2021-02-17T04:58:26Z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