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75" r:id="rId4"/>
    <p:sldId id="256" r:id="rId5"/>
    <p:sldId id="268" r:id="rId6"/>
    <p:sldId id="260" r:id="rId7"/>
    <p:sldId id="271" r:id="rId8"/>
    <p:sldId id="257" r:id="rId9"/>
    <p:sldId id="258" r:id="rId10"/>
    <p:sldId id="259" r:id="rId11"/>
    <p:sldId id="276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3D2BD"/>
    <a:srgbClr val="B2D7E9"/>
    <a:srgbClr val="EB6136"/>
    <a:srgbClr val="FFF2CC"/>
    <a:srgbClr val="FFEBA8"/>
    <a:srgbClr val="28AFB2"/>
    <a:srgbClr val="C2AB77"/>
    <a:srgbClr val="F9D1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6318" autoAdjust="0"/>
  </p:normalViewPr>
  <p:slideViewPr>
    <p:cSldViewPr snapToGrid="0">
      <p:cViewPr varScale="1">
        <p:scale>
          <a:sx n="70" d="100"/>
          <a:sy n="70" d="100"/>
        </p:scale>
        <p:origin x="-7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C1AE-34D4-43BC-91FA-BE3E95B54D06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8D389-97FE-411E-8883-EB9073DF47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985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dpp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08171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0318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4605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4023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9082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92298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6417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05723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49128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68934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https://www.facebook.com/udppt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D389-97FE-411E-8883-EB9073DF472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99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ttps://www.facebook.com/ud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4813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1046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05176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20566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8935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831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8640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072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527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483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472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95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20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89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HP\Desktop\CHUY&#202;N%20&#272;&#7872;%20V&#258;N%207%20-%20trua%2017-9\cchuong.wav" TargetMode="External"/><Relationship Id="rId1" Type="http://schemas.openxmlformats.org/officeDocument/2006/relationships/tags" Target="../tags/tag11.xml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558862" y="591672"/>
            <a:ext cx="9077762" cy="5432610"/>
          </a:xfrm>
          <a:prstGeom prst="roundRect">
            <a:avLst>
              <a:gd name="adj" fmla="val 12616"/>
            </a:avLst>
          </a:prstGeom>
          <a:solidFill>
            <a:srgbClr val="B2D7E9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686" y="3949518"/>
            <a:ext cx="2454814" cy="25512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10956" y="2846312"/>
            <a:ext cx="83735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89: NHÂN HÓA</a:t>
            </a:r>
            <a:endParaRPr lang="en-US" sz="6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81251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377142"/>
              </p:ext>
            </p:extLst>
          </p:nvPr>
        </p:nvGraphicFramePr>
        <p:xfrm>
          <a:off x="1866900" y="242046"/>
          <a:ext cx="8839200" cy="6308724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/>
                  </a:extLst>
                </a:gridCol>
                <a:gridCol w="2057400"/>
                <a:gridCol w="2971800">
                  <a:extLst>
                    <a:ext uri="{9D8B030D-6E8A-4147-A177-3AD203B41FA5}"/>
                  </a:extLst>
                </a:gridCol>
                <a:gridCol w="3124200">
                  <a:extLst>
                    <a:ext uri="{9D8B030D-6E8A-4147-A177-3AD203B41FA5}"/>
                  </a:extLst>
                </a:gridCol>
              </a:tblGrid>
              <a:tr h="838049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 nhân hoá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 dụng nhân hóa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83804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1767500">
                <a:tc>
                  <a:txBody>
                    <a:bodyPr/>
                    <a:lstStyle/>
                    <a:p>
                      <a:r>
                        <a:rPr lang="en-US" sz="2200" smtClean="0">
                          <a:latin typeface="Times New Roman" pitchFamily="18" charset="0"/>
                          <a:cs typeface="Times New Roman" pitchFamily="18" charset="0"/>
                        </a:rPr>
                        <a:t>b,</a:t>
                      </a:r>
                      <a:endParaRPr lang="en-US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1432563">
                <a:tc>
                  <a:txBody>
                    <a:bodyPr/>
                    <a:lstStyle/>
                    <a:p>
                      <a:r>
                        <a:rPr lang="en-US" sz="2200" smtClean="0">
                          <a:latin typeface="Times New Roman" pitchFamily="18" charset="0"/>
                          <a:cs typeface="Times New Roman" pitchFamily="18" charset="0"/>
                        </a:rPr>
                        <a:t>c,</a:t>
                      </a:r>
                      <a:endParaRPr lang="en-US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1432563">
                <a:tc>
                  <a:txBody>
                    <a:bodyPr/>
                    <a:lstStyle/>
                    <a:p>
                      <a:r>
                        <a:rPr lang="en-US" sz="2200" smtClean="0">
                          <a:latin typeface="Times New Roman" pitchFamily="18" charset="0"/>
                          <a:cs typeface="Times New Roman" pitchFamily="18" charset="0"/>
                        </a:rPr>
                        <a:t>d,</a:t>
                      </a:r>
                      <a:endParaRPr lang="en-US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2" name="cchuong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465" y="7252451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2570630" y="1842251"/>
            <a:ext cx="2209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dirty="0">
                <a:latin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</a:rPr>
              <a:t>cua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tấp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nập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;(</a:t>
            </a:r>
            <a:r>
              <a:rPr lang="en-US" dirty="0" err="1">
                <a:latin typeface="Times New Roman" pitchFamily="18" charset="0"/>
              </a:rPr>
              <a:t>cò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sếu</a:t>
            </a:r>
            <a:r>
              <a:rPr lang="en-US" dirty="0">
                <a:latin typeface="Times New Roman" pitchFamily="18" charset="0"/>
              </a:rPr>
              <a:t>…)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cãi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cọ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om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;</a:t>
            </a:r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CC0099"/>
                </a:solidFill>
                <a:latin typeface="Times New Roman" pitchFamily="18" charset="0"/>
              </a:rPr>
              <a:t>họ</a:t>
            </a:r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; </a:t>
            </a:r>
            <a:r>
              <a:rPr lang="en-US" dirty="0" err="1">
                <a:solidFill>
                  <a:srgbClr val="FF0066"/>
                </a:solidFill>
                <a:latin typeface="Times New Roman" pitchFamily="18" charset="0"/>
              </a:rPr>
              <a:t>anh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</a:rPr>
              <a:t>cò</a:t>
            </a:r>
            <a:r>
              <a:rPr lang="en-US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88"/>
          <p:cNvSpPr txBox="1">
            <a:spLocks noChangeArrowheads="1"/>
          </p:cNvSpPr>
          <p:nvPr/>
        </p:nvSpPr>
        <p:spPr bwMode="auto">
          <a:xfrm>
            <a:off x="4619065" y="1004051"/>
            <a:ext cx="2819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 Box 67"/>
          <p:cNvSpPr txBox="1">
            <a:spLocks noChangeArrowheads="1"/>
          </p:cNvSpPr>
          <p:nvPr/>
        </p:nvSpPr>
        <p:spPr bwMode="auto">
          <a:xfrm>
            <a:off x="4628590" y="2081576"/>
            <a:ext cx="2733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9753" y="1250575"/>
            <a:ext cx="1452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15224" y="1057610"/>
            <a:ext cx="337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95906" y="1981815"/>
            <a:ext cx="3215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hóm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hỉnh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0630" y="3671046"/>
            <a:ext cx="2048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Chòm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chemeClr val="accent5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endParaRPr lang="en-US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82459" y="3602330"/>
            <a:ext cx="3211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3736" y="5171990"/>
            <a:ext cx="2339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nu)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59408" y="5060580"/>
            <a:ext cx="2815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....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95906" y="5114368"/>
            <a:ext cx="2927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05618" y="3603811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06602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3" grpId="0"/>
      <p:bldP spid="14" grpId="0"/>
      <p:bldP spid="16" grpId="0"/>
      <p:bldP spid="2" grpId="0"/>
      <p:bldP spid="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4885" y="1384299"/>
            <a:ext cx="10097989" cy="53123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91" y="2122007"/>
            <a:ext cx="374611" cy="655569"/>
          </a:xfrm>
          <a:prstGeom prst="rect">
            <a:avLst/>
          </a:prstGeom>
        </p:spPr>
      </p:pic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256120" y="2531083"/>
            <a:ext cx="8153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dung: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9" y="537882"/>
            <a:ext cx="3213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 TẬP VỀ NHÀ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5: SGK - 59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438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92556">
            <a:off x="2598138" y="400297"/>
            <a:ext cx="9123723" cy="690292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19402" y="309699"/>
            <a:ext cx="697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I. </a:t>
            </a:r>
            <a:r>
              <a:rPr lang="en-US" altLang="zh-C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Nhân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hóa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là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gì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?</a:t>
            </a:r>
          </a:p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 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1. </a:t>
            </a:r>
            <a:r>
              <a:rPr lang="en-US" altLang="zh-C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Ví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dụ</a:t>
            </a:r>
            <a:endParaRPr lang="en-US" altLang="zh-C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华康少女文字W5" panose="040F0509000000000000" pitchFamily="81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 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2. </a:t>
            </a:r>
            <a:r>
              <a:rPr lang="en-US" altLang="zh-C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Nhận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xét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rPr>
              <a:t> 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华康少女文字W5" panose="040F0509000000000000" pitchFamily="81" charset="-122"/>
              <a:cs typeface="Times New Roman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07" y="461544"/>
            <a:ext cx="1267745" cy="21209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208" y="4093964"/>
            <a:ext cx="1495942" cy="20998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77024" y="2977164"/>
            <a:ext cx="8011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5426" y="2284666"/>
            <a:ext cx="8113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gươm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1478" y="3652693"/>
            <a:ext cx="70539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197" y="4407269"/>
            <a:ext cx="705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loài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36783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/>
      <p:bldP spid="8" grpId="0"/>
      <p:bldP spid="8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6277" y="798286"/>
            <a:ext cx="10047582" cy="57182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5508" y="415531"/>
            <a:ext cx="449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3482" y="2407212"/>
            <a:ext cx="8313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82889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4514" y="0"/>
            <a:ext cx="12192000" cy="685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113792"/>
              </p:ext>
            </p:extLst>
          </p:nvPr>
        </p:nvGraphicFramePr>
        <p:xfrm>
          <a:off x="1349840" y="66536"/>
          <a:ext cx="9666505" cy="463609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12344"/>
                <a:gridCol w="5254161"/>
              </a:tblGrid>
              <a:tr h="67370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62388">
                <a:tc>
                  <a:txBody>
                    <a:bodyPr/>
                    <a:lstStyle/>
                    <a:p>
                      <a:pPr algn="l"/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3038" y="754763"/>
            <a:ext cx="404948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gươm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6626" y="754763"/>
            <a:ext cx="3744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9335" y="2047424"/>
            <a:ext cx="5682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6626" y="2965246"/>
            <a:ext cx="3744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9389">
            <a:off x="1099469" y="4839501"/>
            <a:ext cx="4874784" cy="2133600"/>
          </a:xfrm>
          <a:prstGeom prst="rect">
            <a:avLst/>
          </a:prstGeom>
        </p:spPr>
      </p:pic>
      <p:grpSp>
        <p:nvGrpSpPr>
          <p:cNvPr id="15" name="组合 5"/>
          <p:cNvGrpSpPr/>
          <p:nvPr/>
        </p:nvGrpSpPr>
        <p:grpSpPr>
          <a:xfrm rot="439389">
            <a:off x="6828931" y="4860396"/>
            <a:ext cx="3563242" cy="2133600"/>
            <a:chOff x="1467430" y="2583543"/>
            <a:chExt cx="3020095" cy="2133600"/>
          </a:xfrm>
        </p:grpSpPr>
        <p:pic>
          <p:nvPicPr>
            <p:cNvPr id="16" name="图片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18" name="文本框 4"/>
            <p:cNvSpPr txBox="1"/>
            <p:nvPr/>
          </p:nvSpPr>
          <p:spPr>
            <a:xfrm rot="21230952">
              <a:off x="1695044" y="2893865"/>
              <a:ext cx="26367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Miêu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tả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,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tường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thuật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một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cách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khách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 </a:t>
              </a:r>
              <a:r>
                <a:rPr lang="en-US" altLang="zh-CN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quan</a:t>
              </a:r>
              <a:r>
                <a:rPr lang="en-US" altLang="zh-CN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ea typeface="华康少女文字W5" panose="040F0509000000000000" pitchFamily="81" charset="-122"/>
                  <a:cs typeface="Times New Roman" pitchFamily="18" charset="0"/>
                </a:rPr>
                <a:t>.</a:t>
              </a:r>
              <a:endPara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华康少女文字W5" panose="040F0509000000000000" pitchFamily="81" charset="-122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04365" y="4982158"/>
            <a:ext cx="4666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0322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"/>
          <p:cNvSpPr/>
          <p:nvPr/>
        </p:nvSpPr>
        <p:spPr>
          <a:xfrm>
            <a:off x="578224" y="165624"/>
            <a:ext cx="11107270" cy="6531011"/>
          </a:xfrm>
          <a:prstGeom prst="roundRect">
            <a:avLst>
              <a:gd name="adj" fmla="val 11994"/>
            </a:avLst>
          </a:prstGeom>
          <a:solidFill>
            <a:srgbClr val="FFEBA8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endParaRPr lang="en-US" sz="2800" i="1" dirty="0">
              <a:latin typeface="Times New Roman" pitchFamily="18" charset="0"/>
            </a:endParaRPr>
          </a:p>
        </p:txBody>
      </p:sp>
      <p:pic>
        <p:nvPicPr>
          <p:cNvPr id="26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35" y="5370679"/>
            <a:ext cx="815718" cy="1487321"/>
          </a:xfrm>
          <a:prstGeom prst="rect">
            <a:avLst/>
          </a:prstGeom>
        </p:spPr>
      </p:pic>
      <p:pic>
        <p:nvPicPr>
          <p:cNvPr id="2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9150" y="5159247"/>
            <a:ext cx="758917" cy="1698753"/>
          </a:xfrm>
          <a:prstGeom prst="rect">
            <a:avLst/>
          </a:prstGeom>
        </p:spPr>
      </p:pic>
      <p:pic>
        <p:nvPicPr>
          <p:cNvPr id="28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2301" y="0"/>
            <a:ext cx="1025766" cy="14843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1297" y="1896031"/>
            <a:ext cx="6494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a)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Từ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đó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lão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Miệng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bác</a:t>
            </a:r>
            <a:r>
              <a:rPr 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Tai,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cô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Mắt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cậu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Chân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</a:t>
            </a:r>
            <a:r>
              <a:rPr lang="en-US" sz="2400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cậu</a:t>
            </a:r>
            <a:r>
              <a:rPr lang="en-US" sz="2400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Tay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lại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thân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mật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sống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với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nhau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mỗi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người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một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việc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không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ai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tị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ai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cả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32965" y="1904965"/>
            <a:ext cx="350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297" y="346569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b)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Gậy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tre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chông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tre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chống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lại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sắt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thép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của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quân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thù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Tre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xung</a:t>
            </a:r>
            <a:r>
              <a:rPr 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phong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vào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xe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tăng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đại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bác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Tre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giữ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làng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giữ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nước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giữ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mái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nhà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tranh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giữ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đồng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lúa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chín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5255" y="5360420"/>
            <a:ext cx="5123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c)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Trâu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ơi</a:t>
            </a:r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ta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bảo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trâu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này</a:t>
            </a:r>
            <a:endParaRPr lang="en-US" sz="2400" i="1" dirty="0">
              <a:solidFill>
                <a:srgbClr val="3333CC"/>
              </a:solidFill>
              <a:latin typeface="Times New Roman" pitchFamily="18" charset="0"/>
            </a:endParaRPr>
          </a:p>
          <a:p>
            <a:pPr marL="342900" indent="-342900" algn="just"/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Trâu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ra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ngoài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ruộng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trâu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cày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latin typeface="Times New Roman" pitchFamily="18" charset="0"/>
              </a:rPr>
              <a:t>với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ta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i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endParaRPr lang="en-US" sz="2400" i="1" dirty="0">
              <a:latin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135471" y="1896031"/>
            <a:ext cx="2913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255" y="403573"/>
            <a:ext cx="4437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35471" y="3646282"/>
            <a:ext cx="291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11988" y="42505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35471" y="5224579"/>
            <a:ext cx="291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12857" y="2219196"/>
            <a:ext cx="72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12858" y="3830947"/>
            <a:ext cx="72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12856" y="5498918"/>
            <a:ext cx="72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02859" y="2314638"/>
            <a:ext cx="766482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89297" y="2320864"/>
            <a:ext cx="766482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08179" y="2320864"/>
            <a:ext cx="766482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38584" y="2314638"/>
            <a:ext cx="766482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32965" y="2680861"/>
            <a:ext cx="766482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56547" y="3857841"/>
            <a:ext cx="558053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98494" y="5763545"/>
            <a:ext cx="558053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545949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4" grpId="0"/>
      <p:bldP spid="5" grpId="0"/>
      <p:bldP spid="6" grpId="0"/>
      <p:bldP spid="14" grpId="0"/>
      <p:bldP spid="16" grpId="0"/>
      <p:bldP spid="10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79773" y="2531888"/>
            <a:ext cx="3562571" cy="2456969"/>
            <a:chOff x="1220870" y="2583543"/>
            <a:chExt cx="3313134" cy="21336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 rot="21230952">
              <a:off x="1220870" y="2996374"/>
              <a:ext cx="331313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eaLnBrk="0" hangingPunct="0">
                <a:spcBef>
                  <a:spcPct val="50000"/>
                </a:spcBef>
              </a:pP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vốn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vật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 rot="391426">
            <a:off x="3775541" y="2212203"/>
            <a:ext cx="4277582" cy="3044556"/>
            <a:chOff x="1467430" y="2583543"/>
            <a:chExt cx="3020095" cy="21336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 rot="21230952">
              <a:off x="1764035" y="2877174"/>
              <a:ext cx="2668928" cy="1272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vốn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vật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154243" y="2800828"/>
            <a:ext cx="3405981" cy="2510999"/>
            <a:chOff x="1145985" y="2583543"/>
            <a:chExt cx="3341540" cy="21336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 rot="362859">
              <a:off x="1145985" y="2910736"/>
              <a:ext cx="33061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eaLnBrk="0" hangingPunct="0"/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Trò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chuyện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xưng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hô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vật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048500" y="4641496"/>
            <a:ext cx="4727027" cy="2358493"/>
            <a:chOff x="7361868" y="4839252"/>
            <a:chExt cx="4426359" cy="21607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12341" y="5453378"/>
              <a:ext cx="941860" cy="1408832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50732" y="5399998"/>
              <a:ext cx="1416748" cy="1551299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61868" y="4839252"/>
              <a:ext cx="973519" cy="2160737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727939">
              <a:off x="10901771" y="4964775"/>
              <a:ext cx="886456" cy="1986612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4210857" y="643227"/>
            <a:ext cx="36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KIỂU NHÂN HÓA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909482" y="1161976"/>
            <a:ext cx="2796989" cy="106008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0"/>
          </p:cNvCxnSpPr>
          <p:nvPr/>
        </p:nvCxnSpPr>
        <p:spPr>
          <a:xfrm flipH="1">
            <a:off x="6087286" y="1063426"/>
            <a:ext cx="19542" cy="115863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007847" y="1112701"/>
            <a:ext cx="3013208" cy="15269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5493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77" y="309282"/>
            <a:ext cx="117258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just"/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Bến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cảng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lúc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cũng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đông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vui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Tàu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mẹ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tàu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con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đậu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đầy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mặt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nước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Xe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anh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xe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em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tíu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tít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về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và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chở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ra.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Tất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đều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bận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rộn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.                              </a:t>
            </a:r>
          </a:p>
          <a:p>
            <a:r>
              <a:rPr lang="en-US" sz="2800" dirty="0">
                <a:latin typeface="Times New Roman" pitchFamily="18" charset="0"/>
              </a:rPr>
              <a:t>                         </a:t>
            </a:r>
            <a:r>
              <a:rPr lang="en-US" sz="2800" dirty="0" smtClean="0">
                <a:latin typeface="Times New Roman" pitchFamily="18" charset="0"/>
              </a:rPr>
              <a:t>								 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</a:rPr>
              <a:t>Phong</a:t>
            </a:r>
            <a:r>
              <a:rPr lang="en-US" sz="2800" dirty="0">
                <a:latin typeface="Times New Roman" pitchFamily="18" charset="0"/>
              </a:rPr>
              <a:t> Thu)                                                   </a:t>
            </a:r>
          </a:p>
          <a:p>
            <a:r>
              <a:rPr lang="en-US" sz="2800" dirty="0">
                <a:latin typeface="Times New Roman" pitchFamily="18" charset="0"/>
              </a:rPr>
              <a:t>                                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806545" y="1648110"/>
            <a:ext cx="1108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6177" y="2077601"/>
            <a:ext cx="1108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20104" y="2077601"/>
            <a:ext cx="287807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1890" y="1648110"/>
            <a:ext cx="1108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61018" y="1619240"/>
            <a:ext cx="1108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5526" y="1648110"/>
            <a:ext cx="11083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" y="2593326"/>
            <a:ext cx="118040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sym typeface="Wingdings"/>
              </a:rPr>
              <a:t>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quang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bến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miêu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tả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nhộn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nhịp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rộn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bến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cảng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40691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333" y="1169372"/>
            <a:ext cx="5396749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a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Bến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cảng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lúc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vui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mẹ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tàu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đậu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Xe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anh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xe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tíu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tít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chở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ra.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đều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rộn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2507" y="1169372"/>
            <a:ext cx="5782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/>
                </a:solidFill>
                <a:latin typeface="Times New Roman" pitchFamily="18" charset="0"/>
              </a:rPr>
              <a:t>Đoạn</a:t>
            </a: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  <a:latin typeface="Times New Roman" pitchFamily="18" charset="0"/>
              </a:rPr>
              <a:t>văn</a:t>
            </a: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</a:rPr>
              <a:t> b</a:t>
            </a:r>
          </a:p>
          <a:p>
            <a:r>
              <a:rPr lang="en-US" sz="2800" dirty="0" err="1" smtClean="0">
                <a:solidFill>
                  <a:schemeClr val="accent5"/>
                </a:solidFill>
                <a:latin typeface="Times New Roman" pitchFamily="18" charset="0"/>
              </a:rPr>
              <a:t>Bến</a:t>
            </a: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cảng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lúc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rất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nhiều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tàu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xe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Tàu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lớn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tàu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bé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đậu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đầy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mặt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Xe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to,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xe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nhỏ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về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chở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ra.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Tất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cả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đều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hoạt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động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liên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chemeClr val="accent5"/>
                </a:solidFill>
                <a:latin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 rot="10800000">
            <a:off x="658903" y="3644153"/>
            <a:ext cx="4693025" cy="2551539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10800000">
            <a:off x="7252447" y="3847028"/>
            <a:ext cx="4074459" cy="2190704"/>
          </a:xfrm>
          <a:prstGeom prst="triangl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40224" y="3604983"/>
            <a:ext cx="3364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Sử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miêu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tả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sống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động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người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đọc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dễ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cảnh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nhộn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nhịp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, </a:t>
            </a:r>
            <a:endParaRPr lang="en-US" sz="2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bận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rộn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43266" y="3968051"/>
            <a:ext cx="3231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Miêu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tả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ghi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chép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tường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thuật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một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cách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endParaRPr lang="en-US" sz="2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003300"/>
                </a:solidFill>
                <a:latin typeface="Times New Roman" pitchFamily="18" charset="0"/>
              </a:rPr>
              <a:t>khách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</a:rPr>
              <a:t>quan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.</a:t>
            </a:r>
          </a:p>
          <a:p>
            <a:pPr algn="ctr"/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8941" y="276272"/>
            <a:ext cx="2944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10049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 animBg="1"/>
      <p:bldP spid="40" grpId="0" animBg="1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017052" y="1524000"/>
            <a:ext cx="4191000" cy="3209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endParaRPr lang="en-US" b="1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nhà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chổi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chổi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rơm</a:t>
            </a:r>
            <a:endParaRPr lang="en-US" b="1" i="1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chiếc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váy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óng</a:t>
            </a:r>
            <a:endParaRPr lang="en-US" b="1" i="1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</a:t>
            </a:r>
            <a:endParaRPr lang="en-US" b="1" i="1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cuốn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quanh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trông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cứ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nhu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áo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len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lang="en-US" b="1" i="1" dirty="0" smtClean="0">
                <a:solidFill>
                  <a:schemeClr val="accent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198651" y="1524000"/>
            <a:ext cx="3706913" cy="32099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u="sng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u="sng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endParaRPr lang="en-US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quấn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864652" y="4733925"/>
            <a:ext cx="8382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minh.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874059" y="134472"/>
            <a:ext cx="9524993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9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>
              <a:lnSpc>
                <a:spcPts val="3000"/>
              </a:lnSpc>
              <a:spcBef>
                <a:spcPts val="900"/>
              </a:spcBef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?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văn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biểu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văn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thuyết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minh 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12003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ARTICULATE_PROJECT_OPEN" val="0"/>
  <p:tag name="ARTICULATE_SLIDE_COUNT" val="22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2&quot;/&gt;&lt;/object&gt;&lt;object type=&quot;3&quot; unique_id=&quot;10004&quot;&gt;&lt;property id=&quot;20148&quot; value=&quot;5&quot;/&gt;&lt;property id=&quot;20300&quot; value=&quot;Slide 2&quot;/&gt;&lt;property id=&quot;20307&quot; value=&quot;263&quot;/&gt;&lt;/object&gt;&lt;object type=&quot;3&quot; unique_id=&quot;10005&quot;&gt;&lt;property id=&quot;20148&quot; value=&quot;5&quot;/&gt;&lt;property id=&quot;20300&quot; value=&quot;Slide 3&quot;/&gt;&lt;property id=&quot;20307&quot; value=&quot;275&quot;/&gt;&lt;/object&gt;&lt;object type=&quot;3&quot; unique_id=&quot;10006&quot;&gt;&lt;property id=&quot;20148&quot; value=&quot;5&quot;/&gt;&lt;property id=&quot;20300&quot; value=&quot;Slide 4&quot;/&gt;&lt;property id=&quot;20307&quot; value=&quot;256&quot;/&gt;&lt;/object&gt;&lt;object type=&quot;3&quot; unique_id=&quot;10007&quot;&gt;&lt;property id=&quot;20148&quot; value=&quot;5&quot;/&gt;&lt;property id=&quot;20300&quot; value=&quot;Slide 5&quot;/&gt;&lt;property id=&quot;20307&quot; value=&quot;268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71&quot;/&gt;&lt;/object&gt;&lt;object type=&quot;3&quot; unique_id=&quot;10010&quot;&gt;&lt;property id=&quot;20148&quot; value=&quot;5&quot;/&gt;&lt;property id=&quot;20300&quot; value=&quot;Slide 8&quot;/&gt;&lt;property id=&quot;20307&quot; value=&quot;257&quot;/&gt;&lt;/object&gt;&lt;object type=&quot;3&quot; unique_id=&quot;10011&quot;&gt;&lt;property id=&quot;20148&quot; value=&quot;5&quot;/&gt;&lt;property id=&quot;20300&quot; value=&quot;Slide 9&quot;/&gt;&lt;property id=&quot;20307&quot; value=&quot;258&quot;/&gt;&lt;/object&gt;&lt;object type=&quot;3&quot; unique_id=&quot;10012&quot;&gt;&lt;property id=&quot;20148&quot; value=&quot;5&quot;/&gt;&lt;property id=&quot;20300&quot; value=&quot;Slide 10&quot;/&gt;&lt;property id=&quot;20307&quot; value=&quot;259&quot;/&gt;&lt;/object&gt;&lt;object type=&quot;3&quot; unique_id=&quot;10013&quot;&gt;&lt;property id=&quot;20148&quot; value=&quot;5&quot;/&gt;&lt;property id=&quot;20300&quot; value=&quot;Slide 11&quot;/&gt;&lt;property id=&quot;20307&quot; value=&quot;276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ttps://www.facebook.com/ud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1127</Words>
  <Application>Microsoft Office PowerPoint</Application>
  <PresentationFormat>Custom</PresentationFormat>
  <Paragraphs>130</Paragraphs>
  <Slides>11</Slides>
  <Notes>11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https://www.facebook.com/udppt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https://www.facebook.com/udppt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https://www.facebook.com/udppt</dc:title>
  <dc:subject>https://www.facebook.com/udppt</dc:subject>
  <dc:creator>Admin</dc:creator>
  <cp:keywords>https:/www.facebook.com/udppt</cp:keywords>
  <dc:description>https://www.facebook.com/udppt</dc:description>
  <cp:lastModifiedBy>Windows User</cp:lastModifiedBy>
  <cp:revision>42</cp:revision>
  <dcterms:created xsi:type="dcterms:W3CDTF">2018-12-17T09:01:26Z</dcterms:created>
  <dcterms:modified xsi:type="dcterms:W3CDTF">2020-04-17T08:31:57Z</dcterms:modified>
  <cp:category>https://www.facebook.com/udppt</cp:category>
  <cp:contentStatus>https://www.facebook.com/udppt</cp:contentStatus>
  <dc:language>https://www.facebook.com/udppt</dc:language>
  <cp:version>https://www.facebook.com/udppt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FE79DE2E-7E00-4990-B069-3BAE0FBACF9D</vt:lpwstr>
  </property>
  <property fmtid="{D5CDD505-2E9C-101B-9397-08002B2CF9AE}" pid="3" name="ArticulatePath">
    <vt:lpwstr>CUte</vt:lpwstr>
  </property>
</Properties>
</file>