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67FA9F-EBE0-45CE-B2E4-69CE390E9D94}" type="datetimeFigureOut">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D8E7F-EBD9-4437-8268-FB8008611A14}" type="slidenum">
              <a:rPr lang="en-US" smtClean="0"/>
              <a:t>‹#›</a:t>
            </a:fld>
            <a:endParaRPr lang="en-US"/>
          </a:p>
        </p:txBody>
      </p:sp>
    </p:spTree>
    <p:extLst>
      <p:ext uri="{BB962C8B-B14F-4D97-AF65-F5344CB8AC3E}">
        <p14:creationId xmlns:p14="http://schemas.microsoft.com/office/powerpoint/2010/main" val="4159600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67FA9F-EBE0-45CE-B2E4-69CE390E9D94}" type="datetimeFigureOut">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D8E7F-EBD9-4437-8268-FB8008611A14}" type="slidenum">
              <a:rPr lang="en-US" smtClean="0"/>
              <a:t>‹#›</a:t>
            </a:fld>
            <a:endParaRPr lang="en-US"/>
          </a:p>
        </p:txBody>
      </p:sp>
    </p:spTree>
    <p:extLst>
      <p:ext uri="{BB962C8B-B14F-4D97-AF65-F5344CB8AC3E}">
        <p14:creationId xmlns:p14="http://schemas.microsoft.com/office/powerpoint/2010/main" val="4274612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67FA9F-EBE0-45CE-B2E4-69CE390E9D94}" type="datetimeFigureOut">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D8E7F-EBD9-4437-8268-FB8008611A14}" type="slidenum">
              <a:rPr lang="en-US" smtClean="0"/>
              <a:t>‹#›</a:t>
            </a:fld>
            <a:endParaRPr lang="en-US"/>
          </a:p>
        </p:txBody>
      </p:sp>
    </p:spTree>
    <p:extLst>
      <p:ext uri="{BB962C8B-B14F-4D97-AF65-F5344CB8AC3E}">
        <p14:creationId xmlns:p14="http://schemas.microsoft.com/office/powerpoint/2010/main" val="2578420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67FA9F-EBE0-45CE-B2E4-69CE390E9D94}" type="datetimeFigureOut">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D8E7F-EBD9-4437-8268-FB8008611A14}" type="slidenum">
              <a:rPr lang="en-US" smtClean="0"/>
              <a:t>‹#›</a:t>
            </a:fld>
            <a:endParaRPr lang="en-US"/>
          </a:p>
        </p:txBody>
      </p:sp>
    </p:spTree>
    <p:extLst>
      <p:ext uri="{BB962C8B-B14F-4D97-AF65-F5344CB8AC3E}">
        <p14:creationId xmlns:p14="http://schemas.microsoft.com/office/powerpoint/2010/main" val="2654419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67FA9F-EBE0-45CE-B2E4-69CE390E9D94}" type="datetimeFigureOut">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D8E7F-EBD9-4437-8268-FB8008611A14}" type="slidenum">
              <a:rPr lang="en-US" smtClean="0"/>
              <a:t>‹#›</a:t>
            </a:fld>
            <a:endParaRPr lang="en-US"/>
          </a:p>
        </p:txBody>
      </p:sp>
    </p:spTree>
    <p:extLst>
      <p:ext uri="{BB962C8B-B14F-4D97-AF65-F5344CB8AC3E}">
        <p14:creationId xmlns:p14="http://schemas.microsoft.com/office/powerpoint/2010/main" val="3656022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67FA9F-EBE0-45CE-B2E4-69CE390E9D94}" type="datetimeFigureOut">
              <a:rPr lang="en-US" smtClean="0"/>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0D8E7F-EBD9-4437-8268-FB8008611A14}" type="slidenum">
              <a:rPr lang="en-US" smtClean="0"/>
              <a:t>‹#›</a:t>
            </a:fld>
            <a:endParaRPr lang="en-US"/>
          </a:p>
        </p:txBody>
      </p:sp>
    </p:spTree>
    <p:extLst>
      <p:ext uri="{BB962C8B-B14F-4D97-AF65-F5344CB8AC3E}">
        <p14:creationId xmlns:p14="http://schemas.microsoft.com/office/powerpoint/2010/main" val="786750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67FA9F-EBE0-45CE-B2E4-69CE390E9D94}" type="datetimeFigureOut">
              <a:rPr lang="en-US" smtClean="0"/>
              <a:t>9/8/2020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0D8E7F-EBD9-4437-8268-FB8008611A14}" type="slidenum">
              <a:rPr lang="en-US" smtClean="0"/>
              <a:t>‹#›</a:t>
            </a:fld>
            <a:endParaRPr lang="en-US"/>
          </a:p>
        </p:txBody>
      </p:sp>
    </p:spTree>
    <p:extLst>
      <p:ext uri="{BB962C8B-B14F-4D97-AF65-F5344CB8AC3E}">
        <p14:creationId xmlns:p14="http://schemas.microsoft.com/office/powerpoint/2010/main" val="373333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67FA9F-EBE0-45CE-B2E4-69CE390E9D94}" type="datetimeFigureOut">
              <a:rPr lang="en-US" smtClean="0"/>
              <a:t>9/8/2020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0D8E7F-EBD9-4437-8268-FB8008611A14}" type="slidenum">
              <a:rPr lang="en-US" smtClean="0"/>
              <a:t>‹#›</a:t>
            </a:fld>
            <a:endParaRPr lang="en-US"/>
          </a:p>
        </p:txBody>
      </p:sp>
    </p:spTree>
    <p:extLst>
      <p:ext uri="{BB962C8B-B14F-4D97-AF65-F5344CB8AC3E}">
        <p14:creationId xmlns:p14="http://schemas.microsoft.com/office/powerpoint/2010/main" val="520106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67FA9F-EBE0-45CE-B2E4-69CE390E9D94}" type="datetimeFigureOut">
              <a:rPr lang="en-US" smtClean="0"/>
              <a:t>9/8/2020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0D8E7F-EBD9-4437-8268-FB8008611A14}" type="slidenum">
              <a:rPr lang="en-US" smtClean="0"/>
              <a:t>‹#›</a:t>
            </a:fld>
            <a:endParaRPr lang="en-US"/>
          </a:p>
        </p:txBody>
      </p:sp>
    </p:spTree>
    <p:extLst>
      <p:ext uri="{BB962C8B-B14F-4D97-AF65-F5344CB8AC3E}">
        <p14:creationId xmlns:p14="http://schemas.microsoft.com/office/powerpoint/2010/main" val="2648660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67FA9F-EBE0-45CE-B2E4-69CE390E9D94}" type="datetimeFigureOut">
              <a:rPr lang="en-US" smtClean="0"/>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0D8E7F-EBD9-4437-8268-FB8008611A14}" type="slidenum">
              <a:rPr lang="en-US" smtClean="0"/>
              <a:t>‹#›</a:t>
            </a:fld>
            <a:endParaRPr lang="en-US"/>
          </a:p>
        </p:txBody>
      </p:sp>
    </p:spTree>
    <p:extLst>
      <p:ext uri="{BB962C8B-B14F-4D97-AF65-F5344CB8AC3E}">
        <p14:creationId xmlns:p14="http://schemas.microsoft.com/office/powerpoint/2010/main" val="4088593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67FA9F-EBE0-45CE-B2E4-69CE390E9D94}" type="datetimeFigureOut">
              <a:rPr lang="en-US" smtClean="0"/>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0D8E7F-EBD9-4437-8268-FB8008611A14}" type="slidenum">
              <a:rPr lang="en-US" smtClean="0"/>
              <a:t>‹#›</a:t>
            </a:fld>
            <a:endParaRPr lang="en-US"/>
          </a:p>
        </p:txBody>
      </p:sp>
    </p:spTree>
    <p:extLst>
      <p:ext uri="{BB962C8B-B14F-4D97-AF65-F5344CB8AC3E}">
        <p14:creationId xmlns:p14="http://schemas.microsoft.com/office/powerpoint/2010/main" val="3513848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67FA9F-EBE0-45CE-B2E4-69CE390E9D94}" type="datetimeFigureOut">
              <a:rPr lang="en-US" smtClean="0"/>
              <a:t>9/8/2020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0D8E7F-EBD9-4437-8268-FB8008611A14}" type="slidenum">
              <a:rPr lang="en-US" smtClean="0"/>
              <a:t>‹#›</a:t>
            </a:fld>
            <a:endParaRPr lang="en-US"/>
          </a:p>
        </p:txBody>
      </p:sp>
    </p:spTree>
    <p:extLst>
      <p:ext uri="{BB962C8B-B14F-4D97-AF65-F5344CB8AC3E}">
        <p14:creationId xmlns:p14="http://schemas.microsoft.com/office/powerpoint/2010/main" val="2381168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solidFill>
                  <a:srgbClr val="FF0000"/>
                </a:solidFill>
                <a:latin typeface="Times New Roman" pitchFamily="18" charset="0"/>
                <a:cs typeface="Times New Roman" pitchFamily="18" charset="0"/>
              </a:rPr>
              <a:t>TIẾT 1: BÀI 1: THẾ GIỚI ĐỘNG VẬT ĐA DẠNG, PHONG PHÚ</a:t>
            </a:r>
            <a:endParaRPr lang="en-US"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73641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0"/>
            <a:ext cx="8229600" cy="1143000"/>
          </a:xfrm>
        </p:spPr>
        <p:txBody>
          <a:bodyPr>
            <a:normAutofit fontScale="90000"/>
          </a:bodyPr>
          <a:lstStyle/>
          <a:p>
            <a:pPr algn="l"/>
            <a:r>
              <a:rPr lang="en-US" dirty="0" smtClean="0">
                <a:latin typeface="Times New Roman" pitchFamily="18" charset="0"/>
                <a:cs typeface="Times New Roman" pitchFamily="18" charset="0"/>
              </a:rPr>
              <a:t>I. </a:t>
            </a:r>
            <a:r>
              <a:rPr lang="en-US" dirty="0" err="1" smtClean="0">
                <a:latin typeface="Times New Roman" pitchFamily="18" charset="0"/>
                <a:cs typeface="Times New Roman" pitchFamily="18" charset="0"/>
              </a:rPr>
              <a:t>Đa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loài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phú</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về</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lượng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thể</a:t>
            </a:r>
            <a:endParaRPr lang="en-US" dirty="0">
              <a:latin typeface="Times New Roman" pitchFamily="18" charset="0"/>
              <a:cs typeface="Times New Roman" pitchFamily="18" charset="0"/>
            </a:endParaRPr>
          </a:p>
        </p:txBody>
      </p:sp>
      <p:sp>
        <p:nvSpPr>
          <p:cNvPr id="4" name="Cloud Callout 3"/>
          <p:cNvSpPr/>
          <p:nvPr/>
        </p:nvSpPr>
        <p:spPr>
          <a:xfrm>
            <a:off x="3657600" y="1751076"/>
            <a:ext cx="2971800" cy="1222248"/>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latin typeface="Times New Roman" pitchFamily="18" charset="0"/>
                <a:cs typeface="Times New Roman" pitchFamily="18" charset="0"/>
              </a:rPr>
              <a:t>Kể</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tên</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các</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loài</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động</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vật</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mà</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em</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biết</a:t>
            </a:r>
            <a:endParaRPr lang="en-US"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7854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600200" y="381000"/>
            <a:ext cx="7010400" cy="2362200"/>
          </a:xfrm>
        </p:spPr>
        <p:txBody>
          <a:bodyPr/>
          <a:lstStyle/>
          <a:p>
            <a:pPr>
              <a:buFont typeface="Arial Unicode MS" pitchFamily="34" charset="-128"/>
              <a:buChar char="☺"/>
            </a:pPr>
            <a:r>
              <a:rPr lang="en-US" dirty="0" smtClean="0">
                <a:latin typeface="Times New Roman" pitchFamily="18" charset="0"/>
                <a:ea typeface="Arial Unicode MS"/>
                <a:cs typeface="Times New Roman" pitchFamily="18" charset="0"/>
              </a:rPr>
              <a:t> </a:t>
            </a:r>
            <a:r>
              <a:rPr lang="en-US" dirty="0" err="1" smtClean="0">
                <a:latin typeface="Times New Roman" pitchFamily="18" charset="0"/>
                <a:ea typeface="Arial Unicode MS"/>
                <a:cs typeface="Times New Roman" pitchFamily="18" charset="0"/>
              </a:rPr>
              <a:t>T</a:t>
            </a:r>
            <a:r>
              <a:rPr lang="en-US" dirty="0" err="1" smtClean="0">
                <a:latin typeface="Times New Roman" pitchFamily="18" charset="0"/>
                <a:cs typeface="Times New Roman" pitchFamily="18" charset="0"/>
              </a:rPr>
              <a:t>hế</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vật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phú</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Chúng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về</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loài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kích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lượng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thể</a:t>
            </a:r>
            <a:endParaRPr lang="en-US" dirty="0">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3581400"/>
            <a:ext cx="2278380" cy="20574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2667000"/>
            <a:ext cx="2667000" cy="29718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0" y="2057400"/>
            <a:ext cx="2895600" cy="3580209"/>
          </a:xfrm>
          <a:prstGeom prst="rect">
            <a:avLst/>
          </a:prstGeom>
        </p:spPr>
      </p:pic>
    </p:spTree>
    <p:extLst>
      <p:ext uri="{BB962C8B-B14F-4D97-AF65-F5344CB8AC3E}">
        <p14:creationId xmlns:p14="http://schemas.microsoft.com/office/powerpoint/2010/main" val="217379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8229600" cy="1143000"/>
          </a:xfrm>
        </p:spPr>
        <p:txBody>
          <a:bodyPr/>
          <a:lstStyle/>
          <a:p>
            <a:r>
              <a:rPr lang="en-US" dirty="0" smtClean="0"/>
              <a:t>II. </a:t>
            </a:r>
            <a:r>
              <a:rPr lang="en-US" dirty="0" err="1" smtClean="0"/>
              <a:t>Đa</a:t>
            </a:r>
            <a:r>
              <a:rPr lang="en-US" dirty="0" smtClean="0"/>
              <a:t> </a:t>
            </a:r>
            <a:r>
              <a:rPr lang="en-US" dirty="0" err="1" smtClean="0"/>
              <a:t>dạng</a:t>
            </a:r>
            <a:r>
              <a:rPr lang="en-US" dirty="0" smtClean="0"/>
              <a:t> </a:t>
            </a:r>
            <a:r>
              <a:rPr lang="en-US" dirty="0" err="1" smtClean="0"/>
              <a:t>về</a:t>
            </a:r>
            <a:r>
              <a:rPr lang="en-US" dirty="0" smtClean="0"/>
              <a:t> </a:t>
            </a:r>
            <a:r>
              <a:rPr lang="en-US" dirty="0" err="1" smtClean="0"/>
              <a:t>môi</a:t>
            </a:r>
            <a:r>
              <a:rPr lang="en-US" dirty="0" smtClean="0"/>
              <a:t> </a:t>
            </a:r>
            <a:r>
              <a:rPr lang="en-US" dirty="0" err="1" smtClean="0"/>
              <a:t>trường</a:t>
            </a:r>
            <a:r>
              <a:rPr lang="en-US" dirty="0" smtClean="0"/>
              <a:t> </a:t>
            </a:r>
            <a:r>
              <a:rPr lang="en-US" dirty="0" err="1" smtClean="0"/>
              <a:t>sống</a:t>
            </a:r>
            <a:r>
              <a:rPr lang="en-US" dirty="0" smtClean="0"/>
              <a:t> </a:t>
            </a:r>
            <a:endParaRPr lang="en-US" dirty="0"/>
          </a:p>
        </p:txBody>
      </p:sp>
      <p:sp>
        <p:nvSpPr>
          <p:cNvPr id="3" name="Content Placeholder 2"/>
          <p:cNvSpPr>
            <a:spLocks noGrp="1"/>
          </p:cNvSpPr>
          <p:nvPr>
            <p:ph idx="1"/>
          </p:nvPr>
        </p:nvSpPr>
        <p:spPr>
          <a:xfrm>
            <a:off x="1146175" y="1447800"/>
            <a:ext cx="7997825" cy="1782763"/>
          </a:xfrm>
        </p:spPr>
        <p:txBody>
          <a:bodyPr/>
          <a:lstStyle/>
          <a:p>
            <a:pPr>
              <a:buFont typeface="Arial Unicode MS" pitchFamily="34" charset="-128"/>
              <a:buChar char="☺"/>
            </a:pPr>
            <a:r>
              <a:rPr lang="en-US" dirty="0" err="1" smtClean="0"/>
              <a:t>Nhờ</a:t>
            </a:r>
            <a:r>
              <a:rPr lang="en-US" dirty="0" smtClean="0"/>
              <a:t> </a:t>
            </a:r>
            <a:r>
              <a:rPr lang="en-US" dirty="0" err="1" smtClean="0"/>
              <a:t>sự</a:t>
            </a:r>
            <a:r>
              <a:rPr lang="en-US" dirty="0" smtClean="0"/>
              <a:t> </a:t>
            </a:r>
            <a:r>
              <a:rPr lang="en-US" dirty="0" err="1" smtClean="0"/>
              <a:t>thích</a:t>
            </a:r>
            <a:r>
              <a:rPr lang="en-US" dirty="0" smtClean="0"/>
              <a:t> </a:t>
            </a:r>
            <a:r>
              <a:rPr lang="en-US" dirty="0" err="1" smtClean="0"/>
              <a:t>nghi</a:t>
            </a:r>
            <a:r>
              <a:rPr lang="en-US" dirty="0" smtClean="0"/>
              <a:t> </a:t>
            </a:r>
            <a:r>
              <a:rPr lang="en-US" dirty="0" err="1" smtClean="0"/>
              <a:t>cao</a:t>
            </a:r>
            <a:r>
              <a:rPr lang="en-US" dirty="0" smtClean="0"/>
              <a:t> </a:t>
            </a:r>
            <a:r>
              <a:rPr lang="en-US" dirty="0" err="1" smtClean="0"/>
              <a:t>với</a:t>
            </a:r>
            <a:r>
              <a:rPr lang="en-US" dirty="0" smtClean="0"/>
              <a:t> </a:t>
            </a:r>
            <a:r>
              <a:rPr lang="en-US" dirty="0" err="1" smtClean="0"/>
              <a:t>điều</a:t>
            </a:r>
            <a:r>
              <a:rPr lang="en-US" dirty="0" smtClean="0"/>
              <a:t> </a:t>
            </a:r>
            <a:r>
              <a:rPr lang="en-US" dirty="0" err="1" smtClean="0"/>
              <a:t>kiện</a:t>
            </a:r>
            <a:r>
              <a:rPr lang="en-US" dirty="0" smtClean="0"/>
              <a:t> </a:t>
            </a:r>
            <a:r>
              <a:rPr lang="en-US" dirty="0" err="1" smtClean="0"/>
              <a:t>sống</a:t>
            </a:r>
            <a:r>
              <a:rPr lang="en-US" dirty="0" smtClean="0"/>
              <a:t>, </a:t>
            </a:r>
            <a:r>
              <a:rPr lang="en-US" dirty="0" err="1" smtClean="0"/>
              <a:t>động</a:t>
            </a:r>
            <a:r>
              <a:rPr lang="en-US" dirty="0" smtClean="0"/>
              <a:t> </a:t>
            </a:r>
            <a:r>
              <a:rPr lang="en-US" dirty="0" err="1" smtClean="0"/>
              <a:t>vật</a:t>
            </a:r>
            <a:r>
              <a:rPr lang="en-US" dirty="0" smtClean="0"/>
              <a:t> </a:t>
            </a:r>
            <a:r>
              <a:rPr lang="en-US" dirty="0" err="1" smtClean="0"/>
              <a:t>phân</a:t>
            </a:r>
            <a:r>
              <a:rPr lang="en-US" dirty="0" smtClean="0"/>
              <a:t> </a:t>
            </a:r>
            <a:r>
              <a:rPr lang="en-US" dirty="0" err="1" smtClean="0"/>
              <a:t>bố</a:t>
            </a:r>
            <a:r>
              <a:rPr lang="en-US" dirty="0" smtClean="0"/>
              <a:t> ở </a:t>
            </a:r>
            <a:r>
              <a:rPr lang="en-US" dirty="0" err="1" smtClean="0"/>
              <a:t>khắp</a:t>
            </a:r>
            <a:r>
              <a:rPr lang="en-US" dirty="0" smtClean="0"/>
              <a:t> </a:t>
            </a:r>
            <a:r>
              <a:rPr lang="en-US" dirty="0" err="1" smtClean="0"/>
              <a:t>các</a:t>
            </a:r>
            <a:r>
              <a:rPr lang="en-US" dirty="0" smtClean="0"/>
              <a:t> </a:t>
            </a:r>
            <a:r>
              <a:rPr lang="en-US" dirty="0" err="1" smtClean="0"/>
              <a:t>loại</a:t>
            </a:r>
            <a:r>
              <a:rPr lang="en-US" dirty="0" smtClean="0"/>
              <a:t> </a:t>
            </a:r>
            <a:r>
              <a:rPr lang="en-US" dirty="0" err="1" smtClean="0"/>
              <a:t>môi</a:t>
            </a:r>
            <a:r>
              <a:rPr lang="en-US" dirty="0" smtClean="0"/>
              <a:t> </a:t>
            </a:r>
            <a:r>
              <a:rPr lang="en-US" dirty="0" err="1" smtClean="0"/>
              <a:t>trường</a:t>
            </a:r>
            <a:r>
              <a:rPr lang="en-US" dirty="0" smtClean="0"/>
              <a:t>.</a:t>
            </a:r>
          </a:p>
          <a:p>
            <a:pPr>
              <a:buFont typeface="Arial Unicode MS" pitchFamily="34" charset="-128"/>
              <a:buChar char="☺"/>
            </a:pPr>
            <a:endParaRPr lang="en-US" dirty="0"/>
          </a:p>
        </p:txBody>
      </p:sp>
      <p:sp>
        <p:nvSpPr>
          <p:cNvPr id="4" name="AutoShape 2" descr="Đối thoại với loài chim cánh cụ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Đối thoại với loài chim cánh cụ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Đối thoại với loài chim cánh cụ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Đối thoại với loài chim cánh cụ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3169920"/>
            <a:ext cx="4648200" cy="2164080"/>
          </a:xfrm>
          <a:prstGeom prst="rect">
            <a:avLst/>
          </a:prstGeom>
        </p:spPr>
      </p:pic>
    </p:spTree>
    <p:extLst>
      <p:ext uri="{BB962C8B-B14F-4D97-AF65-F5344CB8AC3E}">
        <p14:creationId xmlns:p14="http://schemas.microsoft.com/office/powerpoint/2010/main" val="6133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6432" y="1066800"/>
            <a:ext cx="8229600" cy="2438400"/>
          </a:xfrm>
        </p:spPr>
        <p:txBody>
          <a:bodyPr>
            <a:noAutofit/>
          </a:bodyPr>
          <a:lstStyle/>
          <a:p>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ẩm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 ta </a:t>
            </a:r>
            <a:r>
              <a:rPr lang="en-US" sz="3200" dirty="0" err="1" smtClean="0">
                <a:latin typeface="Times New Roman" pitchFamily="18" charset="0"/>
                <a:cs typeface="Times New Roman" pitchFamily="18" charset="0"/>
              </a:rPr>
              <a:t>tăng</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cường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bắt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rắn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món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rằng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rắn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nguy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hiểm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tiêu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diệt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rắn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hại</a:t>
            </a:r>
            <a:r>
              <a:rPr lang="en-US" sz="3200" dirty="0">
                <a:latin typeface="Times New Roman" pitchFamily="18" charset="0"/>
                <a:cs typeface="Times New Roman" pitchFamily="18" charset="0"/>
              </a:rPr>
              <a:t>. Theo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suy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việc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đúng</a:t>
            </a:r>
            <a:r>
              <a:rPr lang="en-US" sz="3200" dirty="0">
                <a:latin typeface="Times New Roman" pitchFamily="18" charset="0"/>
                <a:cs typeface="Times New Roman" pitchFamily="18" charset="0"/>
              </a:rPr>
              <a:t> hay </a:t>
            </a:r>
            <a:r>
              <a:rPr lang="en-US" sz="3200" dirty="0" err="1">
                <a:latin typeface="Times New Roman" pitchFamily="18" charset="0"/>
                <a:cs typeface="Times New Roman" pitchFamily="18" charset="0"/>
              </a:rPr>
              <a:t>sai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sao</a:t>
            </a:r>
            <a:r>
              <a:rPr lang="en-US" sz="3200" dirty="0">
                <a:latin typeface="Times New Roman" pitchFamily="18" charset="0"/>
                <a:cs typeface="Times New Roman" pitchFamily="18" charset="0"/>
              </a:rPr>
              <a:t>?</a:t>
            </a:r>
            <a:r>
              <a:rPr lang="en-US" sz="3200" dirty="0" smtClean="0">
                <a:latin typeface="Times New Roman" pitchFamily="18" charset="0"/>
                <a:cs typeface="Times New Roman" pitchFamily="18" charset="0"/>
              </a:rPr>
              <a:t>.</a:t>
            </a:r>
            <a:br>
              <a:rPr lang="en-US" sz="3200" dirty="0" smtClean="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4200" y="4114800"/>
            <a:ext cx="3733800" cy="1828800"/>
          </a:xfrm>
        </p:spPr>
      </p:pic>
    </p:spTree>
    <p:extLst>
      <p:ext uri="{BB962C8B-B14F-4D97-AF65-F5344CB8AC3E}">
        <p14:creationId xmlns:p14="http://schemas.microsoft.com/office/powerpoint/2010/main" val="146058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Bài</a:t>
            </a:r>
            <a:r>
              <a:rPr lang="en-US" dirty="0" smtClean="0"/>
              <a:t> </a:t>
            </a:r>
            <a:r>
              <a:rPr lang="en-US" dirty="0" err="1" smtClean="0"/>
              <a:t>tập</a:t>
            </a:r>
            <a:r>
              <a:rPr lang="en-US" dirty="0" smtClean="0"/>
              <a:t> </a:t>
            </a:r>
            <a:r>
              <a:rPr lang="en-US" dirty="0" err="1" smtClean="0"/>
              <a:t>về</a:t>
            </a:r>
            <a:r>
              <a:rPr lang="en-US" dirty="0" smtClean="0"/>
              <a:t> </a:t>
            </a:r>
            <a:r>
              <a:rPr lang="en-US" dirty="0" err="1" smtClean="0"/>
              <a:t>nhà</a:t>
            </a:r>
            <a:endParaRPr lang="en-US" dirty="0"/>
          </a:p>
        </p:txBody>
      </p:sp>
      <p:sp>
        <p:nvSpPr>
          <p:cNvPr id="3" name="Content Placeholder 2"/>
          <p:cNvSpPr>
            <a:spLocks noGrp="1"/>
          </p:cNvSpPr>
          <p:nvPr>
            <p:ph idx="1"/>
          </p:nvPr>
        </p:nvSpPr>
        <p:spPr>
          <a:xfrm>
            <a:off x="457200" y="1600201"/>
            <a:ext cx="8229600" cy="1600200"/>
          </a:xfrm>
        </p:spPr>
        <p:txBody>
          <a:bodyPr/>
          <a:lstStyle/>
          <a:p>
            <a:pPr>
              <a:buFontTx/>
              <a:buChar char="-"/>
            </a:pPr>
            <a:r>
              <a:rPr lang="en-US" dirty="0" err="1" smtClean="0"/>
              <a:t>Ôn</a:t>
            </a:r>
            <a:r>
              <a:rPr lang="en-US" dirty="0" smtClean="0"/>
              <a:t> </a:t>
            </a:r>
            <a:r>
              <a:rPr lang="en-US" dirty="0" err="1" smtClean="0"/>
              <a:t>bài</a:t>
            </a:r>
            <a:r>
              <a:rPr lang="en-US" dirty="0" smtClean="0"/>
              <a:t> </a:t>
            </a:r>
            <a:r>
              <a:rPr lang="en-US" dirty="0" err="1" smtClean="0"/>
              <a:t>cũ</a:t>
            </a:r>
            <a:endParaRPr lang="en-US" dirty="0" smtClean="0"/>
          </a:p>
          <a:p>
            <a:pPr>
              <a:buFontTx/>
              <a:buChar char="-"/>
            </a:pPr>
            <a:r>
              <a:rPr lang="en-US" dirty="0" err="1" smtClean="0"/>
              <a:t>Đọc</a:t>
            </a:r>
            <a:r>
              <a:rPr lang="en-US" dirty="0" smtClean="0"/>
              <a:t> </a:t>
            </a:r>
            <a:r>
              <a:rPr lang="en-US" dirty="0" err="1" smtClean="0"/>
              <a:t>trước</a:t>
            </a:r>
            <a:r>
              <a:rPr lang="en-US" dirty="0" smtClean="0"/>
              <a:t> </a:t>
            </a:r>
            <a:r>
              <a:rPr lang="en-US" dirty="0" err="1" smtClean="0"/>
              <a:t>bài</a:t>
            </a:r>
            <a:r>
              <a:rPr lang="en-US" dirty="0" smtClean="0"/>
              <a:t> </a:t>
            </a:r>
            <a:r>
              <a:rPr lang="en-US" dirty="0" err="1" smtClean="0"/>
              <a:t>mới</a:t>
            </a:r>
            <a:endParaRPr lang="en-US" dirty="0"/>
          </a:p>
        </p:txBody>
      </p:sp>
    </p:spTree>
    <p:extLst>
      <p:ext uri="{BB962C8B-B14F-4D97-AF65-F5344CB8AC3E}">
        <p14:creationId xmlns:p14="http://schemas.microsoft.com/office/powerpoint/2010/main" val="21517534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556</TotalTime>
  <Words>105</Words>
  <Application>Microsoft Office PowerPoint</Application>
  <PresentationFormat>On-screen Show (4:3)</PresentationFormat>
  <Paragraphs>10</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TIẾT 1: BÀI 1: THẾ GIỚI ĐỘNG VẬT ĐA DẠNG, PHONG PHÚ</vt:lpstr>
      <vt:lpstr>I. Đa dạng loài và phong phú về số lượng cá thể</vt:lpstr>
      <vt:lpstr>PowerPoint Presentation</vt:lpstr>
      <vt:lpstr>II. Đa dạng về môi trường sống </vt:lpstr>
      <vt:lpstr>  Một số làng ẩm thực của nước ta tăng cường bắt rắn về để chế biến các món ăn. Họ cho rằng rắn là động vật nguy hiểm cho con người vậy nên tiêu diệt rắn là không có hại. Theo em, suy nghĩ và việc làm của họ là đúng hay sai và vì sao?. </vt:lpstr>
      <vt:lpstr>Bài tập về nhà</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1: BÀI 1: THẾ GIỚI ĐỘNG VẬT ĐA DẠNG, PHONG PHÚ</dc:title>
  <dc:creator>Dell</dc:creator>
  <cp:lastModifiedBy>Dell</cp:lastModifiedBy>
  <cp:revision>12</cp:revision>
  <dcterms:created xsi:type="dcterms:W3CDTF">2020-09-06T14:27:14Z</dcterms:created>
  <dcterms:modified xsi:type="dcterms:W3CDTF">2020-09-08T08:05:48Z</dcterms:modified>
</cp:coreProperties>
</file>