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76" r:id="rId2"/>
    <p:sldId id="258" r:id="rId3"/>
    <p:sldId id="259" r:id="rId4"/>
    <p:sldId id="260" r:id="rId5"/>
    <p:sldId id="261" r:id="rId6"/>
    <p:sldId id="262" r:id="rId7"/>
    <p:sldId id="277" r:id="rId8"/>
    <p:sldId id="265" r:id="rId9"/>
    <p:sldId id="278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827F2-31DF-43E7-826D-8CAAB008AEC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EFFC0-22AC-43CB-9F18-5648C97F4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4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CFC77-6401-4ABF-B204-2119C333DC84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711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A8E3E0-0E72-42BD-989F-401259E8271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13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5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EEBA08-D185-4C05-8B87-AEE6C13A142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1E986C-D9D9-4781-A159-DFAAF3E0104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19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A08-D185-4C05-8B87-AEE6C13A142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986C-D9D9-4781-A159-DFAAF3E01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4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A08-D185-4C05-8B87-AEE6C13A142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986C-D9D9-4781-A159-DFAAF3E01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05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24250-3C51-47A5-8AA4-0346E539F5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244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A08-D185-4C05-8B87-AEE6C13A142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986C-D9D9-4781-A159-DFAAF3E01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3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A08-D185-4C05-8B87-AEE6C13A142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986C-D9D9-4781-A159-DFAAF3E0104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37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A08-D185-4C05-8B87-AEE6C13A142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986C-D9D9-4781-A159-DFAAF3E01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A08-D185-4C05-8B87-AEE6C13A142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986C-D9D9-4781-A159-DFAAF3E01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2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A08-D185-4C05-8B87-AEE6C13A142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986C-D9D9-4781-A159-DFAAF3E01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A08-D185-4C05-8B87-AEE6C13A142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986C-D9D9-4781-A159-DFAAF3E01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2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A08-D185-4C05-8B87-AEE6C13A142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986C-D9D9-4781-A159-DFAAF3E01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5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A08-D185-4C05-8B87-AEE6C13A142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986C-D9D9-4781-A159-DFAAF3E01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9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5EEBA08-D185-4C05-8B87-AEE6C13A142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51E986C-D9D9-4781-A159-DFAAF3E01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8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sc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05400" y="57912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533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00800" y="8382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4724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14800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450799" y="1349453"/>
            <a:ext cx="9630127" cy="40318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 V</a:t>
            </a:r>
          </a:p>
          <a:p>
            <a:pPr algn="ctr"/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 VIỆT Ở CÁC THẾ KỈ XVI – XVIII</a:t>
            </a:r>
          </a:p>
          <a:p>
            <a:pPr algn="ctr"/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22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 SUY YẾU CỦA NHÀ NƯỚC PHONG KIẾN TẬP QUYỀN </a:t>
            </a:r>
          </a:p>
          <a:p>
            <a:pPr algn="ctr"/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thế kỷ XVI- XVIII) </a:t>
            </a:r>
            <a:endParaRPr lang="vi-VN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1" y="533400"/>
            <a:ext cx="7197725" cy="554038"/>
          </a:xfrm>
          <a:prstGeom prst="rect">
            <a:avLst/>
          </a:prstGeom>
          <a:solidFill>
            <a:srgbClr val="CC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ĐÔ THỊ VIỆT HƯNG 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477000" y="5660043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Thu Hiền </a:t>
            </a:r>
            <a:endParaRPr lang="vi-VN" altLang="en-US" sz="2400" b="1" i="1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18856" y="3950028"/>
            <a:ext cx="101004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81283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8001000" y="1066800"/>
            <a:ext cx="2743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="1">
                <a:latin typeface="Times New Roman" panose="02020603050405020304" pitchFamily="18" charset="0"/>
              </a:rPr>
              <a:t>: Cuộc chiến tranh Trịnh-Nguyễn đã dẫn đến hậu quả như thế nào?</a:t>
            </a:r>
          </a:p>
        </p:txBody>
      </p:sp>
      <p:pic>
        <p:nvPicPr>
          <p:cNvPr id="131081" name="Picture 9" descr="Luoc do mot so di chi khao co o Viet Na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5"/>
          <a:stretch>
            <a:fillRect/>
          </a:stretch>
        </p:blipFill>
        <p:spPr bwMode="auto">
          <a:xfrm>
            <a:off x="6172200" y="990600"/>
            <a:ext cx="4495800" cy="58293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6115050" y="6389689"/>
            <a:ext cx="4495800" cy="3968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Trịnh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-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7924800" y="304800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Sông Gianh (Quảng Bình)</a:t>
            </a:r>
          </a:p>
        </p:txBody>
      </p:sp>
      <p:sp>
        <p:nvSpPr>
          <p:cNvPr id="131084" name="AutoShape 12"/>
          <p:cNvSpPr>
            <a:spLocks noChangeArrowheads="1"/>
          </p:cNvSpPr>
          <p:nvPr/>
        </p:nvSpPr>
        <p:spPr bwMode="auto">
          <a:xfrm rot="7428193" flipV="1">
            <a:off x="8566150" y="3008313"/>
            <a:ext cx="381000" cy="1384300"/>
          </a:xfrm>
          <a:custGeom>
            <a:avLst/>
            <a:gdLst>
              <a:gd name="T0" fmla="*/ 345634 w 21600"/>
              <a:gd name="T1" fmla="*/ 290511 h 21600"/>
              <a:gd name="T2" fmla="*/ 223996 w 21600"/>
              <a:gd name="T3" fmla="*/ 114077 h 21600"/>
              <a:gd name="T4" fmla="*/ 300143 w 21600"/>
              <a:gd name="T5" fmla="*/ 408240 h 21600"/>
              <a:gd name="T6" fmla="*/ 426755 w 21600"/>
              <a:gd name="T7" fmla="*/ 800138 h 21600"/>
              <a:gd name="T8" fmla="*/ 342353 w 21600"/>
              <a:gd name="T9" fmla="*/ 1038225 h 21600"/>
              <a:gd name="T10" fmla="*/ 276825 w 21600"/>
              <a:gd name="T11" fmla="*/ 73156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73" y="11752"/>
                </a:moveTo>
                <a:cubicBezTo>
                  <a:pt x="18413" y="11436"/>
                  <a:pt x="18433" y="11118"/>
                  <a:pt x="18433" y="10800"/>
                </a:cubicBezTo>
                <a:cubicBezTo>
                  <a:pt x="18433" y="7190"/>
                  <a:pt x="15904" y="4074"/>
                  <a:pt x="12372" y="3330"/>
                </a:cubicBezTo>
                <a:lnTo>
                  <a:pt x="13025" y="231"/>
                </a:lnTo>
                <a:cubicBezTo>
                  <a:pt x="18022" y="1284"/>
                  <a:pt x="21600" y="5693"/>
                  <a:pt x="21600" y="10800"/>
                </a:cubicBezTo>
                <a:cubicBezTo>
                  <a:pt x="21600" y="11250"/>
                  <a:pt x="21571" y="11701"/>
                  <a:pt x="21515" y="12148"/>
                </a:cubicBezTo>
                <a:lnTo>
                  <a:pt x="24194" y="12485"/>
                </a:lnTo>
                <a:lnTo>
                  <a:pt x="19409" y="16200"/>
                </a:lnTo>
                <a:lnTo>
                  <a:pt x="15694" y="11415"/>
                </a:lnTo>
                <a:lnTo>
                  <a:pt x="18373" y="11752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1085" name="AutoShape 13"/>
          <p:cNvSpPr>
            <a:spLocks noChangeArrowheads="1"/>
          </p:cNvSpPr>
          <p:nvPr/>
        </p:nvSpPr>
        <p:spPr bwMode="auto">
          <a:xfrm rot="-1288052" flipH="1" flipV="1">
            <a:off x="7618414" y="1914526"/>
            <a:ext cx="230187" cy="1362075"/>
          </a:xfrm>
          <a:custGeom>
            <a:avLst/>
            <a:gdLst>
              <a:gd name="T0" fmla="*/ 204461 w 21600"/>
              <a:gd name="T1" fmla="*/ 251921 h 21600"/>
              <a:gd name="T2" fmla="*/ 132880 w 21600"/>
              <a:gd name="T3" fmla="*/ 181169 h 21600"/>
              <a:gd name="T4" fmla="*/ 159777 w 21600"/>
              <a:gd name="T5" fmla="*/ 466448 h 21600"/>
              <a:gd name="T6" fmla="*/ 258960 w 21600"/>
              <a:gd name="T7" fmla="*/ 681038 h 21600"/>
              <a:gd name="T8" fmla="*/ 201414 w 21600"/>
              <a:gd name="T9" fmla="*/ 1021556 h 21600"/>
              <a:gd name="T10" fmla="*/ 143867 w 21600"/>
              <a:gd name="T11" fmla="*/ 68103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8246"/>
                  <a:pt x="14411" y="6042"/>
                  <a:pt x="11912" y="5515"/>
                </a:cubicBezTo>
                <a:lnTo>
                  <a:pt x="13025" y="231"/>
                </a:lnTo>
                <a:cubicBezTo>
                  <a:pt x="18022" y="1284"/>
                  <a:pt x="21599" y="5693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pic>
        <p:nvPicPr>
          <p:cNvPr id="131086" name="Picture 14" descr="teach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3200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7" name="Freeform 15"/>
          <p:cNvSpPr>
            <a:spLocks/>
          </p:cNvSpPr>
          <p:nvPr/>
        </p:nvSpPr>
        <p:spPr bwMode="auto">
          <a:xfrm>
            <a:off x="7505700" y="3276600"/>
            <a:ext cx="342900" cy="76200"/>
          </a:xfrm>
          <a:custGeom>
            <a:avLst/>
            <a:gdLst>
              <a:gd name="T0" fmla="*/ 0 w 180"/>
              <a:gd name="T1" fmla="*/ 0 h 48"/>
              <a:gd name="T2" fmla="*/ 342900 w 180"/>
              <a:gd name="T3" fmla="*/ 76200 h 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0" h="48">
                <a:moveTo>
                  <a:pt x="0" y="0"/>
                </a:moveTo>
                <a:cubicBezTo>
                  <a:pt x="66" y="7"/>
                  <a:pt x="132" y="0"/>
                  <a:pt x="180" y="48"/>
                </a:cubicBezTo>
              </a:path>
            </a:pathLst>
          </a:custGeom>
          <a:noFill/>
          <a:ln w="57150" cmpd="sng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8" name="Text Box 16"/>
          <p:cNvSpPr txBox="1">
            <a:spLocks noChangeArrowheads="1"/>
          </p:cNvSpPr>
          <p:nvPr/>
        </p:nvSpPr>
        <p:spPr bwMode="auto">
          <a:xfrm rot="-5016336">
            <a:off x="6410326" y="1744663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Đàng ngoài</a:t>
            </a:r>
          </a:p>
        </p:txBody>
      </p:sp>
      <p:sp>
        <p:nvSpPr>
          <p:cNvPr id="131089" name="Text Box 17"/>
          <p:cNvSpPr txBox="1">
            <a:spLocks noChangeArrowheads="1"/>
          </p:cNvSpPr>
          <p:nvPr/>
        </p:nvSpPr>
        <p:spPr bwMode="auto">
          <a:xfrm rot="4363128">
            <a:off x="7612063" y="4338638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95" name="WordArt 23"/>
          <p:cNvSpPr>
            <a:spLocks noChangeArrowheads="1" noChangeShapeType="1" noTextEdit="1"/>
          </p:cNvSpPr>
          <p:nvPr/>
        </p:nvSpPr>
        <p:spPr bwMode="auto">
          <a:xfrm>
            <a:off x="7467600" y="1762126"/>
            <a:ext cx="914400" cy="1697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Họ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Trịnh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1096" name="WordArt 24"/>
          <p:cNvSpPr>
            <a:spLocks noChangeArrowheads="1" noChangeShapeType="1" noTextEdit="1"/>
          </p:cNvSpPr>
          <p:nvPr/>
        </p:nvSpPr>
        <p:spPr bwMode="auto">
          <a:xfrm>
            <a:off x="8229600" y="5105400"/>
            <a:ext cx="990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HỌ NGUYỄN</a:t>
            </a:r>
          </a:p>
        </p:txBody>
      </p:sp>
      <p:pic>
        <p:nvPicPr>
          <p:cNvPr id="14" name="Picture 8" descr="phuChuaTr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369455"/>
            <a:ext cx="5502762" cy="63941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139662" y="585872"/>
            <a:ext cx="2669309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PHỦ CHÚA TRỊNH</a:t>
            </a:r>
          </a:p>
        </p:txBody>
      </p:sp>
    </p:spTree>
    <p:extLst>
      <p:ext uri="{BB962C8B-B14F-4D97-AF65-F5344CB8AC3E}">
        <p14:creationId xmlns:p14="http://schemas.microsoft.com/office/powerpoint/2010/main" val="424524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9" grpId="0"/>
      <p:bldP spid="131079" grpId="1"/>
      <p:bldP spid="131082" grpId="0" animBg="1"/>
      <p:bldP spid="131083" grpId="0"/>
      <p:bldP spid="131084" grpId="0" animBg="1"/>
      <p:bldP spid="131085" grpId="0" animBg="1"/>
      <p:bldP spid="131087" grpId="0" animBg="1"/>
      <p:bldP spid="131088" grpId="0"/>
      <p:bldP spid="131089" grpId="0"/>
      <p:bldP spid="131095" grpId="0" animBg="1"/>
      <p:bldP spid="131096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1268443" y="1414168"/>
            <a:ext cx="9177884" cy="1077218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i="1" dirty="0">
                <a:latin typeface="Times New Roman" panose="02020603050405020304" pitchFamily="18" charset="0"/>
              </a:rPr>
              <a:t>Qua </a:t>
            </a:r>
            <a:r>
              <a:rPr lang="en-US" sz="3200" b="1" i="1" dirty="0" err="1">
                <a:latin typeface="Times New Roman" panose="02020603050405020304" pitchFamily="18" charset="0"/>
              </a:rPr>
              <a:t>tiết</a:t>
            </a:r>
            <a:r>
              <a:rPr 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</a:rPr>
              <a:t>học</a:t>
            </a:r>
            <a:r>
              <a:rPr lang="en-US" sz="3200" b="1" i="1" dirty="0"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</a:rPr>
              <a:t>em</a:t>
            </a:r>
            <a:r>
              <a:rPr 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</a:rPr>
              <a:t>nhận</a:t>
            </a:r>
            <a:r>
              <a:rPr 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</a:rPr>
              <a:t>gì</a:t>
            </a:r>
            <a:r>
              <a:rPr 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</a:rPr>
              <a:t>về</a:t>
            </a:r>
            <a:r>
              <a:rPr 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</a:rPr>
              <a:t>tình</a:t>
            </a:r>
            <a:r>
              <a:rPr 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</a:rPr>
              <a:t>hình</a:t>
            </a:r>
            <a:r>
              <a:rPr 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</a:rPr>
              <a:t>kinh</a:t>
            </a:r>
            <a:r>
              <a:rPr 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</a:rPr>
              <a:t>tế</a:t>
            </a:r>
            <a:r>
              <a:rPr lang="en-US" sz="3200" b="1" i="1" dirty="0"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</a:rPr>
              <a:t>xã</a:t>
            </a:r>
            <a:r>
              <a:rPr 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</a:rPr>
              <a:t>hội</a:t>
            </a:r>
            <a:r>
              <a:rPr 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</a:rPr>
              <a:t>Việt</a:t>
            </a:r>
            <a:r>
              <a:rPr lang="en-US" sz="3200" b="1" i="1" dirty="0">
                <a:latin typeface="Times New Roman" panose="02020603050405020304" pitchFamily="18" charset="0"/>
              </a:rPr>
              <a:t> Nam </a:t>
            </a:r>
            <a:r>
              <a:rPr lang="en-US" sz="3200" b="1" i="1" dirty="0" err="1">
                <a:latin typeface="Times New Roman" panose="02020603050405020304" pitchFamily="18" charset="0"/>
              </a:rPr>
              <a:t>trong</a:t>
            </a:r>
            <a:r>
              <a:rPr 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</a:rPr>
              <a:t>thế</a:t>
            </a:r>
            <a:r>
              <a:rPr 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</a:rPr>
              <a:t>kỉ</a:t>
            </a:r>
            <a:r>
              <a:rPr lang="en-US" sz="3200" b="1" i="1" dirty="0">
                <a:latin typeface="Times New Roman" panose="02020603050405020304" pitchFamily="18" charset="0"/>
              </a:rPr>
              <a:t> XVI - XVIII? 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1926534" y="3850259"/>
            <a:ext cx="8382000" cy="1384995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latin typeface="Times New Roman" panose="02020603050405020304" pitchFamily="18" charset="0"/>
              </a:rPr>
              <a:t>   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ổn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</a:rPr>
              <a:t>do </a:t>
            </a:r>
            <a:r>
              <a:rPr lang="en-US" sz="2800" b="1" i="1" dirty="0" err="1">
                <a:latin typeface="Times New Roman" panose="02020603050405020304" pitchFamily="18" charset="0"/>
              </a:rPr>
              <a:t>chính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quyền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thay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đổi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liên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miên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chiến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tranh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liên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tiếp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xảy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ra</a:t>
            </a:r>
            <a:r>
              <a:rPr lang="en-US" sz="2800" b="1" i="1" dirty="0">
                <a:latin typeface="Times New Roman" panose="02020603050405020304" pitchFamily="18" charset="0"/>
              </a:rPr>
              <a:t>  =&gt;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Đời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khổ</a:t>
            </a:r>
            <a:r>
              <a:rPr lang="en-US" sz="2800" b="1" i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" name="Down Arrow 1"/>
          <p:cNvSpPr/>
          <p:nvPr/>
        </p:nvSpPr>
        <p:spPr>
          <a:xfrm>
            <a:off x="5472543" y="2918691"/>
            <a:ext cx="798947" cy="719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4" grpId="0" animBg="1"/>
      <p:bldP spid="1136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EJ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CC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7043" name="Text Box 3" descr="30%"/>
          <p:cNvSpPr txBox="1">
            <a:spLocks noChangeArrowheads="1"/>
          </p:cNvSpPr>
          <p:nvPr/>
        </p:nvSpPr>
        <p:spPr bwMode="auto">
          <a:xfrm>
            <a:off x="4700587" y="670581"/>
            <a:ext cx="4419600" cy="584775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folHlink"/>
            </a:bgClr>
          </a:patt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TRÒ CHƠI Ô CHỮ</a:t>
            </a:r>
          </a:p>
        </p:txBody>
      </p:sp>
      <p:sp>
        <p:nvSpPr>
          <p:cNvPr id="503812" name="Text Box 4" descr="Medium wood"/>
          <p:cNvSpPr txBox="1">
            <a:spLocks noChangeArrowheads="1"/>
          </p:cNvSpPr>
          <p:nvPr/>
        </p:nvSpPr>
        <p:spPr bwMode="auto">
          <a:xfrm>
            <a:off x="9601200" y="2590800"/>
            <a:ext cx="6096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Câu</a:t>
            </a:r>
            <a:r>
              <a:rPr lang="en-US" sz="14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1</a:t>
            </a:r>
          </a:p>
        </p:txBody>
      </p:sp>
      <p:sp>
        <p:nvSpPr>
          <p:cNvPr id="503813" name="Text Box 5" descr="Medium wood"/>
          <p:cNvSpPr txBox="1">
            <a:spLocks noChangeArrowheads="1"/>
          </p:cNvSpPr>
          <p:nvPr/>
        </p:nvSpPr>
        <p:spPr bwMode="auto">
          <a:xfrm>
            <a:off x="9601200" y="3124200"/>
            <a:ext cx="6096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Câu 2</a:t>
            </a:r>
          </a:p>
        </p:txBody>
      </p:sp>
      <p:sp>
        <p:nvSpPr>
          <p:cNvPr id="503814" name="Text Box 6" descr="Medium wood"/>
          <p:cNvSpPr txBox="1">
            <a:spLocks noChangeArrowheads="1"/>
          </p:cNvSpPr>
          <p:nvPr/>
        </p:nvSpPr>
        <p:spPr bwMode="auto">
          <a:xfrm>
            <a:off x="9601200" y="3657600"/>
            <a:ext cx="6096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Câu 3</a:t>
            </a:r>
          </a:p>
        </p:txBody>
      </p:sp>
      <p:sp>
        <p:nvSpPr>
          <p:cNvPr id="503815" name="Text Box 7" descr="Medium wood"/>
          <p:cNvSpPr txBox="1">
            <a:spLocks noChangeArrowheads="1"/>
          </p:cNvSpPr>
          <p:nvPr/>
        </p:nvSpPr>
        <p:spPr bwMode="auto">
          <a:xfrm>
            <a:off x="9601200" y="4191000"/>
            <a:ext cx="6096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Câu 4</a:t>
            </a:r>
          </a:p>
        </p:txBody>
      </p:sp>
      <p:sp>
        <p:nvSpPr>
          <p:cNvPr id="503816" name="Text Box 8" descr="Medium wood"/>
          <p:cNvSpPr txBox="1">
            <a:spLocks noChangeArrowheads="1"/>
          </p:cNvSpPr>
          <p:nvPr/>
        </p:nvSpPr>
        <p:spPr bwMode="auto">
          <a:xfrm>
            <a:off x="9601200" y="4724400"/>
            <a:ext cx="6096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Câu 5</a:t>
            </a:r>
          </a:p>
        </p:txBody>
      </p:sp>
      <p:sp>
        <p:nvSpPr>
          <p:cNvPr id="503817" name="Text Box 9" descr="Medium wood"/>
          <p:cNvSpPr txBox="1">
            <a:spLocks noChangeArrowheads="1"/>
          </p:cNvSpPr>
          <p:nvPr/>
        </p:nvSpPr>
        <p:spPr bwMode="auto">
          <a:xfrm>
            <a:off x="9601200" y="5257800"/>
            <a:ext cx="6096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Câu 6</a:t>
            </a:r>
          </a:p>
        </p:txBody>
      </p:sp>
      <p:sp>
        <p:nvSpPr>
          <p:cNvPr id="503818" name="Text Box 10" descr="Medium wood"/>
          <p:cNvSpPr txBox="1">
            <a:spLocks noChangeArrowheads="1"/>
          </p:cNvSpPr>
          <p:nvPr/>
        </p:nvSpPr>
        <p:spPr bwMode="auto">
          <a:xfrm>
            <a:off x="9601200" y="5715000"/>
            <a:ext cx="6096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Câu 7</a:t>
            </a:r>
          </a:p>
        </p:txBody>
      </p:sp>
      <p:sp>
        <p:nvSpPr>
          <p:cNvPr id="503819" name="Oval 11"/>
          <p:cNvSpPr>
            <a:spLocks noChangeArrowheads="1"/>
          </p:cNvSpPr>
          <p:nvPr/>
        </p:nvSpPr>
        <p:spPr bwMode="auto">
          <a:xfrm>
            <a:off x="10253663" y="2514600"/>
            <a:ext cx="381000" cy="381000"/>
          </a:xfrm>
          <a:prstGeom prst="ellipse">
            <a:avLst/>
          </a:prstGeom>
          <a:gradFill rotWithShape="1">
            <a:gsLst>
              <a:gs pos="0">
                <a:srgbClr val="C1B8E6"/>
              </a:gs>
              <a:gs pos="100000">
                <a:srgbClr val="59556A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+ 1</a:t>
            </a:r>
          </a:p>
        </p:txBody>
      </p:sp>
      <p:sp>
        <p:nvSpPr>
          <p:cNvPr id="503820" name="Oval 12"/>
          <p:cNvSpPr>
            <a:spLocks noChangeArrowheads="1"/>
          </p:cNvSpPr>
          <p:nvPr/>
        </p:nvSpPr>
        <p:spPr bwMode="auto">
          <a:xfrm>
            <a:off x="10258425" y="4157663"/>
            <a:ext cx="381000" cy="381000"/>
          </a:xfrm>
          <a:prstGeom prst="ellipse">
            <a:avLst/>
          </a:prstGeom>
          <a:gradFill rotWithShape="1">
            <a:gsLst>
              <a:gs pos="0">
                <a:srgbClr val="C1B8E6"/>
              </a:gs>
              <a:gs pos="100000">
                <a:srgbClr val="59556A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+ 4</a:t>
            </a:r>
          </a:p>
        </p:txBody>
      </p:sp>
      <p:sp>
        <p:nvSpPr>
          <p:cNvPr id="503821" name="Oval 13"/>
          <p:cNvSpPr>
            <a:spLocks noChangeArrowheads="1"/>
          </p:cNvSpPr>
          <p:nvPr/>
        </p:nvSpPr>
        <p:spPr bwMode="auto">
          <a:xfrm>
            <a:off x="10258425" y="4724400"/>
            <a:ext cx="381000" cy="381000"/>
          </a:xfrm>
          <a:prstGeom prst="ellipse">
            <a:avLst/>
          </a:prstGeom>
          <a:gradFill rotWithShape="1">
            <a:gsLst>
              <a:gs pos="0">
                <a:srgbClr val="C1B8E6"/>
              </a:gs>
              <a:gs pos="100000">
                <a:srgbClr val="59556A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+ 5</a:t>
            </a:r>
          </a:p>
        </p:txBody>
      </p:sp>
      <p:sp>
        <p:nvSpPr>
          <p:cNvPr id="503822" name="Oval 14"/>
          <p:cNvSpPr>
            <a:spLocks noChangeArrowheads="1"/>
          </p:cNvSpPr>
          <p:nvPr/>
        </p:nvSpPr>
        <p:spPr bwMode="auto">
          <a:xfrm>
            <a:off x="10258425" y="5243513"/>
            <a:ext cx="381000" cy="381000"/>
          </a:xfrm>
          <a:prstGeom prst="ellipse">
            <a:avLst/>
          </a:prstGeom>
          <a:gradFill rotWithShape="1">
            <a:gsLst>
              <a:gs pos="0">
                <a:srgbClr val="C1B8E6"/>
              </a:gs>
              <a:gs pos="100000">
                <a:srgbClr val="59556A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+ 6</a:t>
            </a:r>
          </a:p>
        </p:txBody>
      </p:sp>
      <p:sp>
        <p:nvSpPr>
          <p:cNvPr id="503823" name="Oval 15"/>
          <p:cNvSpPr>
            <a:spLocks noChangeArrowheads="1"/>
          </p:cNvSpPr>
          <p:nvPr/>
        </p:nvSpPr>
        <p:spPr bwMode="auto">
          <a:xfrm>
            <a:off x="10258425" y="5715000"/>
            <a:ext cx="381000" cy="381000"/>
          </a:xfrm>
          <a:prstGeom prst="ellipse">
            <a:avLst/>
          </a:prstGeom>
          <a:gradFill rotWithShape="1">
            <a:gsLst>
              <a:gs pos="0">
                <a:srgbClr val="C1B8E6"/>
              </a:gs>
              <a:gs pos="100000">
                <a:srgbClr val="59556A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+ 7</a:t>
            </a:r>
          </a:p>
        </p:txBody>
      </p:sp>
      <p:sp>
        <p:nvSpPr>
          <p:cNvPr id="503824" name="Oval 16"/>
          <p:cNvSpPr>
            <a:spLocks noChangeArrowheads="1"/>
          </p:cNvSpPr>
          <p:nvPr/>
        </p:nvSpPr>
        <p:spPr bwMode="auto">
          <a:xfrm>
            <a:off x="10258425" y="3076575"/>
            <a:ext cx="381000" cy="381000"/>
          </a:xfrm>
          <a:prstGeom prst="ellipse">
            <a:avLst/>
          </a:prstGeom>
          <a:gradFill rotWithShape="1">
            <a:gsLst>
              <a:gs pos="0">
                <a:srgbClr val="C1B8E6"/>
              </a:gs>
              <a:gs pos="100000">
                <a:srgbClr val="59556A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+ 2</a:t>
            </a:r>
          </a:p>
        </p:txBody>
      </p:sp>
      <p:sp>
        <p:nvSpPr>
          <p:cNvPr id="503825" name="Oval 17"/>
          <p:cNvSpPr>
            <a:spLocks noChangeArrowheads="1"/>
          </p:cNvSpPr>
          <p:nvPr/>
        </p:nvSpPr>
        <p:spPr bwMode="auto">
          <a:xfrm>
            <a:off x="10258425" y="3629025"/>
            <a:ext cx="381000" cy="381000"/>
          </a:xfrm>
          <a:prstGeom prst="ellipse">
            <a:avLst/>
          </a:prstGeom>
          <a:gradFill rotWithShape="1">
            <a:gsLst>
              <a:gs pos="0">
                <a:srgbClr val="C1B8E6"/>
              </a:gs>
              <a:gs pos="100000">
                <a:srgbClr val="59556A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+ 3</a:t>
            </a:r>
          </a:p>
        </p:txBody>
      </p:sp>
      <p:sp>
        <p:nvSpPr>
          <p:cNvPr id="87058" name="Rectangle 18" descr="Divot"/>
          <p:cNvSpPr>
            <a:spLocks noChangeArrowheads="1"/>
          </p:cNvSpPr>
          <p:nvPr/>
        </p:nvSpPr>
        <p:spPr bwMode="auto">
          <a:xfrm flipH="1">
            <a:off x="5105401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87059" name="Rectangle 19" descr="Divot"/>
          <p:cNvSpPr>
            <a:spLocks noChangeArrowheads="1"/>
          </p:cNvSpPr>
          <p:nvPr/>
        </p:nvSpPr>
        <p:spPr bwMode="auto">
          <a:xfrm flipH="1">
            <a:off x="5514976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R</a:t>
            </a:r>
          </a:p>
        </p:txBody>
      </p:sp>
      <p:sp>
        <p:nvSpPr>
          <p:cNvPr id="87060" name="Rectangle 20" descr="Divot"/>
          <p:cNvSpPr>
            <a:spLocks noChangeArrowheads="1"/>
          </p:cNvSpPr>
          <p:nvPr/>
        </p:nvSpPr>
        <p:spPr bwMode="auto">
          <a:xfrm flipH="1">
            <a:off x="5911851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Ị</a:t>
            </a:r>
          </a:p>
        </p:txBody>
      </p:sp>
      <p:sp>
        <p:nvSpPr>
          <p:cNvPr id="87061" name="Rectangle 21" descr="Divot"/>
          <p:cNvSpPr>
            <a:spLocks noChangeArrowheads="1"/>
          </p:cNvSpPr>
          <p:nvPr/>
        </p:nvSpPr>
        <p:spPr bwMode="auto">
          <a:xfrm flipH="1">
            <a:off x="6308726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7062" name="Rectangle 22" descr="Divot"/>
          <p:cNvSpPr>
            <a:spLocks noChangeArrowheads="1"/>
          </p:cNvSpPr>
          <p:nvPr/>
        </p:nvSpPr>
        <p:spPr bwMode="auto">
          <a:xfrm flipH="1">
            <a:off x="6705601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</a:t>
            </a:r>
          </a:p>
        </p:txBody>
      </p:sp>
      <p:sp>
        <p:nvSpPr>
          <p:cNvPr id="87063" name="Rectangle 23" descr="Divot"/>
          <p:cNvSpPr>
            <a:spLocks noChangeArrowheads="1"/>
          </p:cNvSpPr>
          <p:nvPr/>
        </p:nvSpPr>
        <p:spPr bwMode="auto">
          <a:xfrm flipH="1">
            <a:off x="7115176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87064" name="Rectangle 24" descr="Divot"/>
          <p:cNvSpPr>
            <a:spLocks noChangeArrowheads="1"/>
          </p:cNvSpPr>
          <p:nvPr/>
        </p:nvSpPr>
        <p:spPr bwMode="auto">
          <a:xfrm flipH="1">
            <a:off x="7512051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U</a:t>
            </a:r>
          </a:p>
        </p:txBody>
      </p:sp>
      <p:sp>
        <p:nvSpPr>
          <p:cNvPr id="87065" name="Rectangle 25" descr="Divot"/>
          <p:cNvSpPr>
            <a:spLocks noChangeArrowheads="1"/>
          </p:cNvSpPr>
          <p:nvPr/>
        </p:nvSpPr>
        <p:spPr bwMode="auto">
          <a:xfrm flipH="1">
            <a:off x="7908926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Y</a:t>
            </a:r>
          </a:p>
        </p:txBody>
      </p:sp>
      <p:sp>
        <p:nvSpPr>
          <p:cNvPr id="87066" name="Rectangle 26" descr="Divot"/>
          <p:cNvSpPr>
            <a:spLocks noChangeArrowheads="1"/>
          </p:cNvSpPr>
          <p:nvPr/>
        </p:nvSpPr>
        <p:spPr bwMode="auto">
          <a:xfrm flipH="1">
            <a:off x="8305801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87067" name="Rectangle 27" descr="Divot"/>
          <p:cNvSpPr>
            <a:spLocks noChangeArrowheads="1"/>
          </p:cNvSpPr>
          <p:nvPr/>
        </p:nvSpPr>
        <p:spPr bwMode="auto">
          <a:xfrm flipH="1">
            <a:off x="8702676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Ả</a:t>
            </a:r>
          </a:p>
        </p:txBody>
      </p:sp>
      <p:sp>
        <p:nvSpPr>
          <p:cNvPr id="87068" name="Rectangle 28" descr="Divot"/>
          <p:cNvSpPr>
            <a:spLocks noChangeArrowheads="1"/>
          </p:cNvSpPr>
          <p:nvPr/>
        </p:nvSpPr>
        <p:spPr bwMode="auto">
          <a:xfrm flipH="1">
            <a:off x="9112251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503837" name="Rectangle 29"/>
          <p:cNvSpPr>
            <a:spLocks noChangeArrowheads="1"/>
          </p:cNvSpPr>
          <p:nvPr/>
        </p:nvSpPr>
        <p:spPr bwMode="auto">
          <a:xfrm flipH="1">
            <a:off x="5105401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38" name="Rectangle 30"/>
          <p:cNvSpPr>
            <a:spLocks noChangeArrowheads="1"/>
          </p:cNvSpPr>
          <p:nvPr/>
        </p:nvSpPr>
        <p:spPr bwMode="auto">
          <a:xfrm flipH="1">
            <a:off x="5518151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39" name="Rectangle 31"/>
          <p:cNvSpPr>
            <a:spLocks noChangeArrowheads="1"/>
          </p:cNvSpPr>
          <p:nvPr/>
        </p:nvSpPr>
        <p:spPr bwMode="auto">
          <a:xfrm flipH="1">
            <a:off x="9115426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40" name="Rectangle 32"/>
          <p:cNvSpPr>
            <a:spLocks noChangeArrowheads="1"/>
          </p:cNvSpPr>
          <p:nvPr/>
        </p:nvSpPr>
        <p:spPr bwMode="auto">
          <a:xfrm flipH="1">
            <a:off x="5915026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41" name="Rectangle 33"/>
          <p:cNvSpPr>
            <a:spLocks noChangeArrowheads="1"/>
          </p:cNvSpPr>
          <p:nvPr/>
        </p:nvSpPr>
        <p:spPr bwMode="auto">
          <a:xfrm flipH="1">
            <a:off x="6311901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42" name="Rectangle 34"/>
          <p:cNvSpPr>
            <a:spLocks noChangeArrowheads="1"/>
          </p:cNvSpPr>
          <p:nvPr/>
        </p:nvSpPr>
        <p:spPr bwMode="auto">
          <a:xfrm flipH="1">
            <a:off x="6721476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43" name="Rectangle 35"/>
          <p:cNvSpPr>
            <a:spLocks noChangeArrowheads="1"/>
          </p:cNvSpPr>
          <p:nvPr/>
        </p:nvSpPr>
        <p:spPr bwMode="auto">
          <a:xfrm flipH="1">
            <a:off x="7118351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44" name="Rectangle 36"/>
          <p:cNvSpPr>
            <a:spLocks noChangeArrowheads="1"/>
          </p:cNvSpPr>
          <p:nvPr/>
        </p:nvSpPr>
        <p:spPr bwMode="auto">
          <a:xfrm flipH="1">
            <a:off x="7515226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45" name="Rectangle 37"/>
          <p:cNvSpPr>
            <a:spLocks noChangeArrowheads="1"/>
          </p:cNvSpPr>
          <p:nvPr/>
        </p:nvSpPr>
        <p:spPr bwMode="auto">
          <a:xfrm flipH="1">
            <a:off x="7912101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46" name="Rectangle 38"/>
          <p:cNvSpPr>
            <a:spLocks noChangeArrowheads="1"/>
          </p:cNvSpPr>
          <p:nvPr/>
        </p:nvSpPr>
        <p:spPr bwMode="auto">
          <a:xfrm flipH="1">
            <a:off x="8308976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47" name="Rectangle 39"/>
          <p:cNvSpPr>
            <a:spLocks noChangeArrowheads="1"/>
          </p:cNvSpPr>
          <p:nvPr/>
        </p:nvSpPr>
        <p:spPr bwMode="auto">
          <a:xfrm flipH="1">
            <a:off x="8718551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080" name="Rectangle 40" descr="Divot"/>
          <p:cNvSpPr>
            <a:spLocks noChangeArrowheads="1"/>
          </p:cNvSpPr>
          <p:nvPr/>
        </p:nvSpPr>
        <p:spPr bwMode="auto">
          <a:xfrm flipH="1">
            <a:off x="4702176" y="2936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87081" name="Rectangle 41" descr="Divot"/>
          <p:cNvSpPr>
            <a:spLocks noChangeArrowheads="1"/>
          </p:cNvSpPr>
          <p:nvPr/>
        </p:nvSpPr>
        <p:spPr bwMode="auto">
          <a:xfrm flipH="1">
            <a:off x="5111751" y="2936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R</a:t>
            </a:r>
          </a:p>
        </p:txBody>
      </p:sp>
      <p:sp>
        <p:nvSpPr>
          <p:cNvPr id="87082" name="Rectangle 42" descr="Divot"/>
          <p:cNvSpPr>
            <a:spLocks noChangeArrowheads="1"/>
          </p:cNvSpPr>
          <p:nvPr/>
        </p:nvSpPr>
        <p:spPr bwMode="auto">
          <a:xfrm flipH="1">
            <a:off x="5508626" y="2936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I</a:t>
            </a:r>
          </a:p>
        </p:txBody>
      </p:sp>
      <p:sp>
        <p:nvSpPr>
          <p:cNvPr id="87083" name="Rectangle 43" descr="Divot"/>
          <p:cNvSpPr>
            <a:spLocks noChangeArrowheads="1"/>
          </p:cNvSpPr>
          <p:nvPr/>
        </p:nvSpPr>
        <p:spPr bwMode="auto">
          <a:xfrm flipH="1">
            <a:off x="5905501" y="2936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Ề</a:t>
            </a:r>
          </a:p>
        </p:txBody>
      </p:sp>
      <p:sp>
        <p:nvSpPr>
          <p:cNvPr id="87084" name="Rectangle 44" descr="Divot"/>
          <p:cNvSpPr>
            <a:spLocks noChangeArrowheads="1"/>
          </p:cNvSpPr>
          <p:nvPr/>
        </p:nvSpPr>
        <p:spPr bwMode="auto">
          <a:xfrm flipH="1">
            <a:off x="6302376" y="2936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U</a:t>
            </a:r>
          </a:p>
        </p:txBody>
      </p:sp>
      <p:sp>
        <p:nvSpPr>
          <p:cNvPr id="87085" name="Rectangle 45" descr="Divot"/>
          <p:cNvSpPr>
            <a:spLocks noChangeArrowheads="1"/>
          </p:cNvSpPr>
          <p:nvPr/>
        </p:nvSpPr>
        <p:spPr bwMode="auto">
          <a:xfrm flipH="1">
            <a:off x="6711951" y="2936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</a:t>
            </a:r>
          </a:p>
        </p:txBody>
      </p:sp>
      <p:sp>
        <p:nvSpPr>
          <p:cNvPr id="87086" name="Rectangle 46" descr="Divot"/>
          <p:cNvSpPr>
            <a:spLocks noChangeArrowheads="1"/>
          </p:cNvSpPr>
          <p:nvPr/>
        </p:nvSpPr>
        <p:spPr bwMode="auto">
          <a:xfrm flipH="1">
            <a:off x="7108826" y="2936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Ì</a:t>
            </a:r>
          </a:p>
        </p:txBody>
      </p:sp>
      <p:sp>
        <p:nvSpPr>
          <p:cNvPr id="87087" name="Rectangle 47" descr="Divot"/>
          <p:cNvSpPr>
            <a:spLocks noChangeArrowheads="1"/>
          </p:cNvSpPr>
          <p:nvPr/>
        </p:nvSpPr>
        <p:spPr bwMode="auto">
          <a:xfrm flipH="1">
            <a:off x="7505701" y="2936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7088" name="Rectangle 48" descr="Divot"/>
          <p:cNvSpPr>
            <a:spLocks noChangeArrowheads="1"/>
          </p:cNvSpPr>
          <p:nvPr/>
        </p:nvSpPr>
        <p:spPr bwMode="auto">
          <a:xfrm flipH="1">
            <a:off x="7902576" y="2936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</a:t>
            </a:r>
          </a:p>
        </p:txBody>
      </p:sp>
      <p:sp>
        <p:nvSpPr>
          <p:cNvPr id="87089" name="Rectangle 49" descr="Divot"/>
          <p:cNvSpPr>
            <a:spLocks noChangeArrowheads="1"/>
          </p:cNvSpPr>
          <p:nvPr/>
        </p:nvSpPr>
        <p:spPr bwMode="auto">
          <a:xfrm flipH="1">
            <a:off x="4295776" y="3454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87090" name="Rectangle 50" descr="Divot"/>
          <p:cNvSpPr>
            <a:spLocks noChangeArrowheads="1"/>
          </p:cNvSpPr>
          <p:nvPr/>
        </p:nvSpPr>
        <p:spPr bwMode="auto">
          <a:xfrm flipH="1">
            <a:off x="4705351" y="3454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R</a:t>
            </a:r>
          </a:p>
        </p:txBody>
      </p:sp>
      <p:sp>
        <p:nvSpPr>
          <p:cNvPr id="87091" name="Rectangle 51" descr="Divot"/>
          <p:cNvSpPr>
            <a:spLocks noChangeArrowheads="1"/>
          </p:cNvSpPr>
          <p:nvPr/>
        </p:nvSpPr>
        <p:spPr bwMode="auto">
          <a:xfrm flipH="1">
            <a:off x="5118101" y="3454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Ầ</a:t>
            </a:r>
          </a:p>
        </p:txBody>
      </p:sp>
      <p:sp>
        <p:nvSpPr>
          <p:cNvPr id="87092" name="Rectangle 52" descr="Divot"/>
          <p:cNvSpPr>
            <a:spLocks noChangeArrowheads="1"/>
          </p:cNvSpPr>
          <p:nvPr/>
        </p:nvSpPr>
        <p:spPr bwMode="auto">
          <a:xfrm flipH="1">
            <a:off x="5514976" y="3454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7093" name="Rectangle 53" descr="Divot"/>
          <p:cNvSpPr>
            <a:spLocks noChangeArrowheads="1"/>
          </p:cNvSpPr>
          <p:nvPr/>
        </p:nvSpPr>
        <p:spPr bwMode="auto">
          <a:xfrm flipH="1">
            <a:off x="5911851" y="3454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87094" name="Rectangle 54" descr="Divot"/>
          <p:cNvSpPr>
            <a:spLocks noChangeArrowheads="1"/>
          </p:cNvSpPr>
          <p:nvPr/>
        </p:nvSpPr>
        <p:spPr bwMode="auto">
          <a:xfrm flipH="1">
            <a:off x="6305551" y="3454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U</a:t>
            </a:r>
          </a:p>
        </p:txBody>
      </p:sp>
      <p:sp>
        <p:nvSpPr>
          <p:cNvPr id="87095" name="Rectangle 55" descr="Divot"/>
          <p:cNvSpPr>
            <a:spLocks noChangeArrowheads="1"/>
          </p:cNvSpPr>
          <p:nvPr/>
        </p:nvSpPr>
        <p:spPr bwMode="auto">
          <a:xfrm flipH="1">
            <a:off x="6718301" y="3454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Â</a:t>
            </a:r>
          </a:p>
        </p:txBody>
      </p:sp>
      <p:sp>
        <p:nvSpPr>
          <p:cNvPr id="87096" name="Rectangle 56" descr="Divot"/>
          <p:cNvSpPr>
            <a:spLocks noChangeArrowheads="1"/>
          </p:cNvSpPr>
          <p:nvPr/>
        </p:nvSpPr>
        <p:spPr bwMode="auto">
          <a:xfrm flipH="1">
            <a:off x="7099301" y="3454400"/>
            <a:ext cx="42862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7097" name="Rectangle 57" descr="Divot"/>
          <p:cNvSpPr>
            <a:spLocks noChangeArrowheads="1"/>
          </p:cNvSpPr>
          <p:nvPr/>
        </p:nvSpPr>
        <p:spPr bwMode="auto">
          <a:xfrm flipH="1">
            <a:off x="3886201" y="3971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7098" name="Rectangle 58" descr="Divot"/>
          <p:cNvSpPr>
            <a:spLocks noChangeArrowheads="1"/>
          </p:cNvSpPr>
          <p:nvPr/>
        </p:nvSpPr>
        <p:spPr bwMode="auto">
          <a:xfrm flipH="1">
            <a:off x="4295776" y="3971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</a:t>
            </a:r>
          </a:p>
        </p:txBody>
      </p:sp>
      <p:sp>
        <p:nvSpPr>
          <p:cNvPr id="87099" name="Rectangle 59" descr="Divot"/>
          <p:cNvSpPr>
            <a:spLocks noChangeArrowheads="1"/>
          </p:cNvSpPr>
          <p:nvPr/>
        </p:nvSpPr>
        <p:spPr bwMode="auto">
          <a:xfrm flipH="1">
            <a:off x="4708526" y="3971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Â</a:t>
            </a:r>
          </a:p>
        </p:txBody>
      </p:sp>
      <p:sp>
        <p:nvSpPr>
          <p:cNvPr id="87100" name="Rectangle 60" descr="Divot"/>
          <p:cNvSpPr>
            <a:spLocks noChangeArrowheads="1"/>
          </p:cNvSpPr>
          <p:nvPr/>
        </p:nvSpPr>
        <p:spPr bwMode="auto">
          <a:xfrm flipH="1">
            <a:off x="5105401" y="3971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7101" name="Rectangle 61" descr="Divot"/>
          <p:cNvSpPr>
            <a:spLocks noChangeArrowheads="1"/>
          </p:cNvSpPr>
          <p:nvPr/>
        </p:nvSpPr>
        <p:spPr bwMode="auto">
          <a:xfrm flipH="1">
            <a:off x="5502276" y="3971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87102" name="Rectangle 62" descr="Divot"/>
          <p:cNvSpPr>
            <a:spLocks noChangeArrowheads="1"/>
          </p:cNvSpPr>
          <p:nvPr/>
        </p:nvSpPr>
        <p:spPr bwMode="auto">
          <a:xfrm flipH="1">
            <a:off x="5911851" y="3971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Â</a:t>
            </a:r>
          </a:p>
        </p:txBody>
      </p:sp>
      <p:sp>
        <p:nvSpPr>
          <p:cNvPr id="87103" name="Rectangle 63" descr="Divot"/>
          <p:cNvSpPr>
            <a:spLocks noChangeArrowheads="1"/>
          </p:cNvSpPr>
          <p:nvPr/>
        </p:nvSpPr>
        <p:spPr bwMode="auto">
          <a:xfrm flipH="1">
            <a:off x="6308726" y="3971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7104" name="Rectangle 64" descr="Divot"/>
          <p:cNvSpPr>
            <a:spLocks noChangeArrowheads="1"/>
          </p:cNvSpPr>
          <p:nvPr/>
        </p:nvSpPr>
        <p:spPr bwMode="auto">
          <a:xfrm flipH="1">
            <a:off x="3886201" y="4460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</a:t>
            </a:r>
          </a:p>
        </p:txBody>
      </p:sp>
      <p:sp>
        <p:nvSpPr>
          <p:cNvPr id="87105" name="Rectangle 65" descr="Divot"/>
          <p:cNvSpPr>
            <a:spLocks noChangeArrowheads="1"/>
          </p:cNvSpPr>
          <p:nvPr/>
        </p:nvSpPr>
        <p:spPr bwMode="auto">
          <a:xfrm flipH="1">
            <a:off x="4295776" y="4460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Ị</a:t>
            </a:r>
          </a:p>
        </p:txBody>
      </p:sp>
      <p:sp>
        <p:nvSpPr>
          <p:cNvPr id="87106" name="Rectangle 66" descr="Divot"/>
          <p:cNvSpPr>
            <a:spLocks noChangeArrowheads="1"/>
          </p:cNvSpPr>
          <p:nvPr/>
        </p:nvSpPr>
        <p:spPr bwMode="auto">
          <a:xfrm flipH="1">
            <a:off x="4708526" y="4460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87107" name="Rectangle 67" descr="Divot"/>
          <p:cNvSpPr>
            <a:spLocks noChangeArrowheads="1"/>
          </p:cNvSpPr>
          <p:nvPr/>
        </p:nvSpPr>
        <p:spPr bwMode="auto">
          <a:xfrm flipH="1">
            <a:off x="5105401" y="4460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87108" name="Rectangle 68" descr="Divot"/>
          <p:cNvSpPr>
            <a:spLocks noChangeArrowheads="1"/>
          </p:cNvSpPr>
          <p:nvPr/>
        </p:nvSpPr>
        <p:spPr bwMode="auto">
          <a:xfrm flipH="1">
            <a:off x="5502276" y="4460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</a:t>
            </a:r>
          </a:p>
        </p:txBody>
      </p:sp>
      <p:sp>
        <p:nvSpPr>
          <p:cNvPr id="87109" name="Rectangle 69" descr="Divot"/>
          <p:cNvSpPr>
            <a:spLocks noChangeArrowheads="1"/>
          </p:cNvSpPr>
          <p:nvPr/>
        </p:nvSpPr>
        <p:spPr bwMode="auto">
          <a:xfrm flipH="1">
            <a:off x="5911851" y="4460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Ủ</a:t>
            </a:r>
          </a:p>
        </p:txBody>
      </p:sp>
      <p:sp>
        <p:nvSpPr>
          <p:cNvPr id="87110" name="Rectangle 70" descr="Divot"/>
          <p:cNvSpPr>
            <a:spLocks noChangeArrowheads="1"/>
          </p:cNvSpPr>
          <p:nvPr/>
        </p:nvSpPr>
        <p:spPr bwMode="auto">
          <a:xfrm flipH="1">
            <a:off x="3489326" y="497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87111" name="Rectangle 71" descr="Divot"/>
          <p:cNvSpPr>
            <a:spLocks noChangeArrowheads="1"/>
          </p:cNvSpPr>
          <p:nvPr/>
        </p:nvSpPr>
        <p:spPr bwMode="auto">
          <a:xfrm flipH="1">
            <a:off x="3898901" y="497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87112" name="Rectangle 72" descr="Divot"/>
          <p:cNvSpPr>
            <a:spLocks noChangeArrowheads="1"/>
          </p:cNvSpPr>
          <p:nvPr/>
        </p:nvSpPr>
        <p:spPr bwMode="auto">
          <a:xfrm flipH="1">
            <a:off x="4295776" y="497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</a:t>
            </a:r>
          </a:p>
        </p:txBody>
      </p:sp>
      <p:sp>
        <p:nvSpPr>
          <p:cNvPr id="87113" name="Rectangle 73" descr="Divot"/>
          <p:cNvSpPr>
            <a:spLocks noChangeArrowheads="1"/>
          </p:cNvSpPr>
          <p:nvPr/>
        </p:nvSpPr>
        <p:spPr bwMode="auto">
          <a:xfrm flipH="1">
            <a:off x="4708526" y="497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</a:t>
            </a:r>
          </a:p>
        </p:txBody>
      </p:sp>
      <p:sp>
        <p:nvSpPr>
          <p:cNvPr id="87114" name="Rectangle 74" descr="Divot"/>
          <p:cNvSpPr>
            <a:spLocks noChangeArrowheads="1"/>
          </p:cNvSpPr>
          <p:nvPr/>
        </p:nvSpPr>
        <p:spPr bwMode="auto">
          <a:xfrm flipH="1">
            <a:off x="5105401" y="497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Ả</a:t>
            </a:r>
          </a:p>
        </p:txBody>
      </p:sp>
      <p:sp>
        <p:nvSpPr>
          <p:cNvPr id="87115" name="Rectangle 75" descr="Divot"/>
          <p:cNvSpPr>
            <a:spLocks noChangeArrowheads="1"/>
          </p:cNvSpPr>
          <p:nvPr/>
        </p:nvSpPr>
        <p:spPr bwMode="auto">
          <a:xfrm flipH="1">
            <a:off x="5514976" y="497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sp>
        <p:nvSpPr>
          <p:cNvPr id="87116" name="Rectangle 76" descr="Divot"/>
          <p:cNvSpPr>
            <a:spLocks noChangeArrowheads="1"/>
          </p:cNvSpPr>
          <p:nvPr/>
        </p:nvSpPr>
        <p:spPr bwMode="auto">
          <a:xfrm flipH="1">
            <a:off x="4286251" y="5495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</a:t>
            </a:r>
          </a:p>
        </p:txBody>
      </p:sp>
      <p:sp>
        <p:nvSpPr>
          <p:cNvPr id="87117" name="Rectangle 77" descr="Divot"/>
          <p:cNvSpPr>
            <a:spLocks noChangeArrowheads="1"/>
          </p:cNvSpPr>
          <p:nvPr/>
        </p:nvSpPr>
        <p:spPr bwMode="auto">
          <a:xfrm flipH="1">
            <a:off x="4695826" y="5495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</a:t>
            </a:r>
          </a:p>
        </p:txBody>
      </p:sp>
      <p:sp>
        <p:nvSpPr>
          <p:cNvPr id="87118" name="Rectangle 78" descr="Divot"/>
          <p:cNvSpPr>
            <a:spLocks noChangeArrowheads="1"/>
          </p:cNvSpPr>
          <p:nvPr/>
        </p:nvSpPr>
        <p:spPr bwMode="auto">
          <a:xfrm flipH="1">
            <a:off x="5108576" y="5495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sp>
        <p:nvSpPr>
          <p:cNvPr id="87119" name="Rectangle 79" descr="Divot"/>
          <p:cNvSpPr>
            <a:spLocks noChangeArrowheads="1"/>
          </p:cNvSpPr>
          <p:nvPr/>
        </p:nvSpPr>
        <p:spPr bwMode="auto">
          <a:xfrm flipH="1">
            <a:off x="5505451" y="5495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7120" name="Rectangle 80" descr="Divot"/>
          <p:cNvSpPr>
            <a:spLocks noChangeArrowheads="1"/>
          </p:cNvSpPr>
          <p:nvPr/>
        </p:nvSpPr>
        <p:spPr bwMode="auto">
          <a:xfrm flipH="1">
            <a:off x="5918201" y="5495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G</a:t>
            </a:r>
          </a:p>
        </p:txBody>
      </p:sp>
      <p:sp>
        <p:nvSpPr>
          <p:cNvPr id="87121" name="Rectangle 81" descr="Divot"/>
          <p:cNvSpPr>
            <a:spLocks noChangeArrowheads="1"/>
          </p:cNvSpPr>
          <p:nvPr/>
        </p:nvSpPr>
        <p:spPr bwMode="auto">
          <a:xfrm flipH="1">
            <a:off x="6311901" y="5495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K</a:t>
            </a:r>
          </a:p>
        </p:txBody>
      </p:sp>
      <p:sp>
        <p:nvSpPr>
          <p:cNvPr id="87122" name="Rectangle 82" descr="Divot"/>
          <p:cNvSpPr>
            <a:spLocks noChangeArrowheads="1"/>
          </p:cNvSpPr>
          <p:nvPr/>
        </p:nvSpPr>
        <p:spPr bwMode="auto">
          <a:xfrm flipH="1">
            <a:off x="6721476" y="5486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I</a:t>
            </a:r>
          </a:p>
        </p:txBody>
      </p:sp>
      <p:sp>
        <p:nvSpPr>
          <p:cNvPr id="87123" name="Rectangle 83" descr="Divot"/>
          <p:cNvSpPr>
            <a:spLocks noChangeArrowheads="1"/>
          </p:cNvSpPr>
          <p:nvPr/>
        </p:nvSpPr>
        <p:spPr bwMode="auto">
          <a:xfrm flipH="1">
            <a:off x="7131051" y="5486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Ế</a:t>
            </a:r>
          </a:p>
        </p:txBody>
      </p:sp>
      <p:sp>
        <p:nvSpPr>
          <p:cNvPr id="87124" name="Rectangle 84" descr="Divot"/>
          <p:cNvSpPr>
            <a:spLocks noChangeArrowheads="1"/>
          </p:cNvSpPr>
          <p:nvPr/>
        </p:nvSpPr>
        <p:spPr bwMode="auto">
          <a:xfrm flipH="1">
            <a:off x="7543801" y="5486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503894" name="Rectangle 86"/>
          <p:cNvSpPr>
            <a:spLocks noChangeArrowheads="1"/>
          </p:cNvSpPr>
          <p:nvPr/>
        </p:nvSpPr>
        <p:spPr bwMode="auto">
          <a:xfrm flipH="1">
            <a:off x="4708526" y="2921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95" name="Rectangle 87"/>
          <p:cNvSpPr>
            <a:spLocks noChangeArrowheads="1"/>
          </p:cNvSpPr>
          <p:nvPr/>
        </p:nvSpPr>
        <p:spPr bwMode="auto">
          <a:xfrm flipH="1">
            <a:off x="5105401" y="28956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96" name="Rectangle 88"/>
          <p:cNvSpPr>
            <a:spLocks noChangeArrowheads="1"/>
          </p:cNvSpPr>
          <p:nvPr/>
        </p:nvSpPr>
        <p:spPr bwMode="auto">
          <a:xfrm flipH="1">
            <a:off x="5502276" y="2921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97" name="Rectangle 89"/>
          <p:cNvSpPr>
            <a:spLocks noChangeArrowheads="1"/>
          </p:cNvSpPr>
          <p:nvPr/>
        </p:nvSpPr>
        <p:spPr bwMode="auto">
          <a:xfrm flipH="1">
            <a:off x="5899151" y="2921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98" name="Rectangle 90"/>
          <p:cNvSpPr>
            <a:spLocks noChangeArrowheads="1"/>
          </p:cNvSpPr>
          <p:nvPr/>
        </p:nvSpPr>
        <p:spPr bwMode="auto">
          <a:xfrm flipH="1">
            <a:off x="6308726" y="2921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99" name="Rectangle 91"/>
          <p:cNvSpPr>
            <a:spLocks noChangeArrowheads="1"/>
          </p:cNvSpPr>
          <p:nvPr/>
        </p:nvSpPr>
        <p:spPr bwMode="auto">
          <a:xfrm flipH="1">
            <a:off x="6705601" y="2921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0" name="Rectangle 92"/>
          <p:cNvSpPr>
            <a:spLocks noChangeArrowheads="1"/>
          </p:cNvSpPr>
          <p:nvPr/>
        </p:nvSpPr>
        <p:spPr bwMode="auto">
          <a:xfrm flipH="1">
            <a:off x="7102476" y="2921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1" name="Rectangle 93"/>
          <p:cNvSpPr>
            <a:spLocks noChangeArrowheads="1"/>
          </p:cNvSpPr>
          <p:nvPr/>
        </p:nvSpPr>
        <p:spPr bwMode="auto">
          <a:xfrm flipH="1">
            <a:off x="7515226" y="2921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2" name="Rectangle 94"/>
          <p:cNvSpPr>
            <a:spLocks noChangeArrowheads="1"/>
          </p:cNvSpPr>
          <p:nvPr/>
        </p:nvSpPr>
        <p:spPr bwMode="auto">
          <a:xfrm flipH="1">
            <a:off x="7912101" y="2921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3" name="Rectangle 95"/>
          <p:cNvSpPr>
            <a:spLocks noChangeArrowheads="1"/>
          </p:cNvSpPr>
          <p:nvPr/>
        </p:nvSpPr>
        <p:spPr bwMode="auto">
          <a:xfrm flipH="1">
            <a:off x="4298951" y="3454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4" name="Rectangle 96"/>
          <p:cNvSpPr>
            <a:spLocks noChangeArrowheads="1"/>
          </p:cNvSpPr>
          <p:nvPr/>
        </p:nvSpPr>
        <p:spPr bwMode="auto">
          <a:xfrm flipH="1">
            <a:off x="4695826" y="3454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5" name="Rectangle 97"/>
          <p:cNvSpPr>
            <a:spLocks noChangeArrowheads="1"/>
          </p:cNvSpPr>
          <p:nvPr/>
        </p:nvSpPr>
        <p:spPr bwMode="auto">
          <a:xfrm flipH="1">
            <a:off x="5105401" y="3429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6" name="Rectangle 98"/>
          <p:cNvSpPr>
            <a:spLocks noChangeArrowheads="1"/>
          </p:cNvSpPr>
          <p:nvPr/>
        </p:nvSpPr>
        <p:spPr bwMode="auto">
          <a:xfrm flipH="1">
            <a:off x="5489576" y="3454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7" name="Rectangle 99"/>
          <p:cNvSpPr>
            <a:spLocks noChangeArrowheads="1"/>
          </p:cNvSpPr>
          <p:nvPr/>
        </p:nvSpPr>
        <p:spPr bwMode="auto">
          <a:xfrm flipH="1">
            <a:off x="5899151" y="3454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8" name="Rectangle 100"/>
          <p:cNvSpPr>
            <a:spLocks noChangeArrowheads="1"/>
          </p:cNvSpPr>
          <p:nvPr/>
        </p:nvSpPr>
        <p:spPr bwMode="auto">
          <a:xfrm flipH="1">
            <a:off x="6296026" y="3454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9" name="Rectangle 101"/>
          <p:cNvSpPr>
            <a:spLocks noChangeArrowheads="1"/>
          </p:cNvSpPr>
          <p:nvPr/>
        </p:nvSpPr>
        <p:spPr bwMode="auto">
          <a:xfrm flipH="1">
            <a:off x="6692901" y="3454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0" name="Rectangle 102"/>
          <p:cNvSpPr>
            <a:spLocks noChangeArrowheads="1"/>
          </p:cNvSpPr>
          <p:nvPr/>
        </p:nvSpPr>
        <p:spPr bwMode="auto">
          <a:xfrm flipH="1">
            <a:off x="7086601" y="3444875"/>
            <a:ext cx="44132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1" name="Rectangle 103"/>
          <p:cNvSpPr>
            <a:spLocks noChangeArrowheads="1"/>
          </p:cNvSpPr>
          <p:nvPr/>
        </p:nvSpPr>
        <p:spPr bwMode="auto">
          <a:xfrm flipH="1">
            <a:off x="3902076" y="397192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2" name="Rectangle 104"/>
          <p:cNvSpPr>
            <a:spLocks noChangeArrowheads="1"/>
          </p:cNvSpPr>
          <p:nvPr/>
        </p:nvSpPr>
        <p:spPr bwMode="auto">
          <a:xfrm flipH="1">
            <a:off x="4298951" y="397192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3" name="Rectangle 105"/>
          <p:cNvSpPr>
            <a:spLocks noChangeArrowheads="1"/>
          </p:cNvSpPr>
          <p:nvPr/>
        </p:nvSpPr>
        <p:spPr bwMode="auto">
          <a:xfrm flipH="1">
            <a:off x="4708526" y="397192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4" name="Rectangle 106"/>
          <p:cNvSpPr>
            <a:spLocks noChangeArrowheads="1"/>
          </p:cNvSpPr>
          <p:nvPr/>
        </p:nvSpPr>
        <p:spPr bwMode="auto">
          <a:xfrm flipH="1">
            <a:off x="5105401" y="3962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5" name="Rectangle 107"/>
          <p:cNvSpPr>
            <a:spLocks noChangeArrowheads="1"/>
          </p:cNvSpPr>
          <p:nvPr/>
        </p:nvSpPr>
        <p:spPr bwMode="auto">
          <a:xfrm flipH="1">
            <a:off x="5486401" y="3962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6" name="Rectangle 108"/>
          <p:cNvSpPr>
            <a:spLocks noChangeArrowheads="1"/>
          </p:cNvSpPr>
          <p:nvPr/>
        </p:nvSpPr>
        <p:spPr bwMode="auto">
          <a:xfrm flipH="1">
            <a:off x="5899151" y="397192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7" name="Rectangle 109"/>
          <p:cNvSpPr>
            <a:spLocks noChangeArrowheads="1"/>
          </p:cNvSpPr>
          <p:nvPr/>
        </p:nvSpPr>
        <p:spPr bwMode="auto">
          <a:xfrm flipH="1">
            <a:off x="6296026" y="397192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8" name="Rectangle 110"/>
          <p:cNvSpPr>
            <a:spLocks noChangeArrowheads="1"/>
          </p:cNvSpPr>
          <p:nvPr/>
        </p:nvSpPr>
        <p:spPr bwMode="auto">
          <a:xfrm flipH="1">
            <a:off x="3902076" y="446087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9" name="Rectangle 111"/>
          <p:cNvSpPr>
            <a:spLocks noChangeArrowheads="1"/>
          </p:cNvSpPr>
          <p:nvPr/>
        </p:nvSpPr>
        <p:spPr bwMode="auto">
          <a:xfrm flipH="1">
            <a:off x="4298951" y="446087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0" name="Rectangle 112"/>
          <p:cNvSpPr>
            <a:spLocks noChangeArrowheads="1"/>
          </p:cNvSpPr>
          <p:nvPr/>
        </p:nvSpPr>
        <p:spPr bwMode="auto">
          <a:xfrm flipH="1">
            <a:off x="4695826" y="446087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1" name="Rectangle 113"/>
          <p:cNvSpPr>
            <a:spLocks noChangeArrowheads="1"/>
          </p:cNvSpPr>
          <p:nvPr/>
        </p:nvSpPr>
        <p:spPr bwMode="auto">
          <a:xfrm flipH="1">
            <a:off x="5105401" y="44196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2" name="Rectangle 114"/>
          <p:cNvSpPr>
            <a:spLocks noChangeArrowheads="1"/>
          </p:cNvSpPr>
          <p:nvPr/>
        </p:nvSpPr>
        <p:spPr bwMode="auto">
          <a:xfrm flipH="1">
            <a:off x="5502276" y="446087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3" name="Rectangle 115"/>
          <p:cNvSpPr>
            <a:spLocks noChangeArrowheads="1"/>
          </p:cNvSpPr>
          <p:nvPr/>
        </p:nvSpPr>
        <p:spPr bwMode="auto">
          <a:xfrm flipH="1">
            <a:off x="5899151" y="446087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4" name="Rectangle 116"/>
          <p:cNvSpPr>
            <a:spLocks noChangeArrowheads="1"/>
          </p:cNvSpPr>
          <p:nvPr/>
        </p:nvSpPr>
        <p:spPr bwMode="auto">
          <a:xfrm flipH="1">
            <a:off x="5105401" y="4953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5" name="Rectangle 117"/>
          <p:cNvSpPr>
            <a:spLocks noChangeArrowheads="1"/>
          </p:cNvSpPr>
          <p:nvPr/>
        </p:nvSpPr>
        <p:spPr bwMode="auto">
          <a:xfrm flipH="1">
            <a:off x="3886201" y="497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6" name="Rectangle 118"/>
          <p:cNvSpPr>
            <a:spLocks noChangeArrowheads="1"/>
          </p:cNvSpPr>
          <p:nvPr/>
        </p:nvSpPr>
        <p:spPr bwMode="auto">
          <a:xfrm flipH="1">
            <a:off x="4283076" y="497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7" name="Rectangle 119"/>
          <p:cNvSpPr>
            <a:spLocks noChangeArrowheads="1"/>
          </p:cNvSpPr>
          <p:nvPr/>
        </p:nvSpPr>
        <p:spPr bwMode="auto">
          <a:xfrm flipH="1">
            <a:off x="4692651" y="497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8" name="Rectangle 120"/>
          <p:cNvSpPr>
            <a:spLocks noChangeArrowheads="1"/>
          </p:cNvSpPr>
          <p:nvPr/>
        </p:nvSpPr>
        <p:spPr bwMode="auto">
          <a:xfrm flipH="1">
            <a:off x="3494089" y="497522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9" name="Rectangle 121"/>
          <p:cNvSpPr>
            <a:spLocks noChangeArrowheads="1"/>
          </p:cNvSpPr>
          <p:nvPr/>
        </p:nvSpPr>
        <p:spPr bwMode="auto">
          <a:xfrm flipH="1">
            <a:off x="5511801" y="4966548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0" name="Rectangle 122"/>
          <p:cNvSpPr>
            <a:spLocks noChangeArrowheads="1"/>
          </p:cNvSpPr>
          <p:nvPr/>
        </p:nvSpPr>
        <p:spPr bwMode="auto">
          <a:xfrm flipH="1">
            <a:off x="4712288" y="549592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1" name="Rectangle 123"/>
          <p:cNvSpPr>
            <a:spLocks noChangeArrowheads="1"/>
          </p:cNvSpPr>
          <p:nvPr/>
        </p:nvSpPr>
        <p:spPr bwMode="auto">
          <a:xfrm flipH="1">
            <a:off x="5105401" y="5486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2" name="Rectangle 124"/>
          <p:cNvSpPr>
            <a:spLocks noChangeArrowheads="1"/>
          </p:cNvSpPr>
          <p:nvPr/>
        </p:nvSpPr>
        <p:spPr bwMode="auto">
          <a:xfrm flipH="1">
            <a:off x="5111750" y="5494619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3" name="Rectangle 125"/>
          <p:cNvSpPr>
            <a:spLocks noChangeArrowheads="1"/>
          </p:cNvSpPr>
          <p:nvPr/>
        </p:nvSpPr>
        <p:spPr bwMode="auto">
          <a:xfrm flipH="1">
            <a:off x="5519738" y="5497443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4" name="Rectangle 126"/>
          <p:cNvSpPr>
            <a:spLocks noChangeArrowheads="1"/>
          </p:cNvSpPr>
          <p:nvPr/>
        </p:nvSpPr>
        <p:spPr bwMode="auto">
          <a:xfrm flipH="1">
            <a:off x="5931661" y="5479859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5" name="Rectangle 127"/>
          <p:cNvSpPr>
            <a:spLocks noChangeArrowheads="1"/>
          </p:cNvSpPr>
          <p:nvPr/>
        </p:nvSpPr>
        <p:spPr bwMode="auto">
          <a:xfrm flipH="1">
            <a:off x="6327776" y="549592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6" name="Rectangle 128"/>
          <p:cNvSpPr>
            <a:spLocks noChangeArrowheads="1"/>
          </p:cNvSpPr>
          <p:nvPr/>
        </p:nvSpPr>
        <p:spPr bwMode="auto">
          <a:xfrm flipH="1">
            <a:off x="6736867" y="547222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7" name="Rectangle 129"/>
          <p:cNvSpPr>
            <a:spLocks noChangeArrowheads="1"/>
          </p:cNvSpPr>
          <p:nvPr/>
        </p:nvSpPr>
        <p:spPr bwMode="auto">
          <a:xfrm flipH="1">
            <a:off x="7146926" y="547222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8" name="Rectangle 130"/>
          <p:cNvSpPr>
            <a:spLocks noChangeArrowheads="1"/>
          </p:cNvSpPr>
          <p:nvPr/>
        </p:nvSpPr>
        <p:spPr bwMode="auto">
          <a:xfrm flipH="1">
            <a:off x="7543800" y="5478808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9" name="Rectangle 131"/>
          <p:cNvSpPr>
            <a:spLocks noChangeArrowheads="1"/>
          </p:cNvSpPr>
          <p:nvPr/>
        </p:nvSpPr>
        <p:spPr bwMode="auto">
          <a:xfrm flipH="1">
            <a:off x="4291014" y="55118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40" name="Oval 132" descr="Outlined diamond"/>
          <p:cNvSpPr>
            <a:spLocks noChangeArrowheads="1"/>
          </p:cNvSpPr>
          <p:nvPr/>
        </p:nvSpPr>
        <p:spPr bwMode="auto">
          <a:xfrm>
            <a:off x="4038600" y="1371600"/>
            <a:ext cx="5715000" cy="990600"/>
          </a:xfrm>
          <a:prstGeom prst="ellipse">
            <a:avLst/>
          </a:prstGeom>
          <a:pattFill prst="openDmnd">
            <a:fgClr>
              <a:schemeClr val="accent1"/>
            </a:fgClr>
            <a:bgClr>
              <a:srgbClr val="EFAFE6"/>
            </a:bgClr>
          </a:patt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Tổ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chức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cao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nhất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nước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phong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kiến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503941" name="Oval 133" descr="Outlined diamond"/>
          <p:cNvSpPr>
            <a:spLocks noChangeArrowheads="1"/>
          </p:cNvSpPr>
          <p:nvPr/>
        </p:nvSpPr>
        <p:spPr bwMode="auto">
          <a:xfrm>
            <a:off x="4038600" y="1371600"/>
            <a:ext cx="5715000" cy="990600"/>
          </a:xfrm>
          <a:prstGeom prst="ellipse">
            <a:avLst/>
          </a:prstGeom>
          <a:pattFill prst="openDmnd">
            <a:fgClr>
              <a:schemeClr val="accent1"/>
            </a:fgClr>
            <a:bgClr>
              <a:srgbClr val="EFAFE6"/>
            </a:bgClr>
          </a:patt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Ai là người lãnh đạo cuộc khởi nghĩa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nông dân năm 1511?</a:t>
            </a:r>
          </a:p>
        </p:txBody>
      </p:sp>
      <p:sp>
        <p:nvSpPr>
          <p:cNvPr id="503942" name="Oval 134" descr="Outlined diamond"/>
          <p:cNvSpPr>
            <a:spLocks noChangeArrowheads="1"/>
          </p:cNvSpPr>
          <p:nvPr/>
        </p:nvSpPr>
        <p:spPr bwMode="auto">
          <a:xfrm>
            <a:off x="4038600" y="1371600"/>
            <a:ext cx="5715000" cy="990600"/>
          </a:xfrm>
          <a:prstGeom prst="ellipse">
            <a:avLst/>
          </a:prstGeom>
          <a:pattFill prst="openDmnd">
            <a:fgClr>
              <a:schemeClr val="accent1"/>
            </a:fgClr>
            <a:bgClr>
              <a:srgbClr val="EFAFE6"/>
            </a:bgClr>
          </a:patt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Khi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Lê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suy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thoái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phải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gánh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chịu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hậu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cuối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cùng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503943" name="Oval 135" descr="Outlined diamond"/>
          <p:cNvSpPr>
            <a:spLocks noChangeArrowheads="1"/>
          </p:cNvSpPr>
          <p:nvPr/>
        </p:nvSpPr>
        <p:spPr bwMode="auto">
          <a:xfrm>
            <a:off x="4038600" y="1371600"/>
            <a:ext cx="5715000" cy="990600"/>
          </a:xfrm>
          <a:prstGeom prst="ellipse">
            <a:avLst/>
          </a:prstGeom>
          <a:pattFill prst="openDmnd">
            <a:fgClr>
              <a:schemeClr val="accent1"/>
            </a:fgClr>
            <a:bgClr>
              <a:srgbClr val="EFAFE6"/>
            </a:bgClr>
          </a:patt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Ngoài việc nông dân mâu thuẫn với quan lại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triều đình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họ còn mâu thuẫn với ai?</a:t>
            </a:r>
          </a:p>
        </p:txBody>
      </p:sp>
      <p:sp>
        <p:nvSpPr>
          <p:cNvPr id="503944" name="Oval 136" descr="Outlined diamond"/>
          <p:cNvSpPr>
            <a:spLocks noChangeArrowheads="1"/>
          </p:cNvSpPr>
          <p:nvPr/>
        </p:nvSpPr>
        <p:spPr bwMode="auto">
          <a:xfrm>
            <a:off x="4038600" y="1371600"/>
            <a:ext cx="5715000" cy="990600"/>
          </a:xfrm>
          <a:prstGeom prst="ellipse">
            <a:avLst/>
          </a:prstGeom>
          <a:pattFill prst="openDmnd">
            <a:fgClr>
              <a:schemeClr val="accent1"/>
            </a:fgClr>
            <a:bgClr>
              <a:srgbClr val="EFAFE6"/>
            </a:bgClr>
          </a:patt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Địa điểm bùng nổ cuộc khởi nghĩa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Phùng Chương (1515)?</a:t>
            </a:r>
          </a:p>
        </p:txBody>
      </p:sp>
      <p:sp>
        <p:nvSpPr>
          <p:cNvPr id="503945" name="Oval 137" descr="Outlined diamond"/>
          <p:cNvSpPr>
            <a:spLocks noChangeArrowheads="1"/>
          </p:cNvSpPr>
          <p:nvPr/>
        </p:nvSpPr>
        <p:spPr bwMode="auto">
          <a:xfrm>
            <a:off x="4038600" y="1371600"/>
            <a:ext cx="5715000" cy="990600"/>
          </a:xfrm>
          <a:prstGeom prst="ellipse">
            <a:avLst/>
          </a:prstGeom>
          <a:pattFill prst="openDmnd">
            <a:fgClr>
              <a:schemeClr val="accent1"/>
            </a:fgClr>
            <a:bgClr>
              <a:srgbClr val="EFAFE6"/>
            </a:bgClr>
          </a:patt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Chế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độ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vua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đứng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đầu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quyền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tối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cao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Nhất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503946" name="Oval 138" descr="Outlined diamond"/>
          <p:cNvSpPr>
            <a:spLocks noChangeArrowheads="1"/>
          </p:cNvSpPr>
          <p:nvPr/>
        </p:nvSpPr>
        <p:spPr bwMode="auto">
          <a:xfrm>
            <a:off x="3733800" y="1260605"/>
            <a:ext cx="6324600" cy="1168400"/>
          </a:xfrm>
          <a:prstGeom prst="ellipse">
            <a:avLst/>
          </a:prstGeom>
          <a:pattFill prst="openDmnd">
            <a:fgClr>
              <a:schemeClr val="accent1"/>
            </a:fgClr>
            <a:bgClr>
              <a:srgbClr val="EFAFE6"/>
            </a:bgClr>
          </a:patt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Dưới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thời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vua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Lê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Tương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Dực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người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gây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nhiều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phe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phái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đánh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nhau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liên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miên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503952" name="Rectangle 144"/>
          <p:cNvSpPr>
            <a:spLocks noChangeArrowheads="1"/>
          </p:cNvSpPr>
          <p:nvPr/>
        </p:nvSpPr>
        <p:spPr bwMode="auto">
          <a:xfrm>
            <a:off x="5105400" y="2452066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503953" name="Rectangle 145"/>
          <p:cNvSpPr>
            <a:spLocks noChangeArrowheads="1"/>
          </p:cNvSpPr>
          <p:nvPr/>
        </p:nvSpPr>
        <p:spPr bwMode="auto">
          <a:xfrm>
            <a:off x="5105400" y="2924866"/>
            <a:ext cx="381000" cy="5041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R</a:t>
            </a:r>
          </a:p>
        </p:txBody>
      </p:sp>
      <p:sp>
        <p:nvSpPr>
          <p:cNvPr id="503954" name="Rectangle 146"/>
          <p:cNvSpPr>
            <a:spLocks noChangeArrowheads="1"/>
          </p:cNvSpPr>
          <p:nvPr/>
        </p:nvSpPr>
        <p:spPr bwMode="auto">
          <a:xfrm>
            <a:off x="5105400" y="3460750"/>
            <a:ext cx="381000" cy="501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Ầ</a:t>
            </a:r>
          </a:p>
        </p:txBody>
      </p:sp>
      <p:sp>
        <p:nvSpPr>
          <p:cNvPr id="503955" name="Rectangle 147"/>
          <p:cNvSpPr>
            <a:spLocks noChangeArrowheads="1"/>
          </p:cNvSpPr>
          <p:nvPr/>
        </p:nvSpPr>
        <p:spPr bwMode="auto">
          <a:xfrm>
            <a:off x="5092700" y="3958378"/>
            <a:ext cx="381000" cy="500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503956" name="Rectangle 148"/>
          <p:cNvSpPr>
            <a:spLocks noChangeArrowheads="1"/>
          </p:cNvSpPr>
          <p:nvPr/>
        </p:nvSpPr>
        <p:spPr bwMode="auto">
          <a:xfrm>
            <a:off x="5105400" y="4466447"/>
            <a:ext cx="381000" cy="51352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503957" name="Rectangle 149"/>
          <p:cNvSpPr>
            <a:spLocks noChangeArrowheads="1"/>
          </p:cNvSpPr>
          <p:nvPr/>
        </p:nvSpPr>
        <p:spPr bwMode="auto">
          <a:xfrm>
            <a:off x="5083175" y="4981539"/>
            <a:ext cx="419100" cy="5055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Ả</a:t>
            </a:r>
          </a:p>
        </p:txBody>
      </p:sp>
      <p:sp>
        <p:nvSpPr>
          <p:cNvPr id="503958" name="Rectangle 150"/>
          <p:cNvSpPr>
            <a:spLocks noChangeArrowheads="1"/>
          </p:cNvSpPr>
          <p:nvPr/>
        </p:nvSpPr>
        <p:spPr bwMode="auto">
          <a:xfrm>
            <a:off x="5132388" y="5486400"/>
            <a:ext cx="381000" cy="4938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8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3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03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03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03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3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03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03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03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03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03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0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03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03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0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0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0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0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0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03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03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03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03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1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03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503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503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503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03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03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03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03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03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03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03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03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503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03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03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03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03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03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03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03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03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03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03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503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03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03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503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503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503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1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03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03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03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503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03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503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503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50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50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0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50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50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50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50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50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50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50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50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50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2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503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 nodeType="clickPar">
                      <p:stCondLst>
                        <p:cond delay="0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80"/>
                                        <p:tgtEl>
                                          <p:spTgt spid="503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80"/>
                                        <p:tgtEl>
                                          <p:spTgt spid="503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80"/>
                                        <p:tgtEl>
                                          <p:spTgt spid="503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1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503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 nodeType="clickPar">
                      <p:stCondLst>
                        <p:cond delay="0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0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50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50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503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503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03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03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03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03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50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50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503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03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503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503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2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038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2" dur="80"/>
                                        <p:tgtEl>
                                          <p:spTgt spid="503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3" dur="80"/>
                                        <p:tgtEl>
                                          <p:spTgt spid="503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80"/>
                                        <p:tgtEl>
                                          <p:spTgt spid="503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16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503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 nodeType="clickPar">
                      <p:stCondLst>
                        <p:cond delay="0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503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503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503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503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03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03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503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503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503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503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03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03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503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03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21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5038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 nodeType="clickPar">
                      <p:stCondLst>
                        <p:cond delay="0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2" dur="80"/>
                                        <p:tgtEl>
                                          <p:spTgt spid="503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3" dur="80"/>
                                        <p:tgtEl>
                                          <p:spTgt spid="503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80"/>
                                        <p:tgtEl>
                                          <p:spTgt spid="503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17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503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 nodeType="clickPar">
                      <p:stCondLst>
                        <p:cond delay="0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503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503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50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503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503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503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503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503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503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503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03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503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503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503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503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 nodeType="clickPar">
                      <p:stCondLst>
                        <p:cond delay="0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2" dur="80"/>
                                        <p:tgtEl>
                                          <p:spTgt spid="503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3" dur="80"/>
                                        <p:tgtEl>
                                          <p:spTgt spid="503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80"/>
                                        <p:tgtEl>
                                          <p:spTgt spid="503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1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03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 nodeType="clickPar">
                      <p:stCondLst>
                        <p:cond delay="0"/>
                      </p:stCondLst>
                      <p:childTnLst>
                        <p:par>
                          <p:cTn id="3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503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503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503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03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503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503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503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503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503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503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503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503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503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503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503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503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503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503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50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50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503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503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23"/>
                  </p:tgtEl>
                </p:cond>
              </p:nextCondLst>
            </p:seq>
          </p:childTnLst>
        </p:cTn>
      </p:par>
    </p:tnLst>
    <p:bldLst>
      <p:bldP spid="503837" grpId="0" animBg="1"/>
      <p:bldP spid="503838" grpId="0" animBg="1"/>
      <p:bldP spid="503839" grpId="0" animBg="1"/>
      <p:bldP spid="503840" grpId="0" animBg="1"/>
      <p:bldP spid="503841" grpId="0" animBg="1"/>
      <p:bldP spid="503842" grpId="0" animBg="1"/>
      <p:bldP spid="503843" grpId="0" animBg="1"/>
      <p:bldP spid="503844" grpId="0" animBg="1"/>
      <p:bldP spid="503845" grpId="0" animBg="1"/>
      <p:bldP spid="503846" grpId="0" animBg="1"/>
      <p:bldP spid="503847" grpId="0" animBg="1"/>
      <p:bldP spid="503894" grpId="0" animBg="1"/>
      <p:bldP spid="503895" grpId="0" animBg="1"/>
      <p:bldP spid="503896" grpId="0" animBg="1"/>
      <p:bldP spid="503897" grpId="0" animBg="1"/>
      <p:bldP spid="503898" grpId="0" animBg="1"/>
      <p:bldP spid="503899" grpId="0" animBg="1"/>
      <p:bldP spid="503900" grpId="0" animBg="1"/>
      <p:bldP spid="503901" grpId="0" animBg="1"/>
      <p:bldP spid="503902" grpId="0" animBg="1"/>
      <p:bldP spid="503903" grpId="0" animBg="1"/>
      <p:bldP spid="503904" grpId="0" animBg="1"/>
      <p:bldP spid="503905" grpId="0" animBg="1"/>
      <p:bldP spid="503906" grpId="0" animBg="1"/>
      <p:bldP spid="503907" grpId="0" animBg="1"/>
      <p:bldP spid="503908" grpId="0" animBg="1"/>
      <p:bldP spid="503909" grpId="0" animBg="1"/>
      <p:bldP spid="503910" grpId="0" animBg="1"/>
      <p:bldP spid="503911" grpId="0" animBg="1"/>
      <p:bldP spid="503912" grpId="0" animBg="1"/>
      <p:bldP spid="503913" grpId="0" animBg="1"/>
      <p:bldP spid="503914" grpId="0" animBg="1"/>
      <p:bldP spid="503915" grpId="0" animBg="1"/>
      <p:bldP spid="503916" grpId="0" animBg="1"/>
      <p:bldP spid="503917" grpId="0" animBg="1"/>
      <p:bldP spid="503918" grpId="0" animBg="1"/>
      <p:bldP spid="503919" grpId="0" animBg="1"/>
      <p:bldP spid="503920" grpId="0" animBg="1"/>
      <p:bldP spid="503921" grpId="0" animBg="1"/>
      <p:bldP spid="503922" grpId="0" animBg="1"/>
      <p:bldP spid="503923" grpId="0" animBg="1"/>
      <p:bldP spid="503924" grpId="0" animBg="1"/>
      <p:bldP spid="503925" grpId="0" animBg="1"/>
      <p:bldP spid="503926" grpId="0" animBg="1"/>
      <p:bldP spid="503927" grpId="0" animBg="1"/>
      <p:bldP spid="503928" grpId="0" animBg="1"/>
      <p:bldP spid="503929" grpId="0" animBg="1"/>
      <p:bldP spid="503930" grpId="0" animBg="1"/>
      <p:bldP spid="503931" grpId="0" animBg="1"/>
      <p:bldP spid="503932" grpId="0" animBg="1"/>
      <p:bldP spid="503933" grpId="0" animBg="1"/>
      <p:bldP spid="503934" grpId="0" animBg="1"/>
      <p:bldP spid="503935" grpId="0" animBg="1"/>
      <p:bldP spid="503936" grpId="0" animBg="1"/>
      <p:bldP spid="503937" grpId="0" animBg="1"/>
      <p:bldP spid="503938" grpId="0" animBg="1"/>
      <p:bldP spid="503939" grpId="0" animBg="1"/>
      <p:bldP spid="503940" grpId="0" animBg="1"/>
      <p:bldP spid="503940" grpId="1" animBg="1"/>
      <p:bldP spid="503941" grpId="0" animBg="1"/>
      <p:bldP spid="503941" grpId="1" animBg="1"/>
      <p:bldP spid="503942" grpId="0" animBg="1"/>
      <p:bldP spid="503942" grpId="1" animBg="1"/>
      <p:bldP spid="503943" grpId="0" animBg="1"/>
      <p:bldP spid="503943" grpId="1" animBg="1"/>
      <p:bldP spid="503944" grpId="0" animBg="1"/>
      <p:bldP spid="503944" grpId="1" animBg="1"/>
      <p:bldP spid="503945" grpId="0" animBg="1"/>
      <p:bldP spid="503945" grpId="1" animBg="1"/>
      <p:bldP spid="503946" grpId="0" animBg="1"/>
      <p:bldP spid="503946" grpId="1" animBg="1"/>
      <p:bldP spid="503946" grpId="2" animBg="1"/>
      <p:bldP spid="503952" grpId="0" animBg="1"/>
      <p:bldP spid="503953" grpId="0" animBg="1"/>
      <p:bldP spid="503954" grpId="0" animBg="1"/>
      <p:bldP spid="503955" grpId="0" animBg="1"/>
      <p:bldP spid="503956" grpId="0" animBg="1"/>
      <p:bldP spid="503957" grpId="0" animBg="1"/>
      <p:bldP spid="5039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B36"/>
          <p:cNvPicPr>
            <a:picLocks noChangeAspect="1" noChangeArrowheads="1"/>
          </p:cNvPicPr>
          <p:nvPr/>
        </p:nvPicPr>
        <p:blipFill>
          <a:blip r:embed="rId3" cstate="print"/>
          <a:srcRect l="4167" t="2722" r="4167"/>
          <a:stretch>
            <a:fillRect/>
          </a:stretch>
        </p:blipFill>
        <p:spPr bwMode="auto">
          <a:xfrm>
            <a:off x="0" y="1"/>
            <a:ext cx="12192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Oval 3">
            <a:extLst/>
          </p:cNvPr>
          <p:cNvSpPr>
            <a:spLocks noChangeArrowheads="1"/>
          </p:cNvSpPr>
          <p:nvPr/>
        </p:nvSpPr>
        <p:spPr bwMode="auto">
          <a:xfrm>
            <a:off x="6397625" y="285750"/>
            <a:ext cx="3429000" cy="83820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/>
          </p:cNvPr>
          <p:cNvSpPr/>
          <p:nvPr/>
        </p:nvSpPr>
        <p:spPr>
          <a:xfrm>
            <a:off x="6720873" y="2362200"/>
            <a:ext cx="3044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- </a:t>
            </a:r>
            <a:r>
              <a:rPr 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22 </a:t>
            </a:r>
            <a:endParaRPr lang="en-US" sz="2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Rectangle 2">
            <a:extLst/>
          </p:cNvPr>
          <p:cNvSpPr/>
          <p:nvPr/>
        </p:nvSpPr>
        <p:spPr>
          <a:xfrm>
            <a:off x="6275770" y="3147229"/>
            <a:ext cx="39350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Bef>
                <a:spcPct val="50000"/>
              </a:spcBef>
              <a:buFontTx/>
              <a:buChar char="-"/>
              <a:defRPr/>
            </a:pP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Đọc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trước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soạn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phần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I (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Kinh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tế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159969104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27345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350">
              <a:latin typeface="Times New Roman" panose="02020603050405020304" pitchFamily="18" charset="0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4267200" y="3714750"/>
            <a:ext cx="171450" cy="17145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350">
              <a:latin typeface="Times New Roman" panose="02020603050405020304" pitchFamily="18" charset="0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3295650" y="3571875"/>
            <a:ext cx="228600" cy="285750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350">
              <a:latin typeface="Times New Roman" panose="02020603050405020304" pitchFamily="18" charset="0"/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7010400" y="2228850"/>
            <a:ext cx="228600" cy="171450"/>
          </a:xfrm>
          <a:prstGeom prst="star5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7010400" y="1028700"/>
            <a:ext cx="171450" cy="114300"/>
          </a:xfrm>
          <a:prstGeom prst="star5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79" name="AutoShape 7" descr="Papyrus"/>
          <p:cNvSpPr>
            <a:spLocks noChangeArrowheads="1"/>
          </p:cNvSpPr>
          <p:nvPr/>
        </p:nvSpPr>
        <p:spPr bwMode="auto">
          <a:xfrm>
            <a:off x="4438650" y="1085850"/>
            <a:ext cx="171450" cy="114300"/>
          </a:xfrm>
          <a:prstGeom prst="star5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5124450" y="2114550"/>
            <a:ext cx="171450" cy="114300"/>
          </a:xfrm>
          <a:prstGeom prst="star5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6724650" y="3228975"/>
            <a:ext cx="171450" cy="114300"/>
          </a:xfrm>
          <a:prstGeom prst="star5">
            <a:avLst/>
          </a:prstGeom>
          <a:solidFill>
            <a:srgbClr val="66FF99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4781550" y="5257800"/>
            <a:ext cx="171450" cy="114300"/>
          </a:xfrm>
          <a:prstGeom prst="star5">
            <a:avLst/>
          </a:prstGeom>
          <a:solidFill>
            <a:srgbClr val="FF00FF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3810000" y="3200400"/>
            <a:ext cx="171450" cy="114300"/>
          </a:xfrm>
          <a:prstGeom prst="star5">
            <a:avLst/>
          </a:prstGeom>
          <a:solidFill>
            <a:srgbClr val="66FF99"/>
          </a:solidFill>
          <a:ln w="9525">
            <a:solidFill>
              <a:srgbClr val="F86F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7124700" y="5372100"/>
            <a:ext cx="171450" cy="114300"/>
          </a:xfrm>
          <a:prstGeom prst="star5">
            <a:avLst/>
          </a:prstGeom>
          <a:solidFill>
            <a:srgbClr val="FFFFCC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3295650" y="4600575"/>
            <a:ext cx="171450" cy="1143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8782050" y="2085975"/>
            <a:ext cx="171450" cy="1143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8153400" y="1257300"/>
            <a:ext cx="171450" cy="114300"/>
          </a:xfrm>
          <a:prstGeom prst="star5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8953500" y="4829175"/>
            <a:ext cx="171450" cy="1143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8782050" y="1085850"/>
            <a:ext cx="228600" cy="285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7600"/>
              </a:gs>
              <a:gs pos="100000">
                <a:srgbClr val="00FF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350">
              <a:latin typeface="Times New Roman" panose="02020603050405020304" pitchFamily="18" charset="0"/>
            </a:endParaRPr>
          </a:p>
        </p:txBody>
      </p:sp>
      <p:sp>
        <p:nvSpPr>
          <p:cNvPr id="28690" name="Arc 18"/>
          <p:cNvSpPr>
            <a:spLocks/>
          </p:cNvSpPr>
          <p:nvPr/>
        </p:nvSpPr>
        <p:spPr bwMode="auto">
          <a:xfrm rot="-2480687">
            <a:off x="6324601" y="3457575"/>
            <a:ext cx="1835944" cy="1371600"/>
          </a:xfrm>
          <a:custGeom>
            <a:avLst/>
            <a:gdLst>
              <a:gd name="T0" fmla="*/ 0 w 23127"/>
              <a:gd name="T1" fmla="*/ 2147483646 h 21600"/>
              <a:gd name="T2" fmla="*/ 2147483646 w 23127"/>
              <a:gd name="T3" fmla="*/ 2147483646 h 21600"/>
              <a:gd name="T4" fmla="*/ 2147483646 w 23127"/>
              <a:gd name="T5" fmla="*/ 2147483646 h 21600"/>
              <a:gd name="T6" fmla="*/ 0 60000 65536"/>
              <a:gd name="T7" fmla="*/ 0 60000 65536"/>
              <a:gd name="T8" fmla="*/ 0 60000 65536"/>
              <a:gd name="T9" fmla="*/ 0 w 23127"/>
              <a:gd name="T10" fmla="*/ 0 h 21600"/>
              <a:gd name="T11" fmla="*/ 23127 w 2312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27" h="21600" fill="none" extrusionOk="0">
                <a:moveTo>
                  <a:pt x="-1" y="54"/>
                </a:moveTo>
                <a:cubicBezTo>
                  <a:pt x="512" y="18"/>
                  <a:pt x="1025" y="-1"/>
                  <a:pt x="1539" y="0"/>
                </a:cubicBezTo>
                <a:cubicBezTo>
                  <a:pt x="13186" y="0"/>
                  <a:pt x="22735" y="9234"/>
                  <a:pt x="23126" y="20875"/>
                </a:cubicBezTo>
              </a:path>
              <a:path w="23127" h="21600" stroke="0" extrusionOk="0">
                <a:moveTo>
                  <a:pt x="-1" y="54"/>
                </a:moveTo>
                <a:cubicBezTo>
                  <a:pt x="512" y="18"/>
                  <a:pt x="1025" y="-1"/>
                  <a:pt x="1539" y="0"/>
                </a:cubicBezTo>
                <a:cubicBezTo>
                  <a:pt x="13186" y="0"/>
                  <a:pt x="22735" y="9234"/>
                  <a:pt x="23126" y="20875"/>
                </a:cubicBezTo>
                <a:lnTo>
                  <a:pt x="1539" y="21600"/>
                </a:lnTo>
                <a:lnTo>
                  <a:pt x="-1" y="54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1" name="Arc 19"/>
          <p:cNvSpPr>
            <a:spLocks/>
          </p:cNvSpPr>
          <p:nvPr/>
        </p:nvSpPr>
        <p:spPr bwMode="auto">
          <a:xfrm rot="-2426927">
            <a:off x="6381752" y="3286125"/>
            <a:ext cx="2035969" cy="1600200"/>
          </a:xfrm>
          <a:custGeom>
            <a:avLst/>
            <a:gdLst>
              <a:gd name="T0" fmla="*/ 0 w 25650"/>
              <a:gd name="T1" fmla="*/ 2147483646 h 21600"/>
              <a:gd name="T2" fmla="*/ 2147483646 w 25650"/>
              <a:gd name="T3" fmla="*/ 2147483646 h 21600"/>
              <a:gd name="T4" fmla="*/ 2147483646 w 25650"/>
              <a:gd name="T5" fmla="*/ 2147483646 h 21600"/>
              <a:gd name="T6" fmla="*/ 0 60000 65536"/>
              <a:gd name="T7" fmla="*/ 0 60000 65536"/>
              <a:gd name="T8" fmla="*/ 0 60000 65536"/>
              <a:gd name="T9" fmla="*/ 0 w 25650"/>
              <a:gd name="T10" fmla="*/ 0 h 21600"/>
              <a:gd name="T11" fmla="*/ 25650 w 25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50" h="21600" fill="none" extrusionOk="0">
                <a:moveTo>
                  <a:pt x="0" y="431"/>
                </a:moveTo>
                <a:cubicBezTo>
                  <a:pt x="1413" y="144"/>
                  <a:pt x="2852" y="-1"/>
                  <a:pt x="4295" y="0"/>
                </a:cubicBezTo>
                <a:cubicBezTo>
                  <a:pt x="14972" y="0"/>
                  <a:pt x="24047" y="7801"/>
                  <a:pt x="25650" y="18357"/>
                </a:cubicBezTo>
              </a:path>
              <a:path w="25650" h="21600" stroke="0" extrusionOk="0">
                <a:moveTo>
                  <a:pt x="0" y="431"/>
                </a:moveTo>
                <a:cubicBezTo>
                  <a:pt x="1413" y="144"/>
                  <a:pt x="2852" y="-1"/>
                  <a:pt x="4295" y="0"/>
                </a:cubicBezTo>
                <a:cubicBezTo>
                  <a:pt x="14972" y="0"/>
                  <a:pt x="24047" y="7801"/>
                  <a:pt x="25650" y="18357"/>
                </a:cubicBezTo>
                <a:lnTo>
                  <a:pt x="4295" y="21600"/>
                </a:lnTo>
                <a:lnTo>
                  <a:pt x="0" y="431"/>
                </a:lnTo>
                <a:close/>
              </a:path>
            </a:pathLst>
          </a:custGeom>
          <a:noFill/>
          <a:ln w="2857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2" name="Arc 20"/>
          <p:cNvSpPr>
            <a:spLocks/>
          </p:cNvSpPr>
          <p:nvPr/>
        </p:nvSpPr>
        <p:spPr bwMode="auto">
          <a:xfrm rot="-3007270">
            <a:off x="6264474" y="2930725"/>
            <a:ext cx="2343150" cy="1868090"/>
          </a:xfrm>
          <a:custGeom>
            <a:avLst/>
            <a:gdLst>
              <a:gd name="T0" fmla="*/ 0 w 29512"/>
              <a:gd name="T1" fmla="*/ 2147483646 h 25222"/>
              <a:gd name="T2" fmla="*/ 2147483646 w 29512"/>
              <a:gd name="T3" fmla="*/ 2147483646 h 25222"/>
              <a:gd name="T4" fmla="*/ 2147483646 w 29512"/>
              <a:gd name="T5" fmla="*/ 2147483646 h 25222"/>
              <a:gd name="T6" fmla="*/ 0 60000 65536"/>
              <a:gd name="T7" fmla="*/ 0 60000 65536"/>
              <a:gd name="T8" fmla="*/ 0 60000 65536"/>
              <a:gd name="T9" fmla="*/ 0 w 29512"/>
              <a:gd name="T10" fmla="*/ 0 h 25222"/>
              <a:gd name="T11" fmla="*/ 29512 w 29512"/>
              <a:gd name="T12" fmla="*/ 25222 h 25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12" h="25222" fill="none" extrusionOk="0">
                <a:moveTo>
                  <a:pt x="0" y="1501"/>
                </a:moveTo>
                <a:cubicBezTo>
                  <a:pt x="2519" y="509"/>
                  <a:pt x="5203" y="-1"/>
                  <a:pt x="7912" y="0"/>
                </a:cubicBezTo>
                <a:cubicBezTo>
                  <a:pt x="19841" y="0"/>
                  <a:pt x="29512" y="9670"/>
                  <a:pt x="29512" y="21600"/>
                </a:cubicBezTo>
                <a:cubicBezTo>
                  <a:pt x="29512" y="22813"/>
                  <a:pt x="29409" y="24025"/>
                  <a:pt x="29206" y="25222"/>
                </a:cubicBezTo>
              </a:path>
              <a:path w="29512" h="25222" stroke="0" extrusionOk="0">
                <a:moveTo>
                  <a:pt x="0" y="1501"/>
                </a:moveTo>
                <a:cubicBezTo>
                  <a:pt x="2519" y="509"/>
                  <a:pt x="5203" y="-1"/>
                  <a:pt x="7912" y="0"/>
                </a:cubicBezTo>
                <a:cubicBezTo>
                  <a:pt x="19841" y="0"/>
                  <a:pt x="29512" y="9670"/>
                  <a:pt x="29512" y="21600"/>
                </a:cubicBezTo>
                <a:cubicBezTo>
                  <a:pt x="29512" y="22813"/>
                  <a:pt x="29409" y="24025"/>
                  <a:pt x="29206" y="25222"/>
                </a:cubicBezTo>
                <a:lnTo>
                  <a:pt x="7912" y="21600"/>
                </a:lnTo>
                <a:lnTo>
                  <a:pt x="0" y="1501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3" name="Arc 21"/>
          <p:cNvSpPr>
            <a:spLocks/>
          </p:cNvSpPr>
          <p:nvPr/>
        </p:nvSpPr>
        <p:spPr bwMode="auto">
          <a:xfrm rot="-1663432">
            <a:off x="6324601" y="3600450"/>
            <a:ext cx="2028825" cy="1600200"/>
          </a:xfrm>
          <a:custGeom>
            <a:avLst/>
            <a:gdLst>
              <a:gd name="T0" fmla="*/ 0 w 25558"/>
              <a:gd name="T1" fmla="*/ 2147483646 h 21600"/>
              <a:gd name="T2" fmla="*/ 2147483646 w 25558"/>
              <a:gd name="T3" fmla="*/ 2147483646 h 21600"/>
              <a:gd name="T4" fmla="*/ 2147483646 w 25558"/>
              <a:gd name="T5" fmla="*/ 2147483646 h 21600"/>
              <a:gd name="T6" fmla="*/ 0 60000 65536"/>
              <a:gd name="T7" fmla="*/ 0 60000 65536"/>
              <a:gd name="T8" fmla="*/ 0 60000 65536"/>
              <a:gd name="T9" fmla="*/ 0 w 25558"/>
              <a:gd name="T10" fmla="*/ 0 h 21600"/>
              <a:gd name="T11" fmla="*/ 25558 w 255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58" h="21600" fill="none" extrusionOk="0">
                <a:moveTo>
                  <a:pt x="0" y="431"/>
                </a:moveTo>
                <a:cubicBezTo>
                  <a:pt x="1413" y="144"/>
                  <a:pt x="2852" y="-1"/>
                  <a:pt x="4295" y="0"/>
                </a:cubicBezTo>
                <a:cubicBezTo>
                  <a:pt x="14758" y="0"/>
                  <a:pt x="23717" y="7499"/>
                  <a:pt x="25558" y="17799"/>
                </a:cubicBezTo>
              </a:path>
              <a:path w="25558" h="21600" stroke="0" extrusionOk="0">
                <a:moveTo>
                  <a:pt x="0" y="431"/>
                </a:moveTo>
                <a:cubicBezTo>
                  <a:pt x="1413" y="144"/>
                  <a:pt x="2852" y="-1"/>
                  <a:pt x="4295" y="0"/>
                </a:cubicBezTo>
                <a:cubicBezTo>
                  <a:pt x="14758" y="0"/>
                  <a:pt x="23717" y="7499"/>
                  <a:pt x="25558" y="17799"/>
                </a:cubicBezTo>
                <a:lnTo>
                  <a:pt x="4295" y="21600"/>
                </a:lnTo>
                <a:lnTo>
                  <a:pt x="0" y="431"/>
                </a:lnTo>
                <a:close/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4" name="Arc 22"/>
          <p:cNvSpPr>
            <a:spLocks/>
          </p:cNvSpPr>
          <p:nvPr/>
        </p:nvSpPr>
        <p:spPr bwMode="auto">
          <a:xfrm rot="-3639825">
            <a:off x="6183512" y="2659262"/>
            <a:ext cx="2343150" cy="1846660"/>
          </a:xfrm>
          <a:custGeom>
            <a:avLst/>
            <a:gdLst>
              <a:gd name="T0" fmla="*/ 0 w 29512"/>
              <a:gd name="T1" fmla="*/ 2147483646 h 24934"/>
              <a:gd name="T2" fmla="*/ 2147483646 w 29512"/>
              <a:gd name="T3" fmla="*/ 2147483646 h 24934"/>
              <a:gd name="T4" fmla="*/ 2147483646 w 29512"/>
              <a:gd name="T5" fmla="*/ 2147483646 h 24934"/>
              <a:gd name="T6" fmla="*/ 0 60000 65536"/>
              <a:gd name="T7" fmla="*/ 0 60000 65536"/>
              <a:gd name="T8" fmla="*/ 0 60000 65536"/>
              <a:gd name="T9" fmla="*/ 0 w 29512"/>
              <a:gd name="T10" fmla="*/ 0 h 24934"/>
              <a:gd name="T11" fmla="*/ 29512 w 29512"/>
              <a:gd name="T12" fmla="*/ 24934 h 249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12" h="24934" fill="none" extrusionOk="0">
                <a:moveTo>
                  <a:pt x="0" y="1501"/>
                </a:moveTo>
                <a:cubicBezTo>
                  <a:pt x="2519" y="509"/>
                  <a:pt x="5203" y="-1"/>
                  <a:pt x="7912" y="0"/>
                </a:cubicBezTo>
                <a:cubicBezTo>
                  <a:pt x="19841" y="0"/>
                  <a:pt x="29512" y="9670"/>
                  <a:pt x="29512" y="21600"/>
                </a:cubicBezTo>
                <a:cubicBezTo>
                  <a:pt x="29512" y="22716"/>
                  <a:pt x="29425" y="23831"/>
                  <a:pt x="29253" y="24934"/>
                </a:cubicBezTo>
              </a:path>
              <a:path w="29512" h="24934" stroke="0" extrusionOk="0">
                <a:moveTo>
                  <a:pt x="0" y="1501"/>
                </a:moveTo>
                <a:cubicBezTo>
                  <a:pt x="2519" y="509"/>
                  <a:pt x="5203" y="-1"/>
                  <a:pt x="7912" y="0"/>
                </a:cubicBezTo>
                <a:cubicBezTo>
                  <a:pt x="19841" y="0"/>
                  <a:pt x="29512" y="9670"/>
                  <a:pt x="29512" y="21600"/>
                </a:cubicBezTo>
                <a:cubicBezTo>
                  <a:pt x="29512" y="22716"/>
                  <a:pt x="29425" y="23831"/>
                  <a:pt x="29253" y="24934"/>
                </a:cubicBezTo>
                <a:lnTo>
                  <a:pt x="7912" y="21600"/>
                </a:lnTo>
                <a:lnTo>
                  <a:pt x="0" y="1501"/>
                </a:lnTo>
                <a:close/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5" name="Arc 23"/>
          <p:cNvSpPr>
            <a:spLocks/>
          </p:cNvSpPr>
          <p:nvPr/>
        </p:nvSpPr>
        <p:spPr bwMode="auto">
          <a:xfrm rot="-4513162">
            <a:off x="6035875" y="2569964"/>
            <a:ext cx="2013347" cy="1600200"/>
          </a:xfrm>
          <a:custGeom>
            <a:avLst/>
            <a:gdLst>
              <a:gd name="T0" fmla="*/ 0 w 25351"/>
              <a:gd name="T1" fmla="*/ 2147483646 h 21600"/>
              <a:gd name="T2" fmla="*/ 2147483646 w 25351"/>
              <a:gd name="T3" fmla="*/ 2147483646 h 21600"/>
              <a:gd name="T4" fmla="*/ 2147483646 w 25351"/>
              <a:gd name="T5" fmla="*/ 2147483646 h 21600"/>
              <a:gd name="T6" fmla="*/ 0 60000 65536"/>
              <a:gd name="T7" fmla="*/ 0 60000 65536"/>
              <a:gd name="T8" fmla="*/ 0 60000 65536"/>
              <a:gd name="T9" fmla="*/ 0 w 25351"/>
              <a:gd name="T10" fmla="*/ 0 h 21600"/>
              <a:gd name="T11" fmla="*/ 25351 w 2535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351" h="21600" fill="none" extrusionOk="0">
                <a:moveTo>
                  <a:pt x="-1" y="1010"/>
                </a:moveTo>
                <a:cubicBezTo>
                  <a:pt x="2111" y="340"/>
                  <a:pt x="4313" y="-1"/>
                  <a:pt x="6529" y="0"/>
                </a:cubicBezTo>
                <a:cubicBezTo>
                  <a:pt x="14329" y="0"/>
                  <a:pt x="21523" y="4205"/>
                  <a:pt x="25350" y="11003"/>
                </a:cubicBezTo>
              </a:path>
              <a:path w="25351" h="21600" stroke="0" extrusionOk="0">
                <a:moveTo>
                  <a:pt x="-1" y="1010"/>
                </a:moveTo>
                <a:cubicBezTo>
                  <a:pt x="2111" y="340"/>
                  <a:pt x="4313" y="-1"/>
                  <a:pt x="6529" y="0"/>
                </a:cubicBezTo>
                <a:cubicBezTo>
                  <a:pt x="14329" y="0"/>
                  <a:pt x="21523" y="4205"/>
                  <a:pt x="25350" y="11003"/>
                </a:cubicBezTo>
                <a:lnTo>
                  <a:pt x="6529" y="21600"/>
                </a:lnTo>
                <a:lnTo>
                  <a:pt x="-1" y="101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6" name="Arc 24"/>
          <p:cNvSpPr>
            <a:spLocks/>
          </p:cNvSpPr>
          <p:nvPr/>
        </p:nvSpPr>
        <p:spPr bwMode="auto">
          <a:xfrm rot="-4902605">
            <a:off x="5946578" y="2492574"/>
            <a:ext cx="1899047" cy="1600200"/>
          </a:xfrm>
          <a:custGeom>
            <a:avLst/>
            <a:gdLst>
              <a:gd name="T0" fmla="*/ 0 w 23931"/>
              <a:gd name="T1" fmla="*/ 2147483646 h 21600"/>
              <a:gd name="T2" fmla="*/ 2147483646 w 23931"/>
              <a:gd name="T3" fmla="*/ 2147483646 h 21600"/>
              <a:gd name="T4" fmla="*/ 2147483646 w 23931"/>
              <a:gd name="T5" fmla="*/ 2147483646 h 21600"/>
              <a:gd name="T6" fmla="*/ 0 60000 65536"/>
              <a:gd name="T7" fmla="*/ 0 60000 65536"/>
              <a:gd name="T8" fmla="*/ 0 60000 65536"/>
              <a:gd name="T9" fmla="*/ 0 w 23931"/>
              <a:gd name="T10" fmla="*/ 0 h 21600"/>
              <a:gd name="T11" fmla="*/ 23931 w 239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31" h="21600" fill="none" extrusionOk="0">
                <a:moveTo>
                  <a:pt x="0" y="1501"/>
                </a:moveTo>
                <a:cubicBezTo>
                  <a:pt x="2519" y="509"/>
                  <a:pt x="5203" y="-1"/>
                  <a:pt x="7912" y="0"/>
                </a:cubicBezTo>
                <a:cubicBezTo>
                  <a:pt x="14016" y="0"/>
                  <a:pt x="19836" y="2583"/>
                  <a:pt x="23931" y="7110"/>
                </a:cubicBezTo>
              </a:path>
              <a:path w="23931" h="21600" stroke="0" extrusionOk="0">
                <a:moveTo>
                  <a:pt x="0" y="1501"/>
                </a:moveTo>
                <a:cubicBezTo>
                  <a:pt x="2519" y="509"/>
                  <a:pt x="5203" y="-1"/>
                  <a:pt x="7912" y="0"/>
                </a:cubicBezTo>
                <a:cubicBezTo>
                  <a:pt x="14016" y="0"/>
                  <a:pt x="19836" y="2583"/>
                  <a:pt x="23931" y="7110"/>
                </a:cubicBezTo>
                <a:lnTo>
                  <a:pt x="7912" y="21600"/>
                </a:lnTo>
                <a:lnTo>
                  <a:pt x="0" y="1501"/>
                </a:lnTo>
                <a:close/>
              </a:path>
            </a:pathLst>
          </a:custGeom>
          <a:noFill/>
          <a:ln w="28575">
            <a:solidFill>
              <a:srgbClr val="CC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7" name="Arc 25"/>
          <p:cNvSpPr>
            <a:spLocks/>
          </p:cNvSpPr>
          <p:nvPr/>
        </p:nvSpPr>
        <p:spPr bwMode="auto">
          <a:xfrm rot="4032697">
            <a:off x="4266011" y="2772966"/>
            <a:ext cx="1831181" cy="1600200"/>
          </a:xfrm>
          <a:custGeom>
            <a:avLst/>
            <a:gdLst>
              <a:gd name="T0" fmla="*/ 0 w 23081"/>
              <a:gd name="T1" fmla="*/ 2147483646 h 21600"/>
              <a:gd name="T2" fmla="*/ 2147483646 w 23081"/>
              <a:gd name="T3" fmla="*/ 2147483646 h 21600"/>
              <a:gd name="T4" fmla="*/ 2147483646 w 23081"/>
              <a:gd name="T5" fmla="*/ 2147483646 h 21600"/>
              <a:gd name="T6" fmla="*/ 0 60000 65536"/>
              <a:gd name="T7" fmla="*/ 0 60000 65536"/>
              <a:gd name="T8" fmla="*/ 0 60000 65536"/>
              <a:gd name="T9" fmla="*/ 0 w 23081"/>
              <a:gd name="T10" fmla="*/ 0 h 21600"/>
              <a:gd name="T11" fmla="*/ 23081 w 2308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81" h="21600" fill="none" extrusionOk="0">
                <a:moveTo>
                  <a:pt x="0" y="3189"/>
                </a:moveTo>
                <a:cubicBezTo>
                  <a:pt x="3398" y="1103"/>
                  <a:pt x="7308" y="-1"/>
                  <a:pt x="11296" y="0"/>
                </a:cubicBezTo>
                <a:cubicBezTo>
                  <a:pt x="15480" y="0"/>
                  <a:pt x="19574" y="1215"/>
                  <a:pt x="23080" y="3498"/>
                </a:cubicBezTo>
              </a:path>
              <a:path w="23081" h="21600" stroke="0" extrusionOk="0">
                <a:moveTo>
                  <a:pt x="0" y="3189"/>
                </a:moveTo>
                <a:cubicBezTo>
                  <a:pt x="3398" y="1103"/>
                  <a:pt x="7308" y="-1"/>
                  <a:pt x="11296" y="0"/>
                </a:cubicBezTo>
                <a:cubicBezTo>
                  <a:pt x="15480" y="0"/>
                  <a:pt x="19574" y="1215"/>
                  <a:pt x="23080" y="3498"/>
                </a:cubicBezTo>
                <a:lnTo>
                  <a:pt x="11296" y="21600"/>
                </a:lnTo>
                <a:lnTo>
                  <a:pt x="0" y="3189"/>
                </a:lnTo>
                <a:close/>
              </a:path>
            </a:pathLst>
          </a:custGeom>
          <a:noFill/>
          <a:ln w="28575">
            <a:solidFill>
              <a:srgbClr val="CC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8" name="Arc 26"/>
          <p:cNvSpPr>
            <a:spLocks/>
          </p:cNvSpPr>
          <p:nvPr/>
        </p:nvSpPr>
        <p:spPr bwMode="auto">
          <a:xfrm rot="2279008">
            <a:off x="4081464" y="2877741"/>
            <a:ext cx="2118122" cy="1600200"/>
          </a:xfrm>
          <a:custGeom>
            <a:avLst/>
            <a:gdLst>
              <a:gd name="T0" fmla="*/ 0 w 26684"/>
              <a:gd name="T1" fmla="*/ 2147483646 h 21600"/>
              <a:gd name="T2" fmla="*/ 2147483646 w 26684"/>
              <a:gd name="T3" fmla="*/ 2147483646 h 21600"/>
              <a:gd name="T4" fmla="*/ 2147483646 w 26684"/>
              <a:gd name="T5" fmla="*/ 2147483646 h 21600"/>
              <a:gd name="T6" fmla="*/ 0 60000 65536"/>
              <a:gd name="T7" fmla="*/ 0 60000 65536"/>
              <a:gd name="T8" fmla="*/ 0 60000 65536"/>
              <a:gd name="T9" fmla="*/ 0 w 26684"/>
              <a:gd name="T10" fmla="*/ 0 h 21600"/>
              <a:gd name="T11" fmla="*/ 26684 w 2668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84" h="21600" fill="none" extrusionOk="0">
                <a:moveTo>
                  <a:pt x="0" y="2242"/>
                </a:moveTo>
                <a:cubicBezTo>
                  <a:pt x="2979" y="767"/>
                  <a:pt x="6258" y="-1"/>
                  <a:pt x="9583" y="0"/>
                </a:cubicBezTo>
                <a:cubicBezTo>
                  <a:pt x="16277" y="0"/>
                  <a:pt x="22593" y="3104"/>
                  <a:pt x="26683" y="8404"/>
                </a:cubicBezTo>
              </a:path>
              <a:path w="26684" h="21600" stroke="0" extrusionOk="0">
                <a:moveTo>
                  <a:pt x="0" y="2242"/>
                </a:moveTo>
                <a:cubicBezTo>
                  <a:pt x="2979" y="767"/>
                  <a:pt x="6258" y="-1"/>
                  <a:pt x="9583" y="0"/>
                </a:cubicBezTo>
                <a:cubicBezTo>
                  <a:pt x="16277" y="0"/>
                  <a:pt x="22593" y="3104"/>
                  <a:pt x="26683" y="8404"/>
                </a:cubicBezTo>
                <a:lnTo>
                  <a:pt x="9583" y="21600"/>
                </a:lnTo>
                <a:lnTo>
                  <a:pt x="0" y="2242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9" name="Arc 27"/>
          <p:cNvSpPr>
            <a:spLocks/>
          </p:cNvSpPr>
          <p:nvPr/>
        </p:nvSpPr>
        <p:spPr bwMode="auto">
          <a:xfrm rot="1047742">
            <a:off x="3638551" y="2771775"/>
            <a:ext cx="2532460" cy="1600200"/>
          </a:xfrm>
          <a:custGeom>
            <a:avLst/>
            <a:gdLst>
              <a:gd name="T0" fmla="*/ 0 w 31897"/>
              <a:gd name="T1" fmla="*/ 2147483646 h 21600"/>
              <a:gd name="T2" fmla="*/ 2147483646 w 31897"/>
              <a:gd name="T3" fmla="*/ 2147483646 h 21600"/>
              <a:gd name="T4" fmla="*/ 2147483646 w 31897"/>
              <a:gd name="T5" fmla="*/ 2147483646 h 21600"/>
              <a:gd name="T6" fmla="*/ 0 60000 65536"/>
              <a:gd name="T7" fmla="*/ 0 60000 65536"/>
              <a:gd name="T8" fmla="*/ 0 60000 65536"/>
              <a:gd name="T9" fmla="*/ 0 w 31897"/>
              <a:gd name="T10" fmla="*/ 0 h 21600"/>
              <a:gd name="T11" fmla="*/ 31897 w 318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97" h="21600" fill="none" extrusionOk="0">
                <a:moveTo>
                  <a:pt x="-1" y="3453"/>
                </a:moveTo>
                <a:cubicBezTo>
                  <a:pt x="3491" y="1199"/>
                  <a:pt x="7559" y="-1"/>
                  <a:pt x="11716" y="0"/>
                </a:cubicBezTo>
                <a:cubicBezTo>
                  <a:pt x="20674" y="0"/>
                  <a:pt x="28703" y="5530"/>
                  <a:pt x="31897" y="13900"/>
                </a:cubicBezTo>
              </a:path>
              <a:path w="31897" h="21600" stroke="0" extrusionOk="0">
                <a:moveTo>
                  <a:pt x="-1" y="3453"/>
                </a:moveTo>
                <a:cubicBezTo>
                  <a:pt x="3491" y="1199"/>
                  <a:pt x="7559" y="-1"/>
                  <a:pt x="11716" y="0"/>
                </a:cubicBezTo>
                <a:cubicBezTo>
                  <a:pt x="20674" y="0"/>
                  <a:pt x="28703" y="5530"/>
                  <a:pt x="31897" y="13900"/>
                </a:cubicBezTo>
                <a:lnTo>
                  <a:pt x="11716" y="21600"/>
                </a:lnTo>
                <a:lnTo>
                  <a:pt x="-1" y="3453"/>
                </a:lnTo>
                <a:close/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700" name="Arc 28"/>
          <p:cNvSpPr>
            <a:spLocks/>
          </p:cNvSpPr>
          <p:nvPr/>
        </p:nvSpPr>
        <p:spPr bwMode="auto">
          <a:xfrm rot="444122">
            <a:off x="3392092" y="3364706"/>
            <a:ext cx="2652713" cy="1600200"/>
          </a:xfrm>
          <a:custGeom>
            <a:avLst/>
            <a:gdLst>
              <a:gd name="T0" fmla="*/ 0 w 33424"/>
              <a:gd name="T1" fmla="*/ 2147483646 h 21600"/>
              <a:gd name="T2" fmla="*/ 2147483646 w 33424"/>
              <a:gd name="T3" fmla="*/ 2147483646 h 21600"/>
              <a:gd name="T4" fmla="*/ 2147483646 w 33424"/>
              <a:gd name="T5" fmla="*/ 2147483646 h 21600"/>
              <a:gd name="T6" fmla="*/ 0 60000 65536"/>
              <a:gd name="T7" fmla="*/ 0 60000 65536"/>
              <a:gd name="T8" fmla="*/ 0 60000 65536"/>
              <a:gd name="T9" fmla="*/ 0 w 33424"/>
              <a:gd name="T10" fmla="*/ 0 h 21600"/>
              <a:gd name="T11" fmla="*/ 33424 w 334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424" h="21600" fill="none" extrusionOk="0">
                <a:moveTo>
                  <a:pt x="-1" y="7554"/>
                </a:moveTo>
                <a:cubicBezTo>
                  <a:pt x="4103" y="2760"/>
                  <a:pt x="10098" y="-1"/>
                  <a:pt x="16410" y="0"/>
                </a:cubicBezTo>
                <a:cubicBezTo>
                  <a:pt x="23055" y="0"/>
                  <a:pt x="29330" y="3058"/>
                  <a:pt x="33424" y="8292"/>
                </a:cubicBezTo>
              </a:path>
              <a:path w="33424" h="21600" stroke="0" extrusionOk="0">
                <a:moveTo>
                  <a:pt x="-1" y="7554"/>
                </a:moveTo>
                <a:cubicBezTo>
                  <a:pt x="4103" y="2760"/>
                  <a:pt x="10098" y="-1"/>
                  <a:pt x="16410" y="0"/>
                </a:cubicBezTo>
                <a:cubicBezTo>
                  <a:pt x="23055" y="0"/>
                  <a:pt x="29330" y="3058"/>
                  <a:pt x="33424" y="8292"/>
                </a:cubicBezTo>
                <a:lnTo>
                  <a:pt x="16410" y="21600"/>
                </a:lnTo>
                <a:lnTo>
                  <a:pt x="-1" y="7554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701" name="Arc 29"/>
          <p:cNvSpPr>
            <a:spLocks/>
          </p:cNvSpPr>
          <p:nvPr/>
        </p:nvSpPr>
        <p:spPr bwMode="auto">
          <a:xfrm rot="1289928">
            <a:off x="3434953" y="2977754"/>
            <a:ext cx="2689622" cy="1600200"/>
          </a:xfrm>
          <a:custGeom>
            <a:avLst/>
            <a:gdLst>
              <a:gd name="T0" fmla="*/ 0 w 33882"/>
              <a:gd name="T1" fmla="*/ 2147483646 h 21600"/>
              <a:gd name="T2" fmla="*/ 2147483646 w 33882"/>
              <a:gd name="T3" fmla="*/ 2147483646 h 21600"/>
              <a:gd name="T4" fmla="*/ 2147483646 w 33882"/>
              <a:gd name="T5" fmla="*/ 2147483646 h 21600"/>
              <a:gd name="T6" fmla="*/ 0 60000 65536"/>
              <a:gd name="T7" fmla="*/ 0 60000 65536"/>
              <a:gd name="T8" fmla="*/ 0 60000 65536"/>
              <a:gd name="T9" fmla="*/ 0 w 33882"/>
              <a:gd name="T10" fmla="*/ 0 h 21600"/>
              <a:gd name="T11" fmla="*/ 33882 w 3388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82" h="21600" fill="none" extrusionOk="0">
                <a:moveTo>
                  <a:pt x="0" y="7281"/>
                </a:moveTo>
                <a:cubicBezTo>
                  <a:pt x="4099" y="2650"/>
                  <a:pt x="9987" y="-1"/>
                  <a:pt x="16172" y="0"/>
                </a:cubicBezTo>
                <a:cubicBezTo>
                  <a:pt x="23229" y="0"/>
                  <a:pt x="29841" y="3447"/>
                  <a:pt x="33881" y="9233"/>
                </a:cubicBezTo>
              </a:path>
              <a:path w="33882" h="21600" stroke="0" extrusionOk="0">
                <a:moveTo>
                  <a:pt x="0" y="7281"/>
                </a:moveTo>
                <a:cubicBezTo>
                  <a:pt x="4099" y="2650"/>
                  <a:pt x="9987" y="-1"/>
                  <a:pt x="16172" y="0"/>
                </a:cubicBezTo>
                <a:cubicBezTo>
                  <a:pt x="23229" y="0"/>
                  <a:pt x="29841" y="3447"/>
                  <a:pt x="33881" y="9233"/>
                </a:cubicBezTo>
                <a:lnTo>
                  <a:pt x="16172" y="21600"/>
                </a:lnTo>
                <a:lnTo>
                  <a:pt x="0" y="7281"/>
                </a:lnTo>
                <a:close/>
              </a:path>
            </a:pathLst>
          </a:custGeom>
          <a:noFill/>
          <a:ln w="2857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702" name="Arc 30"/>
          <p:cNvSpPr>
            <a:spLocks/>
          </p:cNvSpPr>
          <p:nvPr/>
        </p:nvSpPr>
        <p:spPr bwMode="auto">
          <a:xfrm rot="-215280">
            <a:off x="3295651" y="3057525"/>
            <a:ext cx="2763441" cy="1371600"/>
          </a:xfrm>
          <a:custGeom>
            <a:avLst/>
            <a:gdLst>
              <a:gd name="T0" fmla="*/ 0 w 34819"/>
              <a:gd name="T1" fmla="*/ 2147483646 h 21600"/>
              <a:gd name="T2" fmla="*/ 2147483646 w 34819"/>
              <a:gd name="T3" fmla="*/ 2147483646 h 21600"/>
              <a:gd name="T4" fmla="*/ 2147483646 w 34819"/>
              <a:gd name="T5" fmla="*/ 2147483646 h 21600"/>
              <a:gd name="T6" fmla="*/ 0 60000 65536"/>
              <a:gd name="T7" fmla="*/ 0 60000 65536"/>
              <a:gd name="T8" fmla="*/ 0 60000 65536"/>
              <a:gd name="T9" fmla="*/ 0 w 34819"/>
              <a:gd name="T10" fmla="*/ 0 h 21600"/>
              <a:gd name="T11" fmla="*/ 34819 w 3481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19" h="21600" fill="none" extrusionOk="0">
                <a:moveTo>
                  <a:pt x="-1" y="4526"/>
                </a:moveTo>
                <a:cubicBezTo>
                  <a:pt x="3786" y="1592"/>
                  <a:pt x="8440" y="-1"/>
                  <a:pt x="13231" y="0"/>
                </a:cubicBezTo>
                <a:cubicBezTo>
                  <a:pt x="24878" y="0"/>
                  <a:pt x="34427" y="9234"/>
                  <a:pt x="34818" y="20875"/>
                </a:cubicBezTo>
              </a:path>
              <a:path w="34819" h="21600" stroke="0" extrusionOk="0">
                <a:moveTo>
                  <a:pt x="-1" y="4526"/>
                </a:moveTo>
                <a:cubicBezTo>
                  <a:pt x="3786" y="1592"/>
                  <a:pt x="8440" y="-1"/>
                  <a:pt x="13231" y="0"/>
                </a:cubicBezTo>
                <a:cubicBezTo>
                  <a:pt x="24878" y="0"/>
                  <a:pt x="34427" y="9234"/>
                  <a:pt x="34818" y="20875"/>
                </a:cubicBezTo>
                <a:lnTo>
                  <a:pt x="13231" y="21600"/>
                </a:lnTo>
                <a:lnTo>
                  <a:pt x="-1" y="4526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703" name="Arc 31"/>
          <p:cNvSpPr>
            <a:spLocks/>
          </p:cNvSpPr>
          <p:nvPr/>
        </p:nvSpPr>
        <p:spPr bwMode="auto">
          <a:xfrm rot="-1284150">
            <a:off x="3638551" y="3514725"/>
            <a:ext cx="2422922" cy="1600200"/>
          </a:xfrm>
          <a:custGeom>
            <a:avLst/>
            <a:gdLst>
              <a:gd name="T0" fmla="*/ 0 w 30526"/>
              <a:gd name="T1" fmla="*/ 2147483646 h 21600"/>
              <a:gd name="T2" fmla="*/ 2147483646 w 30526"/>
              <a:gd name="T3" fmla="*/ 2147483646 h 21600"/>
              <a:gd name="T4" fmla="*/ 2147483646 w 30526"/>
              <a:gd name="T5" fmla="*/ 2147483646 h 21600"/>
              <a:gd name="T6" fmla="*/ 0 60000 65536"/>
              <a:gd name="T7" fmla="*/ 0 60000 65536"/>
              <a:gd name="T8" fmla="*/ 0 60000 65536"/>
              <a:gd name="T9" fmla="*/ 0 w 30526"/>
              <a:gd name="T10" fmla="*/ 0 h 21600"/>
              <a:gd name="T11" fmla="*/ 30526 w 3052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26" h="21600" fill="none" extrusionOk="0">
                <a:moveTo>
                  <a:pt x="0" y="2210"/>
                </a:moveTo>
                <a:cubicBezTo>
                  <a:pt x="2962" y="756"/>
                  <a:pt x="6218" y="-1"/>
                  <a:pt x="9518" y="0"/>
                </a:cubicBezTo>
                <a:cubicBezTo>
                  <a:pt x="19512" y="0"/>
                  <a:pt x="28201" y="6856"/>
                  <a:pt x="30525" y="16576"/>
                </a:cubicBezTo>
              </a:path>
              <a:path w="30526" h="21600" stroke="0" extrusionOk="0">
                <a:moveTo>
                  <a:pt x="0" y="2210"/>
                </a:moveTo>
                <a:cubicBezTo>
                  <a:pt x="2962" y="756"/>
                  <a:pt x="6218" y="-1"/>
                  <a:pt x="9518" y="0"/>
                </a:cubicBezTo>
                <a:cubicBezTo>
                  <a:pt x="19512" y="0"/>
                  <a:pt x="28201" y="6856"/>
                  <a:pt x="30525" y="16576"/>
                </a:cubicBezTo>
                <a:lnTo>
                  <a:pt x="9518" y="21600"/>
                </a:lnTo>
                <a:lnTo>
                  <a:pt x="0" y="2210"/>
                </a:lnTo>
                <a:close/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704" name="Arc 32"/>
          <p:cNvSpPr>
            <a:spLocks/>
          </p:cNvSpPr>
          <p:nvPr/>
        </p:nvSpPr>
        <p:spPr bwMode="auto">
          <a:xfrm rot="-1284150">
            <a:off x="3995740" y="3820716"/>
            <a:ext cx="2169319" cy="1600200"/>
          </a:xfrm>
          <a:custGeom>
            <a:avLst/>
            <a:gdLst>
              <a:gd name="T0" fmla="*/ 0 w 27329"/>
              <a:gd name="T1" fmla="*/ 2147483646 h 21600"/>
              <a:gd name="T2" fmla="*/ 2147483646 w 27329"/>
              <a:gd name="T3" fmla="*/ 2147483646 h 21600"/>
              <a:gd name="T4" fmla="*/ 2147483646 w 27329"/>
              <a:gd name="T5" fmla="*/ 2147483646 h 21600"/>
              <a:gd name="T6" fmla="*/ 0 60000 65536"/>
              <a:gd name="T7" fmla="*/ 0 60000 65536"/>
              <a:gd name="T8" fmla="*/ 0 60000 65536"/>
              <a:gd name="T9" fmla="*/ 0 w 27329"/>
              <a:gd name="T10" fmla="*/ 0 h 21600"/>
              <a:gd name="T11" fmla="*/ 27329 w 273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9" h="21600" fill="none" extrusionOk="0">
                <a:moveTo>
                  <a:pt x="0" y="2210"/>
                </a:moveTo>
                <a:cubicBezTo>
                  <a:pt x="2962" y="756"/>
                  <a:pt x="6218" y="-1"/>
                  <a:pt x="9518" y="0"/>
                </a:cubicBezTo>
                <a:cubicBezTo>
                  <a:pt x="16638" y="0"/>
                  <a:pt x="23300" y="3508"/>
                  <a:pt x="27328" y="9380"/>
                </a:cubicBezTo>
              </a:path>
              <a:path w="27329" h="21600" stroke="0" extrusionOk="0">
                <a:moveTo>
                  <a:pt x="0" y="2210"/>
                </a:moveTo>
                <a:cubicBezTo>
                  <a:pt x="2962" y="756"/>
                  <a:pt x="6218" y="-1"/>
                  <a:pt x="9518" y="0"/>
                </a:cubicBezTo>
                <a:cubicBezTo>
                  <a:pt x="16638" y="0"/>
                  <a:pt x="23300" y="3508"/>
                  <a:pt x="27328" y="9380"/>
                </a:cubicBezTo>
                <a:lnTo>
                  <a:pt x="9518" y="21600"/>
                </a:lnTo>
                <a:lnTo>
                  <a:pt x="0" y="221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705" name="AutoShape 33"/>
          <p:cNvSpPr>
            <a:spLocks noChangeArrowheads="1"/>
          </p:cNvSpPr>
          <p:nvPr/>
        </p:nvSpPr>
        <p:spPr bwMode="auto">
          <a:xfrm>
            <a:off x="5867400" y="4057650"/>
            <a:ext cx="457200" cy="285750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350">
              <a:latin typeface="Times New Roman" panose="02020603050405020304" pitchFamily="18" charset="0"/>
            </a:endParaRPr>
          </a:p>
        </p:txBody>
      </p:sp>
      <p:pic>
        <p:nvPicPr>
          <p:cNvPr id="28706" name="Picture 34" descr="kien thuc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6725" y="-6350"/>
            <a:ext cx="7915275" cy="6584950"/>
          </a:xfrm>
          <a:noFill/>
        </p:spPr>
      </p:pic>
    </p:spTree>
    <p:extLst>
      <p:ext uri="{BB962C8B-B14F-4D97-AF65-F5344CB8AC3E}">
        <p14:creationId xmlns:p14="http://schemas.microsoft.com/office/powerpoint/2010/main" val="682490433"/>
      </p:ext>
    </p:extLst>
  </p:cSld>
  <p:clrMapOvr>
    <a:masterClrMapping/>
  </p:clrMapOvr>
  <p:transition advTm="45000">
    <p:sndAc>
      <p:stSnd>
        <p:snd r:embed="rId2" name="lllllllllllllllllllllllll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6351 C 0.01198 -0.18756 0.03298 -0.22202 0.05798 -0.22202 C 0.09496 -0.22202 0.125 -0.18617 0.125 -0.14084 C 0.125 -0.12627 0.12205 -0.11286 0.11597 -0.10106 C 0.11701 -0.10106 3.33333E-6 0.07886 3.33333E-6 0.08025 C 3.33333E-6 0.07886 -0.11702 -0.10106 -0.11598 -0.10106 C -0.12205 -0.11286 -0.125 -0.12627 -0.125 -0.14084 C -0.125 -0.18617 -0.09497 -0.22202 -0.05695 -0.22202 C -0.03299 -0.22202 -0.01198 -0.18756 3.33333E-6 -0.16351 Z " pathEditMode="relative" rAng="0" ptsTypes="fffffffff">
                                      <p:cBhvr>
                                        <p:cTn id="28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4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4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4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-0.29117 C 0.05781 -0.31522 0.07882 -0.34968 0.10382 -0.34968 C 0.1408 -0.34968 0.17083 -0.31383 0.17083 -0.26851 C 0.17083 -0.25394 0.16788 -0.24052 0.1618 -0.2285 C 0.16284 -0.2285 0.04583 -0.04857 0.04583 -0.04718 C 0.04583 -0.04857 -0.07118 -0.2285 -0.07014 -0.2285 C -0.07622 -0.24052 -0.07917 -0.25394 -0.07917 -0.26851 C -0.07917 -0.31383 -0.04914 -0.34968 -0.01111 -0.34968 C 0.01284 -0.34968 0.03385 -0.31522 0.04583 -0.29117 Z " pathEditMode="relative" rAng="0" ptsTypes="fffffffff">
                                      <p:cBhvr>
                                        <p:cTn id="123" dur="2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74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3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3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3" dur="2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6" dur="2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3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9" dur="2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7" dur="2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5" dur="2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7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3" dur="2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1" presetClass="entr" presetSubtype="4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1" dur="2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4" dur="2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6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2" dur="2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0" dur="2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8" dur="2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0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6" dur="2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8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3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4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5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3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4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3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8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0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21" presetClass="entr" presetSubtype="4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4" dur="2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7" dur="2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5" dur="20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7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8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9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2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39B"/>
                                      </p:to>
                                    </p:animClr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5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6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5" grpId="1" animBg="1"/>
      <p:bldP spid="28676" grpId="0" animBg="1"/>
      <p:bldP spid="28676" grpId="1" animBg="1"/>
      <p:bldP spid="28677" grpId="0" animBg="1"/>
      <p:bldP spid="28677" grpId="1" animBg="1"/>
      <p:bldP spid="28678" grpId="0" animBg="1"/>
      <p:bldP spid="28678" grpId="1" animBg="1"/>
      <p:bldP spid="28679" grpId="0" animBg="1"/>
      <p:bldP spid="28679" grpId="1" animBg="1"/>
      <p:bldP spid="28680" grpId="0" animBg="1"/>
      <p:bldP spid="28680" grpId="1" animBg="1"/>
      <p:bldP spid="28680" grpId="2" animBg="1"/>
      <p:bldP spid="28681" grpId="0" animBg="1"/>
      <p:bldP spid="28681" grpId="1" animBg="1"/>
      <p:bldP spid="28681" grpId="2" animBg="1"/>
      <p:bldP spid="28682" grpId="0" animBg="1"/>
      <p:bldP spid="28682" grpId="1" animBg="1"/>
      <p:bldP spid="28682" grpId="2" animBg="1"/>
      <p:bldP spid="28683" grpId="0" animBg="1"/>
      <p:bldP spid="28683" grpId="1" animBg="1"/>
      <p:bldP spid="28683" grpId="2" animBg="1"/>
      <p:bldP spid="28684" grpId="0" animBg="1"/>
      <p:bldP spid="28684" grpId="1" animBg="1"/>
      <p:bldP spid="28684" grpId="2" animBg="1"/>
      <p:bldP spid="28685" grpId="0" animBg="1"/>
      <p:bldP spid="28685" grpId="1" animBg="1"/>
      <p:bldP spid="28686" grpId="0" animBg="1"/>
      <p:bldP spid="28686" grpId="1" animBg="1"/>
      <p:bldP spid="28687" grpId="0" animBg="1"/>
      <p:bldP spid="28687" grpId="1" animBg="1"/>
      <p:bldP spid="28688" grpId="0" animBg="1"/>
      <p:bldP spid="28688" grpId="1" animBg="1"/>
      <p:bldP spid="28689" grpId="0" animBg="1"/>
      <p:bldP spid="28689" grpId="1" animBg="1"/>
      <p:bldP spid="28690" grpId="0" animBg="1"/>
      <p:bldP spid="28690" grpId="1" animBg="1"/>
      <p:bldP spid="28690" grpId="2" animBg="1"/>
      <p:bldP spid="28690" grpId="3" animBg="1"/>
      <p:bldP spid="28691" grpId="0" animBg="1"/>
      <p:bldP spid="28691" grpId="1" animBg="1"/>
      <p:bldP spid="28691" grpId="2" animBg="1"/>
      <p:bldP spid="28692" grpId="0" animBg="1"/>
      <p:bldP spid="28692" grpId="1" animBg="1"/>
      <p:bldP spid="28693" grpId="0" animBg="1"/>
      <p:bldP spid="28693" grpId="1" animBg="1"/>
      <p:bldP spid="28694" grpId="0" animBg="1"/>
      <p:bldP spid="28694" grpId="1" animBg="1"/>
      <p:bldP spid="28695" grpId="0" animBg="1"/>
      <p:bldP spid="28695" grpId="1" animBg="1"/>
      <p:bldP spid="28696" grpId="0" animBg="1"/>
      <p:bldP spid="28696" grpId="1" animBg="1"/>
      <p:bldP spid="28697" grpId="0" animBg="1"/>
      <p:bldP spid="28697" grpId="1" animBg="1"/>
      <p:bldP spid="28698" grpId="0" animBg="1"/>
      <p:bldP spid="28698" grpId="1" animBg="1"/>
      <p:bldP spid="28699" grpId="0" animBg="1"/>
      <p:bldP spid="28699" grpId="1" animBg="1"/>
      <p:bldP spid="28700" grpId="0" animBg="1"/>
      <p:bldP spid="28700" grpId="1" animBg="1"/>
      <p:bldP spid="28701" grpId="0" animBg="1"/>
      <p:bldP spid="28701" grpId="1" animBg="1"/>
      <p:bldP spid="28701" grpId="2" animBg="1"/>
      <p:bldP spid="28702" grpId="0" animBg="1"/>
      <p:bldP spid="28702" grpId="1" animBg="1"/>
      <p:bldP spid="28702" grpId="2" animBg="1"/>
      <p:bldP spid="28702" grpId="3" animBg="1"/>
      <p:bldP spid="28703" grpId="0" animBg="1"/>
      <p:bldP spid="28703" grpId="1" animBg="1"/>
      <p:bldP spid="28704" grpId="0" animBg="1"/>
      <p:bldP spid="28704" grpId="1" animBg="1"/>
      <p:bldP spid="287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5319" y="397487"/>
            <a:ext cx="8469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140" y="896623"/>
            <a:ext cx="5100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715" y="128334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274455" y="2483674"/>
            <a:ext cx="7385904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Mạc</a:t>
            </a:r>
            <a:r>
              <a:rPr lang="en-US" sz="2400" b="1" dirty="0"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triều</a:t>
            </a:r>
            <a:r>
              <a:rPr lang="en-US" sz="2400" b="1" dirty="0">
                <a:latin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140" y="1745010"/>
            <a:ext cx="11243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</a:rPr>
              <a:t> 1527, </a:t>
            </a:r>
            <a:r>
              <a:rPr lang="en-US" sz="2400" b="1" dirty="0" err="1">
                <a:latin typeface="Times New Roman" panose="02020603050405020304" pitchFamily="18" charset="0"/>
              </a:rPr>
              <a:t>Mạc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Đăng</a:t>
            </a:r>
            <a:r>
              <a:rPr lang="en-US" sz="2400" b="1" dirty="0">
                <a:latin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</a:rPr>
              <a:t>cướp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Lê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3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hanhNhaM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7" y="371061"/>
            <a:ext cx="573347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8235"/>
            <a:ext cx="5948218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200" y="6096001"/>
            <a:ext cx="4800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9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3422" y="195369"/>
            <a:ext cx="8469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731" y="561370"/>
            <a:ext cx="5100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810" y="927372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326" y="1389037"/>
            <a:ext cx="10518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</a:rPr>
              <a:t> 1527, </a:t>
            </a:r>
            <a:r>
              <a:rPr lang="en-US" sz="2400" dirty="0" err="1">
                <a:latin typeface="Times New Roman" panose="02020603050405020304" pitchFamily="18" charset="0"/>
              </a:rPr>
              <a:t>Mạc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Đăng</a:t>
            </a:r>
            <a:r>
              <a:rPr lang="en-US" sz="2400" dirty="0">
                <a:latin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</a:rPr>
              <a:t>cướp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Lê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609910" y="2958503"/>
            <a:ext cx="6324600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</a:rPr>
              <a:t>Nam </a:t>
            </a:r>
            <a:r>
              <a:rPr lang="en-US" sz="2400" b="1" i="1" dirty="0" err="1">
                <a:latin typeface="Times New Roman" panose="02020603050405020304" pitchFamily="18" charset="0"/>
              </a:rPr>
              <a:t>triều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được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thành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như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thế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nào</a:t>
            </a:r>
            <a:r>
              <a:rPr lang="en-US" sz="2400" b="1" i="1" dirty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809" y="1929907"/>
            <a:ext cx="11257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1553,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Nam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</a:t>
            </a:r>
          </a:p>
        </p:txBody>
      </p:sp>
    </p:spTree>
    <p:extLst>
      <p:ext uri="{BB962C8B-B14F-4D97-AF65-F5344CB8AC3E}">
        <p14:creationId xmlns:p14="http://schemas.microsoft.com/office/powerpoint/2010/main" val="15709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2473" y="205078"/>
            <a:ext cx="102431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068" y="614015"/>
            <a:ext cx="5100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737" y="1054254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022990" y="3671106"/>
            <a:ext cx="8056193" cy="830997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Chiến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tranh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Nam –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triều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gây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tai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họa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dân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ta?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737" y="266857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737" y="3070941"/>
            <a:ext cx="562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326" y="1389037"/>
            <a:ext cx="10518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</a:rPr>
              <a:t> 1527, </a:t>
            </a:r>
            <a:r>
              <a:rPr lang="en-US" sz="2400" dirty="0" err="1">
                <a:latin typeface="Times New Roman" panose="02020603050405020304" pitchFamily="18" charset="0"/>
              </a:rPr>
              <a:t>Mạc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Đăng</a:t>
            </a:r>
            <a:r>
              <a:rPr lang="en-US" sz="2400" dirty="0">
                <a:latin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</a:rPr>
              <a:t>cướp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Lê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809" y="1929907"/>
            <a:ext cx="11257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1553,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Nam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</a:t>
            </a:r>
          </a:p>
        </p:txBody>
      </p:sp>
    </p:spTree>
    <p:extLst>
      <p:ext uri="{BB962C8B-B14F-4D97-AF65-F5344CB8AC3E}">
        <p14:creationId xmlns:p14="http://schemas.microsoft.com/office/powerpoint/2010/main" val="200600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528" y="678754"/>
            <a:ext cx="989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808" y="1140419"/>
            <a:ext cx="391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6117" y="188903"/>
            <a:ext cx="8469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154" y="1627612"/>
            <a:ext cx="11351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</a:rPr>
              <a:t> 1545, </a:t>
            </a:r>
            <a:r>
              <a:rPr lang="en-US" sz="2400" dirty="0" err="1">
                <a:latin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</a:rPr>
              <a:t> Kim </a:t>
            </a:r>
            <a:r>
              <a:rPr lang="en-US" sz="2400" dirty="0" err="1">
                <a:latin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</a:rPr>
              <a:t>, con </a:t>
            </a:r>
            <a:r>
              <a:rPr lang="en-US" sz="2400" dirty="0" err="1">
                <a:latin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Trịnh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nắm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binh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Trịnh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447980" y="2604656"/>
            <a:ext cx="7620000" cy="830997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lúc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cuộc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chiến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tranh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Nam -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triều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đang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Nam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triều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thay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383326" y="2896750"/>
            <a:ext cx="7620000" cy="830997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Sự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thành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thế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lực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phong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kiến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</a:rPr>
              <a:t>ở </a:t>
            </a:r>
            <a:r>
              <a:rPr lang="en-US" sz="2400" b="1" i="1" dirty="0" err="1">
                <a:latin typeface="Times New Roman" panose="02020603050405020304" pitchFamily="18" charset="0"/>
              </a:rPr>
              <a:t>phía</a:t>
            </a:r>
            <a:r>
              <a:rPr lang="en-US" sz="2400" b="1" i="1" dirty="0">
                <a:latin typeface="Times New Roman" panose="02020603050405020304" pitchFamily="18" charset="0"/>
              </a:rPr>
              <a:t> Nam </a:t>
            </a:r>
            <a:r>
              <a:rPr lang="en-US" sz="2400" b="1" i="1" dirty="0" err="1">
                <a:latin typeface="Times New Roman" panose="02020603050405020304" pitchFamily="18" charset="0"/>
              </a:rPr>
              <a:t>như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thế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nào</a:t>
            </a:r>
            <a:r>
              <a:rPr lang="en-US" sz="2400" b="1" i="1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12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528" y="613484"/>
            <a:ext cx="989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528" y="1019900"/>
            <a:ext cx="391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8408" y="207069"/>
            <a:ext cx="8469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528" y="1481565"/>
            <a:ext cx="11351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</a:rPr>
              <a:t> 1545, </a:t>
            </a:r>
            <a:r>
              <a:rPr lang="en-US" sz="2400" dirty="0" err="1">
                <a:latin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</a:rPr>
              <a:t> Kim </a:t>
            </a:r>
            <a:r>
              <a:rPr lang="en-US" sz="2400" dirty="0" err="1">
                <a:latin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</a:rPr>
              <a:t>, con </a:t>
            </a:r>
            <a:r>
              <a:rPr lang="en-US" sz="2400" dirty="0" err="1">
                <a:latin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Trịnh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nắm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binh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Trịnh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355273" y="3310058"/>
            <a:ext cx="7620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lực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phong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kiến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phía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Nam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528" y="2358728"/>
            <a:ext cx="1151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</a:rPr>
              <a:t> Kim </a:t>
            </a:r>
            <a:r>
              <a:rPr lang="en-US" sz="2400" dirty="0" err="1">
                <a:latin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Hoàng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Quảng</a:t>
            </a:r>
            <a:r>
              <a:rPr lang="en-US" sz="2400" dirty="0">
                <a:latin typeface="Times New Roman" panose="02020603050405020304" pitchFamily="18" charset="0"/>
              </a:rPr>
              <a:t> Nam =&gt;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46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67EDBA-DF07-4C06-9FFA-3CBE8F246748}" type="slidenum">
              <a:rPr lang="en-US">
                <a:solidFill>
                  <a:srgbClr val="045C75"/>
                </a:solidFill>
              </a:rPr>
              <a:pPr eaLnBrk="1" hangingPunct="1"/>
              <a:t>8</a:t>
            </a:fld>
            <a:endParaRPr lang="en-US">
              <a:solidFill>
                <a:srgbClr val="045C75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1745" y="304800"/>
            <a:ext cx="11490037" cy="5861050"/>
            <a:chOff x="192" y="192"/>
            <a:chExt cx="5760" cy="3692"/>
          </a:xfrm>
        </p:grpSpPr>
        <p:pic>
          <p:nvPicPr>
            <p:cNvPr id="31748" name="Picture 4" descr="Schoolisfu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5760" cy="3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530" y="544"/>
              <a:ext cx="3153" cy="9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Trịnh-Nguyễn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hậu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39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248" y="562258"/>
            <a:ext cx="989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528" y="1019900"/>
            <a:ext cx="391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8408" y="188903"/>
            <a:ext cx="8469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528" y="1481565"/>
            <a:ext cx="11351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</a:rPr>
              <a:t> 1545, </a:t>
            </a:r>
            <a:r>
              <a:rPr lang="en-US" sz="2400" dirty="0" err="1">
                <a:latin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</a:rPr>
              <a:t> Kim </a:t>
            </a:r>
            <a:r>
              <a:rPr lang="en-US" sz="2400" dirty="0" err="1">
                <a:latin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</a:rPr>
              <a:t>, con </a:t>
            </a:r>
            <a:r>
              <a:rPr lang="en-US" sz="2400" dirty="0" err="1">
                <a:latin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Trịnh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nắm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binh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Trịnh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528" y="2358728"/>
            <a:ext cx="1151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</a:rPr>
              <a:t> Kim </a:t>
            </a:r>
            <a:r>
              <a:rPr lang="en-US" sz="2400" dirty="0" err="1">
                <a:latin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Hoàng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Quảng</a:t>
            </a:r>
            <a:r>
              <a:rPr lang="en-US" sz="2400" dirty="0">
                <a:latin typeface="Times New Roman" panose="02020603050405020304" pitchFamily="18" charset="0"/>
              </a:rPr>
              <a:t> Nam =&gt;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891" y="3235891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đói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</a:rPr>
              <a:t>, li </a:t>
            </a:r>
            <a:r>
              <a:rPr lang="en-US" sz="2400" dirty="0" err="1">
                <a:latin typeface="Times New Roman" panose="02020603050405020304" pitchFamily="18" charset="0"/>
              </a:rPr>
              <a:t>tán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</a:rPr>
              <a:t> :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 + </a:t>
            </a:r>
            <a:r>
              <a:rPr lang="en-US" sz="2400" dirty="0" err="1">
                <a:latin typeface="Times New Roman" panose="02020603050405020304" pitchFamily="18" charset="0"/>
              </a:rPr>
              <a:t>Đàng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Ngoài</a:t>
            </a:r>
            <a:endParaRPr lang="en-US" sz="2400" dirty="0">
              <a:latin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</a:rPr>
              <a:t> + </a:t>
            </a:r>
            <a:r>
              <a:rPr lang="en-US" sz="2400" dirty="0" err="1">
                <a:latin typeface="Times New Roman" panose="02020603050405020304" pitchFamily="18" charset="0"/>
              </a:rPr>
              <a:t>Đàng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ISPRING_SLIDE_ID" val="{A48EAFF4-0B65-4A26-82C1-7B9184FB4231}"/>
  <p:tag name="GENSWF_ADVANCE_TIME" val="5"/>
  <p:tag name="TIMING" val=""/>
  <p:tag name="ISPRING_CUSTOM_TIMING_USED" val="1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23</TotalTime>
  <Words>1014</Words>
  <Application>Microsoft Office PowerPoint</Application>
  <PresentationFormat>Widescreen</PresentationFormat>
  <Paragraphs>159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Unicode MS</vt:lpstr>
      <vt:lpstr>Calibri</vt:lpstr>
      <vt:lpstr>Corbel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</cp:revision>
  <dcterms:created xsi:type="dcterms:W3CDTF">2021-02-17T14:02:49Z</dcterms:created>
  <dcterms:modified xsi:type="dcterms:W3CDTF">2021-02-17T14:27:23Z</dcterms:modified>
</cp:coreProperties>
</file>