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F01828B-A93A-444E-BBE3-8CAB01E333DD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F1C1318-10F9-4CE8-9D36-02E4B1B0A4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68580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TIẾT 21: BÀI 20: THU HOẠCH, BẢO QUẢN VÀ CHẾ BIẾN NÔNG SẢN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496235" cy="1260629"/>
          </a:xfrm>
        </p:spPr>
        <p:txBody>
          <a:bodyPr/>
          <a:lstStyle/>
          <a:p>
            <a:r>
              <a:rPr lang="en-US" b="1" dirty="0" smtClean="0"/>
              <a:t>GV: NGUYỄN THỊ THU CHANG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3560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364163"/>
          </a:xfrm>
        </p:spPr>
        <p:txBody>
          <a:bodyPr>
            <a:normAutofit fontScale="92500"/>
          </a:bodyPr>
          <a:lstStyle/>
          <a:p>
            <a:pPr marL="571500" indent="-571500">
              <a:buAutoNum type="romanU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THU HOẠCH</a:t>
            </a:r>
          </a:p>
          <a:p>
            <a:pPr marL="514350" indent="-514350">
              <a:buAutoNum type="arabicPeriod"/>
            </a:pP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cầu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nhanh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gọn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cẩn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thận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2. Thu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cây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trồng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đều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thu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phù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hái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nhổ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0" indent="0">
              <a:buNone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Ngoài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thu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giản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liềm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dao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kéo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…)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ta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thu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hoạch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1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II. BẢO QUẢN</a:t>
            </a:r>
          </a:p>
          <a:p>
            <a:pPr marL="914400" lvl="1" indent="-514350">
              <a:buAutoNum type="arabi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đích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giảm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sút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00050" lvl="1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tốt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sấy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giảm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7250" lvl="1" indent="-457200"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7250" lvl="1" indent="-457200"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thoáng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mọt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7530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thoáng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vẫn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môi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ngoài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-&gt;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túi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hút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lạnh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lạnh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lạnh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lạnh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-&gt;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giảm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bớt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hấp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vi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xâm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III. CHẾ BIẾN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đích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tăng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kéo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dài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biến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tùy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sản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Sấy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sấy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giản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hay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đại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bột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mịn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bột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Muối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chua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nhờ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vsv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Đóng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lọ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thủy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đậy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kín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</TotalTime>
  <Words>44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TIẾT 21: BÀI 20: THU HOẠCH, BẢO QUẢN VÀ CHẾ BIẾN NÔNG SẢN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21: BÀI 20: THU HOẠCH, BẢO QUẢN VÀ CHẾ BIẾN NÔNG SẢN</dc:title>
  <dc:creator>Windows User</dc:creator>
  <cp:lastModifiedBy>Windows User</cp:lastModifiedBy>
  <cp:revision>6</cp:revision>
  <dcterms:created xsi:type="dcterms:W3CDTF">2020-01-06T03:14:56Z</dcterms:created>
  <dcterms:modified xsi:type="dcterms:W3CDTF">2020-01-06T04:41:38Z</dcterms:modified>
</cp:coreProperties>
</file>