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9" r:id="rId20"/>
    <p:sldId id="274" r:id="rId21"/>
    <p:sldId id="275" r:id="rId22"/>
    <p:sldId id="276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3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597-4A59-45F8-897A-4E9D989A8E9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AD40-AFA1-4FD6-88EA-6FE8092E0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3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597-4A59-45F8-897A-4E9D989A8E9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AD40-AFA1-4FD6-88EA-6FE8092E0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7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597-4A59-45F8-897A-4E9D989A8E9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AD40-AFA1-4FD6-88EA-6FE8092E0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2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597-4A59-45F8-897A-4E9D989A8E9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AD40-AFA1-4FD6-88EA-6FE8092E0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2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597-4A59-45F8-897A-4E9D989A8E9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AD40-AFA1-4FD6-88EA-6FE8092E0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5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597-4A59-45F8-897A-4E9D989A8E9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AD40-AFA1-4FD6-88EA-6FE8092E0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5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597-4A59-45F8-897A-4E9D989A8E9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AD40-AFA1-4FD6-88EA-6FE8092E0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2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597-4A59-45F8-897A-4E9D989A8E9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AD40-AFA1-4FD6-88EA-6FE8092E0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597-4A59-45F8-897A-4E9D989A8E9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AD40-AFA1-4FD6-88EA-6FE8092E0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8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597-4A59-45F8-897A-4E9D989A8E9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AD40-AFA1-4FD6-88EA-6FE8092E0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2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8597-4A59-45F8-897A-4E9D989A8E9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AD40-AFA1-4FD6-88EA-6FE8092E0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0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8597-4A59-45F8-897A-4E9D989A8E9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AD40-AFA1-4FD6-88EA-6FE8092E0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3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ohanews.sohacdn.com/thumb_w/660/2019/4/3/photo-0-1554283854983802834882-crop-15542839035181368949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1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58437" y="5440908"/>
            <a:ext cx="3320956" cy="97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Huế</a:t>
            </a:r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: 20° C</a:t>
            </a:r>
            <a:endParaRPr lang="en-US" sz="8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8437" y="4647962"/>
            <a:ext cx="3320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Cổng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Ngọ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Môn</a:t>
            </a:r>
            <a:endParaRPr lang="en-US" sz="4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3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ồ than th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6311" y="4573798"/>
            <a:ext cx="3320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Hồ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Than </a:t>
            </a:r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Thở</a:t>
            </a:r>
            <a:endParaRPr lang="en-US" sz="4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311" y="5281684"/>
            <a:ext cx="3320956" cy="97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Đà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Lạt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19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° C</a:t>
            </a:r>
            <a:endParaRPr lang="en-US" sz="7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2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Chờ bến thà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10734" y="333894"/>
            <a:ext cx="352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Chợ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Bến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Thành</a:t>
            </a:r>
            <a:endParaRPr lang="en-US" sz="4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96837" y="1041780"/>
            <a:ext cx="4289946" cy="97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TP. </a:t>
            </a:r>
            <a:r>
              <a:rPr lang="en-US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Hồ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Chí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Minh: 25 ° C</a:t>
            </a:r>
            <a:endParaRPr lang="en-US" sz="11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van ly trường t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415"/>
            <a:ext cx="12232943" cy="691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6119" y="443076"/>
            <a:ext cx="4799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Vạn</a:t>
            </a:r>
            <a:r>
              <a:rPr lang="en-US" sz="40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Lý</a:t>
            </a:r>
            <a:r>
              <a:rPr lang="en-US" sz="40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Trường</a:t>
            </a:r>
            <a:r>
              <a:rPr lang="en-US" sz="40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Thành</a:t>
            </a:r>
            <a:endParaRPr lang="en-US" sz="40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2115" y="1150962"/>
            <a:ext cx="3320956" cy="97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Bắc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Kinh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: - 2 ° C</a:t>
            </a:r>
            <a:endParaRPr lang="en-US" sz="11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Điện Krem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4489" y="147374"/>
            <a:ext cx="4799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Điện</a:t>
            </a:r>
            <a:r>
              <a:rPr lang="en-US" sz="40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Krenlin</a:t>
            </a:r>
            <a:endParaRPr lang="en-US" sz="40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3922" y="855260"/>
            <a:ext cx="3994245" cy="97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Mát-xcơ-va : - 7° C</a:t>
            </a:r>
            <a:endParaRPr lang="en-US" sz="28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7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4489" y="147374"/>
            <a:ext cx="4799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Tháp</a:t>
            </a:r>
            <a:r>
              <a:rPr lang="en-US" sz="40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Eiffel</a:t>
            </a:r>
            <a:endParaRPr lang="en-US" sz="40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3922" y="855260"/>
            <a:ext cx="3994245" cy="97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Paris: 0° C</a:t>
            </a:r>
            <a:endParaRPr lang="en-US" sz="1481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tượng nữ thần tự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2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4489" y="147374"/>
            <a:ext cx="5195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Tượng</a:t>
            </a:r>
            <a:r>
              <a:rPr lang="en-US" sz="40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Nữ</a:t>
            </a:r>
            <a:r>
              <a:rPr lang="en-US" sz="40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Thần</a:t>
            </a:r>
            <a:r>
              <a:rPr lang="en-US" sz="40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Tự</a:t>
            </a:r>
            <a:r>
              <a:rPr lang="en-US" sz="40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Do</a:t>
            </a:r>
            <a:endParaRPr lang="en-US" sz="40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37779" y="814317"/>
            <a:ext cx="3994245" cy="97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New York: 2° C</a:t>
            </a:r>
            <a:endParaRPr lang="en-US" sz="40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4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9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7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992" y="384517"/>
            <a:ext cx="741836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Câu</a:t>
            </a:r>
            <a: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1: </a:t>
            </a:r>
            <a:r>
              <a:rPr lang="en-US" sz="4000" b="1" dirty="0" err="1" smtClean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Công</a:t>
            </a:r>
            <a:r>
              <a:rPr lang="en-US" sz="4000" b="1" dirty="0" smtClean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thức</a:t>
            </a:r>
            <a:r>
              <a:rPr lang="en-US" sz="4000" b="1" dirty="0" smtClean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tìm</a:t>
            </a:r>
            <a:r>
              <a:rPr lang="en-US" sz="4000" b="1" dirty="0" smtClean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ƯCLN </a:t>
            </a:r>
            <a:r>
              <a:rPr lang="en-US" sz="4000" b="1" dirty="0" err="1" smtClean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4000" b="1" dirty="0" smtClean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gì</a:t>
            </a:r>
            <a:r>
              <a:rPr lang="en-US" sz="4000" b="1" dirty="0" smtClean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?</a:t>
            </a:r>
            <a:endParaRPr lang="en-US" sz="4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992" y="1071489"/>
            <a:ext cx="741836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Câu</a:t>
            </a:r>
            <a: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2: </a:t>
            </a:r>
            <a:r>
              <a:rPr lang="en-US" sz="4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Thế</a:t>
            </a:r>
            <a: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nào</a:t>
            </a:r>
            <a: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BCNN ?</a:t>
            </a:r>
            <a:endParaRPr lang="en-US" sz="4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866314" y="2733822"/>
            <a:ext cx="8567224" cy="203981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en-US" sz="28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Phân</a:t>
            </a:r>
            <a:r>
              <a:rPr lang="en-US" sz="28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tích</a:t>
            </a:r>
            <a:r>
              <a:rPr lang="en-US" sz="28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72 </a:t>
            </a:r>
            <a:r>
              <a:rPr lang="en-US" sz="28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8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thừa</a:t>
            </a:r>
            <a:r>
              <a:rPr lang="en-US" sz="28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8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nguyên</a:t>
            </a:r>
            <a:r>
              <a:rPr lang="en-US" sz="28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tố</a:t>
            </a:r>
            <a:r>
              <a:rPr lang="en-US" sz="28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được</a:t>
            </a:r>
            <a:r>
              <a:rPr lang="en-US" sz="28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en-US" sz="28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49994" y="3492119"/>
                <a:ext cx="956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994" y="3492119"/>
                <a:ext cx="95660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3870521"/>
            <a:ext cx="2952750" cy="2952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39250" y="3905250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8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578" y="23018"/>
            <a:ext cx="10711070" cy="1325563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</a:t>
            </a:r>
            <a:r>
              <a:rPr lang="en-US" sz="5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độ</a:t>
            </a:r>
            <a:r>
              <a:rPr lang="en-US" sz="5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cao</a:t>
            </a:r>
            <a:r>
              <a:rPr lang="en-US" sz="5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5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5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địa</a:t>
            </a:r>
            <a:r>
              <a:rPr lang="en-US" sz="5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điểm</a:t>
            </a:r>
            <a:r>
              <a:rPr lang="en-US" sz="5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sau</a:t>
            </a:r>
            <a:r>
              <a:rPr lang="en-US" sz="5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en-US" sz="5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62778" y="293204"/>
            <a:ext cx="805070" cy="785192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r>
              <a:rPr lang="en-US" sz="4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4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Kết quả hình ảnh cho fansip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2" y="1495839"/>
            <a:ext cx="6976197" cy="46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763474" y="3658095"/>
            <a:ext cx="3994245" cy="97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Cao 3143 m</a:t>
            </a:r>
            <a:endParaRPr lang="en-US" sz="28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0864" y="2876580"/>
            <a:ext cx="4799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Fansipan</a:t>
            </a:r>
            <a:endParaRPr lang="en-US" sz="40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4" y="879613"/>
            <a:ext cx="9755255" cy="6634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7477" y="2587431"/>
            <a:ext cx="4799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Đáy</a:t>
            </a:r>
            <a:r>
              <a:rPr lang="en-US" sz="4000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vịnh</a:t>
            </a:r>
            <a:r>
              <a:rPr lang="en-US" sz="4000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Cam </a:t>
            </a:r>
            <a:r>
              <a:rPr lang="en-US" sz="4000" b="1" dirty="0" err="1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Ranh</a:t>
            </a:r>
            <a:endParaRPr lang="en-US" sz="4000" b="1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00087" y="3295317"/>
            <a:ext cx="3994245" cy="97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Cao -30 m</a:t>
            </a:r>
            <a:endParaRPr lang="en-US" sz="28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4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269975" y="119269"/>
            <a:ext cx="6306378" cy="1366631"/>
          </a:xfrm>
          <a:prstGeom prst="horizontalScroll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c) </a:t>
            </a:r>
            <a:r>
              <a:rPr lang="en-US" sz="54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54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nợ</a:t>
            </a:r>
            <a:endParaRPr lang="en-US" sz="54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62778" y="293204"/>
            <a:ext cx="805070" cy="785192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r>
              <a:rPr lang="en-US" sz="4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9578" y="23018"/>
            <a:ext cx="10711070" cy="1325563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</a:t>
            </a:r>
            <a:r>
              <a:rPr lang="en-US" sz="5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sz="5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giải</a:t>
            </a:r>
            <a:r>
              <a:rPr lang="en-US" sz="5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thích</a:t>
            </a:r>
            <a:r>
              <a:rPr lang="en-US" sz="5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5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câu</a:t>
            </a:r>
            <a:r>
              <a:rPr lang="en-US" sz="5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sau</a:t>
            </a:r>
            <a:r>
              <a:rPr lang="en-US" sz="5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en-US" sz="5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9578" y="1664804"/>
            <a:ext cx="95813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a) </a:t>
            </a:r>
            <a:r>
              <a:rPr lang="en-US" sz="40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Ông</a:t>
            </a:r>
            <a:r>
              <a:rPr lang="en-US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Bảy</a:t>
            </a:r>
            <a:r>
              <a:rPr lang="en-US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-150 000 đ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Ngĩa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Ông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ảy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nợ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150 000 đ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b) </a:t>
            </a:r>
            <a:r>
              <a:rPr lang="en-US" sz="40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</a:t>
            </a:r>
            <a:r>
              <a:rPr lang="en-US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</a:t>
            </a:r>
            <a:r>
              <a:rPr lang="en-US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200 000 đ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Nghĩa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200 000 đ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c) </a:t>
            </a:r>
            <a:r>
              <a:rPr lang="en-US" sz="40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Cô</a:t>
            </a:r>
            <a:r>
              <a:rPr lang="en-US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</a:t>
            </a:r>
            <a:r>
              <a:rPr lang="en-US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-30 000 đ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Nghĩa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Ba </a:t>
            </a:r>
            <a:r>
              <a:rPr lang="en-US" sz="4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nợ</a:t>
            </a:r>
            <a:r>
              <a:rPr lang="en-US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30 000 đ</a:t>
            </a:r>
            <a:endParaRPr lang="en-US" sz="4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59" y="2715905"/>
            <a:ext cx="10307025" cy="172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3172" y="215070"/>
            <a:ext cx="10515600" cy="83531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</a:t>
            </a: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Trục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432645" y="2433851"/>
            <a:ext cx="277504" cy="627797"/>
          </a:xfrm>
          <a:prstGeom prst="downArrow">
            <a:avLst>
              <a:gd name="adj1" fmla="val 2377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1787520"/>
            <a:ext cx="216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gốc</a:t>
            </a:r>
            <a:endParaRPr lang="en-US" sz="36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521354" y="1509679"/>
            <a:ext cx="3957851" cy="1819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92099" y="962674"/>
            <a:ext cx="395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Chiều</a:t>
            </a:r>
            <a:r>
              <a:rPr lang="en-US" sz="32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dương</a:t>
            </a:r>
            <a:endParaRPr lang="en-US" sz="3200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296537" y="4481015"/>
            <a:ext cx="5224817" cy="500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20036" y="4429738"/>
            <a:ext cx="321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Chiều</a:t>
            </a:r>
            <a:r>
              <a:rPr lang="en-US" sz="32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âm</a:t>
            </a:r>
            <a:endParaRPr lang="en-US" sz="3200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/>
      <p:bldP spid="10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3172" y="215070"/>
            <a:ext cx="10515600" cy="83531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 </a:t>
            </a: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Luyện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tâp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Sgk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58056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1</a:t>
            </a:r>
            <a:r>
              <a:rPr lang="en-US" altLang="en-US" sz="24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Hình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35 minh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họa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một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phần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nhiệt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(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tính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theo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°C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):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5" name="Picture 2" descr="Bài tập môn Toán lớp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87" y="2438387"/>
            <a:ext cx="9630770" cy="436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3172" y="1429751"/>
            <a:ext cx="8792728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a)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đọc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nhiệt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độ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ở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nhiệt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b)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hai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nhiệt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a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b,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nhiệt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độ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nào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cao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hơn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ài tập môn Toán lớp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38" y="1496690"/>
            <a:ext cx="9926472" cy="436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458038" y="908700"/>
            <a:ext cx="1869742" cy="66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-3°C</a:t>
            </a:r>
            <a:endParaRPr lang="en-US" sz="40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19582" y="5361282"/>
            <a:ext cx="1869742" cy="66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2°C</a:t>
            </a:r>
            <a:endParaRPr lang="en-US" sz="40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37094" y="832499"/>
            <a:ext cx="1869742" cy="66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3°C</a:t>
            </a:r>
            <a:endParaRPr lang="en-US" sz="40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7780" y="5361281"/>
            <a:ext cx="1869742" cy="66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-2°C</a:t>
            </a:r>
            <a:endParaRPr lang="en-US" sz="40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97522" y="953055"/>
            <a:ext cx="1869742" cy="66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0°C</a:t>
            </a:r>
            <a:endParaRPr lang="en-US" sz="40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3493" y="2516975"/>
            <a:ext cx="905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0694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70376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2</a:t>
            </a:r>
            <a:r>
              <a:rPr lang="en-US" altLang="en-US" sz="24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độ</a:t>
            </a:r>
            <a:r>
              <a:rPr lang="en-US" altLang="en-US" sz="32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cao</a:t>
            </a:r>
            <a:r>
              <a:rPr lang="en-US" altLang="en-US" sz="32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32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altLang="en-US" sz="32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sau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: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đỉnh núi ev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9" y="464234"/>
            <a:ext cx="7329268" cy="596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87174" y="2398205"/>
            <a:ext cx="46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Đỉnh</a:t>
            </a:r>
            <a:r>
              <a:rPr lang="en-US" sz="40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Everest</a:t>
            </a:r>
            <a:endParaRPr lang="en-US" sz="40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92463" y="3106091"/>
            <a:ext cx="3994245" cy="97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Cao 8848 m</a:t>
            </a:r>
            <a:endParaRPr lang="en-US" sz="40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PHẦN: SỐ NGUYÊN</a:t>
            </a:r>
            <a:endParaRPr lang="en-US" sz="7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Biển ch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8" y="562709"/>
            <a:ext cx="6977575" cy="57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87174" y="2398205"/>
            <a:ext cx="46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Biển</a:t>
            </a:r>
            <a:r>
              <a:rPr lang="en-US" sz="40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Chết</a:t>
            </a:r>
            <a:endParaRPr lang="en-US" sz="40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92463" y="3106091"/>
            <a:ext cx="3994245" cy="97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Cao -392 m</a:t>
            </a:r>
            <a:endParaRPr lang="en-US" sz="40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8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579" y="26534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Trò</a:t>
            </a:r>
            <a:r>
              <a:rPr lang="en-US" sz="96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chơi</a:t>
            </a:r>
            <a:r>
              <a:rPr lang="en-US" sz="96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br>
              <a:rPr lang="en-US" sz="96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9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Ai </a:t>
            </a:r>
            <a:r>
              <a:rPr lang="en-US" sz="96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nhanh</a:t>
            </a:r>
            <a:r>
              <a:rPr lang="en-US" sz="9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 Ai </a:t>
            </a:r>
            <a:r>
              <a:rPr lang="en-US" sz="96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đúng</a:t>
            </a:r>
            <a:r>
              <a:rPr lang="en-US" sz="9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en-US" sz="96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478973" y="1883391"/>
            <a:ext cx="1214651" cy="6050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84209" y="3455158"/>
            <a:ext cx="1214651" cy="6050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14465" y="5083791"/>
            <a:ext cx="1214651" cy="6050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CỦNG CỐ BÀI HỌC</a:t>
            </a:r>
            <a:endParaRPr lang="en-US" sz="54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1)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gọi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nguyên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âm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?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Đáp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án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-1, -2, -3,… </a:t>
            </a:r>
            <a:r>
              <a:rPr lang="en-US" sz="32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NGUYÊN ÂM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2)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thực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tế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ta dung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nguyên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âm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khi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?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Đáp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án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a.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chỉ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dưới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0°C</a:t>
            </a:r>
            <a:endParaRPr lang="en-US" sz="305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	          b.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chỉ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cao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dưới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mực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biển</a:t>
            </a:r>
            <a:endParaRPr lang="en-US" sz="3200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c.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chỉ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tiền</a:t>
            </a:r>
            <a:r>
              <a:rPr lang="en-US" sz="3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nợ</a:t>
            </a:r>
            <a:endParaRPr lang="en-US" sz="3200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Hướng</a:t>
            </a:r>
            <a:r>
              <a:rPr lang="en-US" sz="48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dẫn</a:t>
            </a:r>
            <a:r>
              <a:rPr lang="en-US" sz="48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về</a:t>
            </a:r>
            <a:r>
              <a:rPr lang="en-US" sz="4800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nhà</a:t>
            </a:r>
            <a:endParaRPr lang="en-US" sz="48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3600" dirty="0" err="1" smtClean="0">
                <a:solidFill>
                  <a:srgbClr val="0070C0"/>
                </a:solidFill>
              </a:rPr>
              <a:t>Đọc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Sgk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để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hiểu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rõ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về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các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ví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dụ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có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các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số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nguyên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âm</a:t>
            </a:r>
            <a:endParaRPr lang="en-US" sz="3600" dirty="0" smtClean="0">
              <a:solidFill>
                <a:srgbClr val="0070C0"/>
              </a:solidFill>
            </a:endParaRPr>
          </a:p>
          <a:p>
            <a:pPr marL="514350" indent="-514350">
              <a:buAutoNum type="arabicParenR"/>
            </a:pPr>
            <a:r>
              <a:rPr lang="en-US" sz="3600" dirty="0" err="1" smtClean="0">
                <a:solidFill>
                  <a:srgbClr val="0070C0"/>
                </a:solidFill>
              </a:rPr>
              <a:t>Luyện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vẽ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trục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số</a:t>
            </a:r>
            <a:endParaRPr lang="en-US" sz="3600" dirty="0" smtClean="0">
              <a:solidFill>
                <a:srgbClr val="0070C0"/>
              </a:solidFill>
            </a:endParaRPr>
          </a:p>
          <a:p>
            <a:pPr marL="514350" indent="-514350">
              <a:buAutoNum type="arabicParenR"/>
            </a:pPr>
            <a:r>
              <a:rPr lang="en-US" sz="3600" dirty="0" smtClean="0">
                <a:solidFill>
                  <a:srgbClr val="0070C0"/>
                </a:solidFill>
              </a:rPr>
              <a:t>BTVN: </a:t>
            </a:r>
            <a:r>
              <a:rPr lang="en-US" sz="3600" dirty="0" err="1" smtClean="0">
                <a:solidFill>
                  <a:srgbClr val="0070C0"/>
                </a:solidFill>
              </a:rPr>
              <a:t>Làm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hết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Sách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bài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tập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11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471" y="1917895"/>
            <a:ext cx="10515600" cy="1148862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1: </a:t>
            </a:r>
            <a:r>
              <a:rPr lang="en-US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Làm</a:t>
            </a:r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quen</a:t>
            </a:r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với</a:t>
            </a:r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nguyên</a:t>
            </a:r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âm</a:t>
            </a:r>
            <a:endParaRPr lang="en-US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PHẦN: SỐ NGUYÊN</a:t>
            </a:r>
            <a:endParaRPr lang="en-US" sz="7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172" y="215070"/>
            <a:ext cx="10515600" cy="83531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nguyên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âm</a:t>
            </a:r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39" y="1000320"/>
            <a:ext cx="10515600" cy="4898731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Định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nghĩa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-1, -2, -3,… </a:t>
            </a:r>
            <a:r>
              <a:rPr lang="en-US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gọi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NGUYÊN ÂM</a:t>
            </a:r>
          </a:p>
          <a:p>
            <a:r>
              <a:rPr lang="en-US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Cách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đọc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marL="0" indent="0">
              <a:buNone/>
            </a:pPr>
            <a:endParaRPr lang="en-US" sz="3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40638"/>
              </p:ext>
            </p:extLst>
          </p:nvPr>
        </p:nvGraphicFramePr>
        <p:xfrm>
          <a:off x="2036690" y="3103879"/>
          <a:ext cx="8128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241224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948668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900089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98373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Số</a:t>
                      </a:r>
                      <a:r>
                        <a:rPr lang="en-US" sz="36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endPara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-1</a:t>
                      </a:r>
                      <a:endParaRPr lang="en-US" sz="36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-2</a:t>
                      </a:r>
                      <a:endParaRPr lang="en-US" sz="36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-3</a:t>
                      </a:r>
                      <a:endParaRPr lang="en-US" sz="36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964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Cách</a:t>
                      </a:r>
                      <a:r>
                        <a:rPr lang="en-US" sz="36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đọc</a:t>
                      </a:r>
                      <a:endPara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Âm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một</a:t>
                      </a:r>
                      <a:endParaRPr lang="en-US" sz="3600" baseline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en-US" sz="3600" baseline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en-US" sz="3600" baseline="0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Trừ</a:t>
                      </a:r>
                      <a:r>
                        <a:rPr lang="en-US" sz="3600" baseline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1)</a:t>
                      </a:r>
                      <a:endParaRPr lang="en-US" sz="36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Âm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hai</a:t>
                      </a:r>
                      <a:endParaRPr lang="en-US" sz="3600" baseline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en-US" sz="3600" baseline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en-US" sz="3600" baseline="0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Trừ</a:t>
                      </a:r>
                      <a:r>
                        <a:rPr lang="en-US" sz="3600" baseline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2)</a:t>
                      </a:r>
                      <a:endParaRPr lang="en-US" sz="36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Âm</a:t>
                      </a:r>
                      <a:r>
                        <a:rPr lang="en-US" sz="3600" baseline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</a:t>
                      </a:r>
                      <a:endParaRPr lang="en-US" sz="3600" baseline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en-US" sz="3600" baseline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en-US" sz="3600" baseline="0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Trừ</a:t>
                      </a:r>
                      <a:r>
                        <a:rPr lang="en-US" sz="3600" baseline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3)</a:t>
                      </a:r>
                      <a:endParaRPr lang="en-US" sz="36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98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9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944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06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6" y="0"/>
            <a:ext cx="12294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56311" y="5281684"/>
            <a:ext cx="3320956" cy="97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Hà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Nội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 : 18° 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5858" y="4531057"/>
            <a:ext cx="2561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Hồ</a:t>
            </a:r>
            <a:r>
              <a:rPr lang="en-US" sz="40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Gươm</a:t>
            </a:r>
            <a:endParaRPr lang="en-US" sz="40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4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447</Words>
  <Application>Microsoft Office PowerPoint</Application>
  <PresentationFormat>Widescreen</PresentationFormat>
  <Paragraphs>84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PHẦN: SỐ NGUYÊN</vt:lpstr>
      <vt:lpstr>PowerPoint Presentation</vt:lpstr>
      <vt:lpstr>Bài 1: Làm quen với số nguyên âm</vt:lpstr>
      <vt:lpstr>1. Số nguyên âm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độ cao của các địa điểm sau:</vt:lpstr>
      <vt:lpstr>PowerPoint Presentation</vt:lpstr>
      <vt:lpstr>PowerPoint Presentation</vt:lpstr>
      <vt:lpstr>Đọc và giải thích các câu sau:</vt:lpstr>
      <vt:lpstr>3. Trục số</vt:lpstr>
      <vt:lpstr>PowerPoint Presentation</vt:lpstr>
      <vt:lpstr>4. Luyện tâp (Sgk)</vt:lpstr>
      <vt:lpstr>PowerPoint Presentation</vt:lpstr>
      <vt:lpstr>PowerPoint Presentation</vt:lpstr>
      <vt:lpstr>PowerPoint Presentation</vt:lpstr>
      <vt:lpstr>PowerPoint Presentation</vt:lpstr>
      <vt:lpstr>Trò chơi: Ai nhanh? Ai đúng?</vt:lpstr>
      <vt:lpstr>PowerPoint Presentation</vt:lpstr>
      <vt:lpstr>CỦNG CỐ BÀI HỌC</vt:lpstr>
      <vt:lpstr>Hướng dẫn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ThienIT</cp:lastModifiedBy>
  <cp:revision>31</cp:revision>
  <dcterms:created xsi:type="dcterms:W3CDTF">2019-11-11T10:26:38Z</dcterms:created>
  <dcterms:modified xsi:type="dcterms:W3CDTF">2020-01-09T12:49:10Z</dcterms:modified>
</cp:coreProperties>
</file>