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322" r:id="rId2"/>
    <p:sldId id="393" r:id="rId3"/>
    <p:sldId id="260" r:id="rId4"/>
    <p:sldId id="261" r:id="rId5"/>
    <p:sldId id="289" r:id="rId6"/>
    <p:sldId id="292" r:id="rId7"/>
    <p:sldId id="357" r:id="rId8"/>
    <p:sldId id="358" r:id="rId9"/>
    <p:sldId id="295" r:id="rId10"/>
    <p:sldId id="296" r:id="rId11"/>
    <p:sldId id="427" r:id="rId12"/>
    <p:sldId id="429" r:id="rId13"/>
    <p:sldId id="430" r:id="rId14"/>
    <p:sldId id="432" r:id="rId15"/>
    <p:sldId id="431" r:id="rId16"/>
    <p:sldId id="389" r:id="rId17"/>
    <p:sldId id="390" r:id="rId18"/>
    <p:sldId id="391" r:id="rId19"/>
    <p:sldId id="394" r:id="rId20"/>
    <p:sldId id="395" r:id="rId21"/>
    <p:sldId id="396" r:id="rId22"/>
    <p:sldId id="264" r:id="rId23"/>
    <p:sldId id="268" r:id="rId24"/>
    <p:sldId id="272" r:id="rId25"/>
    <p:sldId id="273" r:id="rId26"/>
    <p:sldId id="275" r:id="rId27"/>
    <p:sldId id="276" r:id="rId28"/>
    <p:sldId id="274" r:id="rId29"/>
    <p:sldId id="277" r:id="rId30"/>
    <p:sldId id="278" r:id="rId31"/>
    <p:sldId id="279" r:id="rId32"/>
    <p:sldId id="280" r:id="rId33"/>
    <p:sldId id="281" r:id="rId34"/>
    <p:sldId id="282" r:id="rId35"/>
    <p:sldId id="283" r:id="rId36"/>
    <p:sldId id="284" r:id="rId37"/>
    <p:sldId id="285" r:id="rId38"/>
    <p:sldId id="286" r:id="rId39"/>
    <p:sldId id="288" r:id="rId40"/>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5" d="100"/>
          <a:sy n="75" d="100"/>
        </p:scale>
        <p:origin x="-1236" y="72"/>
      </p:cViewPr>
      <p:guideLst>
        <p:guide orient="horz" pos="216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C1E1FC18-8A29-4736-AE2B-295809B01E98}" type="datetimeFigureOut">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rPr>
              <a:t>1/9/2022</a:t>
            </a:fld>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eaLnBrk="1" hangingPunct="1">
              <a:buNone/>
            </a:pPr>
            <a:fld id="{9A0DB2DC-4C9A-4742-B13C-FB6460FD3503}" type="slidenum">
              <a:rPr lang="en-US" sz="1200" dirty="0"/>
              <a:t>‹#›</a:t>
            </a:fld>
            <a:endParaRPr lang="en-US" sz="1200" dirty="0"/>
          </a:p>
        </p:txBody>
      </p:sp>
    </p:spTree>
    <p:extLst>
      <p:ext uri="{BB962C8B-B14F-4D97-AF65-F5344CB8AC3E}">
        <p14:creationId xmlns:p14="http://schemas.microsoft.com/office/powerpoint/2010/main" val="3108802817"/>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2"/>
          </p:nvPr>
        </p:nvSpPr>
        <p:spPr/>
        <p:txBody>
          <a:bodyPr/>
          <a:lstStyle/>
          <a:p>
            <a:pPr lvl="0" algn="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sz="1200" dirty="0">
                <a:cs typeface="Lucida Sans Unicode" panose="020B0602030504020204" pitchFamily="34" charset="0"/>
              </a:rPr>
              <a:t>5</a:t>
            </a:fld>
            <a:endParaRPr lang="en-US" altLang="x-none" sz="1200" dirty="0">
              <a:ea typeface="Lucida Sans Unicode" panose="020B0602030504020204" pitchFamily="34" charset="0"/>
              <a:cs typeface="Lucida Sans Unicode" panose="020B0602030504020204" pitchFamily="34" charset="0"/>
            </a:endParaRPr>
          </a:p>
        </p:txBody>
      </p:sp>
      <p:sp>
        <p:nvSpPr>
          <p:cNvPr id="27649" name="Slide Image Placeholder 27648"/>
          <p:cNvSpPr txBox="1">
            <a:spLocks noGrp="1" noRot="1" noChangeAspect="1"/>
          </p:cNvSpPr>
          <p:nvPr>
            <p:ph type="sldImg"/>
          </p:nvPr>
        </p:nvSpPr>
        <p:spPr>
          <a:xfrm>
            <a:off x="1143000" y="685800"/>
            <a:ext cx="4572000" cy="3429000"/>
          </a:xfrm>
          <a:prstGeom prst="rect">
            <a:avLst/>
          </a:prstGeom>
          <a:solidFill>
            <a:srgbClr val="FFFFFF"/>
          </a:solidFill>
          <a:ln w="9525" cap="flat" cmpd="sng">
            <a:solidFill>
              <a:srgbClr val="000000"/>
            </a:solidFill>
            <a:prstDash val="solid"/>
            <a:headEnd type="none" w="med" len="med"/>
            <a:tailEnd type="none" w="med" len="med"/>
          </a:ln>
        </p:spPr>
      </p:sp>
      <p:sp>
        <p:nvSpPr>
          <p:cNvPr id="27650" name="Text Placeholder 27649"/>
          <p:cNvSpPr txBox="1">
            <a:spLocks noGrp="1"/>
          </p:cNvSpPr>
          <p:nvPr>
            <p:ph type="body" idx="1"/>
          </p:nvPr>
        </p:nvSpPr>
        <p:spPr>
          <a:xfrm>
            <a:off x="685800" y="4343400"/>
            <a:ext cx="5486400" cy="4114800"/>
          </a:xfrm>
          <a:prstGeom prst="rect">
            <a:avLst/>
          </a:prstGeom>
          <a:noFill/>
          <a:ln w="9525">
            <a:noFill/>
          </a:ln>
        </p:spPr>
        <p:txBody>
          <a:bodyPr wrap="none" anchor="ctr"/>
          <a:lstStyle/>
          <a:p>
            <a:pPr lvl="0"/>
            <a:endParaRPr lang="en-US" altLang="x-non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2"/>
          </p:nvPr>
        </p:nvSpPr>
        <p:spPr/>
        <p:txBody>
          <a:bodyPr/>
          <a:lstStyle/>
          <a:p>
            <a:pPr lvl="0" algn="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sz="1200" dirty="0">
                <a:cs typeface="Lucida Sans Unicode" panose="020B0602030504020204" pitchFamily="34" charset="0"/>
              </a:rPr>
              <a:t>17</a:t>
            </a:fld>
            <a:endParaRPr lang="en-US" altLang="x-none" sz="1200" dirty="0">
              <a:ea typeface="Lucida Sans Unicode" panose="020B0602030504020204" pitchFamily="34" charset="0"/>
              <a:cs typeface="Lucida Sans Unicode" panose="020B0602030504020204" pitchFamily="34" charset="0"/>
            </a:endParaRPr>
          </a:p>
        </p:txBody>
      </p:sp>
      <p:sp>
        <p:nvSpPr>
          <p:cNvPr id="34817" name="Slide Image Placeholder 34816"/>
          <p:cNvSpPr txBox="1">
            <a:spLocks noGrp="1" noRot="1" noChangeAspect="1"/>
          </p:cNvSpPr>
          <p:nvPr>
            <p:ph type="sldImg"/>
          </p:nvPr>
        </p:nvSpPr>
        <p:spPr>
          <a:xfrm>
            <a:off x="1143000" y="685800"/>
            <a:ext cx="4572000" cy="3429000"/>
          </a:xfrm>
          <a:prstGeom prst="rect">
            <a:avLst/>
          </a:prstGeom>
          <a:solidFill>
            <a:srgbClr val="FFFFFF"/>
          </a:solidFill>
          <a:ln w="9525" cap="flat" cmpd="sng">
            <a:solidFill>
              <a:srgbClr val="000000"/>
            </a:solidFill>
            <a:prstDash val="solid"/>
            <a:headEnd type="none" w="med" len="med"/>
            <a:tailEnd type="none" w="med" len="med"/>
          </a:ln>
        </p:spPr>
      </p:sp>
      <p:sp>
        <p:nvSpPr>
          <p:cNvPr id="34818" name="Text Placeholder 34817"/>
          <p:cNvSpPr txBox="1">
            <a:spLocks noGrp="1"/>
          </p:cNvSpPr>
          <p:nvPr>
            <p:ph type="body" idx="1"/>
          </p:nvPr>
        </p:nvSpPr>
        <p:spPr>
          <a:xfrm>
            <a:off x="685800" y="4343400"/>
            <a:ext cx="5486400" cy="4114800"/>
          </a:xfrm>
          <a:prstGeom prst="rect">
            <a:avLst/>
          </a:prstGeom>
          <a:noFill/>
          <a:ln w="9525">
            <a:noFill/>
          </a:ln>
        </p:spPr>
        <p:txBody>
          <a:bodyPr wrap="none" anchor="ctr"/>
          <a:lstStyle/>
          <a:p>
            <a:pPr lvl="0"/>
            <a:endParaRPr lang="en-US" altLang="x-non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2"/>
          </p:nvPr>
        </p:nvSpPr>
        <p:spPr/>
        <p:txBody>
          <a:bodyPr/>
          <a:lstStyle/>
          <a:p>
            <a:pPr lvl="0" algn="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sz="1200" dirty="0">
                <a:cs typeface="Lucida Sans Unicode" panose="020B0602030504020204" pitchFamily="34" charset="0"/>
              </a:rPr>
              <a:t>18</a:t>
            </a:fld>
            <a:endParaRPr lang="en-US" altLang="x-none" sz="1200" dirty="0">
              <a:ea typeface="Lucida Sans Unicode" panose="020B0602030504020204" pitchFamily="34" charset="0"/>
              <a:cs typeface="Lucida Sans Unicode" panose="020B0602030504020204" pitchFamily="34" charset="0"/>
            </a:endParaRPr>
          </a:p>
        </p:txBody>
      </p:sp>
      <p:sp>
        <p:nvSpPr>
          <p:cNvPr id="34817" name="Slide Image Placeholder 34816"/>
          <p:cNvSpPr txBox="1">
            <a:spLocks noGrp="1" noRot="1" noChangeAspect="1"/>
          </p:cNvSpPr>
          <p:nvPr>
            <p:ph type="sldImg"/>
          </p:nvPr>
        </p:nvSpPr>
        <p:spPr>
          <a:xfrm>
            <a:off x="1143000" y="685800"/>
            <a:ext cx="4572000" cy="3429000"/>
          </a:xfrm>
          <a:prstGeom prst="rect">
            <a:avLst/>
          </a:prstGeom>
          <a:solidFill>
            <a:srgbClr val="FFFFFF"/>
          </a:solidFill>
          <a:ln w="9525" cap="flat" cmpd="sng">
            <a:solidFill>
              <a:srgbClr val="000000"/>
            </a:solidFill>
            <a:prstDash val="solid"/>
            <a:headEnd type="none" w="med" len="med"/>
            <a:tailEnd type="none" w="med" len="med"/>
          </a:ln>
        </p:spPr>
      </p:sp>
      <p:sp>
        <p:nvSpPr>
          <p:cNvPr id="34818" name="Text Placeholder 34817"/>
          <p:cNvSpPr txBox="1">
            <a:spLocks noGrp="1"/>
          </p:cNvSpPr>
          <p:nvPr>
            <p:ph type="body" idx="1"/>
          </p:nvPr>
        </p:nvSpPr>
        <p:spPr>
          <a:xfrm>
            <a:off x="685800" y="4343400"/>
            <a:ext cx="5486400" cy="4114800"/>
          </a:xfrm>
          <a:prstGeom prst="rect">
            <a:avLst/>
          </a:prstGeom>
          <a:noFill/>
          <a:ln w="9525">
            <a:noFill/>
          </a:ln>
        </p:spPr>
        <p:txBody>
          <a:bodyPr wrap="none" anchor="ctr"/>
          <a:lstStyle/>
          <a:p>
            <a:pPr lvl="0"/>
            <a:endParaRPr lang="en-US" altLang="x-non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2"/>
          </p:nvPr>
        </p:nvSpPr>
        <p:spPr/>
        <p:txBody>
          <a:bodyPr/>
          <a:lstStyle/>
          <a:p>
            <a:pPr lvl="0" algn="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sz="1200" dirty="0">
                <a:cs typeface="Lucida Sans Unicode" panose="020B0602030504020204" pitchFamily="34" charset="0"/>
              </a:rPr>
              <a:t>19</a:t>
            </a:fld>
            <a:endParaRPr lang="en-US" altLang="x-none" sz="1200" dirty="0">
              <a:ea typeface="Lucida Sans Unicode" panose="020B0602030504020204" pitchFamily="34" charset="0"/>
              <a:cs typeface="Lucida Sans Unicode" panose="020B0602030504020204" pitchFamily="34" charset="0"/>
            </a:endParaRPr>
          </a:p>
        </p:txBody>
      </p:sp>
      <p:sp>
        <p:nvSpPr>
          <p:cNvPr id="34817" name="Slide Image Placeholder 34816"/>
          <p:cNvSpPr txBox="1">
            <a:spLocks noGrp="1" noRot="1" noChangeAspect="1"/>
          </p:cNvSpPr>
          <p:nvPr>
            <p:ph type="sldImg"/>
          </p:nvPr>
        </p:nvSpPr>
        <p:spPr>
          <a:xfrm>
            <a:off x="1143000" y="685800"/>
            <a:ext cx="4572000" cy="3429000"/>
          </a:xfrm>
          <a:prstGeom prst="rect">
            <a:avLst/>
          </a:prstGeom>
          <a:solidFill>
            <a:srgbClr val="FFFFFF"/>
          </a:solidFill>
          <a:ln w="9525" cap="flat" cmpd="sng">
            <a:solidFill>
              <a:srgbClr val="000000"/>
            </a:solidFill>
            <a:prstDash val="solid"/>
            <a:headEnd type="none" w="med" len="med"/>
            <a:tailEnd type="none" w="med" len="med"/>
          </a:ln>
        </p:spPr>
      </p:sp>
      <p:sp>
        <p:nvSpPr>
          <p:cNvPr id="34818" name="Text Placeholder 34817"/>
          <p:cNvSpPr txBox="1">
            <a:spLocks noGrp="1"/>
          </p:cNvSpPr>
          <p:nvPr>
            <p:ph type="body" idx="1"/>
          </p:nvPr>
        </p:nvSpPr>
        <p:spPr>
          <a:xfrm>
            <a:off x="685800" y="4343400"/>
            <a:ext cx="5486400" cy="4114800"/>
          </a:xfrm>
          <a:prstGeom prst="rect">
            <a:avLst/>
          </a:prstGeom>
          <a:noFill/>
          <a:ln w="9525">
            <a:noFill/>
          </a:ln>
        </p:spPr>
        <p:txBody>
          <a:bodyPr wrap="none" anchor="ctr"/>
          <a:lstStyle/>
          <a:p>
            <a:pPr lvl="0"/>
            <a:endParaRPr lang="en-US" altLang="x-non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2"/>
          </p:nvPr>
        </p:nvSpPr>
        <p:spPr/>
        <p:txBody>
          <a:bodyPr/>
          <a:lstStyle/>
          <a:p>
            <a:pPr lvl="0" algn="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sz="1200" dirty="0">
                <a:cs typeface="Lucida Sans Unicode" panose="020B0602030504020204" pitchFamily="34" charset="0"/>
              </a:rPr>
              <a:t>20</a:t>
            </a:fld>
            <a:endParaRPr lang="en-US" altLang="x-none" sz="1200" dirty="0">
              <a:ea typeface="Lucida Sans Unicode" panose="020B0602030504020204" pitchFamily="34" charset="0"/>
              <a:cs typeface="Lucida Sans Unicode" panose="020B0602030504020204" pitchFamily="34" charset="0"/>
            </a:endParaRPr>
          </a:p>
        </p:txBody>
      </p:sp>
      <p:sp>
        <p:nvSpPr>
          <p:cNvPr id="34817" name="Slide Image Placeholder 34816"/>
          <p:cNvSpPr txBox="1">
            <a:spLocks noGrp="1" noRot="1" noChangeAspect="1"/>
          </p:cNvSpPr>
          <p:nvPr>
            <p:ph type="sldImg"/>
          </p:nvPr>
        </p:nvSpPr>
        <p:spPr>
          <a:xfrm>
            <a:off x="1143000" y="685800"/>
            <a:ext cx="4572000" cy="3429000"/>
          </a:xfrm>
          <a:prstGeom prst="rect">
            <a:avLst/>
          </a:prstGeom>
          <a:solidFill>
            <a:srgbClr val="FFFFFF"/>
          </a:solidFill>
          <a:ln w="9525" cap="flat" cmpd="sng">
            <a:solidFill>
              <a:srgbClr val="000000"/>
            </a:solidFill>
            <a:prstDash val="solid"/>
            <a:headEnd type="none" w="med" len="med"/>
            <a:tailEnd type="none" w="med" len="med"/>
          </a:ln>
        </p:spPr>
      </p:sp>
      <p:sp>
        <p:nvSpPr>
          <p:cNvPr id="34818" name="Text Placeholder 34817"/>
          <p:cNvSpPr txBox="1">
            <a:spLocks noGrp="1"/>
          </p:cNvSpPr>
          <p:nvPr>
            <p:ph type="body" idx="1"/>
          </p:nvPr>
        </p:nvSpPr>
        <p:spPr>
          <a:xfrm>
            <a:off x="685800" y="4343400"/>
            <a:ext cx="5486400" cy="4114800"/>
          </a:xfrm>
          <a:prstGeom prst="rect">
            <a:avLst/>
          </a:prstGeom>
          <a:noFill/>
          <a:ln w="9525">
            <a:noFill/>
          </a:ln>
        </p:spPr>
        <p:txBody>
          <a:bodyPr wrap="none" anchor="ctr"/>
          <a:lstStyle/>
          <a:p>
            <a:pPr lvl="0"/>
            <a:endParaRPr lang="en-US" altLang="x-non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2"/>
          </p:nvPr>
        </p:nvSpPr>
        <p:spPr/>
        <p:txBody>
          <a:bodyPr/>
          <a:lstStyle/>
          <a:p>
            <a:pPr lvl="0" algn="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sz="1200" dirty="0">
                <a:cs typeface="Lucida Sans Unicode" panose="020B0602030504020204" pitchFamily="34" charset="0"/>
              </a:rPr>
              <a:t>21</a:t>
            </a:fld>
            <a:endParaRPr lang="en-US" altLang="x-none" sz="1200" dirty="0">
              <a:ea typeface="Lucida Sans Unicode" panose="020B0602030504020204" pitchFamily="34" charset="0"/>
              <a:cs typeface="Lucida Sans Unicode" panose="020B0602030504020204" pitchFamily="34" charset="0"/>
            </a:endParaRPr>
          </a:p>
        </p:txBody>
      </p:sp>
      <p:sp>
        <p:nvSpPr>
          <p:cNvPr id="34817" name="Slide Image Placeholder 34816"/>
          <p:cNvSpPr txBox="1">
            <a:spLocks noGrp="1" noRot="1" noChangeAspect="1"/>
          </p:cNvSpPr>
          <p:nvPr>
            <p:ph type="sldImg"/>
          </p:nvPr>
        </p:nvSpPr>
        <p:spPr>
          <a:xfrm>
            <a:off x="1143000" y="685800"/>
            <a:ext cx="4572000" cy="3429000"/>
          </a:xfrm>
          <a:prstGeom prst="rect">
            <a:avLst/>
          </a:prstGeom>
          <a:solidFill>
            <a:srgbClr val="FFFFFF"/>
          </a:solidFill>
          <a:ln w="9525" cap="flat" cmpd="sng">
            <a:solidFill>
              <a:srgbClr val="000000"/>
            </a:solidFill>
            <a:prstDash val="solid"/>
            <a:headEnd type="none" w="med" len="med"/>
            <a:tailEnd type="none" w="med" len="med"/>
          </a:ln>
        </p:spPr>
      </p:sp>
      <p:sp>
        <p:nvSpPr>
          <p:cNvPr id="34818" name="Text Placeholder 34817"/>
          <p:cNvSpPr txBox="1">
            <a:spLocks noGrp="1"/>
          </p:cNvSpPr>
          <p:nvPr>
            <p:ph type="body" idx="1"/>
          </p:nvPr>
        </p:nvSpPr>
        <p:spPr>
          <a:xfrm>
            <a:off x="685800" y="4343400"/>
            <a:ext cx="5486400" cy="4114800"/>
          </a:xfrm>
          <a:prstGeom prst="rect">
            <a:avLst/>
          </a:prstGeom>
          <a:noFill/>
          <a:ln w="9525">
            <a:noFill/>
          </a:ln>
        </p:spPr>
        <p:txBody>
          <a:bodyPr wrap="none" anchor="ctr"/>
          <a:lstStyle/>
          <a:p>
            <a:pPr lvl="0"/>
            <a:endParaRPr lang="en-US" altLang="x-non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vi-VN" altLang="x-none" sz="1200" dirty="0">
                <a:latin typeface="Arial" panose="020B0604020202020204" pitchFamily="34" charset="0"/>
              </a:rPr>
              <a:t>26</a:t>
            </a:fld>
            <a:endParaRPr lang="vi-VN" altLang="x-none" sz="1200" dirty="0">
              <a:latin typeface="Arial" panose="020B0604020202020204" pitchFamily="34" charset="0"/>
            </a:endParaRPr>
          </a:p>
        </p:txBody>
      </p:sp>
      <p:sp>
        <p:nvSpPr>
          <p:cNvPr id="34819" name="Rectangle 2"/>
          <p:cNvSpPr>
            <a:spLocks noGrp="1" noRot="1" noChangeAspect="1" noTextEdit="1"/>
          </p:cNvSpPr>
          <p:nvPr>
            <p:ph type="sldImg"/>
          </p:nvPr>
        </p:nvSpPr>
        <p:spPr>
          <a:ln>
            <a:solidFill>
              <a:srgbClr val="000000"/>
            </a:solidFill>
            <a:miter/>
          </a:ln>
        </p:spPr>
      </p:sp>
      <p:sp>
        <p:nvSpPr>
          <p:cNvPr id="34820" name="Rectangle 3"/>
          <p:cNvSpPr>
            <a:spLocks noGrp="1"/>
          </p:cNvSpPr>
          <p:nvPr>
            <p:ph type="body" idx="1"/>
          </p:nvPr>
        </p:nvSpPr>
        <p:spPr>
          <a:noFill/>
          <a:ln>
            <a:noFill/>
          </a:ln>
        </p:spPr>
        <p:txBody>
          <a:bodyPr wrap="square" lIns="91440" tIns="45720" rIns="91440" bIns="45720" anchor="t"/>
          <a:lstStyle/>
          <a:p>
            <a:pPr lvl="0" eaLnBrk="1" hangingPunct="1"/>
            <a:endParaRPr dirty="0">
              <a:latin typeface="Arial" panose="020B0604020202020204" pitchFamily="34" charset="0"/>
              <a:ea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2"/>
          </p:nvPr>
        </p:nvSpPr>
        <p:spPr/>
        <p:txBody>
          <a:bodyPr/>
          <a:lstStyle/>
          <a:p>
            <a:pPr lvl="0" algn="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sz="1200" dirty="0">
                <a:cs typeface="Lucida Sans Unicode" panose="020B0602030504020204" pitchFamily="34" charset="0"/>
              </a:rPr>
              <a:t>6</a:t>
            </a:fld>
            <a:endParaRPr lang="en-US" altLang="x-none" sz="1200" dirty="0">
              <a:ea typeface="Lucida Sans Unicode" panose="020B0602030504020204" pitchFamily="34" charset="0"/>
              <a:cs typeface="Lucida Sans Unicode" panose="020B0602030504020204" pitchFamily="34" charset="0"/>
            </a:endParaRPr>
          </a:p>
        </p:txBody>
      </p:sp>
      <p:sp>
        <p:nvSpPr>
          <p:cNvPr id="34817" name="Slide Image Placeholder 34816"/>
          <p:cNvSpPr txBox="1">
            <a:spLocks noGrp="1" noRot="1" noChangeAspect="1"/>
          </p:cNvSpPr>
          <p:nvPr>
            <p:ph type="sldImg"/>
          </p:nvPr>
        </p:nvSpPr>
        <p:spPr>
          <a:xfrm>
            <a:off x="1143000" y="685800"/>
            <a:ext cx="4572000" cy="3429000"/>
          </a:xfrm>
          <a:prstGeom prst="rect">
            <a:avLst/>
          </a:prstGeom>
          <a:solidFill>
            <a:srgbClr val="FFFFFF"/>
          </a:solidFill>
          <a:ln w="9525" cap="flat" cmpd="sng">
            <a:solidFill>
              <a:srgbClr val="000000"/>
            </a:solidFill>
            <a:prstDash val="solid"/>
            <a:headEnd type="none" w="med" len="med"/>
            <a:tailEnd type="none" w="med" len="med"/>
          </a:ln>
        </p:spPr>
      </p:sp>
      <p:sp>
        <p:nvSpPr>
          <p:cNvPr id="34818" name="Text Placeholder 34817"/>
          <p:cNvSpPr txBox="1">
            <a:spLocks noGrp="1"/>
          </p:cNvSpPr>
          <p:nvPr>
            <p:ph type="body" idx="1"/>
          </p:nvPr>
        </p:nvSpPr>
        <p:spPr>
          <a:xfrm>
            <a:off x="685800" y="4343400"/>
            <a:ext cx="5486400" cy="4114800"/>
          </a:xfrm>
          <a:prstGeom prst="rect">
            <a:avLst/>
          </a:prstGeom>
          <a:noFill/>
          <a:ln w="9525">
            <a:noFill/>
          </a:ln>
        </p:spPr>
        <p:txBody>
          <a:bodyPr wrap="none" anchor="ctr"/>
          <a:lstStyle/>
          <a:p>
            <a:pPr lvl="0"/>
            <a:endParaRPr lang="en-US" altLang="x-non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2"/>
          </p:nvPr>
        </p:nvSpPr>
        <p:spPr/>
        <p:txBody>
          <a:bodyPr/>
          <a:lstStyle/>
          <a:p>
            <a:pPr lvl="0" algn="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sz="1200" dirty="0">
                <a:cs typeface="Lucida Sans Unicode" panose="020B0602030504020204" pitchFamily="34" charset="0"/>
              </a:rPr>
              <a:t>7</a:t>
            </a:fld>
            <a:endParaRPr lang="en-US" altLang="x-none" sz="1200" dirty="0">
              <a:ea typeface="Lucida Sans Unicode" panose="020B0602030504020204" pitchFamily="34" charset="0"/>
              <a:cs typeface="Lucida Sans Unicode" panose="020B0602030504020204" pitchFamily="34" charset="0"/>
            </a:endParaRPr>
          </a:p>
        </p:txBody>
      </p:sp>
      <p:sp>
        <p:nvSpPr>
          <p:cNvPr id="34817" name="Slide Image Placeholder 34816"/>
          <p:cNvSpPr txBox="1">
            <a:spLocks noGrp="1" noRot="1" noChangeAspect="1"/>
          </p:cNvSpPr>
          <p:nvPr>
            <p:ph type="sldImg"/>
          </p:nvPr>
        </p:nvSpPr>
        <p:spPr>
          <a:xfrm>
            <a:off x="1143000" y="685800"/>
            <a:ext cx="4572000" cy="3429000"/>
          </a:xfrm>
          <a:prstGeom prst="rect">
            <a:avLst/>
          </a:prstGeom>
          <a:solidFill>
            <a:srgbClr val="FFFFFF"/>
          </a:solidFill>
          <a:ln w="9525" cap="flat" cmpd="sng">
            <a:solidFill>
              <a:srgbClr val="000000"/>
            </a:solidFill>
            <a:prstDash val="solid"/>
            <a:headEnd type="none" w="med" len="med"/>
            <a:tailEnd type="none" w="med" len="med"/>
          </a:ln>
        </p:spPr>
      </p:sp>
      <p:sp>
        <p:nvSpPr>
          <p:cNvPr id="34818" name="Text Placeholder 34817"/>
          <p:cNvSpPr txBox="1">
            <a:spLocks noGrp="1"/>
          </p:cNvSpPr>
          <p:nvPr>
            <p:ph type="body" idx="1"/>
          </p:nvPr>
        </p:nvSpPr>
        <p:spPr>
          <a:xfrm>
            <a:off x="685800" y="4343400"/>
            <a:ext cx="5486400" cy="4114800"/>
          </a:xfrm>
          <a:prstGeom prst="rect">
            <a:avLst/>
          </a:prstGeom>
          <a:noFill/>
          <a:ln w="9525">
            <a:noFill/>
          </a:ln>
        </p:spPr>
        <p:txBody>
          <a:bodyPr wrap="none" anchor="ctr"/>
          <a:lstStyle/>
          <a:p>
            <a:pPr lvl="0"/>
            <a:endParaRPr lang="en-US" altLang="x-non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2"/>
          </p:nvPr>
        </p:nvSpPr>
        <p:spPr/>
        <p:txBody>
          <a:bodyPr/>
          <a:lstStyle/>
          <a:p>
            <a:pPr lvl="0" algn="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sz="1200" dirty="0">
                <a:cs typeface="Lucida Sans Unicode" panose="020B0602030504020204" pitchFamily="34" charset="0"/>
              </a:rPr>
              <a:t>8</a:t>
            </a:fld>
            <a:endParaRPr lang="en-US" altLang="x-none" sz="1200" dirty="0">
              <a:ea typeface="Lucida Sans Unicode" panose="020B0602030504020204" pitchFamily="34" charset="0"/>
              <a:cs typeface="Lucida Sans Unicode" panose="020B0602030504020204" pitchFamily="34" charset="0"/>
            </a:endParaRPr>
          </a:p>
        </p:txBody>
      </p:sp>
      <p:sp>
        <p:nvSpPr>
          <p:cNvPr id="34817" name="Slide Image Placeholder 34816"/>
          <p:cNvSpPr txBox="1">
            <a:spLocks noGrp="1" noRot="1" noChangeAspect="1"/>
          </p:cNvSpPr>
          <p:nvPr>
            <p:ph type="sldImg"/>
          </p:nvPr>
        </p:nvSpPr>
        <p:spPr>
          <a:xfrm>
            <a:off x="1143000" y="685800"/>
            <a:ext cx="4572000" cy="3429000"/>
          </a:xfrm>
          <a:prstGeom prst="rect">
            <a:avLst/>
          </a:prstGeom>
          <a:solidFill>
            <a:srgbClr val="FFFFFF"/>
          </a:solidFill>
          <a:ln w="9525" cap="flat" cmpd="sng">
            <a:solidFill>
              <a:srgbClr val="000000"/>
            </a:solidFill>
            <a:prstDash val="solid"/>
            <a:headEnd type="none" w="med" len="med"/>
            <a:tailEnd type="none" w="med" len="med"/>
          </a:ln>
        </p:spPr>
      </p:sp>
      <p:sp>
        <p:nvSpPr>
          <p:cNvPr id="34818" name="Text Placeholder 34817"/>
          <p:cNvSpPr txBox="1">
            <a:spLocks noGrp="1"/>
          </p:cNvSpPr>
          <p:nvPr>
            <p:ph type="body" idx="1"/>
          </p:nvPr>
        </p:nvSpPr>
        <p:spPr>
          <a:xfrm>
            <a:off x="685800" y="4343400"/>
            <a:ext cx="5486400" cy="4114800"/>
          </a:xfrm>
          <a:prstGeom prst="rect">
            <a:avLst/>
          </a:prstGeom>
          <a:noFill/>
          <a:ln w="9525">
            <a:noFill/>
          </a:ln>
        </p:spPr>
        <p:txBody>
          <a:bodyPr wrap="none" anchor="ctr"/>
          <a:lstStyle/>
          <a:p>
            <a:pPr lvl="0"/>
            <a:endParaRPr lang="en-US" altLang="x-non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2"/>
          </p:nvPr>
        </p:nvSpPr>
        <p:spPr/>
        <p:txBody>
          <a:bodyPr/>
          <a:lstStyle/>
          <a:p>
            <a:pPr lvl="0" algn="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sz="1200" dirty="0">
                <a:cs typeface="Lucida Sans Unicode" panose="020B0602030504020204" pitchFamily="34" charset="0"/>
              </a:rPr>
              <a:t>9</a:t>
            </a:fld>
            <a:endParaRPr lang="en-US" altLang="x-none" sz="1200" dirty="0">
              <a:ea typeface="Lucida Sans Unicode" panose="020B0602030504020204" pitchFamily="34" charset="0"/>
              <a:cs typeface="Lucida Sans Unicode" panose="020B0602030504020204" pitchFamily="34" charset="0"/>
            </a:endParaRPr>
          </a:p>
        </p:txBody>
      </p:sp>
      <p:sp>
        <p:nvSpPr>
          <p:cNvPr id="39937" name="Slide Image Placeholder 39936"/>
          <p:cNvSpPr txBox="1">
            <a:spLocks noGrp="1" noRot="1" noChangeAspect="1"/>
          </p:cNvSpPr>
          <p:nvPr>
            <p:ph type="sldImg"/>
          </p:nvPr>
        </p:nvSpPr>
        <p:spPr>
          <a:xfrm>
            <a:off x="1143000" y="685800"/>
            <a:ext cx="4572000" cy="3429000"/>
          </a:xfrm>
          <a:prstGeom prst="rect">
            <a:avLst/>
          </a:prstGeom>
          <a:solidFill>
            <a:srgbClr val="FFFFFF"/>
          </a:solidFill>
          <a:ln w="9525" cap="flat" cmpd="sng">
            <a:solidFill>
              <a:srgbClr val="000000"/>
            </a:solidFill>
            <a:prstDash val="solid"/>
            <a:headEnd type="none" w="med" len="med"/>
            <a:tailEnd type="none" w="med" len="med"/>
          </a:ln>
        </p:spPr>
      </p:sp>
      <p:sp>
        <p:nvSpPr>
          <p:cNvPr id="39938" name="Text Placeholder 39937"/>
          <p:cNvSpPr txBox="1">
            <a:spLocks noGrp="1"/>
          </p:cNvSpPr>
          <p:nvPr>
            <p:ph type="body" idx="1"/>
          </p:nvPr>
        </p:nvSpPr>
        <p:spPr>
          <a:xfrm>
            <a:off x="685800" y="4343400"/>
            <a:ext cx="5486400" cy="4114800"/>
          </a:xfrm>
          <a:prstGeom prst="rect">
            <a:avLst/>
          </a:prstGeom>
          <a:noFill/>
          <a:ln w="9525">
            <a:noFill/>
          </a:ln>
        </p:spPr>
        <p:txBody>
          <a:bodyPr wrap="none" anchor="ctr"/>
          <a:lstStyle/>
          <a:p>
            <a:pPr lvl="0"/>
            <a:endParaRPr lang="en-US" altLang="x-non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2"/>
          </p:nvPr>
        </p:nvSpPr>
        <p:spPr/>
        <p:txBody>
          <a:bodyPr/>
          <a:lstStyle/>
          <a:p>
            <a:pPr lvl="0" algn="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sz="1200" dirty="0">
                <a:cs typeface="Lucida Sans Unicode" panose="020B0602030504020204" pitchFamily="34" charset="0"/>
              </a:rPr>
              <a:t>10</a:t>
            </a:fld>
            <a:endParaRPr lang="en-US" altLang="x-none" sz="1200" dirty="0">
              <a:ea typeface="Lucida Sans Unicode" panose="020B0602030504020204" pitchFamily="34" charset="0"/>
              <a:cs typeface="Lucida Sans Unicode" panose="020B0602030504020204" pitchFamily="34" charset="0"/>
            </a:endParaRPr>
          </a:p>
        </p:txBody>
      </p:sp>
      <p:sp>
        <p:nvSpPr>
          <p:cNvPr id="41985" name="Slide Image Placeholder 41984"/>
          <p:cNvSpPr txBox="1">
            <a:spLocks noGrp="1" noRot="1" noChangeAspect="1"/>
          </p:cNvSpPr>
          <p:nvPr>
            <p:ph type="sldImg"/>
          </p:nvPr>
        </p:nvSpPr>
        <p:spPr>
          <a:xfrm>
            <a:off x="1143000" y="685800"/>
            <a:ext cx="4572000" cy="3429000"/>
          </a:xfrm>
          <a:prstGeom prst="rect">
            <a:avLst/>
          </a:prstGeom>
          <a:solidFill>
            <a:srgbClr val="FFFFFF"/>
          </a:solidFill>
          <a:ln w="9525" cap="flat" cmpd="sng">
            <a:solidFill>
              <a:srgbClr val="000000"/>
            </a:solidFill>
            <a:prstDash val="solid"/>
            <a:headEnd type="none" w="med" len="med"/>
            <a:tailEnd type="none" w="med" len="med"/>
          </a:ln>
        </p:spPr>
      </p:sp>
      <p:sp>
        <p:nvSpPr>
          <p:cNvPr id="41986" name="Text Placeholder 41985"/>
          <p:cNvSpPr txBox="1">
            <a:spLocks noGrp="1"/>
          </p:cNvSpPr>
          <p:nvPr>
            <p:ph type="body" idx="1"/>
          </p:nvPr>
        </p:nvSpPr>
        <p:spPr>
          <a:xfrm>
            <a:off x="685800" y="4343400"/>
            <a:ext cx="5486400" cy="4114800"/>
          </a:xfrm>
          <a:prstGeom prst="rect">
            <a:avLst/>
          </a:prstGeom>
          <a:noFill/>
          <a:ln w="9525">
            <a:noFill/>
          </a:ln>
        </p:spPr>
        <p:txBody>
          <a:bodyPr wrap="none" anchor="ctr"/>
          <a:lstStyle/>
          <a:p>
            <a:pPr lvl="0"/>
            <a:endParaRPr lang="en-US" altLang="x-non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2"/>
          </p:nvPr>
        </p:nvSpPr>
        <p:spPr/>
        <p:txBody>
          <a:bodyPr/>
          <a:lstStyle/>
          <a:p>
            <a:pPr lvl="0" algn="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sz="1200" dirty="0">
                <a:cs typeface="Lucida Sans Unicode" panose="020B0602030504020204" pitchFamily="34" charset="0"/>
              </a:rPr>
              <a:t>11</a:t>
            </a:fld>
            <a:endParaRPr lang="en-US" altLang="x-none" sz="1200" dirty="0">
              <a:ea typeface="Lucida Sans Unicode" panose="020B0602030504020204" pitchFamily="34" charset="0"/>
              <a:cs typeface="Lucida Sans Unicode" panose="020B0602030504020204" pitchFamily="34" charset="0"/>
            </a:endParaRPr>
          </a:p>
        </p:txBody>
      </p:sp>
      <p:sp>
        <p:nvSpPr>
          <p:cNvPr id="34817" name="Slide Image Placeholder 34816"/>
          <p:cNvSpPr txBox="1">
            <a:spLocks noGrp="1" noRot="1" noChangeAspect="1"/>
          </p:cNvSpPr>
          <p:nvPr>
            <p:ph type="sldImg"/>
          </p:nvPr>
        </p:nvSpPr>
        <p:spPr>
          <a:xfrm>
            <a:off x="1143000" y="685800"/>
            <a:ext cx="4572000" cy="3429000"/>
          </a:xfrm>
          <a:prstGeom prst="rect">
            <a:avLst/>
          </a:prstGeom>
          <a:solidFill>
            <a:srgbClr val="FFFFFF"/>
          </a:solidFill>
          <a:ln w="9525" cap="flat" cmpd="sng">
            <a:solidFill>
              <a:srgbClr val="000000"/>
            </a:solidFill>
            <a:prstDash val="solid"/>
            <a:headEnd type="none" w="med" len="med"/>
            <a:tailEnd type="none" w="med" len="med"/>
          </a:ln>
        </p:spPr>
      </p:sp>
      <p:sp>
        <p:nvSpPr>
          <p:cNvPr id="34818" name="Text Placeholder 34817"/>
          <p:cNvSpPr txBox="1">
            <a:spLocks noGrp="1"/>
          </p:cNvSpPr>
          <p:nvPr>
            <p:ph type="body" idx="1"/>
          </p:nvPr>
        </p:nvSpPr>
        <p:spPr>
          <a:xfrm>
            <a:off x="685800" y="4343400"/>
            <a:ext cx="5486400" cy="4114800"/>
          </a:xfrm>
          <a:prstGeom prst="rect">
            <a:avLst/>
          </a:prstGeom>
          <a:noFill/>
          <a:ln w="9525">
            <a:noFill/>
          </a:ln>
        </p:spPr>
        <p:txBody>
          <a:bodyPr wrap="none" anchor="ctr"/>
          <a:lstStyle/>
          <a:p>
            <a:pPr lvl="0"/>
            <a:endParaRPr lang="en-US" altLang="x-non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2"/>
          </p:nvPr>
        </p:nvSpPr>
        <p:spPr/>
        <p:txBody>
          <a:bodyPr/>
          <a:lstStyle/>
          <a:p>
            <a:pPr lvl="0" algn="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sz="1200" dirty="0">
                <a:cs typeface="Lucida Sans Unicode" panose="020B0602030504020204" pitchFamily="34" charset="0"/>
              </a:rPr>
              <a:t>14</a:t>
            </a:fld>
            <a:endParaRPr lang="en-US" altLang="x-none" sz="1200" dirty="0">
              <a:ea typeface="Lucida Sans Unicode" panose="020B0602030504020204" pitchFamily="34" charset="0"/>
              <a:cs typeface="Lucida Sans Unicode" panose="020B0602030504020204" pitchFamily="34" charset="0"/>
            </a:endParaRPr>
          </a:p>
        </p:txBody>
      </p:sp>
      <p:sp>
        <p:nvSpPr>
          <p:cNvPr id="43009" name="Slide Image Placeholder 43008"/>
          <p:cNvSpPr txBox="1">
            <a:spLocks noGrp="1" noRot="1" noChangeAspect="1"/>
          </p:cNvSpPr>
          <p:nvPr>
            <p:ph type="sldImg"/>
          </p:nvPr>
        </p:nvSpPr>
        <p:spPr>
          <a:xfrm>
            <a:off x="1143000" y="685800"/>
            <a:ext cx="4572000" cy="3429000"/>
          </a:xfrm>
          <a:prstGeom prst="rect">
            <a:avLst/>
          </a:prstGeom>
          <a:solidFill>
            <a:srgbClr val="FFFFFF"/>
          </a:solidFill>
          <a:ln w="9525" cap="flat" cmpd="sng">
            <a:solidFill>
              <a:srgbClr val="000000"/>
            </a:solidFill>
            <a:prstDash val="solid"/>
            <a:headEnd type="none" w="med" len="med"/>
            <a:tailEnd type="none" w="med" len="med"/>
          </a:ln>
        </p:spPr>
      </p:sp>
      <p:sp>
        <p:nvSpPr>
          <p:cNvPr id="43010" name="Text Placeholder 43009"/>
          <p:cNvSpPr txBox="1">
            <a:spLocks noGrp="1"/>
          </p:cNvSpPr>
          <p:nvPr>
            <p:ph type="body" idx="1"/>
          </p:nvPr>
        </p:nvSpPr>
        <p:spPr>
          <a:xfrm>
            <a:off x="685800" y="4343400"/>
            <a:ext cx="5486400" cy="4114800"/>
          </a:xfrm>
          <a:prstGeom prst="rect">
            <a:avLst/>
          </a:prstGeom>
          <a:noFill/>
          <a:ln w="9525">
            <a:noFill/>
          </a:ln>
        </p:spPr>
        <p:txBody>
          <a:bodyPr wrap="none" anchor="ctr"/>
          <a:lstStyle/>
          <a:p>
            <a:pPr lvl="0"/>
            <a:endParaRPr lang="en-US" altLang="x-non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2"/>
          </p:nvPr>
        </p:nvSpPr>
        <p:spPr/>
        <p:txBody>
          <a:bodyPr/>
          <a:lstStyle/>
          <a:p>
            <a:pPr lvl="0" algn="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sz="1200" dirty="0">
                <a:cs typeface="Lucida Sans Unicode" panose="020B0602030504020204" pitchFamily="34" charset="0"/>
              </a:rPr>
              <a:t>16</a:t>
            </a:fld>
            <a:endParaRPr lang="en-US" altLang="x-none" sz="1200" dirty="0">
              <a:ea typeface="Lucida Sans Unicode" panose="020B0602030504020204" pitchFamily="34" charset="0"/>
              <a:cs typeface="Lucida Sans Unicode" panose="020B0602030504020204" pitchFamily="34" charset="0"/>
            </a:endParaRPr>
          </a:p>
        </p:txBody>
      </p:sp>
      <p:sp>
        <p:nvSpPr>
          <p:cNvPr id="34817" name="Slide Image Placeholder 34816"/>
          <p:cNvSpPr txBox="1">
            <a:spLocks noGrp="1" noRot="1" noChangeAspect="1"/>
          </p:cNvSpPr>
          <p:nvPr>
            <p:ph type="sldImg"/>
          </p:nvPr>
        </p:nvSpPr>
        <p:spPr>
          <a:xfrm>
            <a:off x="1143000" y="685800"/>
            <a:ext cx="4572000" cy="3429000"/>
          </a:xfrm>
          <a:prstGeom prst="rect">
            <a:avLst/>
          </a:prstGeom>
          <a:solidFill>
            <a:srgbClr val="FFFFFF"/>
          </a:solidFill>
          <a:ln w="9525" cap="flat" cmpd="sng">
            <a:solidFill>
              <a:srgbClr val="000000"/>
            </a:solidFill>
            <a:prstDash val="solid"/>
            <a:headEnd type="none" w="med" len="med"/>
            <a:tailEnd type="none" w="med" len="med"/>
          </a:ln>
        </p:spPr>
      </p:sp>
      <p:sp>
        <p:nvSpPr>
          <p:cNvPr id="34818" name="Text Placeholder 34817"/>
          <p:cNvSpPr txBox="1">
            <a:spLocks noGrp="1"/>
          </p:cNvSpPr>
          <p:nvPr>
            <p:ph type="body" idx="1"/>
          </p:nvPr>
        </p:nvSpPr>
        <p:spPr>
          <a:xfrm>
            <a:off x="685800" y="4343400"/>
            <a:ext cx="5486400" cy="4114800"/>
          </a:xfrm>
          <a:prstGeom prst="rect">
            <a:avLst/>
          </a:prstGeom>
          <a:noFill/>
          <a:ln w="9525">
            <a:noFill/>
          </a:ln>
        </p:spPr>
        <p:txBody>
          <a:bodyPr wrap="none" anchor="ctr"/>
          <a:lstStyle/>
          <a:p>
            <a:pPr lvl="0"/>
            <a:endParaRPr lang="en-US" altLang="x-non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6DF9A32-94EA-4D8D-A3E8-DB357C09F19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1/9/2022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6DF9A32-94EA-4D8D-A3E8-DB357C09F19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1/9/2022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6DF9A32-94EA-4D8D-A3E8-DB357C09F19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1/9/2022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6DF9A32-94EA-4D8D-A3E8-DB357C09F19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1/9/2022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6DF9A32-94EA-4D8D-A3E8-DB357C09F19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1/9/2022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6DF9A32-94EA-4D8D-A3E8-DB357C09F19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1/9/2022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6DF9A32-94EA-4D8D-A3E8-DB357C09F19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1/9/2022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6DF9A32-94EA-4D8D-A3E8-DB357C09F19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1/9/2022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6DF9A32-94EA-4D8D-A3E8-DB357C09F19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1/9/2022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6DF9A32-94EA-4D8D-A3E8-DB357C09F19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1/9/2022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6DF9A32-94EA-4D8D-A3E8-DB357C09F19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1/9/2022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lstStyle/>
          <a:p>
            <a:pPr lvl="0"/>
            <a:r>
              <a:rPr dirty="0"/>
              <a:t>Click to edit Master title style</a:t>
            </a:r>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6DF9A32-94EA-4D8D-A3E8-DB357C09F19A}"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1/9/2022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defRPr>
            </a:lvl1pPr>
          </a:lstStyle>
          <a:p>
            <a:pPr lvl="0" eaLnBrk="1" hangingPunct="1">
              <a:buNone/>
            </a:pPr>
            <a:fld id="{9A0DB2DC-4C9A-4742-B13C-FB6460FD3503}" type="slidenum">
              <a:rPr lang="en-US" dirty="0">
                <a:latin typeface="Calibri" panose="020F0502020204030204" pitchFamily="34" charset="0"/>
              </a:rPr>
              <a:t>‹#›</a:t>
            </a:fld>
            <a:endParaRPr 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slide" Target="slide25.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slide" Target="slide23.xml"/><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2.wav"/><Relationship Id="rId4" Type="http://schemas.openxmlformats.org/officeDocument/2006/relationships/slide" Target="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90855" y="1078230"/>
            <a:ext cx="8162925" cy="1568450"/>
          </a:xfrm>
          <a:prstGeom prst="rect">
            <a:avLst/>
          </a:prstGeom>
          <a:noFill/>
        </p:spPr>
        <p:txBody>
          <a:bodyPr wrap="square" rtlCol="0">
            <a:spAutoFit/>
          </a:bodyPr>
          <a:lstStyle/>
          <a:p>
            <a:pPr algn="ctr"/>
            <a:r>
              <a:rPr lang="en-US" sz="3200" b="1">
                <a:solidFill>
                  <a:schemeClr val="tx2"/>
                </a:solidFill>
                <a:latin typeface="Times New Roman" panose="02020603050405020304" pitchFamily="18" charset="0"/>
                <a:cs typeface="Times New Roman" panose="02020603050405020304" pitchFamily="18" charset="0"/>
              </a:rPr>
              <a:t>CHỦ ĐỀ: </a:t>
            </a:r>
            <a:r>
              <a:rPr lang="en-US" sz="3200" b="1">
                <a:gradFill>
                  <a:gsLst>
                    <a:gs pos="0">
                      <a:srgbClr val="FE4444"/>
                    </a:gs>
                    <a:gs pos="100000">
                      <a:srgbClr val="832B2B"/>
                    </a:gs>
                  </a:gsLst>
                  <a:lin scaled="0"/>
                </a:gradFill>
                <a:latin typeface="Times New Roman" panose="02020603050405020304" pitchFamily="18" charset="0"/>
                <a:cs typeface="Times New Roman" panose="02020603050405020304" pitchFamily="18" charset="0"/>
              </a:rPr>
              <a:t>TÌNH YÊU NƯỚC CỦA NGƯỜI NÔNG DÂN VIỆT NAM THỜI KỲ ĐẦU CHỐNG PHÁP</a:t>
            </a:r>
          </a:p>
        </p:txBody>
      </p:sp>
      <p:sp>
        <p:nvSpPr>
          <p:cNvPr id="3" name="Text Box 2"/>
          <p:cNvSpPr txBox="1"/>
          <p:nvPr/>
        </p:nvSpPr>
        <p:spPr>
          <a:xfrm>
            <a:off x="3521710" y="556260"/>
            <a:ext cx="2101850" cy="521970"/>
          </a:xfrm>
          <a:prstGeom prst="rect">
            <a:avLst/>
          </a:prstGeom>
          <a:solidFill>
            <a:srgbClr val="FFFF00"/>
          </a:solidFill>
        </p:spPr>
        <p:txBody>
          <a:bodyPr wrap="square" rtlCol="0">
            <a:spAutoFit/>
          </a:bodyPr>
          <a:lstStyle/>
          <a:p>
            <a:pPr algn="ctr"/>
            <a:r>
              <a:rPr lang="en-US" sz="2800" b="1" i="1">
                <a:latin typeface="Times New Roman" panose="02020603050405020304" pitchFamily="18" charset="0"/>
                <a:cs typeface="Times New Roman" panose="02020603050405020304" pitchFamily="18" charset="0"/>
              </a:rPr>
              <a:t>TUẦN 8</a:t>
            </a:r>
          </a:p>
        </p:txBody>
      </p:sp>
      <p:sp>
        <p:nvSpPr>
          <p:cNvPr id="4" name="Text Box 3"/>
          <p:cNvSpPr txBox="1"/>
          <p:nvPr/>
        </p:nvSpPr>
        <p:spPr>
          <a:xfrm>
            <a:off x="859790" y="3077845"/>
            <a:ext cx="1959610" cy="368300"/>
          </a:xfrm>
          <a:prstGeom prst="rect">
            <a:avLst/>
          </a:prstGeom>
          <a:noFill/>
        </p:spPr>
        <p:txBody>
          <a:bodyPr wrap="square" rtlCol="0">
            <a:spAutoFit/>
          </a:bodyPr>
          <a:lstStyle/>
          <a:p>
            <a:endParaRPr lang="en-US"/>
          </a:p>
        </p:txBody>
      </p:sp>
      <p:sp>
        <p:nvSpPr>
          <p:cNvPr id="6" name="Text Box 5"/>
          <p:cNvSpPr txBox="1"/>
          <p:nvPr/>
        </p:nvSpPr>
        <p:spPr>
          <a:xfrm>
            <a:off x="2898775" y="2877820"/>
            <a:ext cx="3345815" cy="922020"/>
          </a:xfrm>
          <a:prstGeom prst="rect">
            <a:avLst/>
          </a:prstGeom>
          <a:noFill/>
        </p:spPr>
        <p:txBody>
          <a:bodyPr wrap="square" rtlCol="0">
            <a:spAutoFit/>
            <a:scene3d>
              <a:camera prst="orthographicFront"/>
              <a:lightRig rig="threePt" dir="t"/>
            </a:scene3d>
          </a:bodyPr>
          <a:lstStyle/>
          <a:p>
            <a:r>
              <a:rPr lang="en-US" sz="5400" b="1">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LÀNG</a:t>
            </a:r>
          </a:p>
        </p:txBody>
      </p:sp>
      <p:sp>
        <p:nvSpPr>
          <p:cNvPr id="7" name="Text Box 6"/>
          <p:cNvSpPr txBox="1"/>
          <p:nvPr/>
        </p:nvSpPr>
        <p:spPr>
          <a:xfrm>
            <a:off x="5885180" y="3611880"/>
            <a:ext cx="1963420" cy="521970"/>
          </a:xfrm>
          <a:prstGeom prst="rect">
            <a:avLst/>
          </a:prstGeom>
          <a:noFill/>
        </p:spPr>
        <p:txBody>
          <a:bodyPr wrap="square" rtlCol="0">
            <a:spAutoFit/>
          </a:bodyPr>
          <a:lstStyle/>
          <a:p>
            <a:r>
              <a:rPr lang="en-US" sz="2800" b="1">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Kim Lân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s 20480"/>
          <p:cNvSpPr/>
          <p:nvPr/>
        </p:nvSpPr>
        <p:spPr>
          <a:xfrm>
            <a:off x="5257800" y="1219200"/>
            <a:ext cx="3886200" cy="6096000"/>
          </a:xfrm>
          <a:prstGeom prst="rect">
            <a:avLst/>
          </a:prstGeom>
          <a:solidFill>
            <a:srgbClr val="BBE0E3"/>
          </a:solidFill>
          <a:ln w="9360" cap="flat" cmpd="sng">
            <a:solidFill>
              <a:srgbClr val="000000"/>
            </a:solidFill>
            <a:prstDash val="solid"/>
            <a:miter/>
            <a:headEnd type="none" w="med" len="med"/>
            <a:tailEnd type="none" w="med" len="med"/>
          </a:ln>
        </p:spPr>
        <p:txBody>
          <a:bodyPr/>
          <a:lstStyle/>
          <a:p>
            <a:endParaRPr lang="en-US"/>
          </a:p>
        </p:txBody>
      </p:sp>
      <p:sp>
        <p:nvSpPr>
          <p:cNvPr id="20482" name="Text Box 20481"/>
          <p:cNvSpPr txBox="1"/>
          <p:nvPr/>
        </p:nvSpPr>
        <p:spPr>
          <a:xfrm>
            <a:off x="0" y="6096000"/>
            <a:ext cx="3657600" cy="366713"/>
          </a:xfrm>
          <a:prstGeom prst="rect">
            <a:avLst/>
          </a:prstGeom>
          <a:noFill/>
          <a:ln w="9525">
            <a:noFill/>
          </a:ln>
        </p:spPr>
        <p:txBody>
          <a:bodyPr/>
          <a:lstStyle/>
          <a:p>
            <a:endParaRPr lang="en-US"/>
          </a:p>
        </p:txBody>
      </p:sp>
      <p:sp>
        <p:nvSpPr>
          <p:cNvPr id="20485" name="Text Box 20484"/>
          <p:cNvSpPr txBox="1"/>
          <p:nvPr/>
        </p:nvSpPr>
        <p:spPr>
          <a:xfrm>
            <a:off x="0" y="0"/>
            <a:ext cx="3352800" cy="461645"/>
          </a:xfrm>
          <a:prstGeom prst="rect">
            <a:avLst/>
          </a:prstGeom>
          <a:noFill/>
          <a:ln w="9525">
            <a:noFill/>
          </a:ln>
        </p:spPr>
        <p:txBody>
          <a:bodyPr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err="1">
                <a:solidFill>
                  <a:srgbClr val="000000"/>
                </a:solidFill>
                <a:latin typeface="Times New Roman" panose="02020603050405020304" pitchFamily="18" charset="0"/>
              </a:rPr>
              <a:t>Tiết</a:t>
            </a:r>
            <a:r>
              <a:rPr lang="en-US" altLang="x-none" sz="2400" b="1">
                <a:solidFill>
                  <a:srgbClr val="000000"/>
                </a:solidFill>
                <a:latin typeface="Times New Roman" panose="02020603050405020304" pitchFamily="18" charset="0"/>
              </a:rPr>
              <a:t> 37,38</a:t>
            </a:r>
          </a:p>
        </p:txBody>
      </p:sp>
      <p:sp>
        <p:nvSpPr>
          <p:cNvPr id="20486" name="Text Box 20485"/>
          <p:cNvSpPr txBox="1"/>
          <p:nvPr/>
        </p:nvSpPr>
        <p:spPr>
          <a:xfrm>
            <a:off x="5791200" y="533400"/>
            <a:ext cx="3352800" cy="460375"/>
          </a:xfrm>
          <a:prstGeom prst="rect">
            <a:avLst/>
          </a:prstGeom>
          <a:noFill/>
          <a:ln w="9525">
            <a:noFill/>
          </a:ln>
        </p:spPr>
        <p:txBody>
          <a:bodyPr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0000"/>
                </a:solidFill>
                <a:latin typeface="Times New Roman" panose="02020603050405020304" pitchFamily="18" charset="0"/>
              </a:rPr>
              <a:t>Kim </a:t>
            </a:r>
            <a:r>
              <a:rPr lang="en-US" altLang="x-none" sz="2400" b="1" err="1">
                <a:solidFill>
                  <a:srgbClr val="000000"/>
                </a:solidFill>
                <a:latin typeface="Times New Roman" panose="02020603050405020304" pitchFamily="18" charset="0"/>
              </a:rPr>
              <a:t>Lân</a:t>
            </a:r>
            <a:endParaRPr lang="en-US" altLang="x-none" sz="2400" b="1">
              <a:solidFill>
                <a:srgbClr val="000000"/>
              </a:solidFill>
              <a:latin typeface="Times New Roman" panose="02020603050405020304" pitchFamily="18" charset="0"/>
            </a:endParaRPr>
          </a:p>
        </p:txBody>
      </p:sp>
      <p:sp>
        <p:nvSpPr>
          <p:cNvPr id="20488" name="Text Box 20487"/>
          <p:cNvSpPr txBox="1"/>
          <p:nvPr/>
        </p:nvSpPr>
        <p:spPr>
          <a:xfrm>
            <a:off x="284480" y="2455545"/>
            <a:ext cx="2286000" cy="461645"/>
          </a:xfrm>
          <a:prstGeom prst="rect">
            <a:avLst/>
          </a:prstGeom>
          <a:noFill/>
          <a:ln w="9525">
            <a:noFill/>
          </a:ln>
        </p:spPr>
        <p:txBody>
          <a:bodyPr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00FF"/>
                </a:solidFill>
                <a:latin typeface="Times New Roman" panose="02020603050405020304" pitchFamily="18" charset="0"/>
                <a:cs typeface="Times New Roman" panose="02020603050405020304" pitchFamily="18" charset="0"/>
              </a:rPr>
              <a:t>*</a:t>
            </a:r>
            <a:r>
              <a:rPr lang="en-US" altLang="x-none" sz="2400" b="1" err="1">
                <a:solidFill>
                  <a:srgbClr val="0000FF"/>
                </a:solidFill>
                <a:latin typeface="Times New Roman" panose="02020603050405020304" pitchFamily="18" charset="0"/>
                <a:cs typeface="Times New Roman" panose="02020603050405020304" pitchFamily="18" charset="0"/>
              </a:rPr>
              <a:t>Với</a:t>
            </a:r>
            <a:r>
              <a:rPr lang="en-US" altLang="x-none" sz="2400" b="1">
                <a:solidFill>
                  <a:srgbClr val="0000FF"/>
                </a:solidFill>
                <a:latin typeface="Times New Roman" panose="02020603050405020304" pitchFamily="18" charset="0"/>
                <a:cs typeface="Times New Roman" panose="02020603050405020304" pitchFamily="18" charset="0"/>
              </a:rPr>
              <a:t> </a:t>
            </a:r>
            <a:r>
              <a:rPr lang="en-US" altLang="x-none" sz="2400" b="1" err="1">
                <a:solidFill>
                  <a:srgbClr val="0000FF"/>
                </a:solidFill>
                <a:latin typeface="Times New Roman" panose="02020603050405020304" pitchFamily="18" charset="0"/>
                <a:cs typeface="Times New Roman" panose="02020603050405020304" pitchFamily="18" charset="0"/>
              </a:rPr>
              <a:t>Làng</a:t>
            </a:r>
            <a:r>
              <a:rPr lang="en-US" altLang="x-none" sz="2400" b="1">
                <a:solidFill>
                  <a:srgbClr val="0000FF"/>
                </a:solidFill>
                <a:latin typeface="Times New Roman" panose="02020603050405020304" pitchFamily="18" charset="0"/>
                <a:cs typeface="Times New Roman" panose="02020603050405020304" pitchFamily="18" charset="0"/>
              </a:rPr>
              <a:t>.</a:t>
            </a:r>
          </a:p>
        </p:txBody>
      </p:sp>
      <p:sp>
        <p:nvSpPr>
          <p:cNvPr id="20489" name="Text Box 20488"/>
          <p:cNvSpPr txBox="1"/>
          <p:nvPr/>
        </p:nvSpPr>
        <p:spPr>
          <a:xfrm>
            <a:off x="76200" y="2837815"/>
            <a:ext cx="4876800" cy="457200"/>
          </a:xfrm>
          <a:prstGeom prst="rect">
            <a:avLst/>
          </a:prstGeom>
          <a:noFill/>
          <a:ln w="9525">
            <a:noFill/>
          </a:ln>
        </p:spPr>
        <p:txBody>
          <a:bodyPr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6600"/>
                </a:solidFill>
                <a:latin typeface="Times New Roman" panose="02020603050405020304" pitchFamily="18" charset="0"/>
              </a:rPr>
              <a:t>-</a:t>
            </a:r>
            <a:r>
              <a:rPr lang="en-US" altLang="x-none" sz="2400" b="1" err="1">
                <a:solidFill>
                  <a:srgbClr val="006600"/>
                </a:solidFill>
                <a:latin typeface="Times New Roman" panose="02020603050405020304" pitchFamily="18" charset="0"/>
              </a:rPr>
              <a:t>Luôn</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nhớ</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làng</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và</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tự</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hào</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về</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làng</a:t>
            </a:r>
            <a:r>
              <a:rPr lang="en-US" altLang="x-none" sz="2400" b="1">
                <a:solidFill>
                  <a:srgbClr val="006600"/>
                </a:solidFill>
                <a:latin typeface="Times New Roman" panose="02020603050405020304" pitchFamily="18" charset="0"/>
              </a:rPr>
              <a:t>.</a:t>
            </a:r>
          </a:p>
        </p:txBody>
      </p:sp>
      <p:sp>
        <p:nvSpPr>
          <p:cNvPr id="20490" name="Text Box 20489"/>
          <p:cNvSpPr txBox="1"/>
          <p:nvPr/>
        </p:nvSpPr>
        <p:spPr>
          <a:xfrm>
            <a:off x="4479925" y="-573087"/>
            <a:ext cx="184150" cy="366712"/>
          </a:xfrm>
          <a:prstGeom prst="rect">
            <a:avLst/>
          </a:prstGeom>
          <a:noFill/>
          <a:ln w="9525">
            <a:noFill/>
          </a:ln>
        </p:spPr>
        <p:txBody>
          <a:bodyPr/>
          <a:lstStyle/>
          <a:p>
            <a:endParaRPr lang="en-US"/>
          </a:p>
        </p:txBody>
      </p:sp>
      <p:sp>
        <p:nvSpPr>
          <p:cNvPr id="20491" name="Text Box 20490"/>
          <p:cNvSpPr txBox="1"/>
          <p:nvPr/>
        </p:nvSpPr>
        <p:spPr>
          <a:xfrm>
            <a:off x="0" y="3295015"/>
            <a:ext cx="5257800" cy="825500"/>
          </a:xfrm>
          <a:prstGeom prst="rect">
            <a:avLst/>
          </a:prstGeom>
          <a:noFill/>
          <a:ln w="9525">
            <a:noFill/>
          </a:ln>
        </p:spPr>
        <p:txBody>
          <a:bodyPr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chemeClr val="tx1"/>
                </a:solidFill>
                <a:latin typeface="Times New Roman" panose="02020603050405020304" pitchFamily="18" charset="0"/>
              </a:rPr>
              <a:t>=&gt;</a:t>
            </a:r>
            <a:r>
              <a:rPr lang="en-US" altLang="x-none" sz="2400" b="1" err="1">
                <a:solidFill>
                  <a:schemeClr val="tx1"/>
                </a:solidFill>
                <a:latin typeface="Times New Roman" panose="02020603050405020304" pitchFamily="18" charset="0"/>
              </a:rPr>
              <a:t>Yêu</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làng</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tha</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thiết</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b</a:t>
            </a:r>
            <a:r>
              <a:rPr lang="en-US" altLang="x-none" b="1" err="1">
                <a:solidFill>
                  <a:schemeClr val="tx1"/>
                </a:solidFill>
              </a:rPr>
              <a:t>ằ</a:t>
            </a:r>
            <a:r>
              <a:rPr lang="en-US" altLang="x-none" sz="2400" b="1" err="1">
                <a:solidFill>
                  <a:schemeClr val="tx1"/>
                </a:solidFill>
                <a:latin typeface="Times New Roman" panose="02020603050405020304" pitchFamily="18" charset="0"/>
              </a:rPr>
              <a:t>ng</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tình</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yêu</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thuần</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phác</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của</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người</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nông</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dân</a:t>
            </a:r>
            <a:r>
              <a:rPr lang="en-US" altLang="x-none" sz="2400" b="1">
                <a:solidFill>
                  <a:schemeClr val="tx1"/>
                </a:solidFill>
                <a:latin typeface="Times New Roman" panose="02020603050405020304" pitchFamily="18" charset="0"/>
              </a:rPr>
              <a:t>.</a:t>
            </a:r>
          </a:p>
        </p:txBody>
      </p:sp>
      <p:sp>
        <p:nvSpPr>
          <p:cNvPr id="20492" name="Text Box 20491"/>
          <p:cNvSpPr txBox="1"/>
          <p:nvPr/>
        </p:nvSpPr>
        <p:spPr>
          <a:xfrm>
            <a:off x="128270" y="4036060"/>
            <a:ext cx="3276600" cy="461645"/>
          </a:xfrm>
          <a:prstGeom prst="rect">
            <a:avLst/>
          </a:prstGeom>
          <a:noFill/>
          <a:ln w="9525">
            <a:noFill/>
          </a:ln>
        </p:spPr>
        <p:txBody>
          <a:bodyPr lIns="90000" tIns="46800" rIns="90000" bIns="46800">
            <a:spAutoFit/>
          </a:bodyPr>
          <a:lstStyle/>
          <a:p>
            <a:pPr defTabSz="449580">
              <a:spcBef>
                <a:spcPts val="175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00FF"/>
                </a:solidFill>
              </a:rPr>
              <a:t>*</a:t>
            </a:r>
            <a:r>
              <a:rPr lang="en-US" altLang="x-none" sz="2400" b="1" err="1">
                <a:solidFill>
                  <a:srgbClr val="0000FF"/>
                </a:solidFill>
                <a:latin typeface="Times New Roman" panose="02020603050405020304" pitchFamily="18" charset="0"/>
              </a:rPr>
              <a:t>Với</a:t>
            </a:r>
            <a:r>
              <a:rPr lang="en-US" altLang="x-none" sz="2400" b="1">
                <a:solidFill>
                  <a:srgbClr val="0000FF"/>
                </a:solidFill>
                <a:latin typeface="Times New Roman" panose="02020603050405020304" pitchFamily="18" charset="0"/>
              </a:rPr>
              <a:t> </a:t>
            </a:r>
            <a:r>
              <a:rPr lang="en-US" altLang="x-none" sz="2400" b="1" err="1">
                <a:solidFill>
                  <a:srgbClr val="0000FF"/>
                </a:solidFill>
                <a:latin typeface="Times New Roman" panose="02020603050405020304" pitchFamily="18" charset="0"/>
              </a:rPr>
              <a:t>kháng</a:t>
            </a:r>
            <a:r>
              <a:rPr lang="en-US" altLang="x-none" sz="2400" b="1">
                <a:solidFill>
                  <a:srgbClr val="0000FF"/>
                </a:solidFill>
                <a:latin typeface="Times New Roman" panose="02020603050405020304" pitchFamily="18" charset="0"/>
              </a:rPr>
              <a:t> </a:t>
            </a:r>
            <a:r>
              <a:rPr lang="en-US" altLang="x-none" sz="2400" b="1" err="1">
                <a:solidFill>
                  <a:srgbClr val="0000FF"/>
                </a:solidFill>
                <a:latin typeface="Times New Roman" panose="02020603050405020304" pitchFamily="18" charset="0"/>
              </a:rPr>
              <a:t>chiến</a:t>
            </a:r>
            <a:r>
              <a:rPr lang="en-US" altLang="x-none" sz="2400" b="1">
                <a:solidFill>
                  <a:srgbClr val="0000FF"/>
                </a:solidFill>
                <a:latin typeface="Times New Roman" panose="02020603050405020304" pitchFamily="18" charset="0"/>
              </a:rPr>
              <a:t>.</a:t>
            </a:r>
          </a:p>
        </p:txBody>
      </p:sp>
      <p:sp>
        <p:nvSpPr>
          <p:cNvPr id="20493" name="Text Box 20492"/>
          <p:cNvSpPr txBox="1"/>
          <p:nvPr/>
        </p:nvSpPr>
        <p:spPr>
          <a:xfrm>
            <a:off x="207645" y="4396105"/>
            <a:ext cx="2819400" cy="460375"/>
          </a:xfrm>
          <a:prstGeom prst="rect">
            <a:avLst/>
          </a:prstGeom>
          <a:noFill/>
          <a:ln w="9525">
            <a:noFill/>
          </a:ln>
        </p:spPr>
        <p:txBody>
          <a:bodyPr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6600"/>
                </a:solidFill>
                <a:latin typeface="Times New Roman" panose="02020603050405020304" pitchFamily="18" charset="0"/>
              </a:rPr>
              <a:t>-</a:t>
            </a:r>
            <a:r>
              <a:rPr lang="en-US" altLang="x-none" sz="2400" b="1" err="1">
                <a:solidFill>
                  <a:srgbClr val="006600"/>
                </a:solidFill>
                <a:latin typeface="Times New Roman" panose="02020603050405020304" pitchFamily="18" charset="0"/>
              </a:rPr>
              <a:t>Đi</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tản</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cư</a:t>
            </a:r>
            <a:endParaRPr lang="en-US" altLang="x-none" sz="2400" b="1">
              <a:solidFill>
                <a:srgbClr val="006600"/>
              </a:solidFill>
              <a:latin typeface="Times New Roman" panose="02020603050405020304" pitchFamily="18" charset="0"/>
            </a:endParaRPr>
          </a:p>
        </p:txBody>
      </p:sp>
      <p:sp>
        <p:nvSpPr>
          <p:cNvPr id="20495" name="Text Box 20494"/>
          <p:cNvSpPr txBox="1"/>
          <p:nvPr/>
        </p:nvSpPr>
        <p:spPr>
          <a:xfrm>
            <a:off x="160020" y="4761230"/>
            <a:ext cx="3200400" cy="460375"/>
          </a:xfrm>
          <a:prstGeom prst="rect">
            <a:avLst/>
          </a:prstGeom>
          <a:noFill/>
          <a:ln w="9525">
            <a:noFill/>
          </a:ln>
        </p:spPr>
        <p:txBody>
          <a:bodyPr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b="1">
                <a:solidFill>
                  <a:srgbClr val="006600"/>
                </a:solidFill>
              </a:rPr>
              <a:t>- </a:t>
            </a:r>
            <a:r>
              <a:rPr lang="en-US" altLang="x-none" sz="2400" b="1" err="1">
                <a:solidFill>
                  <a:srgbClr val="006600"/>
                </a:solidFill>
                <a:latin typeface="Times New Roman" panose="02020603050405020304" pitchFamily="18" charset="0"/>
              </a:rPr>
              <a:t>Đi</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nghe</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ngóng</a:t>
            </a:r>
            <a:r>
              <a:rPr lang="en-US" altLang="x-none" sz="2400" b="1">
                <a:solidFill>
                  <a:srgbClr val="006600"/>
                </a:solidFill>
                <a:latin typeface="Times New Roman" panose="02020603050405020304" pitchFamily="18" charset="0"/>
              </a:rPr>
              <a:t> tin </a:t>
            </a:r>
            <a:r>
              <a:rPr lang="en-US" altLang="x-none" sz="2400" b="1" err="1">
                <a:solidFill>
                  <a:srgbClr val="006600"/>
                </a:solidFill>
                <a:latin typeface="Times New Roman" panose="02020603050405020304" pitchFamily="18" charset="0"/>
              </a:rPr>
              <a:t>tức</a:t>
            </a:r>
            <a:endParaRPr lang="en-US" altLang="x-none" sz="2400" b="1">
              <a:solidFill>
                <a:srgbClr val="006600"/>
              </a:solidFill>
              <a:latin typeface="Times New Roman" panose="02020603050405020304" pitchFamily="18" charset="0"/>
            </a:endParaRPr>
          </a:p>
        </p:txBody>
      </p:sp>
      <p:sp>
        <p:nvSpPr>
          <p:cNvPr id="20497" name="Text Box 20496"/>
          <p:cNvSpPr txBox="1"/>
          <p:nvPr/>
        </p:nvSpPr>
        <p:spPr>
          <a:xfrm>
            <a:off x="0" y="5132070"/>
            <a:ext cx="5029200" cy="831215"/>
          </a:xfrm>
          <a:prstGeom prst="rect">
            <a:avLst/>
          </a:prstGeom>
          <a:noFill/>
          <a:ln w="9525">
            <a:noFill/>
          </a:ln>
        </p:spPr>
        <p:txBody>
          <a:bodyPr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chemeClr val="tx1"/>
                </a:solidFill>
                <a:latin typeface="Times New Roman" panose="02020603050405020304" pitchFamily="18" charset="0"/>
              </a:rPr>
              <a:t>=&gt; </a:t>
            </a:r>
            <a:r>
              <a:rPr lang="en-US" altLang="x-none" sz="2400" b="1" err="1">
                <a:solidFill>
                  <a:schemeClr val="tx1"/>
                </a:solidFill>
                <a:latin typeface="Times New Roman" panose="02020603050405020304" pitchFamily="18" charset="0"/>
              </a:rPr>
              <a:t>Quan</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tâm</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đến</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kháng</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chiến</a:t>
            </a:r>
            <a:r>
              <a:rPr lang="en-US" altLang="x-none" sz="2400" b="1">
                <a:solidFill>
                  <a:schemeClr val="tx1"/>
                </a:solidFill>
                <a:latin typeface="Times New Roman" panose="02020603050405020304" pitchFamily="18" charset="0"/>
              </a:rPr>
              <a:t>, tin </a:t>
            </a:r>
            <a:r>
              <a:rPr lang="en-US" altLang="x-none" sz="2400" b="1" err="1">
                <a:solidFill>
                  <a:schemeClr val="tx1"/>
                </a:solidFill>
                <a:latin typeface="Times New Roman" panose="02020603050405020304" pitchFamily="18" charset="0"/>
              </a:rPr>
              <a:t>tưởng</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vào</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kháng</a:t>
            </a:r>
            <a:r>
              <a:rPr lang="en-US" altLang="x-none" sz="2400" b="1">
                <a:solidFill>
                  <a:schemeClr val="tx1"/>
                </a:solidFill>
                <a:latin typeface="Times New Roman" panose="02020603050405020304" pitchFamily="18" charset="0"/>
              </a:rPr>
              <a:t> </a:t>
            </a:r>
            <a:r>
              <a:rPr lang="en-US" altLang="x-none" sz="2400" b="1" err="1">
                <a:solidFill>
                  <a:schemeClr val="tx1"/>
                </a:solidFill>
                <a:latin typeface="Times New Roman" panose="02020603050405020304" pitchFamily="18" charset="0"/>
              </a:rPr>
              <a:t>chiến</a:t>
            </a:r>
            <a:r>
              <a:rPr lang="en-US" altLang="x-none" sz="2400" b="1">
                <a:solidFill>
                  <a:schemeClr val="tx1"/>
                </a:solidFill>
                <a:latin typeface="Times New Roman" panose="02020603050405020304" pitchFamily="18" charset="0"/>
              </a:rPr>
              <a:t>.</a:t>
            </a:r>
          </a:p>
        </p:txBody>
      </p:sp>
      <p:sp>
        <p:nvSpPr>
          <p:cNvPr id="20499" name="Text Box 20498"/>
          <p:cNvSpPr txBox="1"/>
          <p:nvPr/>
        </p:nvSpPr>
        <p:spPr>
          <a:xfrm>
            <a:off x="0" y="5954395"/>
            <a:ext cx="5257800" cy="831215"/>
          </a:xfrm>
          <a:prstGeom prst="rect">
            <a:avLst/>
          </a:prstGeom>
          <a:noFill/>
          <a:ln w="9525">
            <a:noFill/>
          </a:ln>
        </p:spPr>
        <p:txBody>
          <a:bodyPr wrap="square"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FF00FF"/>
                </a:solidFill>
                <a:latin typeface="Times New Roman" panose="02020603050405020304" pitchFamily="18" charset="0"/>
              </a:rPr>
              <a:t>=&gt; </a:t>
            </a:r>
            <a:r>
              <a:rPr lang="en-US" altLang="x-none" sz="2400" b="1" err="1">
                <a:solidFill>
                  <a:srgbClr val="FF00FF"/>
                </a:solidFill>
                <a:latin typeface="Times New Roman" panose="02020603050405020304" pitchFamily="18" charset="0"/>
              </a:rPr>
              <a:t>Chuyển</a:t>
            </a:r>
            <a:r>
              <a:rPr lang="en-US" altLang="x-none" sz="2400" b="1">
                <a:solidFill>
                  <a:srgbClr val="FF00FF"/>
                </a:solidFill>
                <a:latin typeface="Times New Roman" panose="02020603050405020304" pitchFamily="18" charset="0"/>
              </a:rPr>
              <a:t> </a:t>
            </a:r>
            <a:r>
              <a:rPr lang="en-US" altLang="x-none" sz="2400" b="1" err="1">
                <a:solidFill>
                  <a:srgbClr val="FF00FF"/>
                </a:solidFill>
                <a:latin typeface="Times New Roman" panose="02020603050405020304" pitchFamily="18" charset="0"/>
              </a:rPr>
              <a:t>biến</a:t>
            </a:r>
            <a:r>
              <a:rPr lang="en-US" altLang="x-none" sz="2400" b="1">
                <a:solidFill>
                  <a:srgbClr val="FF00FF"/>
                </a:solidFill>
                <a:latin typeface="Times New Roman" panose="02020603050405020304" pitchFamily="18" charset="0"/>
              </a:rPr>
              <a:t> </a:t>
            </a:r>
            <a:r>
              <a:rPr lang="en-US" altLang="x-none" sz="2400" b="1" err="1">
                <a:solidFill>
                  <a:srgbClr val="FF00FF"/>
                </a:solidFill>
                <a:latin typeface="Times New Roman" panose="02020603050405020304" pitchFamily="18" charset="0"/>
              </a:rPr>
              <a:t>về</a:t>
            </a:r>
            <a:r>
              <a:rPr lang="en-US" altLang="x-none" sz="2400" b="1">
                <a:solidFill>
                  <a:srgbClr val="FF00FF"/>
                </a:solidFill>
                <a:latin typeface="Times New Roman" panose="02020603050405020304" pitchFamily="18" charset="0"/>
              </a:rPr>
              <a:t> </a:t>
            </a:r>
            <a:r>
              <a:rPr lang="en-US" altLang="x-none" sz="2400" b="1" err="1">
                <a:solidFill>
                  <a:srgbClr val="FF00FF"/>
                </a:solidFill>
                <a:latin typeface="Times New Roman" panose="02020603050405020304" pitchFamily="18" charset="0"/>
              </a:rPr>
              <a:t>tư</a:t>
            </a:r>
            <a:r>
              <a:rPr lang="en-US" altLang="x-none" sz="2400" b="1">
                <a:solidFill>
                  <a:srgbClr val="FF00FF"/>
                </a:solidFill>
                <a:latin typeface="Times New Roman" panose="02020603050405020304" pitchFamily="18" charset="0"/>
              </a:rPr>
              <a:t> </a:t>
            </a:r>
            <a:r>
              <a:rPr lang="en-US" altLang="x-none" sz="2400" b="1" err="1">
                <a:solidFill>
                  <a:srgbClr val="FF00FF"/>
                </a:solidFill>
                <a:latin typeface="Times New Roman" panose="02020603050405020304" pitchFamily="18" charset="0"/>
              </a:rPr>
              <a:t>tưởng</a:t>
            </a:r>
            <a:r>
              <a:rPr lang="en-US" altLang="x-none" sz="2400" b="1">
                <a:solidFill>
                  <a:srgbClr val="FF00FF"/>
                </a:solidFill>
                <a:latin typeface="Times New Roman" panose="02020603050405020304" pitchFamily="18" charset="0"/>
              </a:rPr>
              <a:t>=&gt;</a:t>
            </a:r>
            <a:r>
              <a:rPr lang="en-US" altLang="x-none" sz="2400" b="1" err="1">
                <a:solidFill>
                  <a:srgbClr val="FF00FF"/>
                </a:solidFill>
                <a:latin typeface="Times New Roman" panose="02020603050405020304" pitchFamily="18" charset="0"/>
              </a:rPr>
              <a:t>Sự</a:t>
            </a:r>
            <a:r>
              <a:rPr lang="en-US" altLang="x-none" sz="2400" b="1">
                <a:solidFill>
                  <a:srgbClr val="FF00FF"/>
                </a:solidFill>
                <a:latin typeface="Times New Roman" panose="02020603050405020304" pitchFamily="18" charset="0"/>
              </a:rPr>
              <a:t> </a:t>
            </a:r>
            <a:r>
              <a:rPr lang="en-US" altLang="x-none" sz="2400" b="1" err="1">
                <a:solidFill>
                  <a:srgbClr val="FF00FF"/>
                </a:solidFill>
                <a:latin typeface="Times New Roman" panose="02020603050405020304" pitchFamily="18" charset="0"/>
              </a:rPr>
              <a:t>giác</a:t>
            </a:r>
            <a:r>
              <a:rPr lang="en-US" altLang="x-none" sz="2400" b="1">
                <a:solidFill>
                  <a:srgbClr val="FF00FF"/>
                </a:solidFill>
                <a:latin typeface="Times New Roman" panose="02020603050405020304" pitchFamily="18" charset="0"/>
              </a:rPr>
              <a:t> </a:t>
            </a:r>
            <a:r>
              <a:rPr lang="en-US" altLang="x-none" sz="2400" b="1" err="1">
                <a:solidFill>
                  <a:srgbClr val="FF00FF"/>
                </a:solidFill>
                <a:latin typeface="Times New Roman" panose="02020603050405020304" pitchFamily="18" charset="0"/>
              </a:rPr>
              <a:t>ngộ</a:t>
            </a:r>
            <a:r>
              <a:rPr lang="en-US" altLang="x-none" sz="2400" b="1">
                <a:solidFill>
                  <a:srgbClr val="FF00FF"/>
                </a:solidFill>
                <a:latin typeface="Times New Roman" panose="02020603050405020304" pitchFamily="18" charset="0"/>
              </a:rPr>
              <a:t> </a:t>
            </a:r>
            <a:r>
              <a:rPr lang="en-US" altLang="x-none" sz="2400" b="1" err="1">
                <a:solidFill>
                  <a:srgbClr val="FF00FF"/>
                </a:solidFill>
                <a:latin typeface="Times New Roman" panose="02020603050405020304" pitchFamily="18" charset="0"/>
              </a:rPr>
              <a:t>cách</a:t>
            </a:r>
            <a:r>
              <a:rPr lang="en-US" altLang="x-none" sz="2400" b="1">
                <a:solidFill>
                  <a:srgbClr val="FF00FF"/>
                </a:solidFill>
                <a:latin typeface="Times New Roman" panose="02020603050405020304" pitchFamily="18" charset="0"/>
              </a:rPr>
              <a:t> </a:t>
            </a:r>
            <a:r>
              <a:rPr lang="en-US" altLang="x-none" sz="2400" b="1" err="1">
                <a:solidFill>
                  <a:srgbClr val="FF00FF"/>
                </a:solidFill>
                <a:latin typeface="Times New Roman" panose="02020603050405020304" pitchFamily="18" charset="0"/>
              </a:rPr>
              <a:t>mạng</a:t>
            </a:r>
            <a:r>
              <a:rPr lang="en-US" altLang="x-none" sz="2400" b="1">
                <a:solidFill>
                  <a:srgbClr val="FF00FF"/>
                </a:solidFill>
                <a:latin typeface="Times New Roman" panose="02020603050405020304" pitchFamily="18" charset="0"/>
              </a:rPr>
              <a:t> </a:t>
            </a:r>
            <a:r>
              <a:rPr lang="en-US" altLang="x-none" sz="2400" b="1" err="1">
                <a:solidFill>
                  <a:srgbClr val="FF00FF"/>
                </a:solidFill>
                <a:latin typeface="Times New Roman" panose="02020603050405020304" pitchFamily="18" charset="0"/>
              </a:rPr>
              <a:t>của</a:t>
            </a:r>
            <a:r>
              <a:rPr lang="en-US" altLang="x-none" sz="2400" b="1">
                <a:solidFill>
                  <a:srgbClr val="FF00FF"/>
                </a:solidFill>
                <a:latin typeface="Times New Roman" panose="02020603050405020304" pitchFamily="18" charset="0"/>
              </a:rPr>
              <a:t> </a:t>
            </a:r>
            <a:r>
              <a:rPr lang="en-US" altLang="x-none" sz="2400" b="1" err="1">
                <a:solidFill>
                  <a:srgbClr val="FF00FF"/>
                </a:solidFill>
                <a:latin typeface="Times New Roman" panose="02020603050405020304" pitchFamily="18" charset="0"/>
              </a:rPr>
              <a:t>người</a:t>
            </a:r>
            <a:r>
              <a:rPr lang="en-US" altLang="x-none" sz="2400" b="1">
                <a:solidFill>
                  <a:srgbClr val="FF00FF"/>
                </a:solidFill>
                <a:latin typeface="Times New Roman" panose="02020603050405020304" pitchFamily="18" charset="0"/>
              </a:rPr>
              <a:t> </a:t>
            </a:r>
            <a:r>
              <a:rPr lang="en-US" altLang="x-none" sz="2400" b="1" err="1">
                <a:solidFill>
                  <a:srgbClr val="FF00FF"/>
                </a:solidFill>
                <a:latin typeface="Times New Roman" panose="02020603050405020304" pitchFamily="18" charset="0"/>
              </a:rPr>
              <a:t>nông</a:t>
            </a:r>
            <a:r>
              <a:rPr lang="en-US" altLang="x-none" sz="2400" b="1">
                <a:solidFill>
                  <a:srgbClr val="FF00FF"/>
                </a:solidFill>
                <a:latin typeface="Times New Roman" panose="02020603050405020304" pitchFamily="18" charset="0"/>
              </a:rPr>
              <a:t> </a:t>
            </a:r>
            <a:r>
              <a:rPr lang="en-US" altLang="x-none" sz="2400" b="1" err="1">
                <a:solidFill>
                  <a:srgbClr val="FF00FF"/>
                </a:solidFill>
                <a:latin typeface="Times New Roman" panose="02020603050405020304" pitchFamily="18" charset="0"/>
              </a:rPr>
              <a:t>dân</a:t>
            </a:r>
            <a:r>
              <a:rPr lang="en-US" altLang="x-none" sz="2400" b="1">
                <a:solidFill>
                  <a:srgbClr val="FF00FF"/>
                </a:solidFill>
                <a:latin typeface="Times New Roman" panose="02020603050405020304" pitchFamily="18" charset="0"/>
              </a:rPr>
              <a:t>.</a:t>
            </a:r>
          </a:p>
        </p:txBody>
      </p:sp>
      <p:sp>
        <p:nvSpPr>
          <p:cNvPr id="20502" name="Text Box 20501"/>
          <p:cNvSpPr txBox="1"/>
          <p:nvPr/>
        </p:nvSpPr>
        <p:spPr>
          <a:xfrm>
            <a:off x="5410200" y="1295400"/>
            <a:ext cx="3505200" cy="5203825"/>
          </a:xfrm>
          <a:prstGeom prst="rect">
            <a:avLst/>
          </a:prstGeom>
          <a:noFill/>
          <a:ln w="9525">
            <a:noFill/>
          </a:ln>
        </p:spPr>
        <p:txBody>
          <a:bodyPr>
            <a:spAutoFit/>
          </a:bodyPr>
          <a:lstStyle/>
          <a:p>
            <a:pPr>
              <a:spcBef>
                <a:spcPct val="50000"/>
              </a:spcBef>
            </a:pPr>
            <a:r>
              <a:rPr lang="en-US" altLang="x-none" sz="2400" err="1">
                <a:solidFill>
                  <a:schemeClr val="tx1"/>
                </a:solidFill>
                <a:latin typeface="Times New Roman" panose="02020603050405020304" pitchFamily="18" charset="0"/>
              </a:rPr>
              <a:t>Cũng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như</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mọi</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hôm</a:t>
            </a:r>
            <a:r>
              <a:rPr lang="en-US" altLang="x-none" sz="2400">
                <a:solidFill>
                  <a:schemeClr val="tx1"/>
                </a:solidFill>
                <a:latin typeface="Times New Roman" panose="02020603050405020304" pitchFamily="18" charset="0"/>
              </a:rPr>
              <a:t> , </a:t>
            </a:r>
            <a:r>
              <a:rPr lang="en-US" altLang="x-none" sz="2400" err="1">
                <a:solidFill>
                  <a:schemeClr val="tx1"/>
                </a:solidFill>
                <a:latin typeface="Times New Roman" panose="02020603050405020304" pitchFamily="18" charset="0"/>
              </a:rPr>
              <a:t>việc</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đầu</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tiên</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là</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ông</a:t>
            </a:r>
            <a:r>
              <a:rPr lang="en-US" altLang="x-none" sz="2400">
                <a:solidFill>
                  <a:schemeClr val="tx1"/>
                </a:solidFill>
                <a:latin typeface="Times New Roman" panose="02020603050405020304" pitchFamily="18" charset="0"/>
              </a:rPr>
              <a:t> </a:t>
            </a:r>
            <a:r>
              <a:rPr lang="en-US" altLang="x-none" sz="2400" err="1">
                <a:solidFill>
                  <a:srgbClr val="990000"/>
                </a:solidFill>
                <a:latin typeface="Times New Roman" panose="02020603050405020304" pitchFamily="18" charset="0"/>
              </a:rPr>
              <a:t>vào</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phòng</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thông</a:t>
            </a:r>
            <a:r>
              <a:rPr lang="en-US" altLang="x-none" sz="2400">
                <a:solidFill>
                  <a:srgbClr val="990000"/>
                </a:solidFill>
                <a:latin typeface="Times New Roman" panose="02020603050405020304" pitchFamily="18" charset="0"/>
              </a:rPr>
              <a:t> tin </a:t>
            </a:r>
            <a:r>
              <a:rPr lang="en-US" altLang="x-none" sz="2400" err="1">
                <a:solidFill>
                  <a:srgbClr val="990000"/>
                </a:solidFill>
                <a:latin typeface="Times New Roman" panose="02020603050405020304" pitchFamily="18" charset="0"/>
              </a:rPr>
              <a:t>nghe</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đọc</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báo</a:t>
            </a:r>
            <a:r>
              <a:rPr lang="en-US" altLang="x-none" sz="2400">
                <a:solidFill>
                  <a:srgbClr val="990000"/>
                </a:solidFill>
                <a:latin typeface="Times New Roman" panose="02020603050405020304" pitchFamily="18" charset="0"/>
              </a:rPr>
              <a:t>.</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Ông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cứ</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đứng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vờ</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vờ</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xem</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tranh</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ảnh</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chờ</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người</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khác</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đọc</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rồi</a:t>
            </a:r>
            <a:r>
              <a:rPr lang="en-US" altLang="x-none" sz="2400">
                <a:solidFill>
                  <a:schemeClr val="tx1"/>
                </a:solidFill>
                <a:latin typeface="Times New Roman" panose="02020603050405020304" pitchFamily="18" charset="0"/>
              </a:rPr>
              <a:t> </a:t>
            </a:r>
            <a:r>
              <a:rPr lang="en-US" altLang="x-none" sz="2400" err="1">
                <a:solidFill>
                  <a:srgbClr val="990000"/>
                </a:solidFill>
                <a:latin typeface="Times New Roman" panose="02020603050405020304" pitchFamily="18" charset="0"/>
              </a:rPr>
              <a:t>nghe</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lỏm</a:t>
            </a:r>
            <a:r>
              <a:rPr lang="en-US" altLang="x-none" sz="2400">
                <a:solidFill>
                  <a:srgbClr val="990000"/>
                </a:solidFill>
                <a:latin typeface="Times New Roman" panose="02020603050405020304" pitchFamily="18" charset="0"/>
              </a:rPr>
              <a:t>.</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Điều</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này</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làm</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ông</a:t>
            </a:r>
            <a:r>
              <a:rPr lang="en-US" altLang="x-none" sz="2400">
                <a:solidFill>
                  <a:schemeClr val="tx1"/>
                </a:solidFill>
                <a:latin typeface="Times New Roman" panose="02020603050405020304" pitchFamily="18" charset="0"/>
              </a:rPr>
              <a:t> </a:t>
            </a:r>
            <a:r>
              <a:rPr lang="en-US" altLang="x-none" sz="2400" err="1">
                <a:solidFill>
                  <a:srgbClr val="990000"/>
                </a:solidFill>
                <a:latin typeface="Times New Roman" panose="02020603050405020304" pitchFamily="18" charset="0"/>
              </a:rPr>
              <a:t>khổ</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tâm</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hết</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sức</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Ông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cũng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đã</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có</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học</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một</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lớp</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bình</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dân</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học</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vụ</a:t>
            </a:r>
            <a:r>
              <a:rPr lang="en-US" altLang="x-none" sz="2400">
                <a:solidFill>
                  <a:schemeClr val="tx1"/>
                </a:solidFill>
                <a:latin typeface="Times New Roman" panose="02020603050405020304" pitchFamily="18" charset="0"/>
              </a:rPr>
              <a:t> ở </a:t>
            </a:r>
            <a:r>
              <a:rPr lang="en-US" altLang="x-none" sz="2400" err="1">
                <a:solidFill>
                  <a:schemeClr val="tx1"/>
                </a:solidFill>
                <a:latin typeface="Times New Roman" panose="02020603050405020304" pitchFamily="18" charset="0"/>
              </a:rPr>
              <a:t>làng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cũng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đã</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biết</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đọc</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biết</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viết.Nhưng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chữ</a:t>
            </a:r>
            <a:r>
              <a:rPr lang="en-US" altLang="x-none" sz="2400">
                <a:solidFill>
                  <a:schemeClr val="tx1"/>
                </a:solidFill>
                <a:latin typeface="Times New Roman" panose="02020603050405020304" pitchFamily="18" charset="0"/>
              </a:rPr>
              <a:t> in </a:t>
            </a:r>
            <a:r>
              <a:rPr lang="en-US" altLang="x-none" sz="2400" err="1">
                <a:solidFill>
                  <a:schemeClr val="tx1"/>
                </a:solidFill>
                <a:latin typeface="Times New Roman" panose="02020603050405020304" pitchFamily="18" charset="0"/>
              </a:rPr>
              <a:t>khó</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nhận</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mặt</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chữ</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ông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đọc</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nó</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cứ</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bập</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bõm</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câu</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được</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câu</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chăng</a:t>
            </a:r>
            <a:r>
              <a:rPr lang="en-US" altLang="x-none" sz="2400">
                <a:solidFill>
                  <a:schemeClr val="tx1"/>
                </a:solidFill>
                <a:latin typeface="Times New Roman" panose="02020603050405020304" pitchFamily="18" charset="0"/>
              </a:rPr>
              <a:t>……...</a:t>
            </a:r>
          </a:p>
        </p:txBody>
      </p:sp>
      <p:sp>
        <p:nvSpPr>
          <p:cNvPr id="20503" name="Text Box 20502"/>
          <p:cNvSpPr txBox="1"/>
          <p:nvPr/>
        </p:nvSpPr>
        <p:spPr>
          <a:xfrm>
            <a:off x="5334000" y="1295400"/>
            <a:ext cx="3810000" cy="5216525"/>
          </a:xfrm>
          <a:prstGeom prst="rect">
            <a:avLst/>
          </a:prstGeom>
          <a:noFill/>
          <a:ln w="9525">
            <a:noFill/>
          </a:ln>
        </p:spPr>
        <p:txBody>
          <a:bodyPr>
            <a:spAutoFit/>
          </a:bodyPr>
          <a:lstStyle/>
          <a:p>
            <a:pPr>
              <a:spcBef>
                <a:spcPct val="50000"/>
              </a:spcBef>
            </a:pP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Khiếp</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thật</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tinh</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những</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người</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tài</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giỏi</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cả</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Cứ</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thế</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chỗ</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này</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giết</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một</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tí</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chỗ</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kia</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giết</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một</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tí</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cả</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súng</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ống</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cũng</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vậy</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hôm</a:t>
            </a:r>
            <a:r>
              <a:rPr lang="en-US" altLang="x-none" sz="2800">
                <a:solidFill>
                  <a:schemeClr val="tx1"/>
                </a:solidFill>
                <a:latin typeface="Times New Roman" panose="02020603050405020304" pitchFamily="18" charset="0"/>
              </a:rPr>
              <a:t> nay </a:t>
            </a:r>
            <a:r>
              <a:rPr lang="en-US" altLang="x-none" sz="2800" err="1">
                <a:solidFill>
                  <a:schemeClr val="tx1"/>
                </a:solidFill>
                <a:latin typeface="Times New Roman" panose="02020603050405020304" pitchFamily="18" charset="0"/>
              </a:rPr>
              <a:t>dăm</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khẩu,ngày</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mai</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dăm</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khẩu,tích</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tiểu</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thành</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đại</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làm</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gì</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mà</a:t>
            </a:r>
            <a:r>
              <a:rPr lang="en-US" altLang="x-none" sz="2800">
                <a:solidFill>
                  <a:schemeClr val="tx1"/>
                </a:solidFill>
                <a:latin typeface="Times New Roman" panose="02020603050405020304" pitchFamily="18" charset="0"/>
              </a:rPr>
              <a:t> </a:t>
            </a:r>
            <a:r>
              <a:rPr lang="en-US" altLang="x-none" sz="2800" err="1">
                <a:solidFill>
                  <a:schemeClr val="tx1"/>
                </a:solidFill>
                <a:latin typeface="Times New Roman" panose="02020603050405020304" pitchFamily="18" charset="0"/>
              </a:rPr>
              <a:t>rồi</a:t>
            </a:r>
            <a:r>
              <a:rPr lang="en-US" altLang="x-none" sz="2800">
                <a:solidFill>
                  <a:schemeClr val="tx1"/>
                </a:solidFill>
                <a:latin typeface="Times New Roman" panose="02020603050405020304" pitchFamily="18" charset="0"/>
              </a:rPr>
              <a:t> </a:t>
            </a:r>
            <a:r>
              <a:rPr lang="en-US" altLang="x-none" sz="2800" err="1">
                <a:solidFill>
                  <a:srgbClr val="990000"/>
                </a:solidFill>
                <a:latin typeface="Times New Roman" panose="02020603050405020304" pitchFamily="18" charset="0"/>
              </a:rPr>
              <a:t>thằng</a:t>
            </a:r>
            <a:r>
              <a:rPr lang="en-US" altLang="x-none" sz="2800">
                <a:solidFill>
                  <a:srgbClr val="990000"/>
                </a:solidFill>
                <a:latin typeface="Times New Roman" panose="02020603050405020304" pitchFamily="18" charset="0"/>
              </a:rPr>
              <a:t> </a:t>
            </a:r>
            <a:r>
              <a:rPr lang="en-US" altLang="x-none" sz="2800" err="1">
                <a:solidFill>
                  <a:srgbClr val="990000"/>
                </a:solidFill>
                <a:latin typeface="Times New Roman" panose="02020603050405020304" pitchFamily="18" charset="0"/>
              </a:rPr>
              <a:t>Tây</a:t>
            </a:r>
            <a:r>
              <a:rPr lang="en-US" altLang="x-none" sz="2800">
                <a:solidFill>
                  <a:srgbClr val="990000"/>
                </a:solidFill>
                <a:latin typeface="Times New Roman" panose="02020603050405020304" pitchFamily="18" charset="0"/>
              </a:rPr>
              <a:t> </a:t>
            </a:r>
            <a:r>
              <a:rPr lang="en-US" altLang="x-none" sz="2800" err="1">
                <a:solidFill>
                  <a:srgbClr val="990000"/>
                </a:solidFill>
                <a:latin typeface="Times New Roman" panose="02020603050405020304" pitchFamily="18" charset="0"/>
              </a:rPr>
              <a:t>không</a:t>
            </a:r>
            <a:r>
              <a:rPr lang="en-US" altLang="x-none" sz="2800">
                <a:solidFill>
                  <a:srgbClr val="990000"/>
                </a:solidFill>
                <a:latin typeface="Times New Roman" panose="02020603050405020304" pitchFamily="18" charset="0"/>
              </a:rPr>
              <a:t> </a:t>
            </a:r>
            <a:r>
              <a:rPr lang="en-US" altLang="x-none" sz="2800" err="1">
                <a:solidFill>
                  <a:srgbClr val="990000"/>
                </a:solidFill>
                <a:latin typeface="Times New Roman" panose="02020603050405020304" pitchFamily="18" charset="0"/>
              </a:rPr>
              <a:t>bước</a:t>
            </a:r>
            <a:r>
              <a:rPr lang="en-US" altLang="x-none" sz="2800">
                <a:solidFill>
                  <a:srgbClr val="990000"/>
                </a:solidFill>
                <a:latin typeface="Times New Roman" panose="02020603050405020304" pitchFamily="18" charset="0"/>
              </a:rPr>
              <a:t> </a:t>
            </a:r>
            <a:r>
              <a:rPr lang="en-US" altLang="x-none" sz="2800" err="1">
                <a:solidFill>
                  <a:srgbClr val="990000"/>
                </a:solidFill>
                <a:latin typeface="Times New Roman" panose="02020603050405020304" pitchFamily="18" charset="0"/>
              </a:rPr>
              <a:t>sớm</a:t>
            </a:r>
            <a:r>
              <a:rPr lang="en-US" altLang="x-none" sz="2800">
                <a:solidFill>
                  <a:srgbClr val="990000"/>
                </a:solidFill>
                <a:latin typeface="Times New Roman" panose="02020603050405020304" pitchFamily="18" charset="0"/>
              </a:rPr>
              <a:t>”. </a:t>
            </a:r>
            <a:r>
              <a:rPr lang="en-US" altLang="x-none" sz="2800" err="1">
                <a:solidFill>
                  <a:srgbClr val="990000"/>
                </a:solidFill>
                <a:latin typeface="Times New Roman" panose="02020603050405020304" pitchFamily="18" charset="0"/>
              </a:rPr>
              <a:t>Ruột</a:t>
            </a:r>
            <a:r>
              <a:rPr lang="en-US" altLang="x-none" sz="2800">
                <a:solidFill>
                  <a:srgbClr val="990000"/>
                </a:solidFill>
                <a:latin typeface="Times New Roman" panose="02020603050405020304" pitchFamily="18" charset="0"/>
              </a:rPr>
              <a:t> </a:t>
            </a:r>
            <a:r>
              <a:rPr lang="en-US" altLang="x-none" sz="2800" err="1">
                <a:solidFill>
                  <a:srgbClr val="990000"/>
                </a:solidFill>
                <a:latin typeface="Times New Roman" panose="02020603050405020304" pitchFamily="18" charset="0"/>
              </a:rPr>
              <a:t>gan</a:t>
            </a:r>
            <a:r>
              <a:rPr lang="en-US" altLang="x-none" sz="2800">
                <a:solidFill>
                  <a:srgbClr val="990000"/>
                </a:solidFill>
                <a:latin typeface="Times New Roman" panose="02020603050405020304" pitchFamily="18" charset="0"/>
              </a:rPr>
              <a:t> </a:t>
            </a:r>
            <a:r>
              <a:rPr lang="en-US" altLang="x-none" sz="2800" err="1">
                <a:solidFill>
                  <a:srgbClr val="990000"/>
                </a:solidFill>
                <a:latin typeface="Times New Roman" panose="02020603050405020304" pitchFamily="18" charset="0"/>
              </a:rPr>
              <a:t>ông</a:t>
            </a:r>
            <a:r>
              <a:rPr lang="en-US" altLang="x-none" sz="2800">
                <a:solidFill>
                  <a:srgbClr val="990000"/>
                </a:solidFill>
                <a:latin typeface="Times New Roman" panose="02020603050405020304" pitchFamily="18" charset="0"/>
              </a:rPr>
              <a:t> </a:t>
            </a:r>
            <a:r>
              <a:rPr lang="en-US" altLang="x-none" sz="2800" err="1">
                <a:solidFill>
                  <a:srgbClr val="990000"/>
                </a:solidFill>
                <a:latin typeface="Times New Roman" panose="02020603050405020304" pitchFamily="18" charset="0"/>
              </a:rPr>
              <a:t>lão</a:t>
            </a:r>
            <a:r>
              <a:rPr lang="en-US" altLang="x-none" sz="2800">
                <a:solidFill>
                  <a:srgbClr val="990000"/>
                </a:solidFill>
                <a:latin typeface="Times New Roman" panose="02020603050405020304" pitchFamily="18" charset="0"/>
              </a:rPr>
              <a:t> </a:t>
            </a:r>
            <a:r>
              <a:rPr lang="en-US" altLang="x-none" sz="2800" err="1">
                <a:solidFill>
                  <a:srgbClr val="990000"/>
                </a:solidFill>
                <a:latin typeface="Times New Roman" panose="02020603050405020304" pitchFamily="18" charset="0"/>
              </a:rPr>
              <a:t>cứ</a:t>
            </a:r>
            <a:r>
              <a:rPr lang="en-US" altLang="x-none" sz="2800">
                <a:solidFill>
                  <a:srgbClr val="990000"/>
                </a:solidFill>
                <a:latin typeface="Times New Roman" panose="02020603050405020304" pitchFamily="18" charset="0"/>
              </a:rPr>
              <a:t> </a:t>
            </a:r>
            <a:r>
              <a:rPr lang="en-US" altLang="x-none" sz="2800" err="1">
                <a:solidFill>
                  <a:srgbClr val="990000"/>
                </a:solidFill>
                <a:latin typeface="Times New Roman" panose="02020603050405020304" pitchFamily="18" charset="0"/>
              </a:rPr>
              <a:t>múa</a:t>
            </a:r>
            <a:r>
              <a:rPr lang="en-US" altLang="x-none" sz="2800">
                <a:solidFill>
                  <a:srgbClr val="990000"/>
                </a:solidFill>
                <a:latin typeface="Times New Roman" panose="02020603050405020304" pitchFamily="18" charset="0"/>
              </a:rPr>
              <a:t> </a:t>
            </a:r>
            <a:r>
              <a:rPr lang="en-US" altLang="x-none" sz="2800" err="1">
                <a:solidFill>
                  <a:srgbClr val="990000"/>
                </a:solidFill>
                <a:latin typeface="Times New Roman" panose="02020603050405020304" pitchFamily="18" charset="0"/>
              </a:rPr>
              <a:t>cả</a:t>
            </a:r>
            <a:r>
              <a:rPr lang="en-US" altLang="x-none" sz="2800">
                <a:solidFill>
                  <a:srgbClr val="990000"/>
                </a:solidFill>
                <a:latin typeface="Times New Roman" panose="02020603050405020304" pitchFamily="18" charset="0"/>
              </a:rPr>
              <a:t> </a:t>
            </a:r>
            <a:r>
              <a:rPr lang="en-US" altLang="x-none" sz="2800" err="1">
                <a:solidFill>
                  <a:srgbClr val="990000"/>
                </a:solidFill>
                <a:latin typeface="Times New Roman" panose="02020603050405020304" pitchFamily="18" charset="0"/>
              </a:rPr>
              <a:t>lên</a:t>
            </a:r>
            <a:r>
              <a:rPr lang="en-US" altLang="x-none" sz="2800">
                <a:solidFill>
                  <a:srgbClr val="990000"/>
                </a:solidFill>
                <a:latin typeface="Times New Roman" panose="02020603050405020304" pitchFamily="18" charset="0"/>
              </a:rPr>
              <a:t>, </a:t>
            </a:r>
            <a:r>
              <a:rPr lang="en-US" altLang="x-none" sz="2800" err="1">
                <a:solidFill>
                  <a:srgbClr val="990000"/>
                </a:solidFill>
                <a:latin typeface="Times New Roman" panose="02020603050405020304" pitchFamily="18" charset="0"/>
              </a:rPr>
              <a:t>vui</a:t>
            </a:r>
            <a:r>
              <a:rPr lang="en-US" altLang="x-none" sz="2800">
                <a:solidFill>
                  <a:srgbClr val="990000"/>
                </a:solidFill>
                <a:latin typeface="Times New Roman" panose="02020603050405020304" pitchFamily="18" charset="0"/>
              </a:rPr>
              <a:t> </a:t>
            </a:r>
            <a:r>
              <a:rPr lang="en-US" altLang="x-none" sz="2800" err="1">
                <a:solidFill>
                  <a:srgbClr val="990000"/>
                </a:solidFill>
                <a:latin typeface="Times New Roman" panose="02020603050405020304" pitchFamily="18" charset="0"/>
              </a:rPr>
              <a:t>quá</a:t>
            </a:r>
            <a:r>
              <a:rPr lang="en-US" altLang="x-none" sz="2800">
                <a:solidFill>
                  <a:srgbClr val="990000"/>
                </a:solidFill>
                <a:latin typeface="Times New Roman" panose="02020603050405020304" pitchFamily="18" charset="0"/>
              </a:rPr>
              <a:t>!</a:t>
            </a:r>
          </a:p>
        </p:txBody>
      </p:sp>
      <p:sp>
        <p:nvSpPr>
          <p:cNvPr id="2" name="Text Box 1"/>
          <p:cNvSpPr txBox="1"/>
          <p:nvPr/>
        </p:nvSpPr>
        <p:spPr>
          <a:xfrm>
            <a:off x="297815" y="835025"/>
            <a:ext cx="3062605" cy="460375"/>
          </a:xfrm>
          <a:prstGeom prst="rect">
            <a:avLst/>
          </a:prstGeom>
          <a:noFill/>
        </p:spPr>
        <p:txBody>
          <a:bodyPr wrap="none" rtlCol="0" anchor="t">
            <a:spAutoFit/>
          </a:bodyPr>
          <a:lstStyle/>
          <a:p>
            <a:pPr defTabSz="449580">
              <a:spcBef>
                <a:spcPts val="20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u="sng" err="1">
                <a:solidFill>
                  <a:srgbClr val="800000"/>
                </a:solidFill>
                <a:latin typeface="Times New Roman" panose="02020603050405020304" pitchFamily="18" charset="0"/>
                <a:sym typeface="+mn-ea"/>
              </a:rPr>
              <a:t>II.Đọc</a:t>
            </a:r>
            <a:r>
              <a:rPr lang="en-US" altLang="x-none" sz="2400" b="1" u="sng">
                <a:solidFill>
                  <a:srgbClr val="800000"/>
                </a:solidFill>
                <a:latin typeface="Times New Roman" panose="02020603050405020304" pitchFamily="18" charset="0"/>
                <a:sym typeface="+mn-ea"/>
              </a:rPr>
              <a:t> –</a:t>
            </a:r>
            <a:r>
              <a:rPr lang="en-US" altLang="x-none" sz="2400" b="1" u="sng" err="1">
                <a:solidFill>
                  <a:srgbClr val="800000"/>
                </a:solidFill>
                <a:latin typeface="Times New Roman" panose="02020603050405020304" pitchFamily="18" charset="0"/>
                <a:sym typeface="+mn-ea"/>
              </a:rPr>
              <a:t>hiểu</a:t>
            </a:r>
            <a:r>
              <a:rPr lang="en-US" altLang="x-none" sz="2400" b="1" u="sng">
                <a:solidFill>
                  <a:srgbClr val="800000"/>
                </a:solidFill>
                <a:latin typeface="Times New Roman" panose="02020603050405020304" pitchFamily="18" charset="0"/>
                <a:sym typeface="+mn-ea"/>
              </a:rPr>
              <a:t> </a:t>
            </a:r>
            <a:r>
              <a:rPr lang="en-US" altLang="x-none" sz="2400" b="1" u="sng" err="1">
                <a:solidFill>
                  <a:srgbClr val="800000"/>
                </a:solidFill>
                <a:latin typeface="Times New Roman" panose="02020603050405020304" pitchFamily="18" charset="0"/>
                <a:sym typeface="+mn-ea"/>
              </a:rPr>
              <a:t>văn</a:t>
            </a:r>
            <a:r>
              <a:rPr lang="en-US" altLang="x-none" sz="2400" b="1" u="sng">
                <a:solidFill>
                  <a:srgbClr val="800000"/>
                </a:solidFill>
                <a:latin typeface="Times New Roman" panose="02020603050405020304" pitchFamily="18" charset="0"/>
                <a:sym typeface="+mn-ea"/>
              </a:rPr>
              <a:t> </a:t>
            </a:r>
            <a:r>
              <a:rPr lang="en-US" altLang="x-none" sz="2400" b="1" u="sng" err="1">
                <a:solidFill>
                  <a:srgbClr val="800000"/>
                </a:solidFill>
                <a:latin typeface="Times New Roman" panose="02020603050405020304" pitchFamily="18" charset="0"/>
                <a:sym typeface="+mn-ea"/>
              </a:rPr>
              <a:t>bản</a:t>
            </a:r>
            <a:r>
              <a:rPr lang="en-US" altLang="x-none" sz="2400" b="1" u="sng">
                <a:solidFill>
                  <a:srgbClr val="800000"/>
                </a:solidFill>
                <a:latin typeface="Times New Roman" panose="02020603050405020304" pitchFamily="18" charset="0"/>
                <a:sym typeface="+mn-ea"/>
              </a:rPr>
              <a:t> .</a:t>
            </a:r>
            <a:endParaRPr lang="en-US" sz="2400"/>
          </a:p>
        </p:txBody>
      </p:sp>
      <p:sp>
        <p:nvSpPr>
          <p:cNvPr id="3" name="Text Box 2"/>
          <p:cNvSpPr txBox="1"/>
          <p:nvPr/>
        </p:nvSpPr>
        <p:spPr>
          <a:xfrm>
            <a:off x="207645" y="1295400"/>
            <a:ext cx="4263390" cy="460375"/>
          </a:xfrm>
          <a:prstGeom prst="rect">
            <a:avLst/>
          </a:prstGeom>
          <a:noFill/>
        </p:spPr>
        <p:txBody>
          <a:bodyPr wrap="none" rtlCol="0" anchor="t">
            <a:spAutoFit/>
          </a:bodyPr>
          <a:lstStyle/>
          <a:p>
            <a:r>
              <a:rPr lang="en-US" sz="2400" b="1" u="sng">
                <a:solidFill>
                  <a:srgbClr val="00B0F0"/>
                </a:solidFill>
                <a:latin typeface="Times New Roman" panose="02020603050405020304" pitchFamily="18" charset="0"/>
                <a:cs typeface="Times New Roman" panose="02020603050405020304" pitchFamily="18" charset="0"/>
                <a:sym typeface="+mn-ea"/>
              </a:rPr>
              <a:t>2. Diễn biến tâm lý của ông Hai</a:t>
            </a:r>
          </a:p>
        </p:txBody>
      </p:sp>
      <p:sp>
        <p:nvSpPr>
          <p:cNvPr id="4" name="Text Box 3"/>
          <p:cNvSpPr txBox="1"/>
          <p:nvPr/>
        </p:nvSpPr>
        <p:spPr>
          <a:xfrm>
            <a:off x="284480" y="1663700"/>
            <a:ext cx="5049520" cy="829945"/>
          </a:xfrm>
          <a:prstGeom prst="rect">
            <a:avLst/>
          </a:prstGeom>
          <a:noFill/>
        </p:spPr>
        <p:txBody>
          <a:bodyPr wrap="square" rtlCol="0" anchor="t">
            <a:spAutoFit/>
          </a:bodyPr>
          <a:lstStyle/>
          <a:p>
            <a:r>
              <a:rPr lang="en-US" sz="2400" b="1" i="1">
                <a:solidFill>
                  <a:srgbClr val="C00000"/>
                </a:solidFill>
                <a:latin typeface="Times New Roman" panose="02020603050405020304" pitchFamily="18" charset="0"/>
                <a:cs typeface="Times New Roman" panose="02020603050405020304" pitchFamily="18" charset="0"/>
                <a:sym typeface="+mn-ea"/>
              </a:rPr>
              <a:t>a/ Tình yêu làng của ông Hai trước khi nghe tin làng Chợ Dầu theo giặc:</a:t>
            </a:r>
          </a:p>
        </p:txBody>
      </p:sp>
      <p:sp>
        <p:nvSpPr>
          <p:cNvPr id="5" name="Text Box 4"/>
          <p:cNvSpPr txBox="1"/>
          <p:nvPr/>
        </p:nvSpPr>
        <p:spPr>
          <a:xfrm>
            <a:off x="3043555" y="129540"/>
            <a:ext cx="2214880" cy="583565"/>
          </a:xfrm>
          <a:prstGeom prst="rect">
            <a:avLst/>
          </a:prstGeom>
          <a:gradFill>
            <a:gsLst>
              <a:gs pos="0">
                <a:srgbClr val="FBFB11"/>
              </a:gs>
              <a:gs pos="100000">
                <a:srgbClr val="838309"/>
              </a:gs>
            </a:gsLst>
            <a:lin ang="5400000" scaled="0"/>
          </a:gradFill>
          <a:ln w="28575" cmpd="sng">
            <a:solidFill>
              <a:schemeClr val="accent1">
                <a:shade val="50000"/>
              </a:schemeClr>
            </a:solidFill>
            <a:prstDash val="solid"/>
          </a:ln>
        </p:spPr>
        <p:txBody>
          <a:bodyPr wrap="square" rtlCol="0">
            <a:spAutoFit/>
          </a:bodyPr>
          <a:lstStyle/>
          <a:p>
            <a:pPr algn="ctr"/>
            <a:r>
              <a:rPr lang="en-US" sz="3200" b="1">
                <a:latin typeface="Times New Roman" panose="02020603050405020304" pitchFamily="18" charset="0"/>
                <a:cs typeface="Times New Roman" panose="02020603050405020304" pitchFamily="18" charset="0"/>
              </a:rPr>
              <a:t>LÀNG</a:t>
            </a:r>
          </a:p>
        </p:txBody>
      </p:sp>
      <p:pic>
        <p:nvPicPr>
          <p:cNvPr id="6155" name="Content Placeholder 6154"/>
          <p:cNvPicPr>
            <a:picLocks noGrp="1" noChangeAspect="1"/>
          </p:cNvPicPr>
          <p:nvPr>
            <p:ph idx="1"/>
          </p:nvPr>
        </p:nvPicPr>
        <p:blipFill>
          <a:blip r:embed="rId3"/>
          <a:stretch>
            <a:fillRect/>
          </a:stretch>
        </p:blipFill>
        <p:spPr>
          <a:xfrm>
            <a:off x="271145" y="457200"/>
            <a:ext cx="952500" cy="476250"/>
          </a:xfrm>
          <a:prstGeom prst="rect">
            <a:avLst/>
          </a:prstGeom>
          <a:noFill/>
          <a:ln w="9525">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2">
                                            <p:txEl>
                                              <p:pRg st="0" end="0"/>
                                            </p:txEl>
                                          </p:spTgt>
                                        </p:tgtEl>
                                        <p:attrNameLst>
                                          <p:attrName>style.visibility</p:attrName>
                                        </p:attrNameLst>
                                      </p:cBhvr>
                                      <p:to>
                                        <p:strVal val="visible"/>
                                      </p:to>
                                    </p:set>
                                    <p:animEffect transition="in" filter="box(in)">
                                      <p:cBhvr>
                                        <p:cTn id="7" dur="500"/>
                                        <p:tgtEl>
                                          <p:spTgt spid="205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additive="repl">
                                        <p:cTn id="11" dur="1" fill="hold">
                                          <p:stCondLst>
                                            <p:cond delay="0"/>
                                          </p:stCondLst>
                                        </p:cTn>
                                        <p:tgtEl>
                                          <p:spTgt spid="20495">
                                            <p:txEl>
                                              <p:pRg st="0" end="0"/>
                                            </p:txEl>
                                          </p:spTgt>
                                        </p:tgtEl>
                                        <p:attrNameLst>
                                          <p:attrName>style.visibility</p:attrName>
                                        </p:attrNameLst>
                                      </p:cBhvr>
                                      <p:to>
                                        <p:strVal val="visible"/>
                                      </p:to>
                                    </p:set>
                                    <p:animEffect transition="in" filter="box(in)">
                                      <p:cBhvr additive="repl">
                                        <p:cTn id="12" dur="500"/>
                                        <p:tgtEl>
                                          <p:spTgt spid="204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nodeType="clickEffect">
                                  <p:stCondLst>
                                    <p:cond delay="0"/>
                                  </p:stCondLst>
                                  <p:childTnLst>
                                    <p:animEffect transition="out" filter="box(in)">
                                      <p:cBhvr>
                                        <p:cTn id="16" dur="500"/>
                                        <p:tgtEl>
                                          <p:spTgt spid="20502">
                                            <p:txEl>
                                              <p:pRg st="0" end="0"/>
                                            </p:txEl>
                                          </p:spTgt>
                                        </p:tgtEl>
                                      </p:cBhvr>
                                    </p:animEffect>
                                    <p:set>
                                      <p:cBhvr>
                                        <p:cTn id="17" dur="1" fill="hold">
                                          <p:stCondLst>
                                            <p:cond delay="499"/>
                                          </p:stCondLst>
                                        </p:cTn>
                                        <p:tgtEl>
                                          <p:spTgt spid="20502">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503"/>
                                        </p:tgtEl>
                                        <p:attrNameLst>
                                          <p:attrName>style.visibility</p:attrName>
                                        </p:attrNameLst>
                                      </p:cBhvr>
                                      <p:to>
                                        <p:strVal val="visible"/>
                                      </p:to>
                                    </p:set>
                                    <p:animEffect transition="in" filter="box(in)">
                                      <p:cBhvr>
                                        <p:cTn id="22" dur="500"/>
                                        <p:tgtEl>
                                          <p:spTgt spid="2050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additive="repl">
                                        <p:cTn id="26" dur="1" fill="hold">
                                          <p:stCondLst>
                                            <p:cond delay="0"/>
                                          </p:stCondLst>
                                        </p:cTn>
                                        <p:tgtEl>
                                          <p:spTgt spid="20497"/>
                                        </p:tgtEl>
                                        <p:attrNameLst>
                                          <p:attrName>style.visibility</p:attrName>
                                        </p:attrNameLst>
                                      </p:cBhvr>
                                      <p:to>
                                        <p:strVal val="visible"/>
                                      </p:to>
                                    </p:set>
                                    <p:animEffect transition="in" filter="box(in)">
                                      <p:cBhvr additive="repl">
                                        <p:cTn id="27" dur="500"/>
                                        <p:tgtEl>
                                          <p:spTgt spid="2049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additive="repl">
                                        <p:cTn id="31" dur="1" fill="hold">
                                          <p:stCondLst>
                                            <p:cond delay="0"/>
                                          </p:stCondLst>
                                        </p:cTn>
                                        <p:tgtEl>
                                          <p:spTgt spid="20499"/>
                                        </p:tgtEl>
                                        <p:attrNameLst>
                                          <p:attrName>style.visibility</p:attrName>
                                        </p:attrNameLst>
                                      </p:cBhvr>
                                      <p:to>
                                        <p:strVal val="visible"/>
                                      </p:to>
                                    </p:set>
                                    <p:animEffect transition="in" filter="box(in)">
                                      <p:cBhvr additive="repl">
                                        <p:cTn id="32" dur="500"/>
                                        <p:tgtEl>
                                          <p:spTgt spid="20499"/>
                                        </p:tgtEl>
                                      </p:cBhvr>
                                    </p:animEffect>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additive="repl">
                                        <p:cTn id="36" dur="1" fill="hold">
                                          <p:stCondLst>
                                            <p:cond delay="0"/>
                                          </p:stCondLst>
                                        </p:cTn>
                                        <p:tgtEl>
                                          <p:spTgt spid="6155"/>
                                        </p:tgtEl>
                                        <p:attrNameLst>
                                          <p:attrName>style.visibility</p:attrName>
                                        </p:attrNameLst>
                                      </p:cBhvr>
                                      <p:to>
                                        <p:strVal val="visible"/>
                                      </p:to>
                                    </p:set>
                                    <p:animEffect transition="in" filter="fade">
                                      <p:cBhvr additive="repl">
                                        <p:cTn id="37" dur="800" decel="100000"/>
                                        <p:tgtEl>
                                          <p:spTgt spid="6155"/>
                                        </p:tgtEl>
                                      </p:cBhvr>
                                    </p:animEffect>
                                    <p:anim calcmode="lin" valueType="num">
                                      <p:cBhvr additive="repl">
                                        <p:cTn id="38" dur="800" decel="100000" fill="hold"/>
                                        <p:tgtEl>
                                          <p:spTgt spid="6155"/>
                                        </p:tgtEl>
                                        <p:attrNameLst>
                                          <p:attrName>r</p:attrName>
                                        </p:attrNameLst>
                                      </p:cBhvr>
                                      <p:tavLst>
                                        <p:tav>
                                          <p:val>
                                            <p:fltVal val="-90"/>
                                          </p:val>
                                        </p:tav>
                                        <p:tav>
                                          <p:val>
                                            <p:fltVal val="0"/>
                                          </p:val>
                                        </p:tav>
                                      </p:tavLst>
                                    </p:anim>
                                    <p:anim calcmode="lin" valueType="num">
                                      <p:cBhvr additive="repl">
                                        <p:cTn id="39" dur="800" decel="100000" fill="hold"/>
                                        <p:tgtEl>
                                          <p:spTgt spid="6155"/>
                                        </p:tgtEl>
                                        <p:attrNameLst>
                                          <p:attrName>ppt_x</p:attrName>
                                        </p:attrNameLst>
                                      </p:cBhvr>
                                      <p:tavLst>
                                        <p:tav>
                                          <p:val>
                                            <p:strVal val="#ppt_x+0.4"/>
                                          </p:val>
                                        </p:tav>
                                        <p:tav>
                                          <p:val>
                                            <p:strVal val="#ppt_x-0.05"/>
                                          </p:val>
                                        </p:tav>
                                      </p:tavLst>
                                    </p:anim>
                                    <p:anim calcmode="lin" valueType="num">
                                      <p:cBhvr additive="repl">
                                        <p:cTn id="40" dur="800" decel="100000" fill="hold"/>
                                        <p:tgtEl>
                                          <p:spTgt spid="6155"/>
                                        </p:tgtEl>
                                        <p:attrNameLst>
                                          <p:attrName>ppt_y</p:attrName>
                                        </p:attrNameLst>
                                      </p:cBhvr>
                                      <p:tavLst>
                                        <p:tav>
                                          <p:val>
                                            <p:strVal val="#ppt_y-0.4"/>
                                          </p:val>
                                        </p:tav>
                                        <p:tav>
                                          <p:val>
                                            <p:strVal val="#ppt_y+0.1"/>
                                          </p:val>
                                        </p:tav>
                                      </p:tavLst>
                                    </p:anim>
                                    <p:anim calcmode="lin" valueType="num">
                                      <p:cBhvr additive="repl">
                                        <p:cTn id="41" dur="200" accel="100000" fill="hold">
                                          <p:stCondLst>
                                            <p:cond delay="0"/>
                                          </p:stCondLst>
                                        </p:cTn>
                                        <p:tgtEl>
                                          <p:spTgt spid="6155"/>
                                        </p:tgtEl>
                                        <p:attrNameLst>
                                          <p:attrName>ppt_x</p:attrName>
                                        </p:attrNameLst>
                                      </p:cBhvr>
                                      <p:tavLst>
                                        <p:tav>
                                          <p:val>
                                            <p:strVal val="#ppt_x-0.05"/>
                                          </p:val>
                                        </p:tav>
                                        <p:tav>
                                          <p:val>
                                            <p:strVal val="#ppt_x"/>
                                          </p:val>
                                        </p:tav>
                                      </p:tavLst>
                                    </p:anim>
                                    <p:anim calcmode="lin" valueType="num">
                                      <p:cBhvr additive="repl">
                                        <p:cTn id="42" dur="200" accel="100000" fill="hold">
                                          <p:stCondLst>
                                            <p:cond delay="0"/>
                                          </p:stCondLst>
                                        </p:cTn>
                                        <p:tgtEl>
                                          <p:spTgt spid="6155"/>
                                        </p:tgtEl>
                                        <p:attrNameLst>
                                          <p:attrName>ppt_y</p:attrName>
                                        </p:attrNameLst>
                                      </p:cBhvr>
                                      <p:tavLst>
                                        <p:tav>
                                          <p:val>
                                            <p:strVal val="#ppt_y+0.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2" grpId="0" build="allAtOnce"/>
      <p:bldP spid="2050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13314" name="Rectangles 13313"/>
          <p:cNvSpPr/>
          <p:nvPr/>
        </p:nvSpPr>
        <p:spPr>
          <a:xfrm>
            <a:off x="0" y="-152400"/>
            <a:ext cx="9144000" cy="990600"/>
          </a:xfrm>
          <a:prstGeom prst="rect">
            <a:avLst/>
          </a:prstGeom>
          <a:gradFill rotWithShape="0">
            <a:gsLst>
              <a:gs pos="0">
                <a:srgbClr val="FF9966"/>
              </a:gs>
              <a:gs pos="100000">
                <a:srgbClr val="FFFFFF"/>
              </a:gs>
            </a:gsLst>
            <a:lin ang="5400000" scaled="1"/>
            <a:tileRect/>
          </a:gradFill>
          <a:ln w="9360" cap="flat" cmpd="sng">
            <a:solidFill>
              <a:srgbClr val="FFFFFF"/>
            </a:solidFill>
            <a:prstDash val="solid"/>
            <a:miter/>
            <a:headEnd type="none" w="med" len="med"/>
            <a:tailEnd type="none" w="med" len="med"/>
          </a:ln>
        </p:spPr>
        <p:txBody>
          <a:bodyPr wrap="none" lIns="90000" tIns="46800" rIns="90000" bIns="46800" anchor="ctr"/>
          <a:lstStyle/>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3600" b="1" dirty="0" err="1">
                <a:solidFill>
                  <a:srgbClr val="800000"/>
                </a:solidFill>
                <a:latin typeface="Times New Roman" panose="02020603050405020304" pitchFamily="18" charset="0"/>
              </a:rPr>
              <a:t>LÀNG</a:t>
            </a:r>
          </a:p>
        </p:txBody>
      </p:sp>
      <p:sp>
        <p:nvSpPr>
          <p:cNvPr id="13315" name="Text Box 13314"/>
          <p:cNvSpPr txBox="1"/>
          <p:nvPr/>
        </p:nvSpPr>
        <p:spPr>
          <a:xfrm>
            <a:off x="0" y="6088063"/>
            <a:ext cx="3657600" cy="366712"/>
          </a:xfrm>
          <a:prstGeom prst="rect">
            <a:avLst/>
          </a:prstGeom>
          <a:noFill/>
          <a:ln w="9525">
            <a:noFill/>
          </a:ln>
        </p:spPr>
        <p:txBody>
          <a:bodyPr/>
          <a:lstStyle/>
          <a:p>
            <a:endParaRPr lang="en-US"/>
          </a:p>
        </p:txBody>
      </p:sp>
      <p:sp>
        <p:nvSpPr>
          <p:cNvPr id="13320" name="Rectangles 13319"/>
          <p:cNvSpPr/>
          <p:nvPr/>
        </p:nvSpPr>
        <p:spPr>
          <a:xfrm>
            <a:off x="0" y="914400"/>
            <a:ext cx="4876800" cy="1023620"/>
          </a:xfrm>
          <a:prstGeom prst="rect">
            <a:avLst/>
          </a:prstGeom>
          <a:noFill/>
          <a:ln w="9525">
            <a:noFill/>
          </a:ln>
        </p:spPr>
        <p:txBody>
          <a:bodyPr wrap="square" lIns="90000" tIns="46800" rIns="90000" bIns="46800">
            <a:spAutoFit/>
          </a:bodyPr>
          <a:lstStyle/>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err="1">
                <a:solidFill>
                  <a:srgbClr val="FF0000"/>
                </a:solidFill>
                <a:latin typeface="Times New Roman" panose="02020603050405020304" pitchFamily="18" charset="0"/>
              </a:rPr>
              <a:t> </a:t>
            </a:r>
            <a:r>
              <a:rPr lang="en-US" altLang="x-none" sz="2400" b="1">
                <a:solidFill>
                  <a:srgbClr val="800000"/>
                </a:solidFill>
                <a:latin typeface="Times New Roman" panose="02020603050405020304" pitchFamily="18" charset="0"/>
              </a:rPr>
              <a:t>    </a:t>
            </a:r>
            <a:endParaRPr lang="en-US" altLang="x-none" sz="2400" b="1" u="sng">
              <a:solidFill>
                <a:srgbClr val="9900CC"/>
              </a:solidFill>
              <a:latin typeface="Times New Roman" panose="02020603050405020304" pitchFamily="18" charset="0"/>
            </a:endParaRPr>
          </a:p>
          <a:p>
            <a:pPr marL="342900" indent="-336550" defTabSz="449580">
              <a:spcBef>
                <a:spcPts val="1500"/>
              </a:spcBef>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endParaRPr lang="en-US" altLang="x-none" sz="2400" b="1" u="sng">
              <a:solidFill>
                <a:srgbClr val="9900CC"/>
              </a:solidFill>
              <a:latin typeface="Times New Roman" panose="02020603050405020304" pitchFamily="18" charset="0"/>
            </a:endParaRPr>
          </a:p>
        </p:txBody>
      </p:sp>
      <p:sp>
        <p:nvSpPr>
          <p:cNvPr id="13322" name="Text Box 13321"/>
          <p:cNvSpPr txBox="1"/>
          <p:nvPr/>
        </p:nvSpPr>
        <p:spPr>
          <a:xfrm>
            <a:off x="6172200" y="457200"/>
            <a:ext cx="2590800" cy="461645"/>
          </a:xfrm>
          <a:prstGeom prst="rect">
            <a:avLst/>
          </a:prstGeom>
          <a:noFill/>
          <a:ln w="9525">
            <a:noFill/>
          </a:ln>
        </p:spPr>
        <p:txBody>
          <a:bodyPr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0000"/>
                </a:solidFill>
                <a:latin typeface="Times New Roman" panose="02020603050405020304" pitchFamily="18" charset="0"/>
                <a:cs typeface="Times New Roman" panose="02020603050405020304" pitchFamily="18" charset="0"/>
              </a:rPr>
              <a:t>Kim </a:t>
            </a:r>
            <a:r>
              <a:rPr lang="en-US" altLang="x-none" sz="2400" b="1" err="1">
                <a:solidFill>
                  <a:srgbClr val="000000"/>
                </a:solidFill>
                <a:latin typeface="Times New Roman" panose="02020603050405020304" pitchFamily="18" charset="0"/>
                <a:cs typeface="Times New Roman" panose="02020603050405020304" pitchFamily="18" charset="0"/>
              </a:rPr>
              <a:t>Lân</a:t>
            </a:r>
            <a:endParaRPr lang="en-US" altLang="x-none" sz="2400" b="1">
              <a:solidFill>
                <a:srgbClr val="000000"/>
              </a:solidFill>
              <a:latin typeface="Times New Roman" panose="02020603050405020304" pitchFamily="18" charset="0"/>
              <a:cs typeface="Times New Roman" panose="02020603050405020304" pitchFamily="18" charset="0"/>
            </a:endParaRPr>
          </a:p>
        </p:txBody>
      </p:sp>
      <p:sp>
        <p:nvSpPr>
          <p:cNvPr id="13323" name="Text Box 13322"/>
          <p:cNvSpPr txBox="1"/>
          <p:nvPr/>
        </p:nvSpPr>
        <p:spPr>
          <a:xfrm>
            <a:off x="152400" y="0"/>
            <a:ext cx="1524000" cy="461645"/>
          </a:xfrm>
          <a:prstGeom prst="rect">
            <a:avLst/>
          </a:prstGeom>
          <a:noFill/>
          <a:ln w="9525">
            <a:noFill/>
          </a:ln>
        </p:spPr>
        <p:txBody>
          <a:bodyPr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err="1">
                <a:solidFill>
                  <a:srgbClr val="000000"/>
                </a:solidFill>
                <a:latin typeface="Times New Roman" panose="02020603050405020304" pitchFamily="18" charset="0"/>
                <a:cs typeface="Times New Roman" panose="02020603050405020304" pitchFamily="18" charset="0"/>
              </a:rPr>
              <a:t>Tiết</a:t>
            </a:r>
            <a:r>
              <a:rPr lang="en-US" altLang="x-none" sz="2400" b="1">
                <a:solidFill>
                  <a:srgbClr val="000000"/>
                </a:solidFill>
                <a:latin typeface="Times New Roman" panose="02020603050405020304" pitchFamily="18" charset="0"/>
                <a:cs typeface="Times New Roman" panose="02020603050405020304" pitchFamily="18" charset="0"/>
              </a:rPr>
              <a:t> 37,38</a:t>
            </a:r>
          </a:p>
        </p:txBody>
      </p:sp>
      <p:sp>
        <p:nvSpPr>
          <p:cNvPr id="4" name="Text Box 3"/>
          <p:cNvSpPr txBox="1"/>
          <p:nvPr/>
        </p:nvSpPr>
        <p:spPr>
          <a:xfrm>
            <a:off x="694055" y="1255395"/>
            <a:ext cx="4258945" cy="368300"/>
          </a:xfrm>
          <a:prstGeom prst="rect">
            <a:avLst/>
          </a:prstGeom>
          <a:noFill/>
        </p:spPr>
        <p:txBody>
          <a:bodyPr wrap="square" rtlCol="0">
            <a:spAutoFit/>
          </a:bodyPr>
          <a:lstStyle/>
          <a:p>
            <a:r>
              <a:rPr lang="en-US" b="1" u="sng">
                <a:solidFill>
                  <a:srgbClr val="FF0000"/>
                </a:solidFill>
                <a:latin typeface="Times New Roman" panose="02020603050405020304" pitchFamily="18" charset="0"/>
                <a:cs typeface="Times New Roman" panose="02020603050405020304" pitchFamily="18" charset="0"/>
              </a:rPr>
              <a:t>CỦNG CỐ TIẾT 37</a:t>
            </a:r>
          </a:p>
        </p:txBody>
      </p:sp>
      <p:pic>
        <p:nvPicPr>
          <p:cNvPr id="34818" name="Picture 2" descr="nong dan dap de"/>
          <p:cNvPicPr>
            <a:picLocks noGrp="1" noChangeAspect="1"/>
          </p:cNvPicPr>
          <p:nvPr>
            <p:ph sz="half" idx="1"/>
          </p:nvPr>
        </p:nvPicPr>
        <p:blipFill>
          <a:blip r:embed="rId3"/>
          <a:stretch>
            <a:fillRect/>
          </a:stretch>
        </p:blipFill>
        <p:spPr>
          <a:xfrm>
            <a:off x="266065" y="2738120"/>
            <a:ext cx="4072255" cy="3047365"/>
          </a:xfrm>
          <a:prstGeom prst="rect">
            <a:avLst/>
          </a:prstGeom>
          <a:noFill/>
          <a:ln w="9525">
            <a:noFill/>
          </a:ln>
        </p:spPr>
      </p:pic>
      <p:sp>
        <p:nvSpPr>
          <p:cNvPr id="34820" name="Text Box 4"/>
          <p:cNvSpPr txBox="1"/>
          <p:nvPr/>
        </p:nvSpPr>
        <p:spPr>
          <a:xfrm>
            <a:off x="152400" y="1555750"/>
            <a:ext cx="8735060" cy="645160"/>
          </a:xfrm>
          <a:prstGeom prst="rect">
            <a:avLst/>
          </a:prstGeom>
          <a:noFill/>
          <a:ln w="9525">
            <a:noFill/>
          </a:ln>
        </p:spPr>
        <p:txBody>
          <a:bodyPr wrap="square">
            <a:spAutoFit/>
          </a:bodyPr>
          <a:lstStyle/>
          <a:p>
            <a:pPr algn="just">
              <a:spcBef>
                <a:spcPct val="50000"/>
              </a:spcBef>
            </a:pPr>
            <a:r>
              <a:rPr lang="vi-VN" altLang="x-none" sz="1800" b="1" dirty="0">
                <a:gradFill>
                  <a:gsLst>
                    <a:gs pos="0">
                      <a:srgbClr val="14CD68"/>
                    </a:gs>
                    <a:gs pos="100000">
                      <a:srgbClr val="0B6E38"/>
                    </a:gs>
                  </a:gsLst>
                  <a:lin scaled="0"/>
                </a:gradFill>
                <a:latin typeface="Times New Roman" panose="02020603050405020304" pitchFamily="18" charset="0"/>
                <a:cs typeface="Times New Roman" panose="02020603050405020304" pitchFamily="18" charset="0"/>
              </a:rPr>
              <a:t>MỘT SỐ HÌNH ẢNH LÀNG QUÊ VIỆT NAM TRONG NHỮNG NĂM ĐẦU KHÁNG CHIẾN CHỐNG PHÁP </a:t>
            </a:r>
          </a:p>
        </p:txBody>
      </p:sp>
      <p:sp>
        <p:nvSpPr>
          <p:cNvPr id="34819" name="Text Box 3"/>
          <p:cNvSpPr txBox="1"/>
          <p:nvPr/>
        </p:nvSpPr>
        <p:spPr>
          <a:xfrm>
            <a:off x="0" y="5882005"/>
            <a:ext cx="4384040" cy="460375"/>
          </a:xfrm>
          <a:prstGeom prst="rect">
            <a:avLst/>
          </a:prstGeom>
          <a:noFill/>
          <a:ln w="9525">
            <a:noFill/>
          </a:ln>
        </p:spPr>
        <p:txBody>
          <a:bodyPr wrap="square">
            <a:spAutoFit/>
          </a:bodyPr>
          <a:lstStyle/>
          <a:p>
            <a:pPr algn="ctr">
              <a:spcBef>
                <a:spcPct val="50000"/>
              </a:spcBef>
            </a:pPr>
            <a:r>
              <a:rPr lang="vi-VN" altLang="x-none" sz="2400" b="1" dirty="0">
                <a:solidFill>
                  <a:srgbClr val="C00000"/>
                </a:solidFill>
                <a:latin typeface="Times New Roman" panose="02020603050405020304" pitchFamily="18" charset="0"/>
                <a:cs typeface="Times New Roman" panose="02020603050405020304" pitchFamily="18" charset="0"/>
              </a:rPr>
              <a:t>  CẢNH NGƯỜI DÂN ĐẮP ĐÊ</a:t>
            </a:r>
          </a:p>
        </p:txBody>
      </p:sp>
      <p:pic>
        <p:nvPicPr>
          <p:cNvPr id="35842" name="Picture 2" descr="DAN TAN CU"/>
          <p:cNvPicPr>
            <a:picLocks noGrp="1" noChangeAspect="1"/>
          </p:cNvPicPr>
          <p:nvPr>
            <p:ph sz="half" idx="2"/>
          </p:nvPr>
        </p:nvPicPr>
        <p:blipFill>
          <a:blip r:embed="rId4"/>
          <a:stretch>
            <a:fillRect/>
          </a:stretch>
        </p:blipFill>
        <p:spPr>
          <a:xfrm>
            <a:off x="5039995" y="2737485"/>
            <a:ext cx="3911600" cy="3048000"/>
          </a:xfrm>
          <a:prstGeom prst="rect">
            <a:avLst/>
          </a:prstGeom>
          <a:noFill/>
          <a:ln w="9525">
            <a:noFill/>
          </a:ln>
        </p:spPr>
      </p:pic>
      <p:sp>
        <p:nvSpPr>
          <p:cNvPr id="35843" name="Text Box 3"/>
          <p:cNvSpPr txBox="1"/>
          <p:nvPr/>
        </p:nvSpPr>
        <p:spPr>
          <a:xfrm>
            <a:off x="4615815" y="5882005"/>
            <a:ext cx="4934585" cy="460375"/>
          </a:xfrm>
          <a:prstGeom prst="rect">
            <a:avLst/>
          </a:prstGeom>
          <a:noFill/>
          <a:ln w="9525">
            <a:noFill/>
          </a:ln>
        </p:spPr>
        <p:txBody>
          <a:bodyPr wrap="square">
            <a:spAutoFit/>
          </a:bodyPr>
          <a:lstStyle/>
          <a:p>
            <a:pPr>
              <a:spcBef>
                <a:spcPct val="50000"/>
              </a:spcBef>
            </a:pPr>
            <a:r>
              <a:rPr lang="vi-VN" altLang="x-none" sz="2400" b="1" dirty="0">
                <a:solidFill>
                  <a:srgbClr val="C00000"/>
                </a:solidFill>
                <a:latin typeface="Times New Roman" panose="02020603050405020304" pitchFamily="18" charset="0"/>
                <a:cs typeface="Times New Roman" panose="02020603050405020304" pitchFamily="18" charset="0"/>
              </a:rPr>
              <a:t>       NGƯỜI DÂN ĐI TẢN CƯ</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1"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diamond(in)">
                                      <p:cBhvr>
                                        <p:cTn id="7" dur="2000"/>
                                        <p:tgtEl>
                                          <p:spTgt spid="348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4818"/>
                                        </p:tgtEl>
                                        <p:attrNameLst>
                                          <p:attrName>style.visibility</p:attrName>
                                        </p:attrNameLst>
                                      </p:cBhvr>
                                      <p:to>
                                        <p:strVal val="visible"/>
                                      </p:to>
                                    </p:set>
                                    <p:animEffect transition="in" filter="circle(in)">
                                      <p:cBhvr>
                                        <p:cTn id="12" dur="2000"/>
                                        <p:tgtEl>
                                          <p:spTgt spid="34818"/>
                                        </p:tgtEl>
                                      </p:cBhvr>
                                    </p:animEffect>
                                  </p:childTnLst>
                                </p:cTn>
                              </p:par>
                              <p:par>
                                <p:cTn id="13" presetID="34" presetClass="entr" presetSubtype="0" fill="hold" grpId="1" nodeType="withEffect">
                                  <p:stCondLst>
                                    <p:cond delay="0"/>
                                  </p:stCondLst>
                                  <p:childTnLst>
                                    <p:set>
                                      <p:cBhvr>
                                        <p:cTn id="14" dur="1" fill="hold">
                                          <p:stCondLst>
                                            <p:cond delay="0"/>
                                          </p:stCondLst>
                                        </p:cTn>
                                        <p:tgtEl>
                                          <p:spTgt spid="34819"/>
                                        </p:tgtEl>
                                        <p:attrNameLst>
                                          <p:attrName>style.visibility</p:attrName>
                                        </p:attrNameLst>
                                      </p:cBhvr>
                                      <p:to>
                                        <p:strVal val="visible"/>
                                      </p:to>
                                    </p:set>
                                    <p:anim from="(-#ppt_w/2)" to="(#ppt_x)" calcmode="lin" valueType="num">
                                      <p:cBhvr>
                                        <p:cTn id="15" dur="600" fill="hold">
                                          <p:stCondLst>
                                            <p:cond delay="0"/>
                                          </p:stCondLst>
                                        </p:cTn>
                                        <p:tgtEl>
                                          <p:spTgt spid="34819"/>
                                        </p:tgtEl>
                                        <p:attrNameLst>
                                          <p:attrName>ppt_x</p:attrName>
                                        </p:attrNameLst>
                                      </p:cBhvr>
                                    </p:anim>
                                    <p:anim from="0" to="-1.0" calcmode="lin" valueType="num">
                                      <p:cBhvr>
                                        <p:cTn id="16" dur="200" decel="50000" autoRev="1" fill="hold">
                                          <p:stCondLst>
                                            <p:cond delay="600"/>
                                          </p:stCondLst>
                                        </p:cTn>
                                        <p:tgtEl>
                                          <p:spTgt spid="34819"/>
                                        </p:tgtEl>
                                        <p:attrNameLst>
                                          <p:attrName>xshear</p:attrName>
                                        </p:attrNameLst>
                                      </p:cBhvr>
                                    </p:anim>
                                    <p:animScale>
                                      <p:cBhvr>
                                        <p:cTn id="17" dur="200" decel="100000" autoRev="1" fill="hold">
                                          <p:stCondLst>
                                            <p:cond delay="600"/>
                                          </p:stCondLst>
                                        </p:cTn>
                                        <p:tgtEl>
                                          <p:spTgt spid="34819"/>
                                        </p:tgtEl>
                                      </p:cBhvr>
                                      <p:from x="100000" y="100000"/>
                                      <p:to x="80000" y="100000"/>
                                    </p:animScale>
                                    <p:anim by="(#ppt_h/3+#ppt_w*0.1)" calcmode="lin" valueType="num">
                                      <p:cBhvr additive="sum">
                                        <p:cTn id="18" dur="200" decel="100000" autoRev="1" fill="hold">
                                          <p:stCondLst>
                                            <p:cond delay="600"/>
                                          </p:stCondLst>
                                        </p:cTn>
                                        <p:tgtEl>
                                          <p:spTgt spid="34819"/>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5842"/>
                                        </p:tgtEl>
                                        <p:attrNameLst>
                                          <p:attrName>style.visibility</p:attrName>
                                        </p:attrNameLst>
                                      </p:cBhvr>
                                      <p:to>
                                        <p:strVal val="visible"/>
                                      </p:to>
                                    </p:set>
                                    <p:animEffect transition="in" filter="checkerboard(across)">
                                      <p:cBhvr>
                                        <p:cTn id="23" dur="500"/>
                                        <p:tgtEl>
                                          <p:spTgt spid="35842"/>
                                        </p:tgtEl>
                                      </p:cBhvr>
                                    </p:animEffect>
                                  </p:childTnLst>
                                </p:cTn>
                              </p:par>
                              <p:par>
                                <p:cTn id="24" presetID="2" presetClass="entr" presetSubtype="4" fill="hold" grpId="1" nodeType="withEffect">
                                  <p:stCondLst>
                                    <p:cond delay="0"/>
                                  </p:stCondLst>
                                  <p:childTnLst>
                                    <p:set>
                                      <p:cBhvr>
                                        <p:cTn id="25" dur="1" fill="hold">
                                          <p:stCondLst>
                                            <p:cond delay="0"/>
                                          </p:stCondLst>
                                        </p:cTn>
                                        <p:tgtEl>
                                          <p:spTgt spid="35843"/>
                                        </p:tgtEl>
                                        <p:attrNameLst>
                                          <p:attrName>style.visibility</p:attrName>
                                        </p:attrNameLst>
                                      </p:cBhvr>
                                      <p:to>
                                        <p:strVal val="visible"/>
                                      </p:to>
                                    </p:set>
                                    <p:anim calcmode="lin" valueType="num">
                                      <p:cBhvr additive="base">
                                        <p:cTn id="26" dur="500" fill="hold"/>
                                        <p:tgtEl>
                                          <p:spTgt spid="35843"/>
                                        </p:tgtEl>
                                        <p:attrNameLst>
                                          <p:attrName>ppt_x</p:attrName>
                                        </p:attrNameLst>
                                      </p:cBhvr>
                                      <p:tavLst>
                                        <p:tav tm="0">
                                          <p:val>
                                            <p:strVal val="#ppt_x"/>
                                          </p:val>
                                        </p:tav>
                                        <p:tav tm="100000">
                                          <p:val>
                                            <p:strVal val="#ppt_x"/>
                                          </p:val>
                                        </p:tav>
                                      </p:tavLst>
                                    </p:anim>
                                    <p:anim calcmode="lin" valueType="num">
                                      <p:cBhvr additive="base">
                                        <p:cTn id="27" dur="500" fill="hold"/>
                                        <p:tgtEl>
                                          <p:spTgt spid="358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1"/>
      <p:bldP spid="34819" grpId="1"/>
      <p:bldP spid="3584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3794"/>
          <p:cNvSpPr txBox="1"/>
          <p:nvPr/>
        </p:nvSpPr>
        <p:spPr>
          <a:xfrm>
            <a:off x="0" y="260350"/>
            <a:ext cx="4953000" cy="519113"/>
          </a:xfrm>
          <a:prstGeom prst="rect">
            <a:avLst/>
          </a:prstGeom>
          <a:noFill/>
          <a:ln w="9525">
            <a:noFill/>
          </a:ln>
        </p:spPr>
        <p:txBody>
          <a:bodyPr>
            <a:spAutoFit/>
          </a:bodyPr>
          <a:lstStyle/>
          <a:p>
            <a:pPr>
              <a:spcBef>
                <a:spcPct val="50000"/>
              </a:spcBef>
            </a:pPr>
            <a:r>
              <a:rPr lang="nl-NL" altLang="x-none" sz="2800" u="sng">
                <a:latin typeface="Arial" panose="020B0604020202020204" pitchFamily="34" charset="0"/>
                <a:ea typeface="Arial" panose="020B0604020202020204" pitchFamily="34" charset="0"/>
              </a:rPr>
              <a:t>Bài tập trắc nghiệm .</a:t>
            </a:r>
            <a:r>
              <a:rPr sz="2800">
                <a:latin typeface="Arial" panose="020B0604020202020204" pitchFamily="34" charset="0"/>
                <a:ea typeface="Arial" panose="020B0604020202020204" pitchFamily="34" charset="0"/>
              </a:rPr>
              <a:t> </a:t>
            </a:r>
          </a:p>
        </p:txBody>
      </p:sp>
      <p:sp>
        <p:nvSpPr>
          <p:cNvPr id="33796" name="Text Box 33795"/>
          <p:cNvSpPr txBox="1"/>
          <p:nvPr/>
        </p:nvSpPr>
        <p:spPr>
          <a:xfrm>
            <a:off x="0" y="914400"/>
            <a:ext cx="9144000" cy="1373188"/>
          </a:xfrm>
          <a:prstGeom prst="rect">
            <a:avLst/>
          </a:prstGeom>
          <a:noFill/>
          <a:ln w="9525">
            <a:noFill/>
          </a:ln>
        </p:spPr>
        <p:txBody>
          <a:bodyPr>
            <a:spAutoFit/>
          </a:bodyPr>
          <a:lstStyle/>
          <a:p>
            <a:pPr marL="342900" indent="-342900"/>
            <a:r>
              <a:rPr lang="nl-NL" altLang="x-none" sz="2800" b="1">
                <a:latin typeface="Arial" panose="020B0604020202020204" pitchFamily="34" charset="0"/>
                <a:ea typeface="Arial" panose="020B0604020202020204" pitchFamily="34" charset="0"/>
              </a:rPr>
              <a:t>1. Truyện ngắn</a:t>
            </a:r>
            <a:r>
              <a:rPr lang="nl-NL" altLang="x-none" sz="2800" b="1" i="1">
                <a:latin typeface="Arial" panose="020B0604020202020204" pitchFamily="34" charset="0"/>
                <a:ea typeface="Arial" panose="020B0604020202020204" pitchFamily="34" charset="0"/>
              </a:rPr>
              <a:t> “Làng” viết về đề tài gì?</a:t>
            </a:r>
            <a:endParaRPr lang="nl-NL" altLang="x-none" sz="2800">
              <a:latin typeface="Arial" panose="020B0604020202020204" pitchFamily="34" charset="0"/>
              <a:ea typeface="Arial" panose="020B0604020202020204" pitchFamily="34" charset="0"/>
            </a:endParaRPr>
          </a:p>
          <a:p>
            <a:pPr marL="342900" indent="-342900">
              <a:buAutoNum type="alphaUcPeriod"/>
            </a:pPr>
            <a:r>
              <a:rPr lang="nl-NL" altLang="x-none" sz="2800">
                <a:latin typeface="Arial" panose="020B0604020202020204" pitchFamily="34" charset="0"/>
                <a:ea typeface="Arial" panose="020B0604020202020204" pitchFamily="34" charset="0"/>
              </a:rPr>
              <a:t>Người tri thức                     B. Người phụ nữ</a:t>
            </a:r>
          </a:p>
          <a:p>
            <a:pPr marL="342900" indent="-342900"/>
            <a:r>
              <a:rPr sz="2800">
                <a:latin typeface="Arial" panose="020B0604020202020204" pitchFamily="34" charset="0"/>
                <a:ea typeface="Arial" panose="020B0604020202020204" pitchFamily="34" charset="0"/>
              </a:rPr>
              <a:t>C. Người nông dân                D. Người lình</a:t>
            </a:r>
          </a:p>
        </p:txBody>
      </p:sp>
      <p:sp>
        <p:nvSpPr>
          <p:cNvPr id="33797" name="Text Box 33796"/>
          <p:cNvSpPr txBox="1"/>
          <p:nvPr/>
        </p:nvSpPr>
        <p:spPr>
          <a:xfrm>
            <a:off x="0" y="4724400"/>
            <a:ext cx="9144000" cy="519113"/>
          </a:xfrm>
          <a:prstGeom prst="rect">
            <a:avLst/>
          </a:prstGeom>
          <a:noFill/>
          <a:ln w="9525">
            <a:noFill/>
          </a:ln>
        </p:spPr>
        <p:txBody>
          <a:bodyPr>
            <a:spAutoFit/>
          </a:bodyPr>
          <a:lstStyle/>
          <a:p>
            <a:pPr>
              <a:spcBef>
                <a:spcPct val="50000"/>
              </a:spcBef>
            </a:pPr>
            <a:r>
              <a:rPr sz="2800" b="1" i="1">
                <a:latin typeface="Arial" panose="020B0604020202020204" pitchFamily="34" charset="0"/>
                <a:ea typeface="Arial" panose="020B0604020202020204" pitchFamily="34" charset="0"/>
              </a:rPr>
              <a:t>3. Truyện ngắn Làng là của tác giả nào?</a:t>
            </a:r>
          </a:p>
        </p:txBody>
      </p:sp>
      <p:sp>
        <p:nvSpPr>
          <p:cNvPr id="33798" name="Text Box 33797"/>
          <p:cNvSpPr txBox="1"/>
          <p:nvPr/>
        </p:nvSpPr>
        <p:spPr>
          <a:xfrm>
            <a:off x="0" y="5697538"/>
            <a:ext cx="9144000" cy="1160462"/>
          </a:xfrm>
          <a:prstGeom prst="rect">
            <a:avLst/>
          </a:prstGeom>
          <a:noFill/>
          <a:ln w="9525">
            <a:noFill/>
          </a:ln>
        </p:spPr>
        <p:txBody>
          <a:bodyPr>
            <a:spAutoFit/>
          </a:bodyPr>
          <a:lstStyle/>
          <a:p>
            <a:pPr marL="342900" indent="-342900">
              <a:spcBef>
                <a:spcPct val="50000"/>
              </a:spcBef>
              <a:buAutoNum type="alphaUcPeriod"/>
            </a:pPr>
            <a:r>
              <a:rPr sz="2800">
                <a:latin typeface="Arial" panose="020B0604020202020204" pitchFamily="34" charset="0"/>
                <a:ea typeface="Arial" panose="020B0604020202020204" pitchFamily="34" charset="0"/>
              </a:rPr>
              <a:t>Nguyễn Quang Sáng               B. Chính Hữu</a:t>
            </a:r>
          </a:p>
          <a:p>
            <a:pPr marL="342900" indent="-342900">
              <a:spcBef>
                <a:spcPct val="50000"/>
              </a:spcBef>
            </a:pPr>
            <a:r>
              <a:rPr sz="2800">
                <a:latin typeface="Arial" panose="020B0604020202020204" pitchFamily="34" charset="0"/>
                <a:ea typeface="Arial" panose="020B0604020202020204" pitchFamily="34" charset="0"/>
              </a:rPr>
              <a:t>C. Kim Lân                                   D. Nguyễn Dữ</a:t>
            </a:r>
          </a:p>
        </p:txBody>
      </p:sp>
      <p:sp>
        <p:nvSpPr>
          <p:cNvPr id="33799" name="Oval 33798"/>
          <p:cNvSpPr/>
          <p:nvPr/>
        </p:nvSpPr>
        <p:spPr>
          <a:xfrm>
            <a:off x="0" y="6324600"/>
            <a:ext cx="457200" cy="533400"/>
          </a:xfrm>
          <a:prstGeom prst="ellipse">
            <a:avLst/>
          </a:prstGeom>
          <a:noFill/>
          <a:ln w="38100" cap="flat" cmpd="sng">
            <a:solidFill>
              <a:srgbClr val="FF0000"/>
            </a:solidFill>
            <a:prstDash val="solid"/>
            <a:headEnd type="none" w="med" len="med"/>
            <a:tailEnd type="none" w="med" len="med"/>
          </a:ln>
        </p:spPr>
        <p:txBody>
          <a:bodyPr/>
          <a:lstStyle/>
          <a:p>
            <a:endParaRPr lang="en-US"/>
          </a:p>
        </p:txBody>
      </p:sp>
      <p:sp>
        <p:nvSpPr>
          <p:cNvPr id="33800" name="Oval 33799"/>
          <p:cNvSpPr/>
          <p:nvPr/>
        </p:nvSpPr>
        <p:spPr>
          <a:xfrm>
            <a:off x="0" y="1752600"/>
            <a:ext cx="533400" cy="533400"/>
          </a:xfrm>
          <a:prstGeom prst="ellipse">
            <a:avLst/>
          </a:prstGeom>
          <a:noFill/>
          <a:ln w="38100" cap="flat" cmpd="sng">
            <a:solidFill>
              <a:srgbClr val="FF0000"/>
            </a:solidFill>
            <a:prstDash val="solid"/>
            <a:headEnd type="none" w="med" len="med"/>
            <a:tailEnd type="none" w="med" len="med"/>
          </a:ln>
        </p:spPr>
        <p:txBody>
          <a:bodyPr/>
          <a:lstStyle/>
          <a:p>
            <a:endParaRPr lang="en-US"/>
          </a:p>
        </p:txBody>
      </p:sp>
      <p:sp>
        <p:nvSpPr>
          <p:cNvPr id="33801" name="Text Box 33800"/>
          <p:cNvSpPr txBox="1"/>
          <p:nvPr/>
        </p:nvSpPr>
        <p:spPr>
          <a:xfrm>
            <a:off x="0" y="2362200"/>
            <a:ext cx="9144000" cy="946150"/>
          </a:xfrm>
          <a:prstGeom prst="rect">
            <a:avLst/>
          </a:prstGeom>
          <a:noFill/>
          <a:ln w="9525">
            <a:noFill/>
          </a:ln>
        </p:spPr>
        <p:txBody>
          <a:bodyPr>
            <a:spAutoFit/>
          </a:bodyPr>
          <a:lstStyle/>
          <a:p>
            <a:pPr>
              <a:spcBef>
                <a:spcPct val="50000"/>
              </a:spcBef>
            </a:pPr>
            <a:r>
              <a:rPr sz="2800" b="1" i="1">
                <a:latin typeface="Arial" panose="020B0604020202020204" pitchFamily="34" charset="0"/>
                <a:ea typeface="Arial" panose="020B0604020202020204" pitchFamily="34" charset="0"/>
              </a:rPr>
              <a:t>2. Trong câu nói của ông Hai “ Nắng này là bỏ mẹ chúng nó!”, “ chúng nó” là ai?</a:t>
            </a:r>
          </a:p>
        </p:txBody>
      </p:sp>
      <p:sp>
        <p:nvSpPr>
          <p:cNvPr id="33802" name="Text Box 33801"/>
          <p:cNvSpPr txBox="1"/>
          <p:nvPr/>
        </p:nvSpPr>
        <p:spPr>
          <a:xfrm>
            <a:off x="0" y="3352800"/>
            <a:ext cx="9144000" cy="1160463"/>
          </a:xfrm>
          <a:prstGeom prst="rect">
            <a:avLst/>
          </a:prstGeom>
          <a:noFill/>
          <a:ln w="9525">
            <a:noFill/>
          </a:ln>
        </p:spPr>
        <p:txBody>
          <a:bodyPr>
            <a:spAutoFit/>
          </a:bodyPr>
          <a:lstStyle/>
          <a:p>
            <a:pPr marL="342900" indent="-342900">
              <a:spcBef>
                <a:spcPct val="50000"/>
              </a:spcBef>
              <a:buAutoNum type="alphaUcPeriod"/>
            </a:pPr>
            <a:r>
              <a:rPr sz="2800">
                <a:latin typeface="Arial" panose="020B0604020202020204" pitchFamily="34" charset="0"/>
                <a:ea typeface="Arial" panose="020B0604020202020204" pitchFamily="34" charset="0"/>
              </a:rPr>
              <a:t> Cua, cá                               B. Lũ trẻ</a:t>
            </a:r>
          </a:p>
          <a:p>
            <a:pPr marL="342900" indent="-342900">
              <a:spcBef>
                <a:spcPct val="50000"/>
              </a:spcBef>
            </a:pPr>
            <a:r>
              <a:rPr sz="2800">
                <a:latin typeface="Arial" panose="020B0604020202020204" pitchFamily="34" charset="0"/>
                <a:ea typeface="Arial" panose="020B0604020202020204" pitchFamily="34" charset="0"/>
              </a:rPr>
              <a:t>C. Trâu, bò                             D. Giặc Tây</a:t>
            </a:r>
          </a:p>
        </p:txBody>
      </p:sp>
      <p:sp>
        <p:nvSpPr>
          <p:cNvPr id="33803" name="Oval 33802"/>
          <p:cNvSpPr/>
          <p:nvPr/>
        </p:nvSpPr>
        <p:spPr>
          <a:xfrm>
            <a:off x="4572000" y="3962400"/>
            <a:ext cx="533400" cy="533400"/>
          </a:xfrm>
          <a:prstGeom prst="ellipse">
            <a:avLst/>
          </a:prstGeom>
          <a:noFill/>
          <a:ln w="38100" cap="flat" cmpd="sng">
            <a:solidFill>
              <a:srgbClr val="FF0000"/>
            </a:solidFill>
            <a:prstDash val="solid"/>
            <a:headEnd type="none" w="med" len="med"/>
            <a:tailEnd type="non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blinds(horizontal)">
                                      <p:cBhvr>
                                        <p:cTn id="7" dur="500"/>
                                        <p:tgtEl>
                                          <p:spTgt spid="3379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3796">
                                            <p:txEl>
                                              <p:pRg st="0" end="0"/>
                                            </p:txEl>
                                          </p:spTgt>
                                        </p:tgtEl>
                                        <p:attrNameLst>
                                          <p:attrName>style.visibility</p:attrName>
                                        </p:attrNameLst>
                                      </p:cBhvr>
                                      <p:to>
                                        <p:strVal val="visible"/>
                                      </p:to>
                                    </p:set>
                                    <p:animEffect transition="in" filter="blinds(horizontal)">
                                      <p:cBhvr>
                                        <p:cTn id="12" dur="500"/>
                                        <p:tgtEl>
                                          <p:spTgt spid="3379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3796">
                                            <p:txEl>
                                              <p:pRg st="1" end="1"/>
                                            </p:txEl>
                                          </p:spTgt>
                                        </p:tgtEl>
                                        <p:attrNameLst>
                                          <p:attrName>style.visibility</p:attrName>
                                        </p:attrNameLst>
                                      </p:cBhvr>
                                      <p:to>
                                        <p:strVal val="visible"/>
                                      </p:to>
                                    </p:set>
                                    <p:animEffect transition="in" filter="blinds(horizontal)">
                                      <p:cBhvr>
                                        <p:cTn id="17" dur="500"/>
                                        <p:tgtEl>
                                          <p:spTgt spid="33796">
                                            <p:txEl>
                                              <p:pRg st="1" end="1"/>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3796">
                                            <p:txEl>
                                              <p:pRg st="2" end="2"/>
                                            </p:txEl>
                                          </p:spTgt>
                                        </p:tgtEl>
                                        <p:attrNameLst>
                                          <p:attrName>style.visibility</p:attrName>
                                        </p:attrNameLst>
                                      </p:cBhvr>
                                      <p:to>
                                        <p:strVal val="visible"/>
                                      </p:to>
                                    </p:set>
                                    <p:animEffect transition="in" filter="blinds(horizontal)">
                                      <p:cBhvr>
                                        <p:cTn id="20" dur="500"/>
                                        <p:tgtEl>
                                          <p:spTgt spid="3379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3801">
                                            <p:txEl>
                                              <p:pRg st="0" end="0"/>
                                            </p:txEl>
                                          </p:spTgt>
                                        </p:tgtEl>
                                        <p:attrNameLst>
                                          <p:attrName>style.visibility</p:attrName>
                                        </p:attrNameLst>
                                      </p:cBhvr>
                                      <p:to>
                                        <p:strVal val="visible"/>
                                      </p:to>
                                    </p:set>
                                    <p:animEffect transition="in" filter="blinds(horizontal)">
                                      <p:cBhvr>
                                        <p:cTn id="25" dur="500"/>
                                        <p:tgtEl>
                                          <p:spTgt spid="3380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3802"/>
                                        </p:tgtEl>
                                        <p:attrNameLst>
                                          <p:attrName>style.visibility</p:attrName>
                                        </p:attrNameLst>
                                      </p:cBhvr>
                                      <p:to>
                                        <p:strVal val="visible"/>
                                      </p:to>
                                    </p:set>
                                    <p:animEffect transition="in" filter="blinds(horizontal)">
                                      <p:cBhvr>
                                        <p:cTn id="30" dur="500"/>
                                        <p:tgtEl>
                                          <p:spTgt spid="3380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3797"/>
                                        </p:tgtEl>
                                        <p:attrNameLst>
                                          <p:attrName>style.visibility</p:attrName>
                                        </p:attrNameLst>
                                      </p:cBhvr>
                                      <p:to>
                                        <p:strVal val="visible"/>
                                      </p:to>
                                    </p:set>
                                    <p:animEffect transition="in" filter="blinds(horizontal)">
                                      <p:cBhvr>
                                        <p:cTn id="35" dur="500"/>
                                        <p:tgtEl>
                                          <p:spTgt spid="3379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3798"/>
                                        </p:tgtEl>
                                        <p:attrNameLst>
                                          <p:attrName>style.visibility</p:attrName>
                                        </p:attrNameLst>
                                      </p:cBhvr>
                                      <p:to>
                                        <p:strVal val="visible"/>
                                      </p:to>
                                    </p:set>
                                    <p:animEffect transition="in" filter="blinds(horizontal)">
                                      <p:cBhvr>
                                        <p:cTn id="40" dur="500"/>
                                        <p:tgtEl>
                                          <p:spTgt spid="33798"/>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3800"/>
                                        </p:tgtEl>
                                        <p:attrNameLst>
                                          <p:attrName>style.visibility</p:attrName>
                                        </p:attrNameLst>
                                      </p:cBhvr>
                                      <p:to>
                                        <p:strVal val="visible"/>
                                      </p:to>
                                    </p:set>
                                    <p:animEffect transition="in" filter="blinds(horizontal)">
                                      <p:cBhvr>
                                        <p:cTn id="45" dur="500"/>
                                        <p:tgtEl>
                                          <p:spTgt spid="3380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33803"/>
                                        </p:tgtEl>
                                        <p:attrNameLst>
                                          <p:attrName>style.visibility</p:attrName>
                                        </p:attrNameLst>
                                      </p:cBhvr>
                                      <p:to>
                                        <p:strVal val="visible"/>
                                      </p:to>
                                    </p:set>
                                    <p:animEffect transition="in" filter="blinds(horizontal)">
                                      <p:cBhvr>
                                        <p:cTn id="50" dur="500"/>
                                        <p:tgtEl>
                                          <p:spTgt spid="33803"/>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33799"/>
                                        </p:tgtEl>
                                        <p:attrNameLst>
                                          <p:attrName>style.visibility</p:attrName>
                                        </p:attrNameLst>
                                      </p:cBhvr>
                                      <p:to>
                                        <p:strVal val="visible"/>
                                      </p:to>
                                    </p:set>
                                    <p:animEffect transition="in" filter="blinds(horizontal)">
                                      <p:cBhvr>
                                        <p:cTn id="55" dur="500"/>
                                        <p:tgtEl>
                                          <p:spTgt spid="33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7" grpId="0"/>
      <p:bldP spid="33798" grpId="0"/>
      <p:bldP spid="3380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4817"/>
          <p:cNvSpPr txBox="1"/>
          <p:nvPr/>
        </p:nvSpPr>
        <p:spPr>
          <a:xfrm>
            <a:off x="0" y="0"/>
            <a:ext cx="9144000" cy="5216525"/>
          </a:xfrm>
          <a:prstGeom prst="rect">
            <a:avLst/>
          </a:prstGeom>
          <a:noFill/>
          <a:ln w="9525">
            <a:noFill/>
          </a:ln>
        </p:spPr>
        <p:txBody>
          <a:bodyPr>
            <a:spAutoFit/>
          </a:bodyPr>
          <a:lstStyle/>
          <a:p>
            <a:r>
              <a:rPr lang="nl-NL" altLang="x-none" sz="2800" b="1" i="1">
                <a:latin typeface="Arial" panose="020B0604020202020204" pitchFamily="34" charset="0"/>
                <a:ea typeface="Arial" panose="020B0604020202020204" pitchFamily="34" charset="0"/>
              </a:rPr>
              <a:t>4-Nhận định nào nói đúng nhất về giá trị nội dung của đoạn trích truyện ngắn “Làng” ?</a:t>
            </a:r>
            <a:endParaRPr lang="nl-NL" altLang="x-none" sz="2800">
              <a:latin typeface="Arial" panose="020B0604020202020204" pitchFamily="34" charset="0"/>
              <a:ea typeface="Arial" panose="020B0604020202020204" pitchFamily="34" charset="0"/>
            </a:endParaRPr>
          </a:p>
          <a:p>
            <a:r>
              <a:rPr lang="nl-NL" altLang="x-none" sz="2800">
                <a:latin typeface="Arial" panose="020B0604020202020204" pitchFamily="34" charset="0"/>
                <a:ea typeface="Arial" panose="020B0604020202020204" pitchFamily="34" charset="0"/>
              </a:rPr>
              <a:t> A-Truyện thể hiện tình yêu làng quê của nhân vật ông Hai.</a:t>
            </a:r>
          </a:p>
          <a:p>
            <a:r>
              <a:rPr lang="nl-NL" altLang="x-none" sz="2800">
                <a:latin typeface="Arial" panose="020B0604020202020204" pitchFamily="34" charset="0"/>
                <a:ea typeface="Arial" panose="020B0604020202020204" pitchFamily="34" charset="0"/>
              </a:rPr>
              <a:t>  B-Truyện thể hiện chân thực tình yêu làng quê, lòng yêu nước của nhân vật ông Hai .</a:t>
            </a:r>
          </a:p>
          <a:p>
            <a:r>
              <a:rPr lang="nl-NL" altLang="x-none" sz="2800">
                <a:latin typeface="Arial" panose="020B0604020202020204" pitchFamily="34" charset="0"/>
                <a:ea typeface="Arial" panose="020B0604020202020204" pitchFamily="34" charset="0"/>
              </a:rPr>
              <a:t> C-Truyện thể hiện tinh thần kháng chiến của người nông dân trong thời kì kháng chiến chống Pháp .</a:t>
            </a:r>
          </a:p>
          <a:p>
            <a:r>
              <a:rPr lang="nl-NL" altLang="x-none" sz="2800">
                <a:latin typeface="Arial" panose="020B0604020202020204" pitchFamily="34" charset="0"/>
                <a:ea typeface="Arial" panose="020B0604020202020204" pitchFamily="34" charset="0"/>
              </a:rPr>
              <a:t> D-Truyện thể hiện chân thực, sâu sắc và cảm động tình yêu làng quê, lòng yêu nước và tinh thần kháng chiến của người nông dân trong thời kì kháng chiến chống Pháp .</a:t>
            </a:r>
            <a:endParaRPr sz="2800">
              <a:latin typeface="Arial" panose="020B0604020202020204" pitchFamily="34" charset="0"/>
              <a:ea typeface="Arial" panose="020B0604020202020204" pitchFamily="34" charset="0"/>
            </a:endParaRPr>
          </a:p>
        </p:txBody>
      </p:sp>
      <p:sp>
        <p:nvSpPr>
          <p:cNvPr id="34819" name="Oval 34818"/>
          <p:cNvSpPr/>
          <p:nvPr/>
        </p:nvSpPr>
        <p:spPr>
          <a:xfrm>
            <a:off x="0" y="3429000"/>
            <a:ext cx="609600" cy="457200"/>
          </a:xfrm>
          <a:prstGeom prst="ellipse">
            <a:avLst/>
          </a:prstGeom>
          <a:noFill/>
          <a:ln w="38100" cap="flat" cmpd="sng">
            <a:solidFill>
              <a:srgbClr val="FF0000"/>
            </a:solidFill>
            <a:prstDash val="solid"/>
            <a:headEnd type="none" w="med" len="med"/>
            <a:tailEnd type="non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blinds(horizontal)">
                                      <p:cBhvr>
                                        <p:cTn id="7" dur="500"/>
                                        <p:tgtEl>
                                          <p:spTgt spid="348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818">
                                            <p:txEl>
                                              <p:pRg st="1" end="1"/>
                                            </p:txEl>
                                          </p:spTgt>
                                        </p:tgtEl>
                                        <p:attrNameLst>
                                          <p:attrName>style.visibility</p:attrName>
                                        </p:attrNameLst>
                                      </p:cBhvr>
                                      <p:to>
                                        <p:strVal val="visible"/>
                                      </p:to>
                                    </p:set>
                                    <p:animEffect transition="in" filter="blinds(horizontal)">
                                      <p:cBhvr>
                                        <p:cTn id="12" dur="500"/>
                                        <p:tgtEl>
                                          <p:spTgt spid="34818">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4818">
                                            <p:txEl>
                                              <p:pRg st="2" end="2"/>
                                            </p:txEl>
                                          </p:spTgt>
                                        </p:tgtEl>
                                        <p:attrNameLst>
                                          <p:attrName>style.visibility</p:attrName>
                                        </p:attrNameLst>
                                      </p:cBhvr>
                                      <p:to>
                                        <p:strVal val="visible"/>
                                      </p:to>
                                    </p:set>
                                    <p:animEffect transition="in" filter="blinds(horizontal)">
                                      <p:cBhvr>
                                        <p:cTn id="15" dur="500"/>
                                        <p:tgtEl>
                                          <p:spTgt spid="34818">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4818">
                                            <p:txEl>
                                              <p:pRg st="3" end="3"/>
                                            </p:txEl>
                                          </p:spTgt>
                                        </p:tgtEl>
                                        <p:attrNameLst>
                                          <p:attrName>style.visibility</p:attrName>
                                        </p:attrNameLst>
                                      </p:cBhvr>
                                      <p:to>
                                        <p:strVal val="visible"/>
                                      </p:to>
                                    </p:set>
                                    <p:animEffect transition="in" filter="blinds(horizontal)">
                                      <p:cBhvr>
                                        <p:cTn id="18" dur="500"/>
                                        <p:tgtEl>
                                          <p:spTgt spid="34818">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4818">
                                            <p:txEl>
                                              <p:pRg st="4" end="4"/>
                                            </p:txEl>
                                          </p:spTgt>
                                        </p:tgtEl>
                                        <p:attrNameLst>
                                          <p:attrName>style.visibility</p:attrName>
                                        </p:attrNameLst>
                                      </p:cBhvr>
                                      <p:to>
                                        <p:strVal val="visible"/>
                                      </p:to>
                                    </p:set>
                                    <p:animEffect transition="in" filter="blinds(horizontal)">
                                      <p:cBhvr>
                                        <p:cTn id="21" dur="500"/>
                                        <p:tgtEl>
                                          <p:spTgt spid="3481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4819"/>
                                        </p:tgtEl>
                                        <p:attrNameLst>
                                          <p:attrName>style.visibility</p:attrName>
                                        </p:attrNameLst>
                                      </p:cBhvr>
                                      <p:to>
                                        <p:strVal val="visible"/>
                                      </p:to>
                                    </p:set>
                                    <p:animEffect transition="in" filter="blinds(horizontal)">
                                      <p:cBhvr>
                                        <p:cTn id="26"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1504"/>
          <p:cNvPicPr>
            <a:picLocks noChangeAspect="1"/>
          </p:cNvPicPr>
          <p:nvPr/>
        </p:nvPicPr>
        <p:blipFill>
          <a:blip r:embed="rId3"/>
          <a:stretch>
            <a:fillRect/>
          </a:stretch>
        </p:blipFill>
        <p:spPr>
          <a:xfrm>
            <a:off x="-304800" y="4648200"/>
            <a:ext cx="3333750" cy="2457450"/>
          </a:xfrm>
          <a:prstGeom prst="rect">
            <a:avLst/>
          </a:prstGeom>
          <a:noFill/>
          <a:ln w="9525">
            <a:noFill/>
          </a:ln>
        </p:spPr>
      </p:pic>
      <p:pic>
        <p:nvPicPr>
          <p:cNvPr id="21506" name="Picture 21505"/>
          <p:cNvPicPr>
            <a:picLocks noChangeAspect="1"/>
          </p:cNvPicPr>
          <p:nvPr/>
        </p:nvPicPr>
        <p:blipFill>
          <a:blip r:embed="rId3"/>
          <a:stretch>
            <a:fillRect/>
          </a:stretch>
        </p:blipFill>
        <p:spPr>
          <a:xfrm>
            <a:off x="-152400" y="-228600"/>
            <a:ext cx="3333750" cy="2457450"/>
          </a:xfrm>
          <a:prstGeom prst="rect">
            <a:avLst/>
          </a:prstGeom>
          <a:noFill/>
          <a:ln w="9525">
            <a:noFill/>
          </a:ln>
        </p:spPr>
      </p:pic>
      <p:pic>
        <p:nvPicPr>
          <p:cNvPr id="21507" name="Picture 21506"/>
          <p:cNvPicPr>
            <a:picLocks noChangeAspect="1"/>
          </p:cNvPicPr>
          <p:nvPr/>
        </p:nvPicPr>
        <p:blipFill>
          <a:blip r:embed="rId3"/>
          <a:stretch>
            <a:fillRect/>
          </a:stretch>
        </p:blipFill>
        <p:spPr>
          <a:xfrm>
            <a:off x="3276600" y="-381000"/>
            <a:ext cx="3333750" cy="2457450"/>
          </a:xfrm>
          <a:prstGeom prst="rect">
            <a:avLst/>
          </a:prstGeom>
          <a:noFill/>
          <a:ln w="9525">
            <a:noFill/>
          </a:ln>
        </p:spPr>
      </p:pic>
      <p:pic>
        <p:nvPicPr>
          <p:cNvPr id="21508" name="Picture 21507"/>
          <p:cNvPicPr>
            <a:picLocks noChangeAspect="1"/>
          </p:cNvPicPr>
          <p:nvPr/>
        </p:nvPicPr>
        <p:blipFill>
          <a:blip r:embed="rId3"/>
          <a:stretch>
            <a:fillRect/>
          </a:stretch>
        </p:blipFill>
        <p:spPr>
          <a:xfrm>
            <a:off x="2819400" y="4572000"/>
            <a:ext cx="3333750" cy="2457450"/>
          </a:xfrm>
          <a:prstGeom prst="rect">
            <a:avLst/>
          </a:prstGeom>
          <a:noFill/>
          <a:ln w="9525">
            <a:noFill/>
          </a:ln>
        </p:spPr>
      </p:pic>
      <p:pic>
        <p:nvPicPr>
          <p:cNvPr id="21509" name="Picture 21508"/>
          <p:cNvPicPr>
            <a:picLocks noChangeAspect="1"/>
          </p:cNvPicPr>
          <p:nvPr/>
        </p:nvPicPr>
        <p:blipFill>
          <a:blip r:embed="rId3"/>
          <a:stretch>
            <a:fillRect/>
          </a:stretch>
        </p:blipFill>
        <p:spPr>
          <a:xfrm>
            <a:off x="6096000" y="1981200"/>
            <a:ext cx="3333750" cy="2457450"/>
          </a:xfrm>
          <a:prstGeom prst="rect">
            <a:avLst/>
          </a:prstGeom>
          <a:noFill/>
          <a:ln w="9525">
            <a:noFill/>
          </a:ln>
        </p:spPr>
      </p:pic>
      <p:pic>
        <p:nvPicPr>
          <p:cNvPr id="21510" name="Picture 21509"/>
          <p:cNvPicPr>
            <a:picLocks noChangeAspect="1"/>
          </p:cNvPicPr>
          <p:nvPr/>
        </p:nvPicPr>
        <p:blipFill>
          <a:blip r:embed="rId3"/>
          <a:stretch>
            <a:fillRect/>
          </a:stretch>
        </p:blipFill>
        <p:spPr>
          <a:xfrm>
            <a:off x="6096000" y="0"/>
            <a:ext cx="3333750" cy="2457450"/>
          </a:xfrm>
          <a:prstGeom prst="rect">
            <a:avLst/>
          </a:prstGeom>
          <a:noFill/>
          <a:ln w="9525">
            <a:noFill/>
          </a:ln>
        </p:spPr>
      </p:pic>
      <p:pic>
        <p:nvPicPr>
          <p:cNvPr id="21511" name="Picture 21510"/>
          <p:cNvPicPr>
            <a:picLocks noChangeAspect="1"/>
          </p:cNvPicPr>
          <p:nvPr/>
        </p:nvPicPr>
        <p:blipFill>
          <a:blip r:embed="rId3"/>
          <a:stretch>
            <a:fillRect/>
          </a:stretch>
        </p:blipFill>
        <p:spPr>
          <a:xfrm>
            <a:off x="6248400" y="4400550"/>
            <a:ext cx="3333750" cy="2457450"/>
          </a:xfrm>
          <a:prstGeom prst="rect">
            <a:avLst/>
          </a:prstGeom>
          <a:noFill/>
          <a:ln w="9525">
            <a:noFill/>
          </a:ln>
        </p:spPr>
      </p:pic>
      <p:pic>
        <p:nvPicPr>
          <p:cNvPr id="21512" name="Picture 21511"/>
          <p:cNvPicPr>
            <a:picLocks noChangeAspect="1"/>
          </p:cNvPicPr>
          <p:nvPr/>
        </p:nvPicPr>
        <p:blipFill>
          <a:blip r:embed="rId3"/>
          <a:stretch>
            <a:fillRect/>
          </a:stretch>
        </p:blipFill>
        <p:spPr>
          <a:xfrm>
            <a:off x="-228600" y="2209800"/>
            <a:ext cx="3333750" cy="2457450"/>
          </a:xfrm>
          <a:prstGeom prst="rect">
            <a:avLst/>
          </a:prstGeom>
          <a:noFill/>
          <a:ln w="9525">
            <a:noFill/>
          </a:ln>
        </p:spPr>
      </p:pic>
      <p:sp>
        <p:nvSpPr>
          <p:cNvPr id="21513" name="Horizontal Scroll 21512"/>
          <p:cNvSpPr/>
          <p:nvPr/>
        </p:nvSpPr>
        <p:spPr>
          <a:xfrm>
            <a:off x="1998345" y="1056005"/>
            <a:ext cx="5562600" cy="4526915"/>
          </a:xfrm>
          <a:prstGeom prst="horizontalScroll">
            <a:avLst>
              <a:gd name="adj" fmla="val 12500"/>
            </a:avLst>
          </a:prstGeom>
          <a:solidFill>
            <a:srgbClr val="FFFF00"/>
          </a:solidFill>
          <a:ln w="9360" cap="flat" cmpd="sng">
            <a:solidFill>
              <a:srgbClr val="000000"/>
            </a:solidFill>
            <a:prstDash val="solid"/>
            <a:miter/>
            <a:headEnd type="none" w="med" len="med"/>
            <a:tailEnd type="none" w="med" len="med"/>
          </a:ln>
        </p:spPr>
        <p:txBody>
          <a:bodyPr wrap="none" lIns="90000" tIns="46800" rIns="90000" bIns="46800" anchor="ctr"/>
          <a:lstStyle/>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en-US" altLang="x-none" sz="3200" b="1" err="1">
              <a:solidFill>
                <a:srgbClr val="FF0000"/>
              </a:solidFill>
              <a:latin typeface="Times New Roman" panose="02020603050405020304" pitchFamily="18" charset="0"/>
            </a:endParaRPr>
          </a:p>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en-US" altLang="x-none" sz="3200" b="1" err="1">
              <a:solidFill>
                <a:srgbClr val="FF0000"/>
              </a:solidFill>
              <a:latin typeface="Times New Roman" panose="02020603050405020304" pitchFamily="18" charset="0"/>
            </a:endParaRPr>
          </a:p>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3200" b="1" err="1">
                <a:solidFill>
                  <a:srgbClr val="FF0000"/>
                </a:solidFill>
                <a:latin typeface="Times New Roman" panose="02020603050405020304" pitchFamily="18" charset="0"/>
              </a:rPr>
              <a:t>Tiết</a:t>
            </a:r>
            <a:r>
              <a:rPr lang="en-US" altLang="x-none" sz="3200" b="1">
                <a:solidFill>
                  <a:srgbClr val="FF0000"/>
                </a:solidFill>
                <a:latin typeface="Times New Roman" panose="02020603050405020304" pitchFamily="18" charset="0"/>
              </a:rPr>
              <a:t> </a:t>
            </a:r>
            <a:r>
              <a:rPr lang="en-US" altLang="x-none" sz="3200" b="1" err="1">
                <a:solidFill>
                  <a:srgbClr val="FF0000"/>
                </a:solidFill>
                <a:latin typeface="Times New Roman" panose="02020603050405020304" pitchFamily="18" charset="0"/>
              </a:rPr>
              <a:t>học</a:t>
            </a:r>
            <a:r>
              <a:rPr lang="en-US" altLang="x-none" sz="3200" b="1">
                <a:solidFill>
                  <a:srgbClr val="FF0000"/>
                </a:solidFill>
                <a:latin typeface="Times New Roman" panose="02020603050405020304" pitchFamily="18" charset="0"/>
              </a:rPr>
              <a:t> </a:t>
            </a:r>
            <a:r>
              <a:rPr lang="en-US" altLang="x-none" sz="3200" b="1" err="1">
                <a:solidFill>
                  <a:srgbClr val="FF0000"/>
                </a:solidFill>
                <a:latin typeface="Times New Roman" panose="02020603050405020304" pitchFamily="18" charset="0"/>
              </a:rPr>
              <a:t>hôm</a:t>
            </a:r>
            <a:r>
              <a:rPr lang="en-US" altLang="x-none" sz="3200" b="1">
                <a:solidFill>
                  <a:srgbClr val="FF0000"/>
                </a:solidFill>
                <a:latin typeface="Times New Roman" panose="02020603050405020304" pitchFamily="18" charset="0"/>
              </a:rPr>
              <a:t> nay </a:t>
            </a:r>
            <a:r>
              <a:rPr lang="en-US" altLang="x-none" sz="3200" b="1" err="1">
                <a:solidFill>
                  <a:srgbClr val="FF0000"/>
                </a:solidFill>
                <a:latin typeface="Times New Roman" panose="02020603050405020304" pitchFamily="18" charset="0"/>
              </a:rPr>
              <a:t>đến</a:t>
            </a:r>
            <a:r>
              <a:rPr lang="en-US" altLang="x-none" sz="3200" b="1">
                <a:solidFill>
                  <a:srgbClr val="FF0000"/>
                </a:solidFill>
                <a:latin typeface="Times New Roman" panose="02020603050405020304" pitchFamily="18" charset="0"/>
              </a:rPr>
              <a:t> </a:t>
            </a:r>
            <a:r>
              <a:rPr lang="en-US" altLang="x-none" sz="3200" b="1" err="1">
                <a:solidFill>
                  <a:srgbClr val="FF0000"/>
                </a:solidFill>
                <a:latin typeface="Times New Roman" panose="02020603050405020304" pitchFamily="18" charset="0"/>
              </a:rPr>
              <a:t>đây</a:t>
            </a:r>
            <a:r>
              <a:rPr lang="en-US" altLang="x-none" sz="3200" b="1">
                <a:solidFill>
                  <a:srgbClr val="FF0000"/>
                </a:solidFill>
                <a:latin typeface="Times New Roman" panose="02020603050405020304" pitchFamily="18" charset="0"/>
              </a:rPr>
              <a:t> </a:t>
            </a:r>
            <a:r>
              <a:rPr lang="en-US" altLang="x-none" sz="3200" b="1" err="1">
                <a:solidFill>
                  <a:srgbClr val="FF0000"/>
                </a:solidFill>
                <a:latin typeface="Times New Roman" panose="02020603050405020304" pitchFamily="18" charset="0"/>
              </a:rPr>
              <a:t>là</a:t>
            </a:r>
            <a:endParaRPr lang="en-US" altLang="x-none" sz="3200" b="1">
              <a:solidFill>
                <a:srgbClr val="FF0000"/>
              </a:solidFill>
              <a:latin typeface="Times New Roman" panose="02020603050405020304" pitchFamily="18" charset="0"/>
            </a:endParaRPr>
          </a:p>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3200" b="1">
                <a:solidFill>
                  <a:srgbClr val="FF0000"/>
                </a:solidFill>
                <a:latin typeface="Times New Roman" panose="02020603050405020304" pitchFamily="18" charset="0"/>
              </a:rPr>
              <a:t> </a:t>
            </a:r>
            <a:r>
              <a:rPr lang="en-US" altLang="x-none" sz="3200" b="1" err="1">
                <a:solidFill>
                  <a:srgbClr val="FF0000"/>
                </a:solidFill>
                <a:latin typeface="Times New Roman" panose="02020603050405020304" pitchFamily="18" charset="0"/>
              </a:rPr>
              <a:t>kết</a:t>
            </a:r>
            <a:r>
              <a:rPr lang="en-US" altLang="x-none" sz="3200" b="1">
                <a:solidFill>
                  <a:srgbClr val="FF0000"/>
                </a:solidFill>
                <a:latin typeface="Times New Roman" panose="02020603050405020304" pitchFamily="18" charset="0"/>
              </a:rPr>
              <a:t> </a:t>
            </a:r>
            <a:r>
              <a:rPr lang="en-US" altLang="x-none" sz="3200" b="1" err="1">
                <a:solidFill>
                  <a:srgbClr val="FF0000"/>
                </a:solidFill>
                <a:latin typeface="Times New Roman" panose="02020603050405020304" pitchFamily="18" charset="0"/>
              </a:rPr>
              <a:t>thúc</a:t>
            </a:r>
            <a:r>
              <a:rPr lang="en-US" altLang="x-none" sz="3200" b="1">
                <a:solidFill>
                  <a:srgbClr val="FF0000"/>
                </a:solidFill>
                <a:latin typeface="Times New Roman" panose="02020603050405020304" pitchFamily="18" charset="0"/>
              </a:rPr>
              <a:t> . </a:t>
            </a:r>
          </a:p>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3200" b="1" err="1">
                <a:solidFill>
                  <a:srgbClr val="FF0000"/>
                </a:solidFill>
                <a:latin typeface="Times New Roman" panose="02020603050405020304" pitchFamily="18" charset="0"/>
              </a:rPr>
              <a:t>Xin</a:t>
            </a:r>
            <a:r>
              <a:rPr lang="en-US" altLang="x-none" sz="3200" b="1">
                <a:solidFill>
                  <a:srgbClr val="FF0000"/>
                </a:solidFill>
                <a:latin typeface="Times New Roman" panose="02020603050405020304" pitchFamily="18" charset="0"/>
              </a:rPr>
              <a:t> </a:t>
            </a:r>
            <a:r>
              <a:rPr lang="en-US" altLang="x-none" sz="3200" b="1" err="1">
                <a:solidFill>
                  <a:srgbClr val="FF0000"/>
                </a:solidFill>
                <a:latin typeface="Times New Roman" panose="02020603050405020304" pitchFamily="18" charset="0"/>
              </a:rPr>
              <a:t>chân</a:t>
            </a:r>
            <a:r>
              <a:rPr lang="en-US" altLang="x-none" sz="3200" b="1">
                <a:solidFill>
                  <a:srgbClr val="FF0000"/>
                </a:solidFill>
                <a:latin typeface="Times New Roman" panose="02020603050405020304" pitchFamily="18" charset="0"/>
              </a:rPr>
              <a:t> </a:t>
            </a:r>
            <a:r>
              <a:rPr lang="en-US" altLang="x-none" sz="3200" b="1" err="1">
                <a:solidFill>
                  <a:srgbClr val="FF0000"/>
                </a:solidFill>
                <a:latin typeface="Times New Roman" panose="02020603050405020304" pitchFamily="18" charset="0"/>
              </a:rPr>
              <a:t>thành</a:t>
            </a:r>
            <a:r>
              <a:rPr lang="en-US" altLang="x-none" sz="3200" b="1">
                <a:solidFill>
                  <a:srgbClr val="FF0000"/>
                </a:solidFill>
                <a:latin typeface="Times New Roman" panose="02020603050405020304" pitchFamily="18" charset="0"/>
              </a:rPr>
              <a:t> </a:t>
            </a:r>
            <a:r>
              <a:rPr lang="en-US" altLang="x-none" sz="3200" b="1" err="1">
                <a:solidFill>
                  <a:srgbClr val="FF0000"/>
                </a:solidFill>
                <a:latin typeface="Times New Roman" panose="02020603050405020304" pitchFamily="18" charset="0"/>
              </a:rPr>
              <a:t>cảm</a:t>
            </a:r>
            <a:r>
              <a:rPr lang="en-US" altLang="x-none" sz="3200" b="1">
                <a:solidFill>
                  <a:srgbClr val="FF0000"/>
                </a:solidFill>
                <a:latin typeface="Times New Roman" panose="02020603050405020304" pitchFamily="18" charset="0"/>
              </a:rPr>
              <a:t> </a:t>
            </a:r>
            <a:r>
              <a:rPr lang="en-US" altLang="x-none" sz="3200" b="1" err="1">
                <a:solidFill>
                  <a:srgbClr val="FF0000"/>
                </a:solidFill>
                <a:latin typeface="Times New Roman" panose="02020603050405020304" pitchFamily="18" charset="0"/>
              </a:rPr>
              <a:t>ơn</a:t>
            </a:r>
            <a:r>
              <a:rPr lang="en-US" altLang="x-none" sz="3200" b="1">
                <a:solidFill>
                  <a:srgbClr val="FF0000"/>
                </a:solidFill>
                <a:latin typeface="Times New Roman" panose="02020603050405020304" pitchFamily="18" charset="0"/>
              </a:rPr>
              <a:t> </a:t>
            </a:r>
            <a:r>
              <a:rPr lang="en-US" altLang="x-none" sz="3200" b="1" err="1">
                <a:solidFill>
                  <a:srgbClr val="FF0000"/>
                </a:solidFill>
                <a:latin typeface="Times New Roman" panose="02020603050405020304" pitchFamily="18" charset="0"/>
              </a:rPr>
              <a:t>quí</a:t>
            </a:r>
            <a:endParaRPr lang="en-US" altLang="x-none" sz="3200" b="1">
              <a:solidFill>
                <a:srgbClr val="FF0000"/>
              </a:solidFill>
              <a:latin typeface="Times New Roman" panose="02020603050405020304" pitchFamily="18" charset="0"/>
            </a:endParaRPr>
          </a:p>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3200" b="1">
                <a:solidFill>
                  <a:srgbClr val="FF0000"/>
                </a:solidFill>
                <a:latin typeface="Times New Roman" panose="02020603050405020304" pitchFamily="18" charset="0"/>
              </a:rPr>
              <a:t> </a:t>
            </a:r>
            <a:r>
              <a:rPr lang="en-US" altLang="x-none" sz="3200" b="1" err="1">
                <a:solidFill>
                  <a:srgbClr val="FF0000"/>
                </a:solidFill>
                <a:latin typeface="Times New Roman" panose="02020603050405020304" pitchFamily="18" charset="0"/>
              </a:rPr>
              <a:t>thầy</a:t>
            </a:r>
            <a:r>
              <a:rPr lang="en-US" altLang="x-none" sz="3200" b="1">
                <a:solidFill>
                  <a:srgbClr val="FF0000"/>
                </a:solidFill>
                <a:latin typeface="Times New Roman" panose="02020603050405020304" pitchFamily="18" charset="0"/>
              </a:rPr>
              <a:t> </a:t>
            </a:r>
            <a:r>
              <a:rPr lang="en-US" altLang="x-none" sz="3200" b="1" err="1">
                <a:solidFill>
                  <a:srgbClr val="FF0000"/>
                </a:solidFill>
                <a:latin typeface="Times New Roman" panose="02020603050405020304" pitchFamily="18" charset="0"/>
              </a:rPr>
              <a:t>cô</a:t>
            </a:r>
            <a:r>
              <a:rPr lang="en-US" altLang="x-none" sz="3200" b="1">
                <a:solidFill>
                  <a:srgbClr val="FF0000"/>
                </a:solidFill>
                <a:latin typeface="Times New Roman" panose="02020603050405020304" pitchFamily="18" charset="0"/>
              </a:rPr>
              <a:t> </a:t>
            </a:r>
            <a:r>
              <a:rPr lang="en-US" altLang="x-none" sz="3200" b="1" err="1">
                <a:solidFill>
                  <a:srgbClr val="FF0000"/>
                </a:solidFill>
                <a:latin typeface="Times New Roman" panose="02020603050405020304" pitchFamily="18" charset="0"/>
              </a:rPr>
              <a:t>và</a:t>
            </a:r>
            <a:r>
              <a:rPr lang="en-US" altLang="x-none" sz="3200" b="1">
                <a:solidFill>
                  <a:srgbClr val="FF0000"/>
                </a:solidFill>
                <a:latin typeface="Times New Roman" panose="02020603050405020304" pitchFamily="18" charset="0"/>
              </a:rPr>
              <a:t> </a:t>
            </a:r>
            <a:r>
              <a:rPr lang="en-US" altLang="x-none" sz="3200" b="1" err="1">
                <a:solidFill>
                  <a:srgbClr val="FF0000"/>
                </a:solidFill>
                <a:latin typeface="Times New Roman" panose="02020603050405020304" pitchFamily="18" charset="0"/>
              </a:rPr>
              <a:t>các</a:t>
            </a:r>
            <a:r>
              <a:rPr lang="en-US" altLang="x-none" sz="3200" b="1">
                <a:solidFill>
                  <a:srgbClr val="FF0000"/>
                </a:solidFill>
                <a:latin typeface="Times New Roman" panose="02020603050405020304" pitchFamily="18" charset="0"/>
              </a:rPr>
              <a:t> </a:t>
            </a:r>
            <a:r>
              <a:rPr lang="en-US" altLang="x-none" sz="3200" b="1" err="1">
                <a:solidFill>
                  <a:srgbClr val="FF0000"/>
                </a:solidFill>
                <a:latin typeface="Times New Roman" panose="02020603050405020304" pitchFamily="18" charset="0"/>
              </a:rPr>
              <a:t>em</a:t>
            </a:r>
            <a:r>
              <a:rPr lang="en-US" altLang="x-none" sz="3200" b="1">
                <a:solidFill>
                  <a:srgbClr val="FF0000"/>
                </a:solidFill>
                <a:latin typeface="Times New Roman" panose="02020603050405020304" pitchFamily="18" charset="0"/>
              </a:rPr>
              <a:t>.</a:t>
            </a:r>
          </a:p>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en-US" altLang="x-none" sz="3200" b="1">
              <a:gradFill>
                <a:gsLst>
                  <a:gs pos="0">
                    <a:srgbClr val="9EE256"/>
                  </a:gs>
                  <a:gs pos="100000">
                    <a:srgbClr val="52762D"/>
                  </a:gs>
                </a:gsLst>
                <a:lin scaled="0"/>
              </a:gradFill>
              <a:latin typeface="Times New Roman" panose="02020603050405020304" pitchFamily="18" charset="0"/>
            </a:endParaRPr>
          </a:p>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en-US" altLang="x-none" sz="3200" b="1">
              <a:gradFill>
                <a:gsLst>
                  <a:gs pos="0">
                    <a:srgbClr val="9EE256"/>
                  </a:gs>
                  <a:gs pos="100000">
                    <a:srgbClr val="52762D"/>
                  </a:gs>
                </a:gsLst>
                <a:lin scaled="0"/>
              </a:gradFill>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fade">
                                      <p:cBhvr additive="repl">
                                        <p:cTn id="7" dur="2000"/>
                                        <p:tgtEl>
                                          <p:spTgt spid="21506"/>
                                        </p:tgtEl>
                                      </p:cBhvr>
                                    </p:animEffect>
                                    <p:anim calcmode="lin" valueType="num">
                                      <p:cBhvr additive="repl">
                                        <p:cTn id="8" dur="2000" fill="hold"/>
                                        <p:tgtEl>
                                          <p:spTgt spid="21506"/>
                                        </p:tgtEl>
                                        <p:attrNameLst>
                                          <p:attrName>r</p:attrName>
                                        </p:attrNameLst>
                                      </p:cBhvr>
                                      <p:tavLst>
                                        <p:tav>
                                          <p:val>
                                            <p:fltVal val="720"/>
                                          </p:val>
                                        </p:tav>
                                        <p:tav>
                                          <p:val>
                                            <p:fltVal val="0"/>
                                          </p:val>
                                        </p:tav>
                                      </p:tavLst>
                                    </p:anim>
                                    <p:anim calcmode="lin" valueType="num">
                                      <p:cBhvr additive="repl">
                                        <p:cTn id="9" dur="2000" fill="hold"/>
                                        <p:tgtEl>
                                          <p:spTgt spid="21506"/>
                                        </p:tgtEl>
                                        <p:attrNameLst>
                                          <p:attrName>ppt_h</p:attrName>
                                        </p:attrNameLst>
                                      </p:cBhvr>
                                      <p:tavLst>
                                        <p:tav>
                                          <p:val>
                                            <p:fltVal val="0"/>
                                          </p:val>
                                        </p:tav>
                                        <p:tav>
                                          <p:val>
                                            <p:strVal val="#ppt_h"/>
                                          </p:val>
                                        </p:tav>
                                      </p:tavLst>
                                    </p:anim>
                                    <p:anim calcmode="lin" valueType="num">
                                      <p:cBhvr additive="repl">
                                        <p:cTn id="10" dur="2000" fill="hold"/>
                                        <p:tgtEl>
                                          <p:spTgt spid="21506"/>
                                        </p:tgtEl>
                                        <p:attrNameLst>
                                          <p:attrName>ppt_w</p:attrName>
                                        </p:attrNameLst>
                                      </p:cBhvr>
                                      <p:tavLst>
                                        <p:tav>
                                          <p:val>
                                            <p:fltVal val="0"/>
                                          </p:val>
                                        </p:tav>
                                        <p:tav>
                                          <p:val>
                                            <p:strVal val="#ppt_w"/>
                                          </p:val>
                                        </p:tav>
                                      </p:tavLst>
                                    </p:anim>
                                  </p:childTnLst>
                                </p:cTn>
                              </p:par>
                              <p:par>
                                <p:cTn id="11" presetID="35" presetClass="entr" presetSubtype="0" fill="hold" nodeType="withEffect">
                                  <p:stCondLst>
                                    <p:cond delay="0"/>
                                  </p:stCondLst>
                                  <p:childTnLst>
                                    <p:set>
                                      <p:cBhvr additive="repl">
                                        <p:cTn id="12" dur="1" fill="hold">
                                          <p:stCondLst>
                                            <p:cond delay="0"/>
                                          </p:stCondLst>
                                        </p:cTn>
                                        <p:tgtEl>
                                          <p:spTgt spid="21507"/>
                                        </p:tgtEl>
                                        <p:attrNameLst>
                                          <p:attrName>style.visibility</p:attrName>
                                        </p:attrNameLst>
                                      </p:cBhvr>
                                      <p:to>
                                        <p:strVal val="visible"/>
                                      </p:to>
                                    </p:set>
                                    <p:animEffect transition="in" filter="fade">
                                      <p:cBhvr additive="repl">
                                        <p:cTn id="13" dur="2000"/>
                                        <p:tgtEl>
                                          <p:spTgt spid="21507"/>
                                        </p:tgtEl>
                                      </p:cBhvr>
                                    </p:animEffect>
                                    <p:anim calcmode="lin" valueType="num">
                                      <p:cBhvr additive="repl">
                                        <p:cTn id="14" dur="2000" fill="hold"/>
                                        <p:tgtEl>
                                          <p:spTgt spid="21507"/>
                                        </p:tgtEl>
                                        <p:attrNameLst>
                                          <p:attrName>r</p:attrName>
                                        </p:attrNameLst>
                                      </p:cBhvr>
                                      <p:tavLst>
                                        <p:tav>
                                          <p:val>
                                            <p:fltVal val="720"/>
                                          </p:val>
                                        </p:tav>
                                        <p:tav>
                                          <p:val>
                                            <p:fltVal val="0"/>
                                          </p:val>
                                        </p:tav>
                                      </p:tavLst>
                                    </p:anim>
                                    <p:anim calcmode="lin" valueType="num">
                                      <p:cBhvr additive="repl">
                                        <p:cTn id="15" dur="2000" fill="hold"/>
                                        <p:tgtEl>
                                          <p:spTgt spid="21507"/>
                                        </p:tgtEl>
                                        <p:attrNameLst>
                                          <p:attrName>ppt_h</p:attrName>
                                        </p:attrNameLst>
                                      </p:cBhvr>
                                      <p:tavLst>
                                        <p:tav>
                                          <p:val>
                                            <p:fltVal val="0"/>
                                          </p:val>
                                        </p:tav>
                                        <p:tav>
                                          <p:val>
                                            <p:strVal val="#ppt_h"/>
                                          </p:val>
                                        </p:tav>
                                      </p:tavLst>
                                    </p:anim>
                                    <p:anim calcmode="lin" valueType="num">
                                      <p:cBhvr additive="repl">
                                        <p:cTn id="16" dur="2000" fill="hold"/>
                                        <p:tgtEl>
                                          <p:spTgt spid="21507"/>
                                        </p:tgtEl>
                                        <p:attrNameLst>
                                          <p:attrName>ppt_w</p:attrName>
                                        </p:attrNameLst>
                                      </p:cBhvr>
                                      <p:tavLst>
                                        <p:tav>
                                          <p:val>
                                            <p:fltVal val="0"/>
                                          </p:val>
                                        </p:tav>
                                        <p:tav>
                                          <p:val>
                                            <p:strVal val="#ppt_w"/>
                                          </p:val>
                                        </p:tav>
                                      </p:tavLst>
                                    </p:anim>
                                  </p:childTnLst>
                                </p:cTn>
                              </p:par>
                              <p:par>
                                <p:cTn id="17" presetID="35" presetClass="entr" presetSubtype="0" fill="hold" nodeType="withEffect">
                                  <p:stCondLst>
                                    <p:cond delay="0"/>
                                  </p:stCondLst>
                                  <p:childTnLst>
                                    <p:set>
                                      <p:cBhvr additive="repl">
                                        <p:cTn id="18" dur="1" fill="hold">
                                          <p:stCondLst>
                                            <p:cond delay="0"/>
                                          </p:stCondLst>
                                        </p:cTn>
                                        <p:tgtEl>
                                          <p:spTgt spid="21510"/>
                                        </p:tgtEl>
                                        <p:attrNameLst>
                                          <p:attrName>style.visibility</p:attrName>
                                        </p:attrNameLst>
                                      </p:cBhvr>
                                      <p:to>
                                        <p:strVal val="visible"/>
                                      </p:to>
                                    </p:set>
                                    <p:animEffect transition="in" filter="fade">
                                      <p:cBhvr additive="repl">
                                        <p:cTn id="19" dur="2000"/>
                                        <p:tgtEl>
                                          <p:spTgt spid="21510"/>
                                        </p:tgtEl>
                                      </p:cBhvr>
                                    </p:animEffect>
                                    <p:anim calcmode="lin" valueType="num">
                                      <p:cBhvr additive="repl">
                                        <p:cTn id="20" dur="2000" fill="hold"/>
                                        <p:tgtEl>
                                          <p:spTgt spid="21510"/>
                                        </p:tgtEl>
                                        <p:attrNameLst>
                                          <p:attrName>r</p:attrName>
                                        </p:attrNameLst>
                                      </p:cBhvr>
                                      <p:tavLst>
                                        <p:tav>
                                          <p:val>
                                            <p:fltVal val="720"/>
                                          </p:val>
                                        </p:tav>
                                        <p:tav>
                                          <p:val>
                                            <p:fltVal val="0"/>
                                          </p:val>
                                        </p:tav>
                                      </p:tavLst>
                                    </p:anim>
                                    <p:anim calcmode="lin" valueType="num">
                                      <p:cBhvr additive="repl">
                                        <p:cTn id="21" dur="2000" fill="hold"/>
                                        <p:tgtEl>
                                          <p:spTgt spid="21510"/>
                                        </p:tgtEl>
                                        <p:attrNameLst>
                                          <p:attrName>ppt_h</p:attrName>
                                        </p:attrNameLst>
                                      </p:cBhvr>
                                      <p:tavLst>
                                        <p:tav>
                                          <p:val>
                                            <p:fltVal val="0"/>
                                          </p:val>
                                        </p:tav>
                                        <p:tav>
                                          <p:val>
                                            <p:strVal val="#ppt_h"/>
                                          </p:val>
                                        </p:tav>
                                      </p:tavLst>
                                    </p:anim>
                                    <p:anim calcmode="lin" valueType="num">
                                      <p:cBhvr additive="repl">
                                        <p:cTn id="22" dur="2000" fill="hold"/>
                                        <p:tgtEl>
                                          <p:spTgt spid="21510"/>
                                        </p:tgtEl>
                                        <p:attrNameLst>
                                          <p:attrName>ppt_w</p:attrName>
                                        </p:attrNameLst>
                                      </p:cBhvr>
                                      <p:tavLst>
                                        <p:tav>
                                          <p:val>
                                            <p:fltVal val="0"/>
                                          </p:val>
                                        </p:tav>
                                        <p:tav>
                                          <p:val>
                                            <p:strVal val="#ppt_w"/>
                                          </p:val>
                                        </p:tav>
                                      </p:tavLst>
                                    </p:anim>
                                  </p:childTnLst>
                                </p:cTn>
                              </p:par>
                              <p:par>
                                <p:cTn id="23" presetID="35" presetClass="entr" presetSubtype="0" fill="hold" nodeType="withEffect">
                                  <p:stCondLst>
                                    <p:cond delay="0"/>
                                  </p:stCondLst>
                                  <p:childTnLst>
                                    <p:set>
                                      <p:cBhvr additive="repl">
                                        <p:cTn id="24" dur="1" fill="hold">
                                          <p:stCondLst>
                                            <p:cond delay="0"/>
                                          </p:stCondLst>
                                        </p:cTn>
                                        <p:tgtEl>
                                          <p:spTgt spid="21509"/>
                                        </p:tgtEl>
                                        <p:attrNameLst>
                                          <p:attrName>style.visibility</p:attrName>
                                        </p:attrNameLst>
                                      </p:cBhvr>
                                      <p:to>
                                        <p:strVal val="visible"/>
                                      </p:to>
                                    </p:set>
                                    <p:animEffect transition="in" filter="fade">
                                      <p:cBhvr additive="repl">
                                        <p:cTn id="25" dur="2000"/>
                                        <p:tgtEl>
                                          <p:spTgt spid="21509"/>
                                        </p:tgtEl>
                                      </p:cBhvr>
                                    </p:animEffect>
                                    <p:anim calcmode="lin" valueType="num">
                                      <p:cBhvr additive="repl">
                                        <p:cTn id="26" dur="2000" fill="hold"/>
                                        <p:tgtEl>
                                          <p:spTgt spid="21509"/>
                                        </p:tgtEl>
                                        <p:attrNameLst>
                                          <p:attrName>r</p:attrName>
                                        </p:attrNameLst>
                                      </p:cBhvr>
                                      <p:tavLst>
                                        <p:tav>
                                          <p:val>
                                            <p:fltVal val="720"/>
                                          </p:val>
                                        </p:tav>
                                        <p:tav>
                                          <p:val>
                                            <p:fltVal val="0"/>
                                          </p:val>
                                        </p:tav>
                                      </p:tavLst>
                                    </p:anim>
                                    <p:anim calcmode="lin" valueType="num">
                                      <p:cBhvr additive="repl">
                                        <p:cTn id="27" dur="2000" fill="hold"/>
                                        <p:tgtEl>
                                          <p:spTgt spid="21509"/>
                                        </p:tgtEl>
                                        <p:attrNameLst>
                                          <p:attrName>ppt_h</p:attrName>
                                        </p:attrNameLst>
                                      </p:cBhvr>
                                      <p:tavLst>
                                        <p:tav>
                                          <p:val>
                                            <p:fltVal val="0"/>
                                          </p:val>
                                        </p:tav>
                                        <p:tav>
                                          <p:val>
                                            <p:strVal val="#ppt_h"/>
                                          </p:val>
                                        </p:tav>
                                      </p:tavLst>
                                    </p:anim>
                                    <p:anim calcmode="lin" valueType="num">
                                      <p:cBhvr additive="repl">
                                        <p:cTn id="28" dur="2000" fill="hold"/>
                                        <p:tgtEl>
                                          <p:spTgt spid="21509"/>
                                        </p:tgtEl>
                                        <p:attrNameLst>
                                          <p:attrName>ppt_w</p:attrName>
                                        </p:attrNameLst>
                                      </p:cBhvr>
                                      <p:tavLst>
                                        <p:tav>
                                          <p:val>
                                            <p:fltVal val="0"/>
                                          </p:val>
                                        </p:tav>
                                        <p:tav>
                                          <p:val>
                                            <p:strVal val="#ppt_w"/>
                                          </p:val>
                                        </p:tav>
                                      </p:tavLst>
                                    </p:anim>
                                  </p:childTnLst>
                                </p:cTn>
                              </p:par>
                              <p:par>
                                <p:cTn id="29" presetID="35" presetClass="entr" presetSubtype="0" fill="hold" nodeType="withEffect">
                                  <p:stCondLst>
                                    <p:cond delay="0"/>
                                  </p:stCondLst>
                                  <p:childTnLst>
                                    <p:set>
                                      <p:cBhvr additive="repl">
                                        <p:cTn id="30" dur="1" fill="hold">
                                          <p:stCondLst>
                                            <p:cond delay="0"/>
                                          </p:stCondLst>
                                        </p:cTn>
                                        <p:tgtEl>
                                          <p:spTgt spid="21511"/>
                                        </p:tgtEl>
                                        <p:attrNameLst>
                                          <p:attrName>style.visibility</p:attrName>
                                        </p:attrNameLst>
                                      </p:cBhvr>
                                      <p:to>
                                        <p:strVal val="visible"/>
                                      </p:to>
                                    </p:set>
                                    <p:animEffect transition="in" filter="fade">
                                      <p:cBhvr additive="repl">
                                        <p:cTn id="31" dur="2000"/>
                                        <p:tgtEl>
                                          <p:spTgt spid="21511"/>
                                        </p:tgtEl>
                                      </p:cBhvr>
                                    </p:animEffect>
                                    <p:anim calcmode="lin" valueType="num">
                                      <p:cBhvr additive="repl">
                                        <p:cTn id="32" dur="2000" fill="hold"/>
                                        <p:tgtEl>
                                          <p:spTgt spid="21511"/>
                                        </p:tgtEl>
                                        <p:attrNameLst>
                                          <p:attrName>r</p:attrName>
                                        </p:attrNameLst>
                                      </p:cBhvr>
                                      <p:tavLst>
                                        <p:tav>
                                          <p:val>
                                            <p:fltVal val="720"/>
                                          </p:val>
                                        </p:tav>
                                        <p:tav>
                                          <p:val>
                                            <p:fltVal val="0"/>
                                          </p:val>
                                        </p:tav>
                                      </p:tavLst>
                                    </p:anim>
                                    <p:anim calcmode="lin" valueType="num">
                                      <p:cBhvr additive="repl">
                                        <p:cTn id="33" dur="2000" fill="hold"/>
                                        <p:tgtEl>
                                          <p:spTgt spid="21511"/>
                                        </p:tgtEl>
                                        <p:attrNameLst>
                                          <p:attrName>ppt_h</p:attrName>
                                        </p:attrNameLst>
                                      </p:cBhvr>
                                      <p:tavLst>
                                        <p:tav>
                                          <p:val>
                                            <p:fltVal val="0"/>
                                          </p:val>
                                        </p:tav>
                                        <p:tav>
                                          <p:val>
                                            <p:strVal val="#ppt_h"/>
                                          </p:val>
                                        </p:tav>
                                      </p:tavLst>
                                    </p:anim>
                                    <p:anim calcmode="lin" valueType="num">
                                      <p:cBhvr additive="repl">
                                        <p:cTn id="34" dur="2000" fill="hold"/>
                                        <p:tgtEl>
                                          <p:spTgt spid="21511"/>
                                        </p:tgtEl>
                                        <p:attrNameLst>
                                          <p:attrName>ppt_w</p:attrName>
                                        </p:attrNameLst>
                                      </p:cBhvr>
                                      <p:tavLst>
                                        <p:tav>
                                          <p:val>
                                            <p:fltVal val="0"/>
                                          </p:val>
                                        </p:tav>
                                        <p:tav>
                                          <p:val>
                                            <p:strVal val="#ppt_w"/>
                                          </p:val>
                                        </p:tav>
                                      </p:tavLst>
                                    </p:anim>
                                  </p:childTnLst>
                                </p:cTn>
                              </p:par>
                              <p:par>
                                <p:cTn id="35" presetID="35" presetClass="entr" presetSubtype="0" fill="hold" nodeType="withEffect">
                                  <p:stCondLst>
                                    <p:cond delay="0"/>
                                  </p:stCondLst>
                                  <p:childTnLst>
                                    <p:set>
                                      <p:cBhvr additive="repl">
                                        <p:cTn id="36" dur="1" fill="hold">
                                          <p:stCondLst>
                                            <p:cond delay="0"/>
                                          </p:stCondLst>
                                        </p:cTn>
                                        <p:tgtEl>
                                          <p:spTgt spid="21508"/>
                                        </p:tgtEl>
                                        <p:attrNameLst>
                                          <p:attrName>style.visibility</p:attrName>
                                        </p:attrNameLst>
                                      </p:cBhvr>
                                      <p:to>
                                        <p:strVal val="visible"/>
                                      </p:to>
                                    </p:set>
                                    <p:animEffect transition="in" filter="fade">
                                      <p:cBhvr additive="repl">
                                        <p:cTn id="37" dur="2000"/>
                                        <p:tgtEl>
                                          <p:spTgt spid="21508"/>
                                        </p:tgtEl>
                                      </p:cBhvr>
                                    </p:animEffect>
                                    <p:anim calcmode="lin" valueType="num">
                                      <p:cBhvr additive="repl">
                                        <p:cTn id="38" dur="2000" fill="hold"/>
                                        <p:tgtEl>
                                          <p:spTgt spid="21508"/>
                                        </p:tgtEl>
                                        <p:attrNameLst>
                                          <p:attrName>r</p:attrName>
                                        </p:attrNameLst>
                                      </p:cBhvr>
                                      <p:tavLst>
                                        <p:tav>
                                          <p:val>
                                            <p:fltVal val="720"/>
                                          </p:val>
                                        </p:tav>
                                        <p:tav>
                                          <p:val>
                                            <p:fltVal val="0"/>
                                          </p:val>
                                        </p:tav>
                                      </p:tavLst>
                                    </p:anim>
                                    <p:anim calcmode="lin" valueType="num">
                                      <p:cBhvr additive="repl">
                                        <p:cTn id="39" dur="2000" fill="hold"/>
                                        <p:tgtEl>
                                          <p:spTgt spid="21508"/>
                                        </p:tgtEl>
                                        <p:attrNameLst>
                                          <p:attrName>ppt_h</p:attrName>
                                        </p:attrNameLst>
                                      </p:cBhvr>
                                      <p:tavLst>
                                        <p:tav>
                                          <p:val>
                                            <p:fltVal val="0"/>
                                          </p:val>
                                        </p:tav>
                                        <p:tav>
                                          <p:val>
                                            <p:strVal val="#ppt_h"/>
                                          </p:val>
                                        </p:tav>
                                      </p:tavLst>
                                    </p:anim>
                                    <p:anim calcmode="lin" valueType="num">
                                      <p:cBhvr additive="repl">
                                        <p:cTn id="40" dur="2000" fill="hold"/>
                                        <p:tgtEl>
                                          <p:spTgt spid="21508"/>
                                        </p:tgtEl>
                                        <p:attrNameLst>
                                          <p:attrName>ppt_w</p:attrName>
                                        </p:attrNameLst>
                                      </p:cBhvr>
                                      <p:tavLst>
                                        <p:tav>
                                          <p:val>
                                            <p:fltVal val="0"/>
                                          </p:val>
                                        </p:tav>
                                        <p:tav>
                                          <p:val>
                                            <p:strVal val="#ppt_w"/>
                                          </p:val>
                                        </p:tav>
                                      </p:tavLst>
                                    </p:anim>
                                  </p:childTnLst>
                                </p:cTn>
                              </p:par>
                              <p:par>
                                <p:cTn id="41" presetID="35" presetClass="entr" presetSubtype="0" fill="hold" nodeType="withEffect">
                                  <p:stCondLst>
                                    <p:cond delay="0"/>
                                  </p:stCondLst>
                                  <p:childTnLst>
                                    <p:set>
                                      <p:cBhvr additive="repl">
                                        <p:cTn id="42" dur="1" fill="hold">
                                          <p:stCondLst>
                                            <p:cond delay="0"/>
                                          </p:stCondLst>
                                        </p:cTn>
                                        <p:tgtEl>
                                          <p:spTgt spid="21505"/>
                                        </p:tgtEl>
                                        <p:attrNameLst>
                                          <p:attrName>style.visibility</p:attrName>
                                        </p:attrNameLst>
                                      </p:cBhvr>
                                      <p:to>
                                        <p:strVal val="visible"/>
                                      </p:to>
                                    </p:set>
                                    <p:animEffect transition="in" filter="fade">
                                      <p:cBhvr additive="repl">
                                        <p:cTn id="43" dur="2000"/>
                                        <p:tgtEl>
                                          <p:spTgt spid="21505"/>
                                        </p:tgtEl>
                                      </p:cBhvr>
                                    </p:animEffect>
                                    <p:anim calcmode="lin" valueType="num">
                                      <p:cBhvr additive="repl">
                                        <p:cTn id="44" dur="2000" fill="hold"/>
                                        <p:tgtEl>
                                          <p:spTgt spid="21505"/>
                                        </p:tgtEl>
                                        <p:attrNameLst>
                                          <p:attrName>r</p:attrName>
                                        </p:attrNameLst>
                                      </p:cBhvr>
                                      <p:tavLst>
                                        <p:tav>
                                          <p:val>
                                            <p:fltVal val="720"/>
                                          </p:val>
                                        </p:tav>
                                        <p:tav>
                                          <p:val>
                                            <p:fltVal val="0"/>
                                          </p:val>
                                        </p:tav>
                                      </p:tavLst>
                                    </p:anim>
                                    <p:anim calcmode="lin" valueType="num">
                                      <p:cBhvr additive="repl">
                                        <p:cTn id="45" dur="2000" fill="hold"/>
                                        <p:tgtEl>
                                          <p:spTgt spid="21505"/>
                                        </p:tgtEl>
                                        <p:attrNameLst>
                                          <p:attrName>ppt_h</p:attrName>
                                        </p:attrNameLst>
                                      </p:cBhvr>
                                      <p:tavLst>
                                        <p:tav>
                                          <p:val>
                                            <p:fltVal val="0"/>
                                          </p:val>
                                        </p:tav>
                                        <p:tav>
                                          <p:val>
                                            <p:strVal val="#ppt_h"/>
                                          </p:val>
                                        </p:tav>
                                      </p:tavLst>
                                    </p:anim>
                                    <p:anim calcmode="lin" valueType="num">
                                      <p:cBhvr additive="repl">
                                        <p:cTn id="46" dur="2000" fill="hold"/>
                                        <p:tgtEl>
                                          <p:spTgt spid="21505"/>
                                        </p:tgtEl>
                                        <p:attrNameLst>
                                          <p:attrName>ppt_w</p:attrName>
                                        </p:attrNameLst>
                                      </p:cBhvr>
                                      <p:tavLst>
                                        <p:tav>
                                          <p:val>
                                            <p:fltVal val="0"/>
                                          </p:val>
                                        </p:tav>
                                        <p:tav>
                                          <p:val>
                                            <p:strVal val="#ppt_w"/>
                                          </p:val>
                                        </p:tav>
                                      </p:tavLst>
                                    </p:anim>
                                  </p:childTnLst>
                                </p:cTn>
                              </p:par>
                              <p:par>
                                <p:cTn id="47" presetID="35" presetClass="entr" presetSubtype="0" fill="hold" nodeType="withEffect">
                                  <p:stCondLst>
                                    <p:cond delay="0"/>
                                  </p:stCondLst>
                                  <p:childTnLst>
                                    <p:set>
                                      <p:cBhvr additive="repl">
                                        <p:cTn id="48" dur="1" fill="hold">
                                          <p:stCondLst>
                                            <p:cond delay="0"/>
                                          </p:stCondLst>
                                        </p:cTn>
                                        <p:tgtEl>
                                          <p:spTgt spid="21512"/>
                                        </p:tgtEl>
                                        <p:attrNameLst>
                                          <p:attrName>style.visibility</p:attrName>
                                        </p:attrNameLst>
                                      </p:cBhvr>
                                      <p:to>
                                        <p:strVal val="visible"/>
                                      </p:to>
                                    </p:set>
                                    <p:animEffect transition="in" filter="fade">
                                      <p:cBhvr additive="repl">
                                        <p:cTn id="49" dur="2000"/>
                                        <p:tgtEl>
                                          <p:spTgt spid="21512"/>
                                        </p:tgtEl>
                                      </p:cBhvr>
                                    </p:animEffect>
                                    <p:anim calcmode="lin" valueType="num">
                                      <p:cBhvr additive="repl">
                                        <p:cTn id="50" dur="2000" fill="hold"/>
                                        <p:tgtEl>
                                          <p:spTgt spid="21512"/>
                                        </p:tgtEl>
                                        <p:attrNameLst>
                                          <p:attrName>r</p:attrName>
                                        </p:attrNameLst>
                                      </p:cBhvr>
                                      <p:tavLst>
                                        <p:tav>
                                          <p:val>
                                            <p:fltVal val="720"/>
                                          </p:val>
                                        </p:tav>
                                        <p:tav>
                                          <p:val>
                                            <p:fltVal val="0"/>
                                          </p:val>
                                        </p:tav>
                                      </p:tavLst>
                                    </p:anim>
                                    <p:anim calcmode="lin" valueType="num">
                                      <p:cBhvr additive="repl">
                                        <p:cTn id="51" dur="2000" fill="hold"/>
                                        <p:tgtEl>
                                          <p:spTgt spid="21512"/>
                                        </p:tgtEl>
                                        <p:attrNameLst>
                                          <p:attrName>ppt_h</p:attrName>
                                        </p:attrNameLst>
                                      </p:cBhvr>
                                      <p:tavLst>
                                        <p:tav>
                                          <p:val>
                                            <p:fltVal val="0"/>
                                          </p:val>
                                        </p:tav>
                                        <p:tav>
                                          <p:val>
                                            <p:strVal val="#ppt_h"/>
                                          </p:val>
                                        </p:tav>
                                      </p:tavLst>
                                    </p:anim>
                                    <p:anim calcmode="lin" valueType="num">
                                      <p:cBhvr additive="repl">
                                        <p:cTn id="52" dur="2000" fill="hold"/>
                                        <p:tgtEl>
                                          <p:spTgt spid="21512"/>
                                        </p:tgtEl>
                                        <p:attrNameLst>
                                          <p:attrName>ppt_w</p:attrName>
                                        </p:attrNameLst>
                                      </p:cBhvr>
                                      <p:tavLst>
                                        <p:tav>
                                          <p:val>
                                            <p:fltVal val="0"/>
                                          </p:val>
                                        </p:tav>
                                        <p:tav>
                                          <p:val>
                                            <p:strVal val="#ppt_w"/>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nodeType="clickEffect">
                                  <p:stCondLst>
                                    <p:cond delay="0"/>
                                  </p:stCondLst>
                                  <p:childTnLst>
                                    <p:set>
                                      <p:cBhvr additive="repl">
                                        <p:cTn id="56" dur="1" fill="hold">
                                          <p:stCondLst>
                                            <p:cond delay="0"/>
                                          </p:stCondLst>
                                        </p:cTn>
                                        <p:tgtEl>
                                          <p:spTgt spid="21513"/>
                                        </p:tgtEl>
                                        <p:attrNameLst>
                                          <p:attrName>style.visibility</p:attrName>
                                        </p:attrNameLst>
                                      </p:cBhvr>
                                      <p:to>
                                        <p:strVal val="visible"/>
                                      </p:to>
                                    </p:set>
                                    <p:animEffect transition="in" filter="fade">
                                      <p:cBhvr additive="repl">
                                        <p:cTn id="57" dur="800" decel="100000"/>
                                        <p:tgtEl>
                                          <p:spTgt spid="21513"/>
                                        </p:tgtEl>
                                      </p:cBhvr>
                                    </p:animEffect>
                                    <p:anim calcmode="lin" valueType="num">
                                      <p:cBhvr additive="repl">
                                        <p:cTn id="58" dur="800" decel="100000" fill="hold"/>
                                        <p:tgtEl>
                                          <p:spTgt spid="21513"/>
                                        </p:tgtEl>
                                        <p:attrNameLst>
                                          <p:attrName>r</p:attrName>
                                        </p:attrNameLst>
                                      </p:cBhvr>
                                      <p:tavLst>
                                        <p:tav>
                                          <p:val>
                                            <p:fltVal val="-90"/>
                                          </p:val>
                                        </p:tav>
                                        <p:tav>
                                          <p:val>
                                            <p:fltVal val="0"/>
                                          </p:val>
                                        </p:tav>
                                      </p:tavLst>
                                    </p:anim>
                                    <p:anim calcmode="lin" valueType="num">
                                      <p:cBhvr additive="repl">
                                        <p:cTn id="59" dur="800" decel="100000" fill="hold"/>
                                        <p:tgtEl>
                                          <p:spTgt spid="21513"/>
                                        </p:tgtEl>
                                        <p:attrNameLst>
                                          <p:attrName>ppt_x</p:attrName>
                                        </p:attrNameLst>
                                      </p:cBhvr>
                                      <p:tavLst>
                                        <p:tav>
                                          <p:val>
                                            <p:strVal val="#ppt_x+0.4"/>
                                          </p:val>
                                        </p:tav>
                                        <p:tav>
                                          <p:val>
                                            <p:strVal val="#ppt_x-0.05"/>
                                          </p:val>
                                        </p:tav>
                                      </p:tavLst>
                                    </p:anim>
                                    <p:anim calcmode="lin" valueType="num">
                                      <p:cBhvr additive="repl">
                                        <p:cTn id="60" dur="800" decel="100000" fill="hold"/>
                                        <p:tgtEl>
                                          <p:spTgt spid="21513"/>
                                        </p:tgtEl>
                                        <p:attrNameLst>
                                          <p:attrName>ppt_y</p:attrName>
                                        </p:attrNameLst>
                                      </p:cBhvr>
                                      <p:tavLst>
                                        <p:tav>
                                          <p:val>
                                            <p:strVal val="#ppt_y-0.4"/>
                                          </p:val>
                                        </p:tav>
                                        <p:tav>
                                          <p:val>
                                            <p:strVal val="#ppt_y+0.1"/>
                                          </p:val>
                                        </p:tav>
                                      </p:tavLst>
                                    </p:anim>
                                    <p:anim calcmode="lin" valueType="num">
                                      <p:cBhvr additive="repl">
                                        <p:cTn id="61" dur="200" accel="100000" fill="hold">
                                          <p:stCondLst>
                                            <p:cond delay="0"/>
                                          </p:stCondLst>
                                        </p:cTn>
                                        <p:tgtEl>
                                          <p:spTgt spid="21513"/>
                                        </p:tgtEl>
                                        <p:attrNameLst>
                                          <p:attrName>ppt_x</p:attrName>
                                        </p:attrNameLst>
                                      </p:cBhvr>
                                      <p:tavLst>
                                        <p:tav>
                                          <p:val>
                                            <p:strVal val="#ppt_x-0.05"/>
                                          </p:val>
                                        </p:tav>
                                        <p:tav>
                                          <p:val>
                                            <p:strVal val="#ppt_x"/>
                                          </p:val>
                                        </p:tav>
                                      </p:tavLst>
                                    </p:anim>
                                    <p:anim calcmode="lin" valueType="num">
                                      <p:cBhvr additive="repl">
                                        <p:cTn id="62" dur="200" accel="100000" fill="hold">
                                          <p:stCondLst>
                                            <p:cond delay="0"/>
                                          </p:stCondLst>
                                        </p:cTn>
                                        <p:tgtEl>
                                          <p:spTgt spid="21513"/>
                                        </p:tgtEl>
                                        <p:attrNameLst>
                                          <p:attrName>ppt_y</p:attrName>
                                        </p:attrNameLst>
                                      </p:cBhvr>
                                      <p:tavLst>
                                        <p:tav>
                                          <p:val>
                                            <p:strVal val="#ppt_y+0.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s 13313"/>
          <p:cNvSpPr/>
          <p:nvPr/>
        </p:nvSpPr>
        <p:spPr>
          <a:xfrm>
            <a:off x="0" y="-152400"/>
            <a:ext cx="9144000" cy="990600"/>
          </a:xfrm>
          <a:prstGeom prst="rect">
            <a:avLst/>
          </a:prstGeom>
          <a:gradFill rotWithShape="0">
            <a:gsLst>
              <a:gs pos="0">
                <a:srgbClr val="FF9966"/>
              </a:gs>
              <a:gs pos="100000">
                <a:srgbClr val="FFFFFF"/>
              </a:gs>
            </a:gsLst>
            <a:lin ang="5400000" scaled="1"/>
            <a:tileRect/>
          </a:gradFill>
          <a:ln w="9360" cap="flat" cmpd="sng">
            <a:solidFill>
              <a:srgbClr val="FFFFFF"/>
            </a:solidFill>
            <a:prstDash val="solid"/>
            <a:miter/>
            <a:headEnd type="none" w="med" len="med"/>
            <a:tailEnd type="none" w="med" len="med"/>
          </a:ln>
        </p:spPr>
        <p:txBody>
          <a:bodyPr wrap="none" lIns="90000" tIns="46800" rIns="90000" bIns="46800" anchor="ctr"/>
          <a:lstStyle/>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3600" b="1" dirty="0" err="1">
                <a:solidFill>
                  <a:srgbClr val="800000"/>
                </a:solidFill>
                <a:latin typeface="Times New Roman" panose="02020603050405020304" pitchFamily="18" charset="0"/>
              </a:rPr>
              <a:t>LÀNG</a:t>
            </a:r>
          </a:p>
        </p:txBody>
      </p:sp>
      <p:sp>
        <p:nvSpPr>
          <p:cNvPr id="13315" name="Text Box 13314"/>
          <p:cNvSpPr txBox="1"/>
          <p:nvPr/>
        </p:nvSpPr>
        <p:spPr>
          <a:xfrm>
            <a:off x="0" y="6088063"/>
            <a:ext cx="3657600" cy="366712"/>
          </a:xfrm>
          <a:prstGeom prst="rect">
            <a:avLst/>
          </a:prstGeom>
          <a:noFill/>
          <a:ln w="9525">
            <a:noFill/>
          </a:ln>
        </p:spPr>
        <p:txBody>
          <a:bodyPr/>
          <a:lstStyle/>
          <a:p>
            <a:endParaRPr lang="en-US"/>
          </a:p>
        </p:txBody>
      </p:sp>
      <p:sp>
        <p:nvSpPr>
          <p:cNvPr id="13320" name="Rectangles 13319"/>
          <p:cNvSpPr/>
          <p:nvPr/>
        </p:nvSpPr>
        <p:spPr>
          <a:xfrm>
            <a:off x="0" y="914400"/>
            <a:ext cx="4876800" cy="1762125"/>
          </a:xfrm>
          <a:prstGeom prst="rect">
            <a:avLst/>
          </a:prstGeom>
          <a:noFill/>
          <a:ln w="9525">
            <a:noFill/>
          </a:ln>
        </p:spPr>
        <p:txBody>
          <a:bodyPr wrap="square" lIns="90000" tIns="46800" rIns="90000" bIns="46800">
            <a:spAutoFit/>
          </a:bodyPr>
          <a:lstStyle/>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err="1">
                <a:solidFill>
                  <a:srgbClr val="FF0000"/>
                </a:solidFill>
                <a:latin typeface="Times New Roman" panose="02020603050405020304" pitchFamily="18" charset="0"/>
              </a:rPr>
              <a:t>  I.</a:t>
            </a:r>
            <a:r>
              <a:rPr lang="en-US" altLang="x-none" sz="2400" b="1" u="sng" err="1">
                <a:solidFill>
                  <a:srgbClr val="FF0000"/>
                </a:solidFill>
                <a:latin typeface="Times New Roman" panose="02020603050405020304" pitchFamily="18" charset="0"/>
              </a:rPr>
              <a:t>Đọc</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hiểu</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chú</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thích</a:t>
            </a:r>
            <a:r>
              <a:rPr lang="en-US" altLang="x-none" sz="2400" b="1" u="sng">
                <a:solidFill>
                  <a:srgbClr val="FF0000"/>
                </a:solidFill>
                <a:latin typeface="Times New Roman" panose="02020603050405020304" pitchFamily="18" charset="0"/>
              </a:rPr>
              <a:t> .</a:t>
            </a:r>
          </a:p>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II.Đọc</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hiểu</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văn</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bản</a:t>
            </a:r>
            <a:r>
              <a:rPr lang="en-US" altLang="x-none" sz="2400" b="1" u="sng">
                <a:solidFill>
                  <a:srgbClr val="FF0000"/>
                </a:solidFill>
                <a:latin typeface="Times New Roman" panose="02020603050405020304" pitchFamily="18" charset="0"/>
              </a:rPr>
              <a:t> .</a:t>
            </a:r>
          </a:p>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a:solidFill>
                  <a:srgbClr val="800000"/>
                </a:solidFill>
                <a:latin typeface="Times New Roman" panose="02020603050405020304" pitchFamily="18" charset="0"/>
              </a:rPr>
              <a:t>    </a:t>
            </a:r>
            <a:endParaRPr lang="en-US" altLang="x-none" sz="2400" b="1" u="sng">
              <a:solidFill>
                <a:srgbClr val="9900CC"/>
              </a:solidFill>
              <a:latin typeface="Times New Roman" panose="02020603050405020304" pitchFamily="18" charset="0"/>
            </a:endParaRPr>
          </a:p>
          <a:p>
            <a:pPr marL="342900" indent="-336550" defTabSz="449580">
              <a:spcBef>
                <a:spcPts val="1500"/>
              </a:spcBef>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endParaRPr lang="en-US" altLang="x-none" sz="2400" b="1" u="sng">
              <a:solidFill>
                <a:srgbClr val="9900CC"/>
              </a:solidFill>
              <a:latin typeface="Times New Roman" panose="02020603050405020304" pitchFamily="18" charset="0"/>
            </a:endParaRPr>
          </a:p>
        </p:txBody>
      </p:sp>
      <p:sp>
        <p:nvSpPr>
          <p:cNvPr id="13322" name="Text Box 13321"/>
          <p:cNvSpPr txBox="1"/>
          <p:nvPr/>
        </p:nvSpPr>
        <p:spPr>
          <a:xfrm>
            <a:off x="6172200" y="457200"/>
            <a:ext cx="2590800" cy="461645"/>
          </a:xfrm>
          <a:prstGeom prst="rect">
            <a:avLst/>
          </a:prstGeom>
          <a:noFill/>
          <a:ln w="9525">
            <a:noFill/>
          </a:ln>
        </p:spPr>
        <p:txBody>
          <a:bodyPr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0000"/>
                </a:solidFill>
                <a:latin typeface="Times New Roman" panose="02020603050405020304" pitchFamily="18" charset="0"/>
                <a:cs typeface="Times New Roman" panose="02020603050405020304" pitchFamily="18" charset="0"/>
              </a:rPr>
              <a:t>Kim </a:t>
            </a:r>
            <a:r>
              <a:rPr lang="en-US" altLang="x-none" sz="2400" b="1" err="1">
                <a:solidFill>
                  <a:srgbClr val="000000"/>
                </a:solidFill>
                <a:latin typeface="Times New Roman" panose="02020603050405020304" pitchFamily="18" charset="0"/>
                <a:cs typeface="Times New Roman" panose="02020603050405020304" pitchFamily="18" charset="0"/>
              </a:rPr>
              <a:t>Lân</a:t>
            </a:r>
            <a:endParaRPr lang="en-US" altLang="x-none" sz="2400" b="1">
              <a:solidFill>
                <a:srgbClr val="000000"/>
              </a:solidFill>
              <a:latin typeface="Times New Roman" panose="02020603050405020304" pitchFamily="18" charset="0"/>
              <a:cs typeface="Times New Roman" panose="02020603050405020304" pitchFamily="18" charset="0"/>
            </a:endParaRPr>
          </a:p>
        </p:txBody>
      </p:sp>
      <p:sp>
        <p:nvSpPr>
          <p:cNvPr id="13323" name="Text Box 13322"/>
          <p:cNvSpPr txBox="1"/>
          <p:nvPr/>
        </p:nvSpPr>
        <p:spPr>
          <a:xfrm>
            <a:off x="152400" y="0"/>
            <a:ext cx="1524000" cy="461645"/>
          </a:xfrm>
          <a:prstGeom prst="rect">
            <a:avLst/>
          </a:prstGeom>
          <a:noFill/>
          <a:ln w="9525">
            <a:noFill/>
          </a:ln>
        </p:spPr>
        <p:txBody>
          <a:bodyPr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err="1">
                <a:solidFill>
                  <a:srgbClr val="000000"/>
                </a:solidFill>
                <a:latin typeface="Times New Roman" panose="02020603050405020304" pitchFamily="18" charset="0"/>
                <a:cs typeface="Times New Roman" panose="02020603050405020304" pitchFamily="18" charset="0"/>
              </a:rPr>
              <a:t>Tiết</a:t>
            </a:r>
            <a:r>
              <a:rPr lang="en-US" altLang="x-none" sz="2400" b="1">
                <a:solidFill>
                  <a:srgbClr val="000000"/>
                </a:solidFill>
                <a:latin typeface="Times New Roman" panose="02020603050405020304" pitchFamily="18" charset="0"/>
                <a:cs typeface="Times New Roman" panose="02020603050405020304" pitchFamily="18" charset="0"/>
              </a:rPr>
              <a:t> 37,38</a:t>
            </a:r>
          </a:p>
        </p:txBody>
      </p:sp>
      <p:sp>
        <p:nvSpPr>
          <p:cNvPr id="6148" name="Straight Connector 6147"/>
          <p:cNvSpPr/>
          <p:nvPr/>
        </p:nvSpPr>
        <p:spPr>
          <a:xfrm flipH="1">
            <a:off x="4558030" y="1516380"/>
            <a:ext cx="28575" cy="5341620"/>
          </a:xfrm>
          <a:prstGeom prst="line">
            <a:avLst/>
          </a:prstGeom>
          <a:ln w="9360" cap="flat" cmpd="sng">
            <a:solidFill>
              <a:srgbClr val="000000"/>
            </a:solidFill>
            <a:prstDash val="solid"/>
            <a:miter/>
            <a:headEnd type="none" w="med" len="med"/>
            <a:tailEnd type="none" w="med" len="med"/>
          </a:ln>
        </p:spPr>
      </p:sp>
      <p:sp>
        <p:nvSpPr>
          <p:cNvPr id="3" name="Text Box 2"/>
          <p:cNvSpPr txBox="1"/>
          <p:nvPr/>
        </p:nvSpPr>
        <p:spPr>
          <a:xfrm>
            <a:off x="271145" y="1781175"/>
            <a:ext cx="3364865" cy="460375"/>
          </a:xfrm>
          <a:prstGeom prst="rect">
            <a:avLst/>
          </a:prstGeom>
          <a:noFill/>
        </p:spPr>
        <p:txBody>
          <a:bodyPr wrap="square" rtlCol="0">
            <a:spAutoFit/>
          </a:bodyPr>
          <a:lstStyle/>
          <a:p>
            <a:r>
              <a:rPr lang="en-US" sz="2400" b="1" u="sng">
                <a:solidFill>
                  <a:srgbClr val="00B0F0"/>
                </a:solidFill>
                <a:latin typeface="Times New Roman" panose="02020603050405020304" pitchFamily="18" charset="0"/>
                <a:cs typeface="Times New Roman" panose="02020603050405020304" pitchFamily="18" charset="0"/>
              </a:rPr>
              <a:t>1. Tình huống truyện:</a:t>
            </a:r>
          </a:p>
        </p:txBody>
      </p:sp>
      <p:sp>
        <p:nvSpPr>
          <p:cNvPr id="7" name="Text Box 6"/>
          <p:cNvSpPr txBox="1"/>
          <p:nvPr/>
        </p:nvSpPr>
        <p:spPr>
          <a:xfrm>
            <a:off x="372110" y="2241550"/>
            <a:ext cx="4293870" cy="460375"/>
          </a:xfrm>
          <a:prstGeom prst="rect">
            <a:avLst/>
          </a:prstGeom>
          <a:noFill/>
        </p:spPr>
        <p:txBody>
          <a:bodyPr wrap="square" rtlCol="0">
            <a:spAutoFit/>
          </a:bodyPr>
          <a:lstStyle/>
          <a:p>
            <a:r>
              <a:rPr lang="en-US" sz="2400" b="1" u="sng">
                <a:solidFill>
                  <a:srgbClr val="00B0F0"/>
                </a:solidFill>
                <a:latin typeface="Times New Roman" panose="02020603050405020304" pitchFamily="18" charset="0"/>
                <a:cs typeface="Times New Roman" panose="02020603050405020304" pitchFamily="18" charset="0"/>
              </a:rPr>
              <a:t>2. Diễn biến tâm lý của ông Hai</a:t>
            </a:r>
          </a:p>
        </p:txBody>
      </p:sp>
      <p:sp>
        <p:nvSpPr>
          <p:cNvPr id="2" name="Text Box 1"/>
          <p:cNvSpPr txBox="1"/>
          <p:nvPr/>
        </p:nvSpPr>
        <p:spPr>
          <a:xfrm>
            <a:off x="321310" y="2367915"/>
            <a:ext cx="4394835" cy="1198880"/>
          </a:xfrm>
          <a:prstGeom prst="rect">
            <a:avLst/>
          </a:prstGeom>
          <a:noFill/>
        </p:spPr>
        <p:txBody>
          <a:bodyPr wrap="square" rtlCol="0">
            <a:spAutoFit/>
          </a:bodyPr>
          <a:lstStyle/>
          <a:p>
            <a:endParaRPr lang="en-US" sz="2400" b="1" i="1">
              <a:latin typeface="Times New Roman" panose="02020603050405020304" pitchFamily="18" charset="0"/>
              <a:cs typeface="Times New Roman" panose="02020603050405020304" pitchFamily="18" charset="0"/>
            </a:endParaRPr>
          </a:p>
          <a:p>
            <a:r>
              <a:rPr lang="en-US" sz="2400" b="1" i="1">
                <a:latin typeface="Times New Roman" panose="02020603050405020304" pitchFamily="18" charset="0"/>
                <a:cs typeface="Times New Roman" panose="02020603050405020304" pitchFamily="18" charset="0"/>
              </a:rPr>
              <a:t>b/Khi nghe tin Làng theo giặc:</a:t>
            </a:r>
          </a:p>
          <a:p>
            <a:endParaRPr lang="en-US" sz="2400" b="1" i="1">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par>
                                <p:cTn id="11" presetID="7"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0" fill="hold"/>
                                        <p:tgtEl>
                                          <p:spTgt spid="2"/>
                                        </p:tgtEl>
                                        <p:attrNameLst>
                                          <p:attrName>ppt_x</p:attrName>
                                        </p:attrNameLst>
                                      </p:cBhvr>
                                      <p:tavLst>
                                        <p:tav tm="0">
                                          <p:val>
                                            <p:strVal val="#ppt_x"/>
                                          </p:val>
                                        </p:tav>
                                        <p:tav tm="100000">
                                          <p:val>
                                            <p:strVal val="#ppt_x"/>
                                          </p:val>
                                        </p:tav>
                                      </p:tavLst>
                                    </p:anim>
                                    <p:anim calcmode="lin" valueType="num">
                                      <p:cBhvr additive="base">
                                        <p:cTn id="14"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s 13313"/>
          <p:cNvSpPr/>
          <p:nvPr/>
        </p:nvSpPr>
        <p:spPr>
          <a:xfrm>
            <a:off x="0" y="-152400"/>
            <a:ext cx="9144000" cy="990600"/>
          </a:xfrm>
          <a:prstGeom prst="rect">
            <a:avLst/>
          </a:prstGeom>
          <a:gradFill rotWithShape="0">
            <a:gsLst>
              <a:gs pos="0">
                <a:srgbClr val="FF9966"/>
              </a:gs>
              <a:gs pos="100000">
                <a:srgbClr val="FFFFFF"/>
              </a:gs>
            </a:gsLst>
            <a:lin ang="5400000" scaled="1"/>
            <a:tileRect/>
          </a:gradFill>
          <a:ln w="9360" cap="flat" cmpd="sng">
            <a:solidFill>
              <a:srgbClr val="FFFFFF"/>
            </a:solidFill>
            <a:prstDash val="solid"/>
            <a:miter/>
            <a:headEnd type="none" w="med" len="med"/>
            <a:tailEnd type="none" w="med" len="med"/>
          </a:ln>
        </p:spPr>
        <p:txBody>
          <a:bodyPr wrap="none" lIns="90000" tIns="46800" rIns="90000" bIns="46800" anchor="ctr"/>
          <a:lstStyle/>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3600" b="1" dirty="0" err="1">
                <a:solidFill>
                  <a:srgbClr val="800000"/>
                </a:solidFill>
                <a:latin typeface="Times New Roman" panose="02020603050405020304" pitchFamily="18" charset="0"/>
              </a:rPr>
              <a:t>LÀNG</a:t>
            </a:r>
          </a:p>
        </p:txBody>
      </p:sp>
      <p:sp>
        <p:nvSpPr>
          <p:cNvPr id="13315" name="Text Box 13314"/>
          <p:cNvSpPr txBox="1"/>
          <p:nvPr/>
        </p:nvSpPr>
        <p:spPr>
          <a:xfrm>
            <a:off x="0" y="6088063"/>
            <a:ext cx="3657600" cy="366712"/>
          </a:xfrm>
          <a:prstGeom prst="rect">
            <a:avLst/>
          </a:prstGeom>
          <a:noFill/>
          <a:ln w="9525">
            <a:noFill/>
          </a:ln>
        </p:spPr>
        <p:txBody>
          <a:bodyPr/>
          <a:lstStyle/>
          <a:p>
            <a:endParaRPr lang="en-US"/>
          </a:p>
        </p:txBody>
      </p:sp>
      <p:sp>
        <p:nvSpPr>
          <p:cNvPr id="13320" name="Rectangles 13319"/>
          <p:cNvSpPr/>
          <p:nvPr/>
        </p:nvSpPr>
        <p:spPr>
          <a:xfrm>
            <a:off x="0" y="914400"/>
            <a:ext cx="4876800" cy="461645"/>
          </a:xfrm>
          <a:prstGeom prst="rect">
            <a:avLst/>
          </a:prstGeom>
          <a:noFill/>
          <a:ln w="9525">
            <a:noFill/>
          </a:ln>
        </p:spPr>
        <p:txBody>
          <a:bodyPr wrap="square" lIns="90000" tIns="46800" rIns="90000" bIns="46800">
            <a:spAutoFit/>
          </a:bodyPr>
          <a:lstStyle/>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err="1">
                <a:solidFill>
                  <a:srgbClr val="FF0000"/>
                </a:solidFill>
                <a:latin typeface="Times New Roman" panose="02020603050405020304" pitchFamily="18" charset="0"/>
              </a:rPr>
              <a:t> </a:t>
            </a:r>
            <a:endParaRPr lang="en-US" altLang="x-none" sz="2400" b="1" u="sng">
              <a:solidFill>
                <a:srgbClr val="9900CC"/>
              </a:solidFill>
              <a:latin typeface="Times New Roman" panose="02020603050405020304" pitchFamily="18" charset="0"/>
            </a:endParaRPr>
          </a:p>
        </p:txBody>
      </p:sp>
      <p:sp>
        <p:nvSpPr>
          <p:cNvPr id="13321" name="Rectangles 13320"/>
          <p:cNvSpPr/>
          <p:nvPr/>
        </p:nvSpPr>
        <p:spPr>
          <a:xfrm>
            <a:off x="153988" y="6019800"/>
            <a:ext cx="504825" cy="520700"/>
          </a:xfrm>
          <a:prstGeom prst="rect">
            <a:avLst/>
          </a:prstGeom>
          <a:noFill/>
          <a:ln w="9525">
            <a:noFill/>
          </a:ln>
        </p:spPr>
        <p:txBody>
          <a:bodyPr wrap="none" lIns="90000" tIns="46800" rIns="90000" bIns="46800" anchor="ctr">
            <a:spAutoFit/>
          </a:bodyPr>
          <a:lstStyle/>
          <a:p>
            <a:pP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2800" b="1" dirty="0" err="1">
                <a:solidFill>
                  <a:srgbClr val="000000"/>
                </a:solidFill>
                <a:latin typeface="Wingdings" panose="05000000000000000000" pitchFamily="2" charset="2"/>
              </a:rPr>
              <a:t></a:t>
            </a:r>
          </a:p>
        </p:txBody>
      </p:sp>
      <p:sp>
        <p:nvSpPr>
          <p:cNvPr id="13322" name="Text Box 13321"/>
          <p:cNvSpPr txBox="1"/>
          <p:nvPr/>
        </p:nvSpPr>
        <p:spPr>
          <a:xfrm>
            <a:off x="6172200" y="457200"/>
            <a:ext cx="2590800" cy="461645"/>
          </a:xfrm>
          <a:prstGeom prst="rect">
            <a:avLst/>
          </a:prstGeom>
          <a:noFill/>
          <a:ln w="9525">
            <a:noFill/>
          </a:ln>
        </p:spPr>
        <p:txBody>
          <a:bodyPr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0000"/>
                </a:solidFill>
                <a:latin typeface="Times New Roman" panose="02020603050405020304" pitchFamily="18" charset="0"/>
                <a:cs typeface="Times New Roman" panose="02020603050405020304" pitchFamily="18" charset="0"/>
              </a:rPr>
              <a:t>Kim </a:t>
            </a:r>
            <a:r>
              <a:rPr lang="en-US" altLang="x-none" sz="2400" b="1" err="1">
                <a:solidFill>
                  <a:srgbClr val="000000"/>
                </a:solidFill>
                <a:latin typeface="Times New Roman" panose="02020603050405020304" pitchFamily="18" charset="0"/>
                <a:cs typeface="Times New Roman" panose="02020603050405020304" pitchFamily="18" charset="0"/>
              </a:rPr>
              <a:t>Lân</a:t>
            </a:r>
            <a:endParaRPr lang="en-US" altLang="x-none" sz="2400" b="1">
              <a:solidFill>
                <a:srgbClr val="000000"/>
              </a:solidFill>
              <a:latin typeface="Times New Roman" panose="02020603050405020304" pitchFamily="18" charset="0"/>
              <a:cs typeface="Times New Roman" panose="02020603050405020304" pitchFamily="18" charset="0"/>
            </a:endParaRPr>
          </a:p>
        </p:txBody>
      </p:sp>
      <p:sp>
        <p:nvSpPr>
          <p:cNvPr id="13323" name="Text Box 13322"/>
          <p:cNvSpPr txBox="1"/>
          <p:nvPr/>
        </p:nvSpPr>
        <p:spPr>
          <a:xfrm>
            <a:off x="152400" y="0"/>
            <a:ext cx="1524000" cy="461645"/>
          </a:xfrm>
          <a:prstGeom prst="rect">
            <a:avLst/>
          </a:prstGeom>
          <a:noFill/>
          <a:ln w="9525">
            <a:noFill/>
          </a:ln>
        </p:spPr>
        <p:txBody>
          <a:bodyPr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err="1">
                <a:solidFill>
                  <a:srgbClr val="000000"/>
                </a:solidFill>
                <a:latin typeface="Times New Roman" panose="02020603050405020304" pitchFamily="18" charset="0"/>
                <a:cs typeface="Times New Roman" panose="02020603050405020304" pitchFamily="18" charset="0"/>
              </a:rPr>
              <a:t>Tiết</a:t>
            </a:r>
            <a:r>
              <a:rPr lang="en-US" altLang="x-none" sz="2400" b="1">
                <a:solidFill>
                  <a:srgbClr val="000000"/>
                </a:solidFill>
                <a:latin typeface="Times New Roman" panose="02020603050405020304" pitchFamily="18" charset="0"/>
                <a:cs typeface="Times New Roman" panose="02020603050405020304" pitchFamily="18" charset="0"/>
              </a:rPr>
              <a:t> 37,38</a:t>
            </a:r>
          </a:p>
        </p:txBody>
      </p:sp>
      <p:sp>
        <p:nvSpPr>
          <p:cNvPr id="14340" name="Down Ribbon 14339"/>
          <p:cNvSpPr/>
          <p:nvPr/>
        </p:nvSpPr>
        <p:spPr>
          <a:xfrm>
            <a:off x="422275" y="919480"/>
            <a:ext cx="8340725" cy="1111250"/>
          </a:xfrm>
          <a:prstGeom prst="ribbon">
            <a:avLst>
              <a:gd name="adj1" fmla="val 1056"/>
              <a:gd name="adj2" fmla="val 50000"/>
            </a:avLst>
          </a:prstGeom>
          <a:solidFill>
            <a:srgbClr val="FFFF00"/>
          </a:solidFill>
          <a:ln w="9360" cap="flat" cmpd="sng">
            <a:solidFill>
              <a:srgbClr val="000000"/>
            </a:solidFill>
            <a:prstDash val="solid"/>
            <a:miter/>
            <a:headEnd type="none" w="med" len="med"/>
            <a:tailEnd type="none" w="med" len="med"/>
          </a:ln>
        </p:spPr>
        <p:txBody>
          <a:bodyPr/>
          <a:lstStyle/>
          <a:p>
            <a:endParaRPr lang="en-US"/>
          </a:p>
        </p:txBody>
      </p:sp>
      <p:sp>
        <p:nvSpPr>
          <p:cNvPr id="2" name="Text Box 1"/>
          <p:cNvSpPr txBox="1"/>
          <p:nvPr/>
        </p:nvSpPr>
        <p:spPr>
          <a:xfrm>
            <a:off x="2902585" y="1035050"/>
            <a:ext cx="3611880" cy="107632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THẢO LUẬN</a:t>
            </a:r>
          </a:p>
          <a:p>
            <a:pPr algn="ctr"/>
            <a:r>
              <a:rPr lang="en-US" sz="3200" b="1">
                <a:solidFill>
                  <a:srgbClr val="FF0000"/>
                </a:solidFill>
                <a:latin typeface="Times New Roman" panose="02020603050405020304" pitchFamily="18" charset="0"/>
                <a:cs typeface="Times New Roman" panose="02020603050405020304" pitchFamily="18" charset="0"/>
              </a:rPr>
              <a:t>( nhóm 3)</a:t>
            </a:r>
          </a:p>
        </p:txBody>
      </p:sp>
      <p:sp>
        <p:nvSpPr>
          <p:cNvPr id="4" name="Text Box 3"/>
          <p:cNvSpPr txBox="1"/>
          <p:nvPr/>
        </p:nvSpPr>
        <p:spPr>
          <a:xfrm>
            <a:off x="997585" y="2341880"/>
            <a:ext cx="7155815" cy="1568450"/>
          </a:xfrm>
          <a:prstGeom prst="rect">
            <a:avLst/>
          </a:prstGeom>
          <a:noFill/>
        </p:spPr>
        <p:txBody>
          <a:bodyPr wrap="square" rtlCol="0">
            <a:spAutoFit/>
          </a:bodyPr>
          <a:lstStyle/>
          <a:p>
            <a:r>
              <a:rPr lang="en-US" sz="3200" b="1" i="1">
                <a:latin typeface="Times New Roman" panose="02020603050405020304" pitchFamily="18" charset="0"/>
                <a:cs typeface="Times New Roman" panose="02020603050405020304" pitchFamily="18" charset="0"/>
                <a:sym typeface="+mn-ea"/>
              </a:rPr>
              <a:t>Trình bày tâm trạng của ông Hai khi nghe tin Làng theo giặc:</a:t>
            </a:r>
            <a:endParaRPr lang="en-US" sz="3200" b="1" i="1">
              <a:latin typeface="Times New Roman" panose="02020603050405020304" pitchFamily="18" charset="0"/>
              <a:cs typeface="Times New Roman" panose="02020603050405020304" pitchFamily="18" charset="0"/>
            </a:endParaRPr>
          </a:p>
          <a:p>
            <a:endParaRPr lang="en-US" sz="32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additive="repl">
                                        <p:cTn id="6" dur="1" fill="hold">
                                          <p:stCondLst>
                                            <p:cond delay="0"/>
                                          </p:stCondLst>
                                        </p:cTn>
                                        <p:tgtEl>
                                          <p:spTgt spid="13321"/>
                                        </p:tgtEl>
                                        <p:attrNameLst>
                                          <p:attrName>style.visibility</p:attrName>
                                        </p:attrNameLst>
                                      </p:cBhvr>
                                      <p:to>
                                        <p:strVal val="visible"/>
                                      </p:to>
                                    </p:set>
                                    <p:anim from="(-#ppt_w/2)" to="(#ppt_x)" calcmode="lin" valueType="num">
                                      <p:cBhvr additive="repl">
                                        <p:cTn id="7" dur="600" fill="hold">
                                          <p:stCondLst>
                                            <p:cond delay="0"/>
                                          </p:stCondLst>
                                        </p:cTn>
                                        <p:tgtEl>
                                          <p:spTgt spid="13321"/>
                                        </p:tgtEl>
                                        <p:attrNameLst>
                                          <p:attrName>ppt_x</p:attrName>
                                        </p:attrNameLst>
                                      </p:cBhvr>
                                    </p:anim>
                                    <p:anim from="" to="" calcmode="lin" valueType="num">
                                      <p:cBhvr additive="repl">
                                        <p:cTn id="8" dur="200" decel="50000" fill="hold">
                                          <p:stCondLst>
                                            <p:cond delay="0"/>
                                          </p:stCondLst>
                                        </p:cTn>
                                        <p:tgtEl>
                                          <p:spTgt spid="13321"/>
                                        </p:tgtEl>
                                        <p:attrNameLst>
                                          <p:attrName>xshear</p:attrName>
                                        </p:attrNameLst>
                                      </p:cBhvr>
                                    </p:anim>
                                    <p:animScale>
                                      <p:cBhvr additive="repl">
                                        <p:cTn id="9" dur="200" decel="100000" fill="hold">
                                          <p:stCondLst>
                                            <p:cond delay="0"/>
                                          </p:stCondLst>
                                        </p:cTn>
                                        <p:tgtEl>
                                          <p:spTgt spid="13321"/>
                                        </p:tgtEl>
                                      </p:cBhvr>
                                      <p:from x="100000" y="100000"/>
                                      <p:to x="80000" y="100000"/>
                                    </p:animScale>
                                    <p:anim by="(#ppt_h/3+#ppt_w*0.1)" calcmode="lin" valueType="num">
                                      <p:cBhvr additive="sum">
                                        <p:cTn id="10" dur="200" decel="100000" fill="hold">
                                          <p:stCondLst>
                                            <p:cond delay="0"/>
                                          </p:stCondLst>
                                        </p:cTn>
                                        <p:tgtEl>
                                          <p:spTgt spid="13321"/>
                                        </p:tgtEl>
                                        <p:attrNameLst>
                                          <p:attrName>ppt_x</p:attrName>
                                        </p:attrNameLst>
                                      </p:cBhvr>
                                    </p:anim>
                                  </p:childTnLst>
                                </p:cTn>
                              </p:par>
                              <p:par>
                                <p:cTn id="11" presetID="8" presetClass="entr" presetSubtype="16" fill="hold" nodeType="withEffect">
                                  <p:stCondLst>
                                    <p:cond delay="0"/>
                                  </p:stCondLst>
                                  <p:childTnLst>
                                    <p:set>
                                      <p:cBhvr additive="repl">
                                        <p:cTn id="12" dur="1" fill="hold">
                                          <p:stCondLst>
                                            <p:cond delay="0"/>
                                          </p:stCondLst>
                                        </p:cTn>
                                        <p:tgtEl>
                                          <p:spTgt spid="14340"/>
                                        </p:tgtEl>
                                        <p:attrNameLst>
                                          <p:attrName>style.visibility</p:attrName>
                                        </p:attrNameLst>
                                      </p:cBhvr>
                                      <p:to>
                                        <p:strVal val="visible"/>
                                      </p:to>
                                    </p:set>
                                    <p:animEffect transition="in" filter="diamond(in)">
                                      <p:cBhvr additive="repl">
                                        <p:cTn id="13" dur="2000"/>
                                        <p:tgtEl>
                                          <p:spTgt spid="1434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s 13313"/>
          <p:cNvSpPr/>
          <p:nvPr/>
        </p:nvSpPr>
        <p:spPr>
          <a:xfrm>
            <a:off x="0" y="-152400"/>
            <a:ext cx="9144000" cy="990600"/>
          </a:xfrm>
          <a:prstGeom prst="rect">
            <a:avLst/>
          </a:prstGeom>
          <a:gradFill rotWithShape="0">
            <a:gsLst>
              <a:gs pos="0">
                <a:srgbClr val="FF9966"/>
              </a:gs>
              <a:gs pos="100000">
                <a:srgbClr val="FFFFFF"/>
              </a:gs>
            </a:gsLst>
            <a:lin ang="5400000" scaled="1"/>
            <a:tileRect/>
          </a:gradFill>
          <a:ln w="9360" cap="flat" cmpd="sng">
            <a:solidFill>
              <a:srgbClr val="FFFFFF"/>
            </a:solidFill>
            <a:prstDash val="solid"/>
            <a:miter/>
            <a:headEnd type="none" w="med" len="med"/>
            <a:tailEnd type="none" w="med" len="med"/>
          </a:ln>
        </p:spPr>
        <p:txBody>
          <a:bodyPr wrap="none" lIns="90000" tIns="46800" rIns="90000" bIns="46800" anchor="ctr"/>
          <a:lstStyle/>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3600" b="1" dirty="0" err="1">
                <a:solidFill>
                  <a:srgbClr val="800000"/>
                </a:solidFill>
                <a:latin typeface="Times New Roman" panose="02020603050405020304" pitchFamily="18" charset="0"/>
              </a:rPr>
              <a:t>LÀNG</a:t>
            </a:r>
          </a:p>
        </p:txBody>
      </p:sp>
      <p:sp>
        <p:nvSpPr>
          <p:cNvPr id="13315" name="Text Box 13314"/>
          <p:cNvSpPr txBox="1"/>
          <p:nvPr/>
        </p:nvSpPr>
        <p:spPr>
          <a:xfrm>
            <a:off x="0" y="6088063"/>
            <a:ext cx="3657600" cy="366712"/>
          </a:xfrm>
          <a:prstGeom prst="rect">
            <a:avLst/>
          </a:prstGeom>
          <a:noFill/>
          <a:ln w="9525">
            <a:noFill/>
          </a:ln>
        </p:spPr>
        <p:txBody>
          <a:bodyPr/>
          <a:lstStyle/>
          <a:p>
            <a:endParaRPr lang="en-US"/>
          </a:p>
        </p:txBody>
      </p:sp>
      <p:sp>
        <p:nvSpPr>
          <p:cNvPr id="13320" name="Rectangles 13319"/>
          <p:cNvSpPr/>
          <p:nvPr/>
        </p:nvSpPr>
        <p:spPr>
          <a:xfrm>
            <a:off x="0" y="914400"/>
            <a:ext cx="4876800" cy="461645"/>
          </a:xfrm>
          <a:prstGeom prst="rect">
            <a:avLst/>
          </a:prstGeom>
          <a:noFill/>
          <a:ln w="9525">
            <a:noFill/>
          </a:ln>
        </p:spPr>
        <p:txBody>
          <a:bodyPr wrap="square" lIns="90000" tIns="46800" rIns="90000" bIns="46800">
            <a:spAutoFit/>
          </a:bodyPr>
          <a:lstStyle/>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err="1">
                <a:solidFill>
                  <a:srgbClr val="FF0000"/>
                </a:solidFill>
                <a:latin typeface="Times New Roman" panose="02020603050405020304" pitchFamily="18" charset="0"/>
              </a:rPr>
              <a:t>  </a:t>
            </a:r>
            <a:endParaRPr lang="en-US" altLang="x-none" sz="2400" b="1" u="sng">
              <a:solidFill>
                <a:srgbClr val="9900CC"/>
              </a:solidFill>
              <a:latin typeface="Times New Roman" panose="02020603050405020304" pitchFamily="18" charset="0"/>
            </a:endParaRPr>
          </a:p>
        </p:txBody>
      </p:sp>
      <p:sp>
        <p:nvSpPr>
          <p:cNvPr id="13322" name="Text Box 13321"/>
          <p:cNvSpPr txBox="1"/>
          <p:nvPr/>
        </p:nvSpPr>
        <p:spPr>
          <a:xfrm>
            <a:off x="6172200" y="457200"/>
            <a:ext cx="2590800" cy="461645"/>
          </a:xfrm>
          <a:prstGeom prst="rect">
            <a:avLst/>
          </a:prstGeom>
          <a:noFill/>
          <a:ln w="9525">
            <a:noFill/>
          </a:ln>
        </p:spPr>
        <p:txBody>
          <a:bodyPr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0000"/>
                </a:solidFill>
                <a:latin typeface="Times New Roman" panose="02020603050405020304" pitchFamily="18" charset="0"/>
                <a:cs typeface="Times New Roman" panose="02020603050405020304" pitchFamily="18" charset="0"/>
              </a:rPr>
              <a:t>Kim </a:t>
            </a:r>
            <a:r>
              <a:rPr lang="en-US" altLang="x-none" sz="2400" b="1" err="1">
                <a:solidFill>
                  <a:srgbClr val="000000"/>
                </a:solidFill>
                <a:latin typeface="Times New Roman" panose="02020603050405020304" pitchFamily="18" charset="0"/>
                <a:cs typeface="Times New Roman" panose="02020603050405020304" pitchFamily="18" charset="0"/>
              </a:rPr>
              <a:t>Lân</a:t>
            </a:r>
            <a:endParaRPr lang="en-US" altLang="x-none" sz="2400" b="1">
              <a:solidFill>
                <a:srgbClr val="000000"/>
              </a:solidFill>
              <a:latin typeface="Times New Roman" panose="02020603050405020304" pitchFamily="18" charset="0"/>
              <a:cs typeface="Times New Roman" panose="02020603050405020304" pitchFamily="18" charset="0"/>
            </a:endParaRPr>
          </a:p>
        </p:txBody>
      </p:sp>
      <p:sp>
        <p:nvSpPr>
          <p:cNvPr id="13323" name="Text Box 13322"/>
          <p:cNvSpPr txBox="1"/>
          <p:nvPr/>
        </p:nvSpPr>
        <p:spPr>
          <a:xfrm>
            <a:off x="152400" y="0"/>
            <a:ext cx="1524000" cy="461645"/>
          </a:xfrm>
          <a:prstGeom prst="rect">
            <a:avLst/>
          </a:prstGeom>
          <a:noFill/>
          <a:ln w="9525">
            <a:noFill/>
          </a:ln>
        </p:spPr>
        <p:txBody>
          <a:bodyPr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err="1">
                <a:solidFill>
                  <a:srgbClr val="000000"/>
                </a:solidFill>
                <a:latin typeface="Times New Roman" panose="02020603050405020304" pitchFamily="18" charset="0"/>
                <a:cs typeface="Times New Roman" panose="02020603050405020304" pitchFamily="18" charset="0"/>
              </a:rPr>
              <a:t>Tiết</a:t>
            </a:r>
            <a:r>
              <a:rPr lang="en-US" altLang="x-none" sz="2400" b="1">
                <a:solidFill>
                  <a:srgbClr val="000000"/>
                </a:solidFill>
                <a:latin typeface="Times New Roman" panose="02020603050405020304" pitchFamily="18" charset="0"/>
                <a:cs typeface="Times New Roman" panose="02020603050405020304" pitchFamily="18" charset="0"/>
              </a:rPr>
              <a:t> 37,38</a:t>
            </a:r>
          </a:p>
        </p:txBody>
      </p:sp>
      <p:sp>
        <p:nvSpPr>
          <p:cNvPr id="6148" name="Straight Connector 6147"/>
          <p:cNvSpPr/>
          <p:nvPr/>
        </p:nvSpPr>
        <p:spPr>
          <a:xfrm flipH="1">
            <a:off x="6023610" y="1376045"/>
            <a:ext cx="28575" cy="5341620"/>
          </a:xfrm>
          <a:prstGeom prst="line">
            <a:avLst/>
          </a:prstGeom>
          <a:ln w="9360" cap="flat" cmpd="sng">
            <a:solidFill>
              <a:srgbClr val="000000"/>
            </a:solidFill>
            <a:prstDash val="solid"/>
            <a:miter/>
            <a:headEnd type="none" w="med" len="med"/>
            <a:tailEnd type="none" w="med" len="med"/>
          </a:ln>
        </p:spPr>
      </p:sp>
      <p:sp>
        <p:nvSpPr>
          <p:cNvPr id="7" name="Text Box 6"/>
          <p:cNvSpPr txBox="1"/>
          <p:nvPr/>
        </p:nvSpPr>
        <p:spPr>
          <a:xfrm>
            <a:off x="152400" y="1056005"/>
            <a:ext cx="4293870" cy="460375"/>
          </a:xfrm>
          <a:prstGeom prst="rect">
            <a:avLst/>
          </a:prstGeom>
          <a:noFill/>
        </p:spPr>
        <p:txBody>
          <a:bodyPr wrap="square" rtlCol="0">
            <a:spAutoFit/>
          </a:bodyPr>
          <a:lstStyle/>
          <a:p>
            <a:r>
              <a:rPr lang="en-US" sz="2400" b="1" u="sng">
                <a:solidFill>
                  <a:srgbClr val="00B0F0"/>
                </a:solidFill>
                <a:latin typeface="Times New Roman" panose="02020603050405020304" pitchFamily="18" charset="0"/>
                <a:cs typeface="Times New Roman" panose="02020603050405020304" pitchFamily="18" charset="0"/>
              </a:rPr>
              <a:t>2. Diễn biến tâm lý của ông Hai</a:t>
            </a:r>
          </a:p>
        </p:txBody>
      </p:sp>
      <p:sp>
        <p:nvSpPr>
          <p:cNvPr id="2" name="Text Box 1"/>
          <p:cNvSpPr txBox="1"/>
          <p:nvPr/>
        </p:nvSpPr>
        <p:spPr>
          <a:xfrm>
            <a:off x="241300" y="1056005"/>
            <a:ext cx="4394835" cy="1198880"/>
          </a:xfrm>
          <a:prstGeom prst="rect">
            <a:avLst/>
          </a:prstGeom>
          <a:noFill/>
        </p:spPr>
        <p:txBody>
          <a:bodyPr wrap="square" rtlCol="0">
            <a:spAutoFit/>
          </a:bodyPr>
          <a:lstStyle/>
          <a:p>
            <a:r>
              <a:rPr lang="en-US" sz="2400" b="1" i="1">
                <a:latin typeface="Times New Roman" panose="02020603050405020304" pitchFamily="18" charset="0"/>
                <a:cs typeface="Times New Roman" panose="02020603050405020304" pitchFamily="18" charset="0"/>
              </a:rPr>
              <a:t> </a:t>
            </a:r>
          </a:p>
          <a:p>
            <a:r>
              <a:rPr lang="en-US" sz="2400" b="1" i="1">
                <a:solidFill>
                  <a:srgbClr val="C00000"/>
                </a:solidFill>
                <a:latin typeface="Times New Roman" panose="02020603050405020304" pitchFamily="18" charset="0"/>
                <a:cs typeface="Times New Roman" panose="02020603050405020304" pitchFamily="18" charset="0"/>
              </a:rPr>
              <a:t>b/Khi nghe tin Làng theo giặc:</a:t>
            </a:r>
          </a:p>
          <a:p>
            <a:endParaRPr lang="en-US" sz="2400" b="1" i="1">
              <a:solidFill>
                <a:srgbClr val="C00000"/>
              </a:solidFill>
              <a:latin typeface="Times New Roman" panose="02020603050405020304" pitchFamily="18" charset="0"/>
              <a:cs typeface="Times New Roman" panose="02020603050405020304" pitchFamily="18" charset="0"/>
            </a:endParaRPr>
          </a:p>
        </p:txBody>
      </p:sp>
      <p:sp>
        <p:nvSpPr>
          <p:cNvPr id="4" name="Text Box 3"/>
          <p:cNvSpPr txBox="1"/>
          <p:nvPr/>
        </p:nvSpPr>
        <p:spPr>
          <a:xfrm>
            <a:off x="355600" y="1931670"/>
            <a:ext cx="5501005" cy="3784600"/>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*Tâm trạng:</a:t>
            </a:r>
            <a:r>
              <a:rPr lang="en-US" sz="2400" b="1">
                <a:latin typeface="Times New Roman" panose="02020603050405020304" pitchFamily="18" charset="0"/>
                <a:cs typeface="Times New Roman" panose="02020603050405020304" pitchFamily="18" charset="0"/>
              </a:rPr>
              <a:t> sửng sốt, bàng hoàng,đau đớn , bẽ bàng: cổ ông lão nghẹn ắng lại, da mặt tê rân rân, giọng lạc hẳn đi.</a:t>
            </a:r>
          </a:p>
          <a:p>
            <a:r>
              <a:rPr lang="en-US" sz="2400" b="1">
                <a:solidFill>
                  <a:srgbClr val="FF0000"/>
                </a:solidFill>
                <a:latin typeface="Times New Roman" panose="02020603050405020304" pitchFamily="18" charset="0"/>
                <a:cs typeface="Times New Roman" panose="02020603050405020304" pitchFamily="18" charset="0"/>
              </a:rPr>
              <a:t>* Cử chỉ, hành động:</a:t>
            </a:r>
          </a:p>
          <a:p>
            <a:r>
              <a:rPr lang="en-US" sz="2400" b="1">
                <a:latin typeface="Times New Roman" panose="02020603050405020304" pitchFamily="18" charset="0"/>
                <a:cs typeface="Times New Roman" panose="02020603050405020304" pitchFamily="18" charset="0"/>
              </a:rPr>
              <a:t>+ Nói lảng:</a:t>
            </a:r>
          </a:p>
          <a:p>
            <a:r>
              <a:rPr lang="en-US" sz="2400" b="1">
                <a:latin typeface="Times New Roman" panose="02020603050405020304" pitchFamily="18" charset="0"/>
                <a:cs typeface="Times New Roman" panose="02020603050405020304" pitchFamily="18" charset="0"/>
              </a:rPr>
              <a:t>- Hà, nắng gớm, về nào...</a:t>
            </a:r>
          </a:p>
          <a:p>
            <a:r>
              <a:rPr lang="en-US" sz="2400" b="1">
                <a:latin typeface="Times New Roman" panose="02020603050405020304" pitchFamily="18" charset="0"/>
                <a:cs typeface="Times New Roman" panose="02020603050405020304" pitchFamily="18" charset="0"/>
              </a:rPr>
              <a:t>-Cúi gằm mặt</a:t>
            </a:r>
          </a:p>
          <a:p>
            <a:r>
              <a:rPr lang="en-US" sz="2400" b="1">
                <a:latin typeface="Times New Roman" panose="02020603050405020304" pitchFamily="18" charset="0"/>
                <a:cs typeface="Times New Roman" panose="02020603050405020304" pitchFamily="18" charset="0"/>
              </a:rPr>
              <a:t>-Ngôn ngữ độc thoại, miêu tả cụ thể, tinh tế, sâu sắc: nỗi cay đắng, xấu hổ, tủi nhục, uất hận của ông Hai.</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par>
                                <p:cTn id="11" presetID="7"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0" fill="hold"/>
                                        <p:tgtEl>
                                          <p:spTgt spid="2"/>
                                        </p:tgtEl>
                                        <p:attrNameLst>
                                          <p:attrName>ppt_x</p:attrName>
                                        </p:attrNameLst>
                                      </p:cBhvr>
                                      <p:tavLst>
                                        <p:tav tm="0">
                                          <p:val>
                                            <p:strVal val="#ppt_x"/>
                                          </p:val>
                                        </p:tav>
                                        <p:tav tm="100000">
                                          <p:val>
                                            <p:strVal val="#ppt_x"/>
                                          </p:val>
                                        </p:tav>
                                      </p:tavLst>
                                    </p:anim>
                                    <p:anim calcmode="lin" valueType="num">
                                      <p:cBhvr additive="base">
                                        <p:cTn id="14"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s 13313"/>
          <p:cNvSpPr/>
          <p:nvPr/>
        </p:nvSpPr>
        <p:spPr>
          <a:xfrm>
            <a:off x="0" y="-152400"/>
            <a:ext cx="9144000" cy="990600"/>
          </a:xfrm>
          <a:prstGeom prst="rect">
            <a:avLst/>
          </a:prstGeom>
          <a:gradFill rotWithShape="0">
            <a:gsLst>
              <a:gs pos="0">
                <a:srgbClr val="FF9966"/>
              </a:gs>
              <a:gs pos="100000">
                <a:srgbClr val="FFFFFF"/>
              </a:gs>
            </a:gsLst>
            <a:lin ang="5400000" scaled="1"/>
            <a:tileRect/>
          </a:gradFill>
          <a:ln w="9360" cap="flat" cmpd="sng">
            <a:solidFill>
              <a:srgbClr val="FFFFFF"/>
            </a:solidFill>
            <a:prstDash val="solid"/>
            <a:miter/>
            <a:headEnd type="none" w="med" len="med"/>
            <a:tailEnd type="none" w="med" len="med"/>
          </a:ln>
        </p:spPr>
        <p:txBody>
          <a:bodyPr wrap="none" lIns="90000" tIns="46800" rIns="90000" bIns="46800" anchor="ctr"/>
          <a:lstStyle/>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3600" b="1" dirty="0" err="1">
                <a:solidFill>
                  <a:srgbClr val="800000"/>
                </a:solidFill>
                <a:latin typeface="Times New Roman" panose="02020603050405020304" pitchFamily="18" charset="0"/>
              </a:rPr>
              <a:t>LÀNG</a:t>
            </a:r>
          </a:p>
        </p:txBody>
      </p:sp>
      <p:sp>
        <p:nvSpPr>
          <p:cNvPr id="13315" name="Text Box 13314"/>
          <p:cNvSpPr txBox="1"/>
          <p:nvPr/>
        </p:nvSpPr>
        <p:spPr>
          <a:xfrm>
            <a:off x="0" y="6088063"/>
            <a:ext cx="3657600" cy="366712"/>
          </a:xfrm>
          <a:prstGeom prst="rect">
            <a:avLst/>
          </a:prstGeom>
          <a:noFill/>
          <a:ln w="9525">
            <a:noFill/>
          </a:ln>
        </p:spPr>
        <p:txBody>
          <a:bodyPr/>
          <a:lstStyle/>
          <a:p>
            <a:endParaRPr lang="en-US"/>
          </a:p>
        </p:txBody>
      </p:sp>
      <p:sp>
        <p:nvSpPr>
          <p:cNvPr id="13320" name="Rectangles 13319"/>
          <p:cNvSpPr/>
          <p:nvPr/>
        </p:nvSpPr>
        <p:spPr>
          <a:xfrm>
            <a:off x="0" y="914400"/>
            <a:ext cx="4876800" cy="461645"/>
          </a:xfrm>
          <a:prstGeom prst="rect">
            <a:avLst/>
          </a:prstGeom>
          <a:noFill/>
          <a:ln w="9525">
            <a:noFill/>
          </a:ln>
        </p:spPr>
        <p:txBody>
          <a:bodyPr wrap="square" lIns="90000" tIns="46800" rIns="90000" bIns="46800">
            <a:spAutoFit/>
          </a:bodyPr>
          <a:lstStyle/>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err="1">
                <a:solidFill>
                  <a:srgbClr val="FF0000"/>
                </a:solidFill>
                <a:latin typeface="Times New Roman" panose="02020603050405020304" pitchFamily="18" charset="0"/>
              </a:rPr>
              <a:t>  </a:t>
            </a:r>
            <a:endParaRPr lang="en-US" altLang="x-none" sz="2400" b="1" u="sng">
              <a:solidFill>
                <a:srgbClr val="9900CC"/>
              </a:solidFill>
              <a:latin typeface="Times New Roman" panose="02020603050405020304" pitchFamily="18" charset="0"/>
            </a:endParaRPr>
          </a:p>
        </p:txBody>
      </p:sp>
      <p:sp>
        <p:nvSpPr>
          <p:cNvPr id="13322" name="Text Box 13321"/>
          <p:cNvSpPr txBox="1"/>
          <p:nvPr/>
        </p:nvSpPr>
        <p:spPr>
          <a:xfrm>
            <a:off x="6172200" y="457200"/>
            <a:ext cx="2590800" cy="461645"/>
          </a:xfrm>
          <a:prstGeom prst="rect">
            <a:avLst/>
          </a:prstGeom>
          <a:noFill/>
          <a:ln w="9525">
            <a:noFill/>
          </a:ln>
        </p:spPr>
        <p:txBody>
          <a:bodyPr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0000"/>
                </a:solidFill>
                <a:latin typeface="Times New Roman" panose="02020603050405020304" pitchFamily="18" charset="0"/>
                <a:cs typeface="Times New Roman" panose="02020603050405020304" pitchFamily="18" charset="0"/>
              </a:rPr>
              <a:t>Kim </a:t>
            </a:r>
            <a:r>
              <a:rPr lang="en-US" altLang="x-none" sz="2400" b="1" err="1">
                <a:solidFill>
                  <a:srgbClr val="000000"/>
                </a:solidFill>
                <a:latin typeface="Times New Roman" panose="02020603050405020304" pitchFamily="18" charset="0"/>
                <a:cs typeface="Times New Roman" panose="02020603050405020304" pitchFamily="18" charset="0"/>
              </a:rPr>
              <a:t>Lân</a:t>
            </a:r>
            <a:endParaRPr lang="en-US" altLang="x-none" sz="2400" b="1">
              <a:solidFill>
                <a:srgbClr val="000000"/>
              </a:solidFill>
              <a:latin typeface="Times New Roman" panose="02020603050405020304" pitchFamily="18" charset="0"/>
              <a:cs typeface="Times New Roman" panose="02020603050405020304" pitchFamily="18" charset="0"/>
            </a:endParaRPr>
          </a:p>
        </p:txBody>
      </p:sp>
      <p:sp>
        <p:nvSpPr>
          <p:cNvPr id="13323" name="Text Box 13322"/>
          <p:cNvSpPr txBox="1"/>
          <p:nvPr/>
        </p:nvSpPr>
        <p:spPr>
          <a:xfrm>
            <a:off x="152400" y="0"/>
            <a:ext cx="1524000" cy="461645"/>
          </a:xfrm>
          <a:prstGeom prst="rect">
            <a:avLst/>
          </a:prstGeom>
          <a:noFill/>
          <a:ln w="9525">
            <a:noFill/>
          </a:ln>
        </p:spPr>
        <p:txBody>
          <a:bodyPr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err="1">
                <a:solidFill>
                  <a:srgbClr val="000000"/>
                </a:solidFill>
                <a:latin typeface="Times New Roman" panose="02020603050405020304" pitchFamily="18" charset="0"/>
                <a:cs typeface="Times New Roman" panose="02020603050405020304" pitchFamily="18" charset="0"/>
              </a:rPr>
              <a:t>Tiết</a:t>
            </a:r>
            <a:r>
              <a:rPr lang="en-US" altLang="x-none" sz="2400" b="1">
                <a:solidFill>
                  <a:srgbClr val="000000"/>
                </a:solidFill>
                <a:latin typeface="Times New Roman" panose="02020603050405020304" pitchFamily="18" charset="0"/>
                <a:cs typeface="Times New Roman" panose="02020603050405020304" pitchFamily="18" charset="0"/>
              </a:rPr>
              <a:t> 37,38</a:t>
            </a:r>
          </a:p>
        </p:txBody>
      </p:sp>
      <p:sp>
        <p:nvSpPr>
          <p:cNvPr id="6148" name="Straight Connector 6147"/>
          <p:cNvSpPr/>
          <p:nvPr/>
        </p:nvSpPr>
        <p:spPr>
          <a:xfrm flipH="1">
            <a:off x="5982970" y="1516380"/>
            <a:ext cx="28575" cy="5341620"/>
          </a:xfrm>
          <a:prstGeom prst="line">
            <a:avLst/>
          </a:prstGeom>
          <a:ln w="9360" cap="flat" cmpd="sng">
            <a:solidFill>
              <a:srgbClr val="000000"/>
            </a:solidFill>
            <a:prstDash val="solid"/>
            <a:miter/>
            <a:headEnd type="none" w="med" len="med"/>
            <a:tailEnd type="none" w="med" len="med"/>
          </a:ln>
        </p:spPr>
      </p:sp>
      <p:sp>
        <p:nvSpPr>
          <p:cNvPr id="7" name="Text Box 6"/>
          <p:cNvSpPr txBox="1"/>
          <p:nvPr/>
        </p:nvSpPr>
        <p:spPr>
          <a:xfrm>
            <a:off x="152400" y="1056005"/>
            <a:ext cx="4293870" cy="460375"/>
          </a:xfrm>
          <a:prstGeom prst="rect">
            <a:avLst/>
          </a:prstGeom>
          <a:noFill/>
        </p:spPr>
        <p:txBody>
          <a:bodyPr wrap="square" rtlCol="0">
            <a:spAutoFit/>
          </a:bodyPr>
          <a:lstStyle/>
          <a:p>
            <a:r>
              <a:rPr lang="en-US" sz="2400" b="1" u="sng">
                <a:solidFill>
                  <a:srgbClr val="00B0F0"/>
                </a:solidFill>
                <a:latin typeface="Times New Roman" panose="02020603050405020304" pitchFamily="18" charset="0"/>
                <a:cs typeface="Times New Roman" panose="02020603050405020304" pitchFamily="18" charset="0"/>
              </a:rPr>
              <a:t>2. Diễn biến tâm lý của ông Hai</a:t>
            </a:r>
          </a:p>
        </p:txBody>
      </p:sp>
      <p:sp>
        <p:nvSpPr>
          <p:cNvPr id="2" name="Text Box 1"/>
          <p:cNvSpPr txBox="1"/>
          <p:nvPr/>
        </p:nvSpPr>
        <p:spPr>
          <a:xfrm>
            <a:off x="152400" y="1376045"/>
            <a:ext cx="5761355" cy="5262245"/>
          </a:xfrm>
          <a:prstGeom prst="rect">
            <a:avLst/>
          </a:prstGeom>
          <a:noFill/>
        </p:spPr>
        <p:txBody>
          <a:bodyPr wrap="square" rtlCol="0">
            <a:spAutoFit/>
          </a:bodyPr>
          <a:lstStyle/>
          <a:p>
            <a:r>
              <a:rPr lang="en-US" sz="2400" b="1" i="1">
                <a:latin typeface="Times New Roman" panose="02020603050405020304" pitchFamily="18" charset="0"/>
                <a:cs typeface="Times New Roman" panose="02020603050405020304" pitchFamily="18" charset="0"/>
              </a:rPr>
              <a:t>a/ </a:t>
            </a:r>
          </a:p>
          <a:p>
            <a:r>
              <a:rPr lang="en-US" sz="2400" b="1" i="1">
                <a:solidFill>
                  <a:srgbClr val="C00000"/>
                </a:solidFill>
                <a:latin typeface="Times New Roman" panose="02020603050405020304" pitchFamily="18" charset="0"/>
                <a:cs typeface="Times New Roman" panose="02020603050405020304" pitchFamily="18" charset="0"/>
              </a:rPr>
              <a:t>b/Khi nghe tin Làng theo giặc:</a:t>
            </a:r>
          </a:p>
          <a:p>
            <a:r>
              <a:rPr lang="en-US" sz="2400" b="1" i="1">
                <a:solidFill>
                  <a:schemeClr val="tx2"/>
                </a:solidFill>
                <a:latin typeface="Times New Roman" panose="02020603050405020304" pitchFamily="18" charset="0"/>
                <a:cs typeface="Times New Roman" panose="02020603050405020304" pitchFamily="18" charset="0"/>
              </a:rPr>
              <a:t>*</a:t>
            </a:r>
            <a:r>
              <a:rPr lang="en-US" sz="2400" b="1" i="1">
                <a:solidFill>
                  <a:srgbClr val="FF0000"/>
                </a:solidFill>
                <a:latin typeface="Times New Roman" panose="02020603050405020304" pitchFamily="18" charset="0"/>
                <a:cs typeface="Times New Roman" panose="02020603050405020304" pitchFamily="18" charset="0"/>
              </a:rPr>
              <a:t> Khi về đến nhà:</a:t>
            </a:r>
          </a:p>
          <a:p>
            <a:r>
              <a:rPr lang="en-US" sz="2400" b="1" i="1">
                <a:solidFill>
                  <a:srgbClr val="C00000"/>
                </a:solidFill>
                <a:latin typeface="Times New Roman" panose="02020603050405020304" pitchFamily="18" charset="0"/>
                <a:cs typeface="Times New Roman" panose="02020603050405020304" pitchFamily="18" charset="0"/>
              </a:rPr>
              <a:t>+</a:t>
            </a:r>
            <a:r>
              <a:rPr lang="en-US" sz="2400" b="1">
                <a:solidFill>
                  <a:schemeClr val="tx1"/>
                </a:solidFill>
                <a:latin typeface="Times New Roman" panose="02020603050405020304" pitchFamily="18" charset="0"/>
                <a:cs typeface="Times New Roman" panose="02020603050405020304" pitchFamily="18" charset="0"/>
              </a:rPr>
              <a:t>Thương con: Chúng nó cũng là trẻ con làng Việt gian đấy ư...tuổi đầu?</a:t>
            </a:r>
          </a:p>
          <a:p>
            <a:r>
              <a:rPr lang="en-US" sz="2400" b="1">
                <a:solidFill>
                  <a:schemeClr val="tx1"/>
                </a:solidFill>
                <a:latin typeface="Times New Roman" panose="02020603050405020304" pitchFamily="18" charset="0"/>
                <a:cs typeface="Times New Roman" panose="02020603050405020304" pitchFamily="18" charset="0"/>
              </a:rPr>
              <a:t>=&gt; Độc thoại nội tâm: xót xa, tủi hờn cho lũ trẻ.</a:t>
            </a:r>
          </a:p>
          <a:p>
            <a:r>
              <a:rPr lang="en-US" sz="2400" b="1">
                <a:solidFill>
                  <a:schemeClr val="tx1"/>
                </a:solidFill>
                <a:latin typeface="Times New Roman" panose="02020603050405020304" pitchFamily="18" charset="0"/>
                <a:cs typeface="Times New Roman" panose="02020603050405020304" pitchFamily="18" charset="0"/>
              </a:rPr>
              <a:t>+Ông băn khoăn, kiểm diện từng người trụ lại làng, gắt với vợ</a:t>
            </a:r>
          </a:p>
          <a:p>
            <a:r>
              <a:rPr lang="en-US" sz="2400" b="1">
                <a:solidFill>
                  <a:schemeClr val="tx1"/>
                </a:solidFill>
                <a:latin typeface="Times New Roman" panose="02020603050405020304" pitchFamily="18" charset="0"/>
                <a:cs typeface="Times New Roman" panose="02020603050405020304" pitchFamily="18" charset="0"/>
              </a:rPr>
              <a:t>+Trằn trọc không ngủ, lặng đi, chân tay nhủn ra; trống ngực đập thình thịch, nín thở, lắng tai nghe...nằm không nhúc nhích</a:t>
            </a:r>
          </a:p>
          <a:p>
            <a:r>
              <a:rPr lang="en-US" sz="2400" b="1">
                <a:solidFill>
                  <a:schemeClr val="tx1"/>
                </a:solidFill>
                <a:latin typeface="Times New Roman" panose="02020603050405020304" pitchFamily="18" charset="0"/>
                <a:cs typeface="Times New Roman" panose="02020603050405020304" pitchFamily="18" charset="0"/>
              </a:rPr>
              <a:t>=&gt; Ám ảnh , day dứt nặng nề.</a:t>
            </a:r>
          </a:p>
          <a:p>
            <a:endParaRPr lang="en-US" sz="2400" b="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par>
                                <p:cTn id="11" presetID="7"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0" fill="hold"/>
                                        <p:tgtEl>
                                          <p:spTgt spid="2"/>
                                        </p:tgtEl>
                                        <p:attrNameLst>
                                          <p:attrName>ppt_x</p:attrName>
                                        </p:attrNameLst>
                                      </p:cBhvr>
                                      <p:tavLst>
                                        <p:tav tm="0">
                                          <p:val>
                                            <p:strVal val="#ppt_x"/>
                                          </p:val>
                                        </p:tav>
                                        <p:tav tm="100000">
                                          <p:val>
                                            <p:strVal val="#ppt_x"/>
                                          </p:val>
                                        </p:tav>
                                      </p:tavLst>
                                    </p:anim>
                                    <p:anim calcmode="lin" valueType="num">
                                      <p:cBhvr additive="base">
                                        <p:cTn id="14"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istrator\Desktop\tải xuống (5).jpg"/>
          <p:cNvPicPr>
            <a:picLocks noChangeAspect="1"/>
          </p:cNvPicPr>
          <p:nvPr/>
        </p:nvPicPr>
        <p:blipFill>
          <a:blip r:embed="rId2"/>
          <a:stretch>
            <a:fillRect/>
          </a:stretch>
        </p:blipFill>
        <p:spPr>
          <a:xfrm>
            <a:off x="0" y="31750"/>
            <a:ext cx="4648200" cy="3244850"/>
          </a:xfrm>
          <a:prstGeom prst="rect">
            <a:avLst/>
          </a:prstGeom>
          <a:noFill/>
          <a:ln w="9525">
            <a:noFill/>
          </a:ln>
        </p:spPr>
      </p:pic>
      <p:pic>
        <p:nvPicPr>
          <p:cNvPr id="9219" name="Picture 3" descr="C:\Users\Administrator\Desktop\images (1).jpg"/>
          <p:cNvPicPr>
            <a:picLocks noChangeAspect="1"/>
          </p:cNvPicPr>
          <p:nvPr/>
        </p:nvPicPr>
        <p:blipFill>
          <a:blip r:embed="rId3"/>
          <a:stretch>
            <a:fillRect/>
          </a:stretch>
        </p:blipFill>
        <p:spPr>
          <a:xfrm>
            <a:off x="4648200" y="31750"/>
            <a:ext cx="4495800" cy="3244850"/>
          </a:xfrm>
          <a:prstGeom prst="rect">
            <a:avLst/>
          </a:prstGeom>
          <a:noFill/>
          <a:ln w="9525">
            <a:noFill/>
          </a:ln>
        </p:spPr>
      </p:pic>
      <p:pic>
        <p:nvPicPr>
          <p:cNvPr id="9220" name="Picture 4" descr="C:\Users\Administrator\Desktop\tải xuống (6).jpg"/>
          <p:cNvPicPr>
            <a:picLocks noChangeAspect="1"/>
          </p:cNvPicPr>
          <p:nvPr/>
        </p:nvPicPr>
        <p:blipFill>
          <a:blip r:embed="rId4"/>
          <a:stretch>
            <a:fillRect/>
          </a:stretch>
        </p:blipFill>
        <p:spPr>
          <a:xfrm>
            <a:off x="0" y="3276600"/>
            <a:ext cx="4648200" cy="3581400"/>
          </a:xfrm>
          <a:prstGeom prst="rect">
            <a:avLst/>
          </a:prstGeom>
          <a:noFill/>
          <a:ln w="9525">
            <a:noFill/>
          </a:ln>
        </p:spPr>
      </p:pic>
      <p:pic>
        <p:nvPicPr>
          <p:cNvPr id="9221" name="Picture 5" descr="C:\Users\Administrator\Desktop\images (2).jpg"/>
          <p:cNvPicPr>
            <a:picLocks noChangeAspect="1"/>
          </p:cNvPicPr>
          <p:nvPr/>
        </p:nvPicPr>
        <p:blipFill>
          <a:blip r:embed="rId5"/>
          <a:stretch>
            <a:fillRect/>
          </a:stretch>
        </p:blipFill>
        <p:spPr>
          <a:xfrm>
            <a:off x="4648200" y="3276600"/>
            <a:ext cx="4495800" cy="3581400"/>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s 13313"/>
          <p:cNvSpPr/>
          <p:nvPr/>
        </p:nvSpPr>
        <p:spPr>
          <a:xfrm>
            <a:off x="0" y="-152400"/>
            <a:ext cx="9144000" cy="990600"/>
          </a:xfrm>
          <a:prstGeom prst="rect">
            <a:avLst/>
          </a:prstGeom>
          <a:gradFill rotWithShape="0">
            <a:gsLst>
              <a:gs pos="0">
                <a:srgbClr val="FF9966"/>
              </a:gs>
              <a:gs pos="100000">
                <a:srgbClr val="FFFFFF"/>
              </a:gs>
            </a:gsLst>
            <a:lin ang="5400000" scaled="1"/>
            <a:tileRect/>
          </a:gradFill>
          <a:ln w="9360" cap="flat" cmpd="sng">
            <a:solidFill>
              <a:srgbClr val="FFFFFF"/>
            </a:solidFill>
            <a:prstDash val="solid"/>
            <a:miter/>
            <a:headEnd type="none" w="med" len="med"/>
            <a:tailEnd type="none" w="med" len="med"/>
          </a:ln>
        </p:spPr>
        <p:txBody>
          <a:bodyPr wrap="none" lIns="90000" tIns="46800" rIns="90000" bIns="46800" anchor="ctr"/>
          <a:lstStyle/>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3600" b="1" dirty="0" err="1">
                <a:solidFill>
                  <a:srgbClr val="800000"/>
                </a:solidFill>
                <a:latin typeface="Times New Roman" panose="02020603050405020304" pitchFamily="18" charset="0"/>
              </a:rPr>
              <a:t>LÀNG</a:t>
            </a:r>
          </a:p>
        </p:txBody>
      </p:sp>
      <p:sp>
        <p:nvSpPr>
          <p:cNvPr id="13315" name="Text Box 13314"/>
          <p:cNvSpPr txBox="1"/>
          <p:nvPr/>
        </p:nvSpPr>
        <p:spPr>
          <a:xfrm>
            <a:off x="0" y="6088063"/>
            <a:ext cx="3657600" cy="366712"/>
          </a:xfrm>
          <a:prstGeom prst="rect">
            <a:avLst/>
          </a:prstGeom>
          <a:noFill/>
          <a:ln w="9525">
            <a:noFill/>
          </a:ln>
        </p:spPr>
        <p:txBody>
          <a:bodyPr/>
          <a:lstStyle/>
          <a:p>
            <a:endParaRPr lang="en-US"/>
          </a:p>
        </p:txBody>
      </p:sp>
      <p:sp>
        <p:nvSpPr>
          <p:cNvPr id="13320" name="Rectangles 13319"/>
          <p:cNvSpPr/>
          <p:nvPr/>
        </p:nvSpPr>
        <p:spPr>
          <a:xfrm>
            <a:off x="0" y="914400"/>
            <a:ext cx="4876800" cy="461645"/>
          </a:xfrm>
          <a:prstGeom prst="rect">
            <a:avLst/>
          </a:prstGeom>
          <a:noFill/>
          <a:ln w="9525">
            <a:noFill/>
          </a:ln>
        </p:spPr>
        <p:txBody>
          <a:bodyPr wrap="square" lIns="90000" tIns="46800" rIns="90000" bIns="46800">
            <a:spAutoFit/>
          </a:bodyPr>
          <a:lstStyle/>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err="1">
                <a:solidFill>
                  <a:srgbClr val="FF0000"/>
                </a:solidFill>
                <a:latin typeface="Times New Roman" panose="02020603050405020304" pitchFamily="18" charset="0"/>
              </a:rPr>
              <a:t>  </a:t>
            </a:r>
            <a:endParaRPr lang="en-US" altLang="x-none" sz="2400" b="1" u="sng">
              <a:solidFill>
                <a:srgbClr val="9900CC"/>
              </a:solidFill>
              <a:latin typeface="Times New Roman" panose="02020603050405020304" pitchFamily="18" charset="0"/>
            </a:endParaRPr>
          </a:p>
        </p:txBody>
      </p:sp>
      <p:sp>
        <p:nvSpPr>
          <p:cNvPr id="13322" name="Text Box 13321"/>
          <p:cNvSpPr txBox="1"/>
          <p:nvPr/>
        </p:nvSpPr>
        <p:spPr>
          <a:xfrm>
            <a:off x="6172200" y="457200"/>
            <a:ext cx="2590800" cy="461645"/>
          </a:xfrm>
          <a:prstGeom prst="rect">
            <a:avLst/>
          </a:prstGeom>
          <a:noFill/>
          <a:ln w="9525">
            <a:noFill/>
          </a:ln>
        </p:spPr>
        <p:txBody>
          <a:bodyPr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0000"/>
                </a:solidFill>
                <a:latin typeface="Times New Roman" panose="02020603050405020304" pitchFamily="18" charset="0"/>
                <a:cs typeface="Times New Roman" panose="02020603050405020304" pitchFamily="18" charset="0"/>
              </a:rPr>
              <a:t>Kim </a:t>
            </a:r>
            <a:r>
              <a:rPr lang="en-US" altLang="x-none" sz="2400" b="1" err="1">
                <a:solidFill>
                  <a:srgbClr val="000000"/>
                </a:solidFill>
                <a:latin typeface="Times New Roman" panose="02020603050405020304" pitchFamily="18" charset="0"/>
                <a:cs typeface="Times New Roman" panose="02020603050405020304" pitchFamily="18" charset="0"/>
              </a:rPr>
              <a:t>Lân</a:t>
            </a:r>
            <a:endParaRPr lang="en-US" altLang="x-none" sz="2400" b="1">
              <a:solidFill>
                <a:srgbClr val="000000"/>
              </a:solidFill>
              <a:latin typeface="Times New Roman" panose="02020603050405020304" pitchFamily="18" charset="0"/>
              <a:cs typeface="Times New Roman" panose="02020603050405020304" pitchFamily="18" charset="0"/>
            </a:endParaRPr>
          </a:p>
        </p:txBody>
      </p:sp>
      <p:sp>
        <p:nvSpPr>
          <p:cNvPr id="13323" name="Text Box 13322"/>
          <p:cNvSpPr txBox="1"/>
          <p:nvPr/>
        </p:nvSpPr>
        <p:spPr>
          <a:xfrm>
            <a:off x="152400" y="0"/>
            <a:ext cx="1524000" cy="461645"/>
          </a:xfrm>
          <a:prstGeom prst="rect">
            <a:avLst/>
          </a:prstGeom>
          <a:noFill/>
          <a:ln w="9525">
            <a:noFill/>
          </a:ln>
        </p:spPr>
        <p:txBody>
          <a:bodyPr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err="1">
                <a:solidFill>
                  <a:srgbClr val="000000"/>
                </a:solidFill>
                <a:latin typeface="Times New Roman" panose="02020603050405020304" pitchFamily="18" charset="0"/>
                <a:cs typeface="Times New Roman" panose="02020603050405020304" pitchFamily="18" charset="0"/>
              </a:rPr>
              <a:t>Tiết</a:t>
            </a:r>
            <a:r>
              <a:rPr lang="en-US" altLang="x-none" sz="2400" b="1">
                <a:solidFill>
                  <a:srgbClr val="000000"/>
                </a:solidFill>
                <a:latin typeface="Times New Roman" panose="02020603050405020304" pitchFamily="18" charset="0"/>
                <a:cs typeface="Times New Roman" panose="02020603050405020304" pitchFamily="18" charset="0"/>
              </a:rPr>
              <a:t> 37,38</a:t>
            </a:r>
          </a:p>
        </p:txBody>
      </p:sp>
      <p:sp>
        <p:nvSpPr>
          <p:cNvPr id="6148" name="Straight Connector 6147"/>
          <p:cNvSpPr/>
          <p:nvPr/>
        </p:nvSpPr>
        <p:spPr>
          <a:xfrm flipH="1">
            <a:off x="5982970" y="1516380"/>
            <a:ext cx="28575" cy="5341620"/>
          </a:xfrm>
          <a:prstGeom prst="line">
            <a:avLst/>
          </a:prstGeom>
          <a:ln w="9360" cap="flat" cmpd="sng">
            <a:solidFill>
              <a:srgbClr val="000000"/>
            </a:solidFill>
            <a:prstDash val="solid"/>
            <a:miter/>
            <a:headEnd type="none" w="med" len="med"/>
            <a:tailEnd type="none" w="med" len="med"/>
          </a:ln>
        </p:spPr>
      </p:sp>
      <p:sp>
        <p:nvSpPr>
          <p:cNvPr id="7" name="Text Box 6"/>
          <p:cNvSpPr txBox="1"/>
          <p:nvPr/>
        </p:nvSpPr>
        <p:spPr>
          <a:xfrm>
            <a:off x="152400" y="1056005"/>
            <a:ext cx="4293870" cy="460375"/>
          </a:xfrm>
          <a:prstGeom prst="rect">
            <a:avLst/>
          </a:prstGeom>
          <a:noFill/>
        </p:spPr>
        <p:txBody>
          <a:bodyPr wrap="square" rtlCol="0">
            <a:spAutoFit/>
          </a:bodyPr>
          <a:lstStyle/>
          <a:p>
            <a:r>
              <a:rPr lang="en-US" sz="2400" b="1" u="sng">
                <a:solidFill>
                  <a:srgbClr val="00B0F0"/>
                </a:solidFill>
                <a:latin typeface="Times New Roman" panose="02020603050405020304" pitchFamily="18" charset="0"/>
                <a:cs typeface="Times New Roman" panose="02020603050405020304" pitchFamily="18" charset="0"/>
              </a:rPr>
              <a:t>2. Diễn biến tâm lý của ông Hai</a:t>
            </a:r>
          </a:p>
        </p:txBody>
      </p:sp>
      <p:sp>
        <p:nvSpPr>
          <p:cNvPr id="2" name="Text Box 1"/>
          <p:cNvSpPr txBox="1"/>
          <p:nvPr/>
        </p:nvSpPr>
        <p:spPr>
          <a:xfrm>
            <a:off x="152400" y="1376045"/>
            <a:ext cx="5761355" cy="5631180"/>
          </a:xfrm>
          <a:prstGeom prst="rect">
            <a:avLst/>
          </a:prstGeom>
          <a:noFill/>
        </p:spPr>
        <p:txBody>
          <a:bodyPr wrap="square" rtlCol="0">
            <a:spAutoFit/>
          </a:bodyPr>
          <a:lstStyle/>
          <a:p>
            <a:r>
              <a:rPr lang="en-US" sz="2400" b="1" i="1">
                <a:latin typeface="Times New Roman" panose="02020603050405020304" pitchFamily="18" charset="0"/>
                <a:cs typeface="Times New Roman" panose="02020603050405020304" pitchFamily="18" charset="0"/>
              </a:rPr>
              <a:t>a/ </a:t>
            </a:r>
          </a:p>
          <a:p>
            <a:r>
              <a:rPr lang="en-US" sz="2400" b="1" i="1">
                <a:solidFill>
                  <a:srgbClr val="C00000"/>
                </a:solidFill>
                <a:latin typeface="Times New Roman" panose="02020603050405020304" pitchFamily="18" charset="0"/>
                <a:cs typeface="Times New Roman" panose="02020603050405020304" pitchFamily="18" charset="0"/>
              </a:rPr>
              <a:t>b/Khi nghe tin Làng theo giặc:</a:t>
            </a:r>
          </a:p>
          <a:p>
            <a:r>
              <a:rPr lang="en-US" sz="2400" b="1">
                <a:solidFill>
                  <a:schemeClr val="tx1"/>
                </a:solidFill>
                <a:latin typeface="Times New Roman" panose="02020603050405020304" pitchFamily="18" charset="0"/>
                <a:cs typeface="Times New Roman" panose="02020603050405020304" pitchFamily="18" charset="0"/>
              </a:rPr>
              <a:t>* Mấy ngày sau: Xung đột nội tâm gay gắt:</a:t>
            </a:r>
          </a:p>
          <a:p>
            <a:r>
              <a:rPr lang="en-US" sz="2400" b="1">
                <a:solidFill>
                  <a:schemeClr val="tx1"/>
                </a:solidFill>
                <a:latin typeface="Times New Roman" panose="02020603050405020304" pitchFamily="18" charset="0"/>
                <a:cs typeface="Times New Roman" panose="02020603050405020304" pitchFamily="18" charset="0"/>
              </a:rPr>
              <a:t>+ yêu làng - thù làng</a:t>
            </a:r>
          </a:p>
          <a:p>
            <a:r>
              <a:rPr lang="en-US" sz="2400" b="1">
                <a:solidFill>
                  <a:schemeClr val="tx1"/>
                </a:solidFill>
                <a:latin typeface="Times New Roman" panose="02020603050405020304" pitchFamily="18" charset="0"/>
                <a:cs typeface="Times New Roman" panose="02020603050405020304" pitchFamily="18" charset="0"/>
              </a:rPr>
              <a:t>+về làng - không về làng</a:t>
            </a:r>
          </a:p>
          <a:p>
            <a:r>
              <a:rPr lang="en-US" sz="2400" b="1">
                <a:solidFill>
                  <a:schemeClr val="tx1"/>
                </a:solidFill>
                <a:latin typeface="Times New Roman" panose="02020603050405020304" pitchFamily="18" charset="0"/>
                <a:cs typeface="Times New Roman" panose="02020603050405020304" pitchFamily="18" charset="0"/>
              </a:rPr>
              <a:t>=&gt; Dằn vặt, khổ tâm, bế tắc và tuyệt vọng</a:t>
            </a:r>
          </a:p>
          <a:p>
            <a:r>
              <a:rPr lang="en-US" sz="2400" b="1">
                <a:solidFill>
                  <a:schemeClr val="tx1"/>
                </a:solidFill>
                <a:latin typeface="Times New Roman" panose="02020603050405020304" pitchFamily="18" charset="0"/>
                <a:cs typeface="Times New Roman" panose="02020603050405020304" pitchFamily="18" charset="0"/>
              </a:rPr>
              <a:t>* Trò chuyện cùng con:</a:t>
            </a:r>
          </a:p>
          <a:p>
            <a:r>
              <a:rPr lang="en-US" sz="2400" b="1">
                <a:solidFill>
                  <a:schemeClr val="tx1"/>
                </a:solidFill>
                <a:latin typeface="Times New Roman" panose="02020603050405020304" pitchFamily="18" charset="0"/>
                <a:cs typeface="Times New Roman" panose="02020603050405020304" pitchFamily="18" charset="0"/>
              </a:rPr>
              <a:t>Giãi bày nỗi lòng, giải tỏa tâm trạng đau đớn, tuyệt vọng.</a:t>
            </a:r>
          </a:p>
          <a:p>
            <a:r>
              <a:rPr lang="en-US" sz="2400" b="1">
                <a:solidFill>
                  <a:schemeClr val="tx1"/>
                </a:solidFill>
                <a:latin typeface="Times New Roman" panose="02020603050405020304" pitchFamily="18" charset="0"/>
                <a:cs typeface="Times New Roman" panose="02020603050405020304" pitchFamily="18" charset="0"/>
              </a:rPr>
              <a:t>=&gt; Tình yêu làng sâu nặng , son sắt, thủy chung với kháng chiến, với cách mạng, với Cụ Hồ, đó là tinh cảm thiêng liêng , bền vững.</a:t>
            </a:r>
          </a:p>
          <a:p>
            <a:endParaRPr lang="en-US" sz="2400" b="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par>
                                <p:cTn id="11" presetID="7"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0" fill="hold"/>
                                        <p:tgtEl>
                                          <p:spTgt spid="2"/>
                                        </p:tgtEl>
                                        <p:attrNameLst>
                                          <p:attrName>ppt_x</p:attrName>
                                        </p:attrNameLst>
                                      </p:cBhvr>
                                      <p:tavLst>
                                        <p:tav tm="0">
                                          <p:val>
                                            <p:strVal val="#ppt_x"/>
                                          </p:val>
                                        </p:tav>
                                        <p:tav tm="100000">
                                          <p:val>
                                            <p:strVal val="#ppt_x"/>
                                          </p:val>
                                        </p:tav>
                                      </p:tavLst>
                                    </p:anim>
                                    <p:anim calcmode="lin" valueType="num">
                                      <p:cBhvr additive="base">
                                        <p:cTn id="14"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s 13313"/>
          <p:cNvSpPr/>
          <p:nvPr/>
        </p:nvSpPr>
        <p:spPr>
          <a:xfrm>
            <a:off x="0" y="-152400"/>
            <a:ext cx="9144000" cy="990600"/>
          </a:xfrm>
          <a:prstGeom prst="rect">
            <a:avLst/>
          </a:prstGeom>
          <a:gradFill rotWithShape="0">
            <a:gsLst>
              <a:gs pos="0">
                <a:srgbClr val="FF9966"/>
              </a:gs>
              <a:gs pos="100000">
                <a:srgbClr val="FFFFFF"/>
              </a:gs>
            </a:gsLst>
            <a:lin ang="5400000" scaled="1"/>
            <a:tileRect/>
          </a:gradFill>
          <a:ln w="9360" cap="flat" cmpd="sng">
            <a:solidFill>
              <a:srgbClr val="FFFFFF"/>
            </a:solidFill>
            <a:prstDash val="solid"/>
            <a:miter/>
            <a:headEnd type="none" w="med" len="med"/>
            <a:tailEnd type="none" w="med" len="med"/>
          </a:ln>
        </p:spPr>
        <p:txBody>
          <a:bodyPr wrap="none" lIns="90000" tIns="46800" rIns="90000" bIns="46800" anchor="ctr"/>
          <a:lstStyle/>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3600" b="1" dirty="0" err="1">
                <a:solidFill>
                  <a:srgbClr val="800000"/>
                </a:solidFill>
                <a:latin typeface="Times New Roman" panose="02020603050405020304" pitchFamily="18" charset="0"/>
              </a:rPr>
              <a:t>LÀNG</a:t>
            </a:r>
          </a:p>
        </p:txBody>
      </p:sp>
      <p:sp>
        <p:nvSpPr>
          <p:cNvPr id="13315" name="Text Box 13314"/>
          <p:cNvSpPr txBox="1"/>
          <p:nvPr/>
        </p:nvSpPr>
        <p:spPr>
          <a:xfrm>
            <a:off x="0" y="6088063"/>
            <a:ext cx="3657600" cy="366712"/>
          </a:xfrm>
          <a:prstGeom prst="rect">
            <a:avLst/>
          </a:prstGeom>
          <a:noFill/>
          <a:ln w="9525">
            <a:noFill/>
          </a:ln>
        </p:spPr>
        <p:txBody>
          <a:bodyPr/>
          <a:lstStyle/>
          <a:p>
            <a:endParaRPr lang="en-US"/>
          </a:p>
        </p:txBody>
      </p:sp>
      <p:sp>
        <p:nvSpPr>
          <p:cNvPr id="13320" name="Rectangles 13319"/>
          <p:cNvSpPr/>
          <p:nvPr/>
        </p:nvSpPr>
        <p:spPr>
          <a:xfrm>
            <a:off x="0" y="914400"/>
            <a:ext cx="4876800" cy="461645"/>
          </a:xfrm>
          <a:prstGeom prst="rect">
            <a:avLst/>
          </a:prstGeom>
          <a:noFill/>
          <a:ln w="9525">
            <a:noFill/>
          </a:ln>
        </p:spPr>
        <p:txBody>
          <a:bodyPr wrap="square" lIns="90000" tIns="46800" rIns="90000" bIns="46800">
            <a:spAutoFit/>
          </a:bodyPr>
          <a:lstStyle/>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err="1">
                <a:solidFill>
                  <a:srgbClr val="FF0000"/>
                </a:solidFill>
                <a:latin typeface="Times New Roman" panose="02020603050405020304" pitchFamily="18" charset="0"/>
              </a:rPr>
              <a:t>  </a:t>
            </a:r>
            <a:endParaRPr lang="en-US" altLang="x-none" sz="2400" b="1" u="sng">
              <a:solidFill>
                <a:srgbClr val="9900CC"/>
              </a:solidFill>
              <a:latin typeface="Times New Roman" panose="02020603050405020304" pitchFamily="18" charset="0"/>
            </a:endParaRPr>
          </a:p>
        </p:txBody>
      </p:sp>
      <p:sp>
        <p:nvSpPr>
          <p:cNvPr id="13322" name="Text Box 13321"/>
          <p:cNvSpPr txBox="1"/>
          <p:nvPr/>
        </p:nvSpPr>
        <p:spPr>
          <a:xfrm>
            <a:off x="6172200" y="457200"/>
            <a:ext cx="2590800" cy="461645"/>
          </a:xfrm>
          <a:prstGeom prst="rect">
            <a:avLst/>
          </a:prstGeom>
          <a:noFill/>
          <a:ln w="9525">
            <a:noFill/>
          </a:ln>
        </p:spPr>
        <p:txBody>
          <a:bodyPr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0000"/>
                </a:solidFill>
                <a:latin typeface="Times New Roman" panose="02020603050405020304" pitchFamily="18" charset="0"/>
                <a:cs typeface="Times New Roman" panose="02020603050405020304" pitchFamily="18" charset="0"/>
              </a:rPr>
              <a:t>Kim </a:t>
            </a:r>
            <a:r>
              <a:rPr lang="en-US" altLang="x-none" sz="2400" b="1" err="1">
                <a:solidFill>
                  <a:srgbClr val="000000"/>
                </a:solidFill>
                <a:latin typeface="Times New Roman" panose="02020603050405020304" pitchFamily="18" charset="0"/>
                <a:cs typeface="Times New Roman" panose="02020603050405020304" pitchFamily="18" charset="0"/>
              </a:rPr>
              <a:t>Lân</a:t>
            </a:r>
            <a:endParaRPr lang="en-US" altLang="x-none" sz="2400" b="1">
              <a:solidFill>
                <a:srgbClr val="000000"/>
              </a:solidFill>
              <a:latin typeface="Times New Roman" panose="02020603050405020304" pitchFamily="18" charset="0"/>
              <a:cs typeface="Times New Roman" panose="02020603050405020304" pitchFamily="18" charset="0"/>
            </a:endParaRPr>
          </a:p>
        </p:txBody>
      </p:sp>
      <p:sp>
        <p:nvSpPr>
          <p:cNvPr id="13323" name="Text Box 13322"/>
          <p:cNvSpPr txBox="1"/>
          <p:nvPr/>
        </p:nvSpPr>
        <p:spPr>
          <a:xfrm>
            <a:off x="152400" y="0"/>
            <a:ext cx="1524000" cy="461645"/>
          </a:xfrm>
          <a:prstGeom prst="rect">
            <a:avLst/>
          </a:prstGeom>
          <a:noFill/>
          <a:ln w="9525">
            <a:noFill/>
          </a:ln>
        </p:spPr>
        <p:txBody>
          <a:bodyPr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err="1">
                <a:solidFill>
                  <a:srgbClr val="000000"/>
                </a:solidFill>
                <a:latin typeface="Times New Roman" panose="02020603050405020304" pitchFamily="18" charset="0"/>
                <a:cs typeface="Times New Roman" panose="02020603050405020304" pitchFamily="18" charset="0"/>
              </a:rPr>
              <a:t>Tiết</a:t>
            </a:r>
            <a:r>
              <a:rPr lang="en-US" altLang="x-none" sz="2400" b="1">
                <a:solidFill>
                  <a:srgbClr val="000000"/>
                </a:solidFill>
                <a:latin typeface="Times New Roman" panose="02020603050405020304" pitchFamily="18" charset="0"/>
                <a:cs typeface="Times New Roman" panose="02020603050405020304" pitchFamily="18" charset="0"/>
              </a:rPr>
              <a:t> 37,38</a:t>
            </a:r>
          </a:p>
        </p:txBody>
      </p:sp>
      <p:sp>
        <p:nvSpPr>
          <p:cNvPr id="6148" name="Straight Connector 6147"/>
          <p:cNvSpPr/>
          <p:nvPr/>
        </p:nvSpPr>
        <p:spPr>
          <a:xfrm flipH="1">
            <a:off x="5982970" y="1516380"/>
            <a:ext cx="28575" cy="5341620"/>
          </a:xfrm>
          <a:prstGeom prst="line">
            <a:avLst/>
          </a:prstGeom>
          <a:ln w="9360" cap="flat" cmpd="sng">
            <a:solidFill>
              <a:srgbClr val="000000"/>
            </a:solidFill>
            <a:prstDash val="solid"/>
            <a:miter/>
            <a:headEnd type="none" w="med" len="med"/>
            <a:tailEnd type="none" w="med" len="med"/>
          </a:ln>
        </p:spPr>
      </p:sp>
      <p:sp>
        <p:nvSpPr>
          <p:cNvPr id="7" name="Text Box 6"/>
          <p:cNvSpPr txBox="1"/>
          <p:nvPr/>
        </p:nvSpPr>
        <p:spPr>
          <a:xfrm>
            <a:off x="152400" y="1056005"/>
            <a:ext cx="4293870" cy="460375"/>
          </a:xfrm>
          <a:prstGeom prst="rect">
            <a:avLst/>
          </a:prstGeom>
          <a:noFill/>
        </p:spPr>
        <p:txBody>
          <a:bodyPr wrap="square" rtlCol="0">
            <a:spAutoFit/>
          </a:bodyPr>
          <a:lstStyle/>
          <a:p>
            <a:r>
              <a:rPr lang="en-US" sz="2400" b="1" u="sng">
                <a:solidFill>
                  <a:srgbClr val="00B0F0"/>
                </a:solidFill>
                <a:latin typeface="Times New Roman" panose="02020603050405020304" pitchFamily="18" charset="0"/>
                <a:cs typeface="Times New Roman" panose="02020603050405020304" pitchFamily="18" charset="0"/>
              </a:rPr>
              <a:t>2. Diễn biến tâm lý của ông Hai</a:t>
            </a:r>
          </a:p>
        </p:txBody>
      </p:sp>
      <p:sp>
        <p:nvSpPr>
          <p:cNvPr id="3" name="Text Box 2"/>
          <p:cNvSpPr txBox="1"/>
          <p:nvPr/>
        </p:nvSpPr>
        <p:spPr>
          <a:xfrm>
            <a:off x="358775" y="1516380"/>
            <a:ext cx="5652770" cy="3784600"/>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c/ Tâm trạng của ông Hai khi nghe tin làng được cải chính:</a:t>
            </a:r>
          </a:p>
          <a:p>
            <a:r>
              <a:rPr lang="en-US" sz="2400" b="1">
                <a:latin typeface="Times New Roman" panose="02020603050405020304" pitchFamily="18" charset="0"/>
                <a:cs typeface="Times New Roman" panose="02020603050405020304" pitchFamily="18" charset="0"/>
              </a:rPr>
              <a:t>- Nét mặt :tươi vui, rạng rỡ hẳn lên</a:t>
            </a:r>
          </a:p>
          <a:p>
            <a:r>
              <a:rPr lang="en-US" sz="2400" b="1">
                <a:latin typeface="Times New Roman" panose="02020603050405020304" pitchFamily="18" charset="0"/>
                <a:cs typeface="Times New Roman" panose="02020603050405020304" pitchFamily="18" charset="0"/>
              </a:rPr>
              <a:t>- Hành động: chia quà cho con, lật đật đi khoe mọi người.</a:t>
            </a:r>
          </a:p>
          <a:p>
            <a:r>
              <a:rPr lang="en-US" sz="2400" b="1">
                <a:latin typeface="Times New Roman" panose="02020603050405020304" pitchFamily="18" charset="0"/>
                <a:cs typeface="Times New Roman" panose="02020603050405020304" pitchFamily="18" charset="0"/>
              </a:rPr>
              <a:t>- Lời nói : khẳng định thông tin sai , khoe nhà ông bị giặc đốt cháy.</a:t>
            </a:r>
          </a:p>
          <a:p>
            <a:r>
              <a:rPr lang="en-US" sz="2400" b="1">
                <a:latin typeface="Times New Roman" panose="02020603050405020304" pitchFamily="18" charset="0"/>
                <a:cs typeface="Times New Roman" panose="02020603050405020304" pitchFamily="18" charset="0"/>
              </a:rPr>
              <a:t>=&gt; Tâm trạng: nhẹ nhõm, vui sướng, hả hê đến tột đỉnh.</a:t>
            </a:r>
          </a:p>
          <a:p>
            <a:r>
              <a:rPr lang="en-US" sz="2400" b="1">
                <a:latin typeface="Times New Roman" panose="02020603050405020304" pitchFamily="18" charset="0"/>
                <a:cs typeface="Times New Roman" panose="02020603050405020304" pitchFamily="18" charset="0"/>
              </a:rPr>
              <a:t>=&gt; Tình yêu làng quê</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istrator\Desktop\tải xuống (5).jpg"/>
          <p:cNvPicPr>
            <a:picLocks noChangeAspect="1"/>
          </p:cNvPicPr>
          <p:nvPr/>
        </p:nvPicPr>
        <p:blipFill>
          <a:blip r:embed="rId2"/>
          <a:stretch>
            <a:fillRect/>
          </a:stretch>
        </p:blipFill>
        <p:spPr>
          <a:xfrm>
            <a:off x="0" y="31750"/>
            <a:ext cx="4648200" cy="3244850"/>
          </a:xfrm>
          <a:prstGeom prst="rect">
            <a:avLst/>
          </a:prstGeom>
          <a:noFill/>
          <a:ln w="9525">
            <a:noFill/>
          </a:ln>
        </p:spPr>
      </p:pic>
      <p:pic>
        <p:nvPicPr>
          <p:cNvPr id="9219" name="Picture 3" descr="C:\Users\Administrator\Desktop\images (1).jpg"/>
          <p:cNvPicPr>
            <a:picLocks noChangeAspect="1"/>
          </p:cNvPicPr>
          <p:nvPr/>
        </p:nvPicPr>
        <p:blipFill>
          <a:blip r:embed="rId3"/>
          <a:stretch>
            <a:fillRect/>
          </a:stretch>
        </p:blipFill>
        <p:spPr>
          <a:xfrm>
            <a:off x="4648200" y="31750"/>
            <a:ext cx="4495800" cy="3244850"/>
          </a:xfrm>
          <a:prstGeom prst="rect">
            <a:avLst/>
          </a:prstGeom>
          <a:noFill/>
          <a:ln w="9525">
            <a:noFill/>
          </a:ln>
        </p:spPr>
      </p:pic>
      <p:pic>
        <p:nvPicPr>
          <p:cNvPr id="9220" name="Picture 4" descr="C:\Users\Administrator\Desktop\tải xuống (6).jpg"/>
          <p:cNvPicPr>
            <a:picLocks noChangeAspect="1"/>
          </p:cNvPicPr>
          <p:nvPr/>
        </p:nvPicPr>
        <p:blipFill>
          <a:blip r:embed="rId4"/>
          <a:stretch>
            <a:fillRect/>
          </a:stretch>
        </p:blipFill>
        <p:spPr>
          <a:xfrm>
            <a:off x="0" y="3276600"/>
            <a:ext cx="4648200" cy="3581400"/>
          </a:xfrm>
          <a:prstGeom prst="rect">
            <a:avLst/>
          </a:prstGeom>
          <a:noFill/>
          <a:ln w="9525">
            <a:noFill/>
          </a:ln>
        </p:spPr>
      </p:pic>
      <p:pic>
        <p:nvPicPr>
          <p:cNvPr id="9221" name="Picture 5" descr="C:\Users\Administrator\Desktop\images (2).jpg"/>
          <p:cNvPicPr>
            <a:picLocks noChangeAspect="1"/>
          </p:cNvPicPr>
          <p:nvPr/>
        </p:nvPicPr>
        <p:blipFill>
          <a:blip r:embed="rId5"/>
          <a:stretch>
            <a:fillRect/>
          </a:stretch>
        </p:blipFill>
        <p:spPr>
          <a:xfrm>
            <a:off x="4648200" y="3276600"/>
            <a:ext cx="4495800" cy="358140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81000" y="0"/>
            <a:ext cx="8458200" cy="1066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r>
              <a:rPr sz="3200" dirty="0">
                <a:solidFill>
                  <a:srgbClr val="FF0000"/>
                </a:solidFill>
                <a:latin typeface="Calibri" panose="020F0502020204030204" pitchFamily="34" charset="0"/>
              </a:rPr>
              <a:t>THẢO LUẬN NHÓM BÀN  2 PHÚT</a:t>
            </a:r>
          </a:p>
        </p:txBody>
      </p:sp>
      <p:sp>
        <p:nvSpPr>
          <p:cNvPr id="13315" name="Rectangle 2"/>
          <p:cNvSpPr/>
          <p:nvPr/>
        </p:nvSpPr>
        <p:spPr>
          <a:xfrm>
            <a:off x="571500" y="1676400"/>
            <a:ext cx="8077200" cy="3246438"/>
          </a:xfrm>
          <a:prstGeom prst="rect">
            <a:avLst/>
          </a:prstGeom>
          <a:noFill/>
          <a:ln w="9525">
            <a:noFill/>
          </a:ln>
        </p:spPr>
        <p:txBody>
          <a:bodyPr>
            <a:spAutoFit/>
          </a:bodyPr>
          <a:lstStyle/>
          <a:p>
            <a:pPr>
              <a:lnSpc>
                <a:spcPct val="150000"/>
              </a:lnSpc>
            </a:pPr>
            <a:r>
              <a:rPr lang="fr-FR" altLang="x-none" sz="2800" dirty="0">
                <a:latin typeface="Times New Roman" panose="02020603050405020304" pitchFamily="18" charset="0"/>
                <a:cs typeface="Times New Roman" panose="02020603050405020304" pitchFamily="18" charset="0"/>
              </a:rPr>
              <a:t>- Ngo</a:t>
            </a:r>
            <a:r>
              <a:rPr lang="fr-FR" altLang="x-none" sz="2800" dirty="0">
                <a:latin typeface="Times New Roman" panose="02020603050405020304" pitchFamily="18" charset="0"/>
                <a:ea typeface="Times New Roman" panose="02020603050405020304" pitchFamily="18" charset="0"/>
              </a:rPr>
              <a:t>à</a:t>
            </a:r>
            <a:r>
              <a:rPr lang="fr-FR" altLang="x-none" sz="2800" dirty="0">
                <a:latin typeface="Times New Roman" panose="02020603050405020304" pitchFamily="18" charset="0"/>
                <a:cs typeface="Times New Roman" panose="02020603050405020304" pitchFamily="18" charset="0"/>
              </a:rPr>
              <a:t>i mối quan tâm với l</a:t>
            </a:r>
            <a:r>
              <a:rPr lang="fr-FR" altLang="x-none" sz="2800" dirty="0">
                <a:latin typeface="Times New Roman" panose="02020603050405020304" pitchFamily="18" charset="0"/>
                <a:ea typeface="Times New Roman" panose="02020603050405020304" pitchFamily="18" charset="0"/>
              </a:rPr>
              <a:t>à</a:t>
            </a:r>
            <a:r>
              <a:rPr lang="fr-FR" altLang="x-none" sz="2800" dirty="0">
                <a:latin typeface="Times New Roman" panose="02020603050405020304" pitchFamily="18" charset="0"/>
                <a:cs typeface="Times New Roman" panose="02020603050405020304" pitchFamily="18" charset="0"/>
              </a:rPr>
              <a:t>ng quê, ông còn có sự quan tâm đặc biệt cho kháng chiến. Sự quan tâm ấy thể hiện qua những chi tiết n</a:t>
            </a:r>
            <a:r>
              <a:rPr lang="fr-FR" altLang="x-none" sz="2800" dirty="0">
                <a:latin typeface="Times New Roman" panose="02020603050405020304" pitchFamily="18" charset="0"/>
                <a:ea typeface="Times New Roman" panose="02020603050405020304" pitchFamily="18" charset="0"/>
              </a:rPr>
              <a:t>à</a:t>
            </a:r>
            <a:r>
              <a:rPr lang="fr-FR" altLang="x-none" sz="2800" dirty="0">
                <a:latin typeface="Times New Roman" panose="02020603050405020304" pitchFamily="18" charset="0"/>
                <a:cs typeface="Times New Roman" panose="02020603050405020304" pitchFamily="18" charset="0"/>
              </a:rPr>
              <a:t>o ?</a:t>
            </a:r>
            <a:endParaRPr sz="2800" dirty="0">
              <a:latin typeface="Times New Roman" panose="02020603050405020304" pitchFamily="18" charset="0"/>
              <a:cs typeface="Times New Roman" panose="02020603050405020304" pitchFamily="18" charset="0"/>
            </a:endParaRPr>
          </a:p>
          <a:p>
            <a:pPr>
              <a:lnSpc>
                <a:spcPct val="150000"/>
              </a:lnSpc>
            </a:pPr>
            <a:r>
              <a:rPr lang="fr-FR" altLang="x-none" sz="2800" dirty="0">
                <a:latin typeface="Times New Roman" panose="02020603050405020304" pitchFamily="18" charset="0"/>
                <a:cs typeface="Times New Roman" panose="02020603050405020304" pitchFamily="18" charset="0"/>
              </a:rPr>
              <a:t>- Những nét đặc sắc nghệ thuật ?</a:t>
            </a:r>
            <a:endParaRPr sz="2800" dirty="0">
              <a:latin typeface="Times New Roman" panose="02020603050405020304" pitchFamily="18" charset="0"/>
              <a:cs typeface="Times New Roman" panose="02020603050405020304" pitchFamily="18" charset="0"/>
            </a:endParaRPr>
          </a:p>
          <a:p>
            <a:pPr>
              <a:lnSpc>
                <a:spcPct val="150000"/>
              </a:lnSpc>
            </a:pPr>
            <a:r>
              <a:rPr lang="fr-FR" altLang="x-none" sz="2800" dirty="0">
                <a:latin typeface="Times New Roman" panose="02020603050405020304" pitchFamily="18" charset="0"/>
                <a:cs typeface="Times New Roman" panose="02020603050405020304" pitchFamily="18" charset="0"/>
              </a:rPr>
              <a:t>- Nhận xét tình cảm kháng chiến của ông Hai ?</a:t>
            </a:r>
            <a:endParaRPr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descr="5911"/>
          <p:cNvSpPr/>
          <p:nvPr/>
        </p:nvSpPr>
        <p:spPr>
          <a:xfrm>
            <a:off x="0" y="0"/>
            <a:ext cx="9144000" cy="6858000"/>
          </a:xfrm>
          <a:prstGeom prst="rect">
            <a:avLst/>
          </a:prstGeom>
          <a:blipFill rotWithShape="1">
            <a:blip r:embed="rId2"/>
            <a:stretch>
              <a:fillRect/>
            </a:stretch>
          </a:blipFill>
          <a:ln w="9525">
            <a:noFill/>
          </a:ln>
        </p:spPr>
        <p:txBody>
          <a:bodyPr wrap="none" anchor="ctr"/>
          <a:lstStyle/>
          <a:p>
            <a:endParaRPr dirty="0">
              <a:latin typeface="Calibri" panose="020F0502020204030204" pitchFamily="34" charset="0"/>
            </a:endParaRPr>
          </a:p>
        </p:txBody>
      </p:sp>
      <p:sp>
        <p:nvSpPr>
          <p:cNvPr id="27651" name="AutoShape 3"/>
          <p:cNvSpPr/>
          <p:nvPr/>
        </p:nvSpPr>
        <p:spPr>
          <a:xfrm>
            <a:off x="1835150" y="0"/>
            <a:ext cx="5545138" cy="1412875"/>
          </a:xfrm>
          <a:prstGeom prst="horizontalScroll">
            <a:avLst>
              <a:gd name="adj" fmla="val 12500"/>
            </a:avLst>
          </a:prstGeom>
          <a:solidFill>
            <a:srgbClr val="000066"/>
          </a:solidFill>
          <a:ln w="9525" cap="flat" cmpd="sng">
            <a:solidFill>
              <a:schemeClr val="tx1"/>
            </a:solidFill>
            <a:prstDash val="solid"/>
            <a:headEnd type="none" w="med" len="med"/>
            <a:tailEnd type="none" w="med" len="med"/>
          </a:ln>
        </p:spPr>
        <p:txBody>
          <a:bodyPr wrap="none" anchor="ctr"/>
          <a:lstStyle/>
          <a:p>
            <a:pPr algn="ctr"/>
            <a:r>
              <a:rPr sz="2800" b="1" dirty="0">
                <a:solidFill>
                  <a:srgbClr val="33CCCC"/>
                </a:solidFill>
                <a:latin typeface="Arial" panose="020B0604020202020204" pitchFamily="34" charset="0"/>
              </a:rPr>
              <a:t>TRÒ CHƠI Ô SỐ MAY MẮN</a:t>
            </a:r>
            <a:endParaRPr lang="vi-VN" altLang="x-none" sz="2800" b="1" dirty="0">
              <a:solidFill>
                <a:srgbClr val="33CCCC"/>
              </a:solidFill>
              <a:latin typeface="Arial" panose="020B0604020202020204" pitchFamily="34" charset="0"/>
            </a:endParaRPr>
          </a:p>
        </p:txBody>
      </p:sp>
      <p:sp>
        <p:nvSpPr>
          <p:cNvPr id="27652" name="Rectangle 4">
            <a:hlinkClick r:id="rId3" action="ppaction://hlinksldjump"/>
          </p:cNvPr>
          <p:cNvSpPr/>
          <p:nvPr/>
        </p:nvSpPr>
        <p:spPr>
          <a:xfrm>
            <a:off x="2484438" y="1773238"/>
            <a:ext cx="1225550" cy="1150937"/>
          </a:xfrm>
          <a:prstGeom prst="rect">
            <a:avLst/>
          </a:prstGeom>
          <a:solidFill>
            <a:srgbClr val="000066"/>
          </a:solidFill>
          <a:ln w="28575" cap="flat" cmpd="sng">
            <a:solidFill>
              <a:srgbClr val="FFCC00"/>
            </a:solidFill>
            <a:prstDash val="solid"/>
            <a:miter/>
            <a:headEnd type="none" w="med" len="med"/>
            <a:tailEnd type="none" w="med" len="med"/>
          </a:ln>
        </p:spPr>
        <p:txBody>
          <a:bodyPr wrap="none" anchor="ctr"/>
          <a:lstStyle/>
          <a:p>
            <a:pPr algn="ctr"/>
            <a:r>
              <a:rPr sz="4000" b="1" dirty="0">
                <a:latin typeface="Arial" panose="020B0604020202020204" pitchFamily="34" charset="0"/>
              </a:rPr>
              <a:t>1</a:t>
            </a:r>
            <a:endParaRPr lang="vi-VN" altLang="x-none" sz="4000" b="1" dirty="0">
              <a:latin typeface="Arial" panose="020B0604020202020204" pitchFamily="34" charset="0"/>
            </a:endParaRPr>
          </a:p>
        </p:txBody>
      </p:sp>
      <p:sp>
        <p:nvSpPr>
          <p:cNvPr id="27653" name="Rectangle 5">
            <a:hlinkClick r:id="rId3" action="ppaction://hlinksldjump">
              <a:snd r:embed="rId4" name="applause.wav"/>
            </a:hlinkClick>
          </p:cNvPr>
          <p:cNvSpPr/>
          <p:nvPr/>
        </p:nvSpPr>
        <p:spPr>
          <a:xfrm>
            <a:off x="3708400" y="1773238"/>
            <a:ext cx="1223963" cy="1150937"/>
          </a:xfrm>
          <a:prstGeom prst="rect">
            <a:avLst/>
          </a:prstGeom>
          <a:solidFill>
            <a:srgbClr val="FF0066"/>
          </a:solidFill>
          <a:ln w="28575" cap="flat" cmpd="sng">
            <a:solidFill>
              <a:srgbClr val="FFCC00"/>
            </a:solidFill>
            <a:prstDash val="solid"/>
            <a:miter/>
            <a:headEnd type="none" w="med" len="med"/>
            <a:tailEnd type="none" w="med" len="med"/>
          </a:ln>
        </p:spPr>
        <p:txBody>
          <a:bodyPr wrap="none" anchor="ctr"/>
          <a:lstStyle/>
          <a:p>
            <a:pPr algn="ctr"/>
            <a:r>
              <a:rPr sz="4000" b="1" dirty="0">
                <a:solidFill>
                  <a:srgbClr val="660066"/>
                </a:solidFill>
                <a:latin typeface="Arial" panose="020B0604020202020204" pitchFamily="34" charset="0"/>
              </a:rPr>
              <a:t>2</a:t>
            </a:r>
            <a:endParaRPr lang="vi-VN" altLang="x-none" sz="4000" b="1" dirty="0">
              <a:solidFill>
                <a:srgbClr val="660066"/>
              </a:solidFill>
              <a:latin typeface="Arial" panose="020B0604020202020204" pitchFamily="34" charset="0"/>
            </a:endParaRPr>
          </a:p>
        </p:txBody>
      </p:sp>
      <p:sp>
        <p:nvSpPr>
          <p:cNvPr id="27654" name="Rectangle 6">
            <a:hlinkClick r:id="rId5" action="ppaction://hlinksldjump"/>
          </p:cNvPr>
          <p:cNvSpPr/>
          <p:nvPr/>
        </p:nvSpPr>
        <p:spPr>
          <a:xfrm>
            <a:off x="4932363" y="2924175"/>
            <a:ext cx="1295400" cy="1081088"/>
          </a:xfrm>
          <a:prstGeom prst="rect">
            <a:avLst/>
          </a:prstGeom>
          <a:solidFill>
            <a:srgbClr val="333300"/>
          </a:solidFill>
          <a:ln w="28575" cap="flat" cmpd="sng">
            <a:solidFill>
              <a:srgbClr val="FFCC00"/>
            </a:solidFill>
            <a:prstDash val="solid"/>
            <a:miter/>
            <a:headEnd type="none" w="med" len="med"/>
            <a:tailEnd type="none" w="med" len="med"/>
          </a:ln>
        </p:spPr>
        <p:txBody>
          <a:bodyPr wrap="none" anchor="ctr"/>
          <a:lstStyle/>
          <a:p>
            <a:pPr algn="ctr"/>
            <a:r>
              <a:rPr sz="4000" b="1" dirty="0">
                <a:solidFill>
                  <a:srgbClr val="00FF00"/>
                </a:solidFill>
                <a:latin typeface="Arial" panose="020B0604020202020204" pitchFamily="34" charset="0"/>
              </a:rPr>
              <a:t>6</a:t>
            </a:r>
            <a:endParaRPr lang="vi-VN" altLang="x-none" sz="4000" b="1" dirty="0">
              <a:solidFill>
                <a:srgbClr val="00FF00"/>
              </a:solidFill>
              <a:latin typeface="Arial" panose="020B0604020202020204" pitchFamily="34" charset="0"/>
            </a:endParaRPr>
          </a:p>
        </p:txBody>
      </p:sp>
      <p:sp>
        <p:nvSpPr>
          <p:cNvPr id="27655" name="Rectangle 7">
            <a:hlinkClick r:id="rId3" action="ppaction://hlinksldjump">
              <a:snd r:embed="rId4" name="applause.wav"/>
            </a:hlinkClick>
          </p:cNvPr>
          <p:cNvSpPr/>
          <p:nvPr/>
        </p:nvSpPr>
        <p:spPr>
          <a:xfrm>
            <a:off x="3708400" y="2924175"/>
            <a:ext cx="1223963" cy="1081088"/>
          </a:xfrm>
          <a:prstGeom prst="rect">
            <a:avLst/>
          </a:prstGeom>
          <a:solidFill>
            <a:srgbClr val="FFFFFF"/>
          </a:solidFill>
          <a:ln w="28575" cap="flat" cmpd="sng">
            <a:solidFill>
              <a:srgbClr val="FFCC00"/>
            </a:solidFill>
            <a:prstDash val="solid"/>
            <a:miter/>
            <a:headEnd type="none" w="med" len="med"/>
            <a:tailEnd type="none" w="med" len="med"/>
          </a:ln>
        </p:spPr>
        <p:txBody>
          <a:bodyPr wrap="none" anchor="ctr"/>
          <a:lstStyle/>
          <a:p>
            <a:pPr algn="ctr"/>
            <a:r>
              <a:rPr sz="4000" b="1" dirty="0">
                <a:solidFill>
                  <a:srgbClr val="FF0000"/>
                </a:solidFill>
                <a:latin typeface="Arial" panose="020B0604020202020204" pitchFamily="34" charset="0"/>
              </a:rPr>
              <a:t>5</a:t>
            </a:r>
            <a:endParaRPr lang="vi-VN" altLang="x-none" sz="4000" b="1" dirty="0">
              <a:solidFill>
                <a:srgbClr val="FF0000"/>
              </a:solidFill>
              <a:latin typeface="Arial" panose="020B0604020202020204" pitchFamily="34" charset="0"/>
            </a:endParaRPr>
          </a:p>
        </p:txBody>
      </p:sp>
      <p:sp>
        <p:nvSpPr>
          <p:cNvPr id="27656" name="Rectangle 8">
            <a:hlinkClick r:id="rId3" action="ppaction://hlinksldjump"/>
          </p:cNvPr>
          <p:cNvSpPr/>
          <p:nvPr/>
        </p:nvSpPr>
        <p:spPr>
          <a:xfrm>
            <a:off x="2482850" y="2940050"/>
            <a:ext cx="1225550" cy="1079500"/>
          </a:xfrm>
          <a:prstGeom prst="rect">
            <a:avLst/>
          </a:prstGeom>
          <a:solidFill>
            <a:schemeClr val="accent2"/>
          </a:solidFill>
          <a:ln w="28575" cap="flat" cmpd="sng">
            <a:solidFill>
              <a:srgbClr val="FFCC00"/>
            </a:solidFill>
            <a:prstDash val="solid"/>
            <a:miter/>
            <a:headEnd type="none" w="med" len="med"/>
            <a:tailEnd type="none" w="med" len="med"/>
          </a:ln>
        </p:spPr>
        <p:txBody>
          <a:bodyPr wrap="none" anchor="ctr"/>
          <a:lstStyle/>
          <a:p>
            <a:pPr algn="ctr"/>
            <a:r>
              <a:rPr sz="4000" b="1" dirty="0">
                <a:solidFill>
                  <a:srgbClr val="FF0066"/>
                </a:solidFill>
                <a:latin typeface="Arial" panose="020B0604020202020204" pitchFamily="34" charset="0"/>
              </a:rPr>
              <a:t>4</a:t>
            </a:r>
            <a:endParaRPr lang="vi-VN" altLang="x-none" sz="4000" b="1" dirty="0">
              <a:solidFill>
                <a:srgbClr val="FF0066"/>
              </a:solidFill>
              <a:latin typeface="Arial" panose="020B0604020202020204" pitchFamily="34" charset="0"/>
            </a:endParaRPr>
          </a:p>
        </p:txBody>
      </p:sp>
      <p:sp>
        <p:nvSpPr>
          <p:cNvPr id="27657" name="Rectangle 9">
            <a:hlinkClick r:id="" action="ppaction://noaction">
              <a:snd r:embed="rId6" name="chimes.wav"/>
            </a:hlinkClick>
          </p:cNvPr>
          <p:cNvSpPr/>
          <p:nvPr/>
        </p:nvSpPr>
        <p:spPr>
          <a:xfrm>
            <a:off x="4932363" y="1773238"/>
            <a:ext cx="1296987" cy="1150937"/>
          </a:xfrm>
          <a:prstGeom prst="rect">
            <a:avLst/>
          </a:prstGeom>
          <a:solidFill>
            <a:schemeClr val="folHlink"/>
          </a:solidFill>
          <a:ln w="28575" cap="flat" cmpd="sng">
            <a:solidFill>
              <a:srgbClr val="FFCC00"/>
            </a:solidFill>
            <a:prstDash val="solid"/>
            <a:miter/>
            <a:headEnd type="none" w="med" len="med"/>
            <a:tailEnd type="none" w="med" len="med"/>
          </a:ln>
        </p:spPr>
        <p:txBody>
          <a:bodyPr wrap="none" anchor="ctr"/>
          <a:lstStyle/>
          <a:p>
            <a:pPr algn="ctr"/>
            <a:r>
              <a:rPr sz="4000" b="1" dirty="0">
                <a:solidFill>
                  <a:srgbClr val="000000"/>
                </a:solidFill>
                <a:latin typeface="Arial" panose="020B0604020202020204" pitchFamily="34" charset="0"/>
              </a:rPr>
              <a:t>3</a:t>
            </a:r>
            <a:endParaRPr lang="vi-VN" altLang="x-none" sz="4000" b="1" dirty="0">
              <a:solidFill>
                <a:srgbClr val="000000"/>
              </a:solidFill>
              <a:latin typeface="Arial" panose="020B0604020202020204" pitchFamily="34" charset="0"/>
            </a:endParaRPr>
          </a:p>
        </p:txBody>
      </p:sp>
      <p:sp>
        <p:nvSpPr>
          <p:cNvPr id="15370" name="AutoShape 10">
            <a:hlinkClick r:id="rId7" action="ppaction://hlinksldjump">
              <a:snd r:embed="rId6" name="chimes.wav"/>
            </a:hlinkClick>
          </p:cNvPr>
          <p:cNvSpPr/>
          <p:nvPr/>
        </p:nvSpPr>
        <p:spPr>
          <a:xfrm>
            <a:off x="6877050" y="6021388"/>
            <a:ext cx="1439863" cy="836612"/>
          </a:xfrm>
          <a:prstGeom prst="actionButtonForwardNext">
            <a:avLst/>
          </a:prstGeom>
          <a:solidFill>
            <a:schemeClr val="accent1"/>
          </a:solidFill>
          <a:ln w="9525">
            <a:noFill/>
          </a:ln>
        </p:spPr>
        <p:txBody>
          <a:bodyPr wrap="none" anchor="ctr"/>
          <a:lstStyle/>
          <a:p>
            <a:endParaRPr dirty="0">
              <a:latin typeface="Calibri" panose="020F0502020204030204" pitchFamily="34"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7651"/>
                                        </p:tgtEl>
                                        <p:attrNameLst>
                                          <p:attrName>style.visibility</p:attrName>
                                        </p:attrNameLst>
                                      </p:cBhvr>
                                      <p:to>
                                        <p:strVal val="visible"/>
                                      </p:to>
                                    </p:set>
                                    <p:anim to="" calcmode="lin" valueType="num">
                                      <p:cBhvr>
                                        <p:cTn id="7" dur="1" fill="hold"/>
                                        <p:tgtEl>
                                          <p:spTgt spid="27651"/>
                                        </p:tgtEl>
                                        <p:attrNameLst>
                                          <p:attrName>style.visibility</p:attrName>
                                        </p:attrNameLst>
                                      </p:cBhvr>
                                    </p:anim>
                                  </p:childTnLst>
                                </p:cTn>
                              </p:par>
                              <p:par>
                                <p:cTn id="8" presetID="4" presetClass="entr" presetSubtype="16" fill="hold" grpId="0" nodeType="withEffect">
                                  <p:stCondLst>
                                    <p:cond delay="0"/>
                                  </p:stCondLst>
                                  <p:childTnLst>
                                    <p:set>
                                      <p:cBhvr>
                                        <p:cTn id="9" dur="1" fill="hold">
                                          <p:stCondLst>
                                            <p:cond delay="0"/>
                                          </p:stCondLst>
                                        </p:cTn>
                                        <p:tgtEl>
                                          <p:spTgt spid="27652"/>
                                        </p:tgtEl>
                                        <p:attrNameLst>
                                          <p:attrName>style.visibility</p:attrName>
                                        </p:attrNameLst>
                                      </p:cBhvr>
                                      <p:to>
                                        <p:strVal val="visible"/>
                                      </p:to>
                                    </p:set>
                                    <p:animEffect transition="in" filter="box(in)">
                                      <p:cBhvr>
                                        <p:cTn id="10" dur="500"/>
                                        <p:tgtEl>
                                          <p:spTgt spid="2765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7653"/>
                                        </p:tgtEl>
                                        <p:attrNameLst>
                                          <p:attrName>style.visibility</p:attrName>
                                        </p:attrNameLst>
                                      </p:cBhvr>
                                      <p:to>
                                        <p:strVal val="visible"/>
                                      </p:to>
                                    </p:set>
                                    <p:animEffect transition="in" filter="box(in)">
                                      <p:cBhvr>
                                        <p:cTn id="13" dur="500"/>
                                        <p:tgtEl>
                                          <p:spTgt spid="2765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7657"/>
                                        </p:tgtEl>
                                        <p:attrNameLst>
                                          <p:attrName>style.visibility</p:attrName>
                                        </p:attrNameLst>
                                      </p:cBhvr>
                                      <p:to>
                                        <p:strVal val="visible"/>
                                      </p:to>
                                    </p:set>
                                    <p:animEffect transition="in" filter="box(in)">
                                      <p:cBhvr>
                                        <p:cTn id="16" dur="500"/>
                                        <p:tgtEl>
                                          <p:spTgt spid="27657"/>
                                        </p:tgtEl>
                                      </p:cBhvr>
                                    </p:animEffect>
                                  </p:childTnLst>
                                </p:cTn>
                              </p:par>
                              <p:par>
                                <p:cTn id="17" presetID="4" presetClass="entr" presetSubtype="16" fill="hold" grpId="1" nodeType="withEffect">
                                  <p:stCondLst>
                                    <p:cond delay="0"/>
                                  </p:stCondLst>
                                  <p:childTnLst>
                                    <p:set>
                                      <p:cBhvr>
                                        <p:cTn id="18" dur="1" fill="hold">
                                          <p:stCondLst>
                                            <p:cond delay="0"/>
                                          </p:stCondLst>
                                        </p:cTn>
                                        <p:tgtEl>
                                          <p:spTgt spid="27657"/>
                                        </p:tgtEl>
                                        <p:attrNameLst>
                                          <p:attrName>style.visibility</p:attrName>
                                        </p:attrNameLst>
                                      </p:cBhvr>
                                      <p:to>
                                        <p:strVal val="visible"/>
                                      </p:to>
                                    </p:set>
                                    <p:animEffect transition="in" filter="box(in)">
                                      <p:cBhvr>
                                        <p:cTn id="19" dur="500"/>
                                        <p:tgtEl>
                                          <p:spTgt spid="27657"/>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7656"/>
                                        </p:tgtEl>
                                        <p:attrNameLst>
                                          <p:attrName>style.visibility</p:attrName>
                                        </p:attrNameLst>
                                      </p:cBhvr>
                                      <p:to>
                                        <p:strVal val="visible"/>
                                      </p:to>
                                    </p:set>
                                    <p:animEffect transition="in" filter="box(in)">
                                      <p:cBhvr>
                                        <p:cTn id="24" dur="500"/>
                                        <p:tgtEl>
                                          <p:spTgt spid="27656"/>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27655"/>
                                        </p:tgtEl>
                                        <p:attrNameLst>
                                          <p:attrName>style.visibility</p:attrName>
                                        </p:attrNameLst>
                                      </p:cBhvr>
                                      <p:to>
                                        <p:strVal val="visible"/>
                                      </p:to>
                                    </p:set>
                                    <p:animEffect transition="in" filter="box(in)">
                                      <p:cBhvr>
                                        <p:cTn id="27" dur="500"/>
                                        <p:tgtEl>
                                          <p:spTgt spid="27655"/>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27654"/>
                                        </p:tgtEl>
                                        <p:attrNameLst>
                                          <p:attrName>style.visibility</p:attrName>
                                        </p:attrNameLst>
                                      </p:cBhvr>
                                      <p:to>
                                        <p:strVal val="visible"/>
                                      </p:to>
                                    </p:set>
                                    <p:animEffect transition="in" filter="box(in)">
                                      <p:cBhvr>
                                        <p:cTn id="30"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P spid="27652" grpId="0" animBg="1"/>
      <p:bldP spid="27653" grpId="0" animBg="1"/>
      <p:bldP spid="27654" grpId="0" animBg="1"/>
      <p:bldP spid="27655" grpId="0" animBg="1"/>
      <p:bldP spid="27656" grpId="0" animBg="1"/>
      <p:bldP spid="27657" grpId="0" animBg="1"/>
      <p:bldP spid="2765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descr="5911"/>
          <p:cNvSpPr/>
          <p:nvPr/>
        </p:nvSpPr>
        <p:spPr>
          <a:xfrm>
            <a:off x="0" y="0"/>
            <a:ext cx="9144000" cy="6858000"/>
          </a:xfrm>
          <a:prstGeom prst="rect">
            <a:avLst/>
          </a:prstGeom>
          <a:blipFill rotWithShape="1">
            <a:blip r:embed="rId2"/>
            <a:stretch>
              <a:fillRect/>
            </a:stretch>
          </a:blipFill>
          <a:ln w="9525">
            <a:noFill/>
          </a:ln>
        </p:spPr>
        <p:txBody>
          <a:bodyPr wrap="none" anchor="ctr"/>
          <a:lstStyle/>
          <a:p>
            <a:endParaRPr dirty="0">
              <a:latin typeface="Calibri" panose="020F0502020204030204" pitchFamily="34" charset="0"/>
            </a:endParaRPr>
          </a:p>
        </p:txBody>
      </p:sp>
      <p:sp>
        <p:nvSpPr>
          <p:cNvPr id="28675" name="Text Box 3"/>
          <p:cNvSpPr txBox="1"/>
          <p:nvPr/>
        </p:nvSpPr>
        <p:spPr>
          <a:xfrm>
            <a:off x="36513" y="257175"/>
            <a:ext cx="9144000" cy="579438"/>
          </a:xfrm>
          <a:prstGeom prst="rect">
            <a:avLst/>
          </a:prstGeom>
          <a:noFill/>
          <a:ln w="9525">
            <a:noFill/>
          </a:ln>
        </p:spPr>
        <p:txBody>
          <a:bodyPr>
            <a:spAutoFit/>
          </a:bodyPr>
          <a:lstStyle/>
          <a:p>
            <a:pPr>
              <a:spcBef>
                <a:spcPct val="50000"/>
              </a:spcBef>
            </a:pPr>
            <a:r>
              <a:rPr sz="3200" dirty="0">
                <a:latin typeface="Arial" panose="020B0604020202020204" pitchFamily="34" charset="0"/>
              </a:rPr>
              <a:t>1- Chủ đề của truyện ngắn Làng là gì ?</a:t>
            </a:r>
            <a:endParaRPr lang="vi-VN" altLang="x-none" sz="3200" dirty="0">
              <a:latin typeface="Arial" panose="020B0604020202020204" pitchFamily="34" charset="0"/>
            </a:endParaRPr>
          </a:p>
        </p:txBody>
      </p:sp>
      <p:sp>
        <p:nvSpPr>
          <p:cNvPr id="28676" name="Text Box 4"/>
          <p:cNvSpPr txBox="1"/>
          <p:nvPr/>
        </p:nvSpPr>
        <p:spPr>
          <a:xfrm>
            <a:off x="0" y="1268413"/>
            <a:ext cx="9144000" cy="2773362"/>
          </a:xfrm>
          <a:prstGeom prst="rect">
            <a:avLst/>
          </a:prstGeom>
          <a:noFill/>
          <a:ln w="9525">
            <a:noFill/>
          </a:ln>
        </p:spPr>
        <p:txBody>
          <a:bodyPr>
            <a:spAutoFit/>
          </a:bodyPr>
          <a:lstStyle/>
          <a:p>
            <a:pPr>
              <a:spcBef>
                <a:spcPct val="50000"/>
              </a:spcBef>
            </a:pPr>
            <a:r>
              <a:rPr sz="3200" b="1" u="sng" dirty="0">
                <a:solidFill>
                  <a:srgbClr val="FF0000"/>
                </a:solidFill>
                <a:latin typeface="Arial" panose="020B0604020202020204" pitchFamily="34" charset="0"/>
              </a:rPr>
              <a:t>ĐÁP ÁN:</a:t>
            </a:r>
          </a:p>
          <a:p>
            <a:pPr>
              <a:spcBef>
                <a:spcPct val="50000"/>
              </a:spcBef>
            </a:pPr>
            <a:r>
              <a:rPr sz="3200" dirty="0">
                <a:solidFill>
                  <a:srgbClr val="FFCC00"/>
                </a:solidFill>
                <a:latin typeface="Arial" panose="020B0604020202020204" pitchFamily="34" charset="0"/>
              </a:rPr>
              <a:t>Truyện viết về tình yêu làng quê, đất nước, tinh thần đi theo cuộc kháng chiến của người nông dân trong những năm đầu chống thực dân Pháp trở lại xâm lược.</a:t>
            </a:r>
            <a:endParaRPr lang="vi-VN" altLang="x-none" sz="3200" dirty="0">
              <a:solidFill>
                <a:srgbClr val="FFCC00"/>
              </a:solidFill>
              <a:latin typeface="Arial" panose="020B0604020202020204" pitchFamily="34" charset="0"/>
            </a:endParaRPr>
          </a:p>
        </p:txBody>
      </p:sp>
      <p:sp>
        <p:nvSpPr>
          <p:cNvPr id="16389" name="AutoShape 5">
            <a:hlinkClick r:id="rId3" action="ppaction://hlinksldjump"/>
          </p:cNvPr>
          <p:cNvSpPr/>
          <p:nvPr/>
        </p:nvSpPr>
        <p:spPr>
          <a:xfrm>
            <a:off x="7956550" y="5949950"/>
            <a:ext cx="863600" cy="647700"/>
          </a:xfrm>
          <a:prstGeom prst="actionButtonBackPrevious">
            <a:avLst/>
          </a:prstGeom>
          <a:solidFill>
            <a:schemeClr val="accent1"/>
          </a:solidFill>
          <a:ln w="9525">
            <a:noFill/>
          </a:ln>
        </p:spPr>
        <p:txBody>
          <a:bodyPr wrap="none" anchor="ctr"/>
          <a:lstStyle/>
          <a:p>
            <a:endParaRPr dirty="0">
              <a:latin typeface="Calibri" panose="020F0502020204030204" pitchFamily="34"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p:cTn id="7" dur="1000" fill="hold"/>
                                        <p:tgtEl>
                                          <p:spTgt spid="28675"/>
                                        </p:tgtEl>
                                        <p:attrNameLst>
                                          <p:attrName>ppt_w</p:attrName>
                                        </p:attrNameLst>
                                      </p:cBhvr>
                                      <p:tavLst>
                                        <p:tav tm="0">
                                          <p:val>
                                            <p:strVal val="#ppt_w*0.70"/>
                                          </p:val>
                                        </p:tav>
                                        <p:tav tm="100000">
                                          <p:val>
                                            <p:strVal val="#ppt_w"/>
                                          </p:val>
                                        </p:tav>
                                      </p:tavLst>
                                    </p:anim>
                                    <p:anim calcmode="lin" valueType="num">
                                      <p:cBhvr>
                                        <p:cTn id="8" dur="1000" fill="hold"/>
                                        <p:tgtEl>
                                          <p:spTgt spid="28675"/>
                                        </p:tgtEl>
                                        <p:attrNameLst>
                                          <p:attrName>ppt_h</p:attrName>
                                        </p:attrNameLst>
                                      </p:cBhvr>
                                      <p:tavLst>
                                        <p:tav tm="0">
                                          <p:val>
                                            <p:strVal val="#ppt_h"/>
                                          </p:val>
                                        </p:tav>
                                        <p:tav tm="100000">
                                          <p:val>
                                            <p:strVal val="#ppt_h"/>
                                          </p:val>
                                        </p:tav>
                                      </p:tavLst>
                                    </p:anim>
                                    <p:animEffect transition="in" filter="fade">
                                      <p:cBhvr>
                                        <p:cTn id="9" dur="1000"/>
                                        <p:tgtEl>
                                          <p:spTgt spid="28675"/>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28676"/>
                                        </p:tgtEl>
                                        <p:attrNameLst>
                                          <p:attrName>style.visibility</p:attrName>
                                        </p:attrNameLst>
                                      </p:cBhvr>
                                      <p:to>
                                        <p:strVal val="visible"/>
                                      </p:to>
                                    </p:set>
                                    <p:animEffect transition="in" filter="slide(fromBottom)">
                                      <p:cBhvr>
                                        <p:cTn id="14"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p:nvPr/>
        </p:nvSpPr>
        <p:spPr>
          <a:xfrm>
            <a:off x="0" y="0"/>
            <a:ext cx="9144000" cy="1066800"/>
          </a:xfrm>
          <a:prstGeom prst="rect">
            <a:avLst/>
          </a:prstGeom>
          <a:noFill/>
          <a:ln w="9525">
            <a:noFill/>
          </a:ln>
        </p:spPr>
        <p:txBody>
          <a:bodyPr>
            <a:spAutoFit/>
          </a:bodyPr>
          <a:lstStyle/>
          <a:p>
            <a:pPr algn="just">
              <a:spcBef>
                <a:spcPct val="50000"/>
              </a:spcBef>
            </a:pPr>
            <a:r>
              <a:rPr sz="3200" dirty="0">
                <a:latin typeface="Arial" panose="020B0604020202020204" pitchFamily="34" charset="0"/>
              </a:rPr>
              <a:t>3- Những nét nghệ thuật đặc sắc của truyện ngắn Làng là gì ?</a:t>
            </a:r>
            <a:endParaRPr lang="vi-VN" altLang="x-none" sz="3200" dirty="0">
              <a:latin typeface="Arial" panose="020B0604020202020204" pitchFamily="34" charset="0"/>
            </a:endParaRPr>
          </a:p>
        </p:txBody>
      </p:sp>
      <p:sp>
        <p:nvSpPr>
          <p:cNvPr id="30723" name="Text Box 3"/>
          <p:cNvSpPr txBox="1"/>
          <p:nvPr/>
        </p:nvSpPr>
        <p:spPr>
          <a:xfrm>
            <a:off x="0" y="1412875"/>
            <a:ext cx="9144000" cy="4237038"/>
          </a:xfrm>
          <a:prstGeom prst="rect">
            <a:avLst/>
          </a:prstGeom>
          <a:noFill/>
          <a:ln w="9525">
            <a:noFill/>
          </a:ln>
        </p:spPr>
        <p:txBody>
          <a:bodyPr>
            <a:spAutoFit/>
          </a:bodyPr>
          <a:lstStyle/>
          <a:p>
            <a:pPr algn="just">
              <a:spcBef>
                <a:spcPct val="50000"/>
              </a:spcBef>
            </a:pPr>
            <a:r>
              <a:rPr sz="3200" b="1" u="sng" dirty="0">
                <a:solidFill>
                  <a:srgbClr val="CCFF66"/>
                </a:solidFill>
                <a:latin typeface="Arial" panose="020B0604020202020204" pitchFamily="34" charset="0"/>
              </a:rPr>
              <a:t>ĐÁP ÁN:</a:t>
            </a:r>
          </a:p>
          <a:p>
            <a:pPr algn="just">
              <a:spcBef>
                <a:spcPct val="50000"/>
              </a:spcBef>
              <a:buChar char="-"/>
            </a:pPr>
            <a:r>
              <a:rPr sz="3200" dirty="0">
                <a:solidFill>
                  <a:srgbClr val="FFFF00"/>
                </a:solidFill>
                <a:latin typeface="Arial" panose="020B0604020202020204" pitchFamily="34" charset="0"/>
              </a:rPr>
              <a:t> Truyện xây dựng cốt truyện tâm lí, tình huống thử thách nội tâm nhân vật.</a:t>
            </a:r>
          </a:p>
          <a:p>
            <a:pPr algn="just">
              <a:spcBef>
                <a:spcPct val="50000"/>
              </a:spcBef>
              <a:buChar char="-"/>
            </a:pPr>
            <a:r>
              <a:rPr sz="3200" dirty="0">
                <a:solidFill>
                  <a:srgbClr val="FFFF00"/>
                </a:solidFill>
                <a:latin typeface="Arial" panose="020B0604020202020204" pitchFamily="34" charset="0"/>
              </a:rPr>
              <a:t> Nghệ thuật miêu tả tâm lí nhân vật sâu sắc và tinh tế.</a:t>
            </a:r>
          </a:p>
          <a:p>
            <a:pPr algn="just">
              <a:spcBef>
                <a:spcPct val="50000"/>
              </a:spcBef>
              <a:buChar char="-"/>
            </a:pPr>
            <a:r>
              <a:rPr sz="3200" dirty="0">
                <a:solidFill>
                  <a:srgbClr val="FFFF00"/>
                </a:solidFill>
                <a:latin typeface="Arial" panose="020B0604020202020204" pitchFamily="34" charset="0"/>
              </a:rPr>
              <a:t> Ngôn ngữ sinh động, giàu tính khẩu ngữ, cách trần thuật linh hoạt.</a:t>
            </a:r>
            <a:endParaRPr lang="vi-VN" altLang="x-none" sz="3200" dirty="0">
              <a:solidFill>
                <a:srgbClr val="FFFF00"/>
              </a:solidFill>
              <a:latin typeface="Arial" panose="020B0604020202020204" pitchFamily="34" charset="0"/>
            </a:endParaRPr>
          </a:p>
        </p:txBody>
      </p:sp>
      <p:sp>
        <p:nvSpPr>
          <p:cNvPr id="18436" name="AutoShape 4">
            <a:hlinkClick r:id="rId3" action="ppaction://hlinksldjump"/>
          </p:cNvPr>
          <p:cNvSpPr/>
          <p:nvPr/>
        </p:nvSpPr>
        <p:spPr>
          <a:xfrm>
            <a:off x="7235825" y="6021388"/>
            <a:ext cx="1368425" cy="836612"/>
          </a:xfrm>
          <a:prstGeom prst="actionButtonBackPrevious">
            <a:avLst/>
          </a:prstGeom>
          <a:solidFill>
            <a:schemeClr val="accent1"/>
          </a:solidFill>
          <a:ln w="9525">
            <a:noFill/>
          </a:ln>
        </p:spPr>
        <p:txBody>
          <a:bodyPr wrap="none" anchor="ctr"/>
          <a:lstStyle/>
          <a:p>
            <a:endParaRPr dirty="0">
              <a:latin typeface="Calibri" panose="020F0502020204030204" pitchFamily="34"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1000" fill="hold"/>
                                        <p:tgtEl>
                                          <p:spTgt spid="30722"/>
                                        </p:tgtEl>
                                        <p:attrNameLst>
                                          <p:attrName>ppt_x</p:attrName>
                                        </p:attrNameLst>
                                      </p:cBhvr>
                                      <p:tavLst>
                                        <p:tav tm="0">
                                          <p:val>
                                            <p:strVal val="#ppt_x"/>
                                          </p:val>
                                        </p:tav>
                                        <p:tav tm="100000">
                                          <p:val>
                                            <p:strVal val="#ppt_x"/>
                                          </p:val>
                                        </p:tav>
                                      </p:tavLst>
                                    </p:anim>
                                    <p:anim calcmode="lin" valueType="num">
                                      <p:cBhvr additive="base">
                                        <p:cTn id="8" dur="1000" fill="hold"/>
                                        <p:tgtEl>
                                          <p:spTgt spid="307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30723"/>
                                        </p:tgtEl>
                                        <p:attrNameLst>
                                          <p:attrName>style.visibility</p:attrName>
                                        </p:attrNameLst>
                                      </p:cBhvr>
                                      <p:to>
                                        <p:strVal val="visible"/>
                                      </p:to>
                                    </p:set>
                                    <p:anim calcmode="lin" valueType="num">
                                      <p:cBhvr>
                                        <p:cTn id="13" dur="1000" fill="hold"/>
                                        <p:tgtEl>
                                          <p:spTgt spid="30723"/>
                                        </p:tgtEl>
                                        <p:attrNameLst>
                                          <p:attrName>ppt_w</p:attrName>
                                        </p:attrNameLst>
                                      </p:cBhvr>
                                      <p:tavLst>
                                        <p:tav tm="0">
                                          <p:val>
                                            <p:strVal val="#ppt_w*0.70"/>
                                          </p:val>
                                        </p:tav>
                                        <p:tav tm="100000">
                                          <p:val>
                                            <p:strVal val="#ppt_w"/>
                                          </p:val>
                                        </p:tav>
                                      </p:tavLst>
                                    </p:anim>
                                    <p:anim calcmode="lin" valueType="num">
                                      <p:cBhvr>
                                        <p:cTn id="14" dur="1000" fill="hold"/>
                                        <p:tgtEl>
                                          <p:spTgt spid="30723"/>
                                        </p:tgtEl>
                                        <p:attrNameLst>
                                          <p:attrName>ppt_h</p:attrName>
                                        </p:attrNameLst>
                                      </p:cBhvr>
                                      <p:tavLst>
                                        <p:tav tm="0">
                                          <p:val>
                                            <p:strVal val="#ppt_h"/>
                                          </p:val>
                                        </p:tav>
                                        <p:tav tm="100000">
                                          <p:val>
                                            <p:strVal val="#ppt_h"/>
                                          </p:val>
                                        </p:tav>
                                      </p:tavLst>
                                    </p:anim>
                                    <p:animEffect transition="in" filter="fade">
                                      <p:cBhvr>
                                        <p:cTn id="15" dur="10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p:nvPr/>
        </p:nvSpPr>
        <p:spPr>
          <a:xfrm>
            <a:off x="0" y="0"/>
            <a:ext cx="9144000" cy="1554163"/>
          </a:xfrm>
          <a:prstGeom prst="rect">
            <a:avLst/>
          </a:prstGeom>
          <a:noFill/>
          <a:ln w="9525">
            <a:noFill/>
          </a:ln>
        </p:spPr>
        <p:txBody>
          <a:bodyPr>
            <a:spAutoFit/>
          </a:bodyPr>
          <a:lstStyle/>
          <a:p>
            <a:pPr algn="just">
              <a:spcBef>
                <a:spcPct val="50000"/>
              </a:spcBef>
            </a:pPr>
            <a:r>
              <a:rPr sz="3200" dirty="0">
                <a:latin typeface="Arial" panose="020B0604020202020204" pitchFamily="34" charset="0"/>
              </a:rPr>
              <a:t>4- Tại sao trong truyện lại chỉ nói tới </a:t>
            </a:r>
            <a:r>
              <a:rPr sz="3200" i="1" dirty="0">
                <a:latin typeface="Arial" panose="020B0604020202020204" pitchFamily="34" charset="0"/>
              </a:rPr>
              <a:t>làng chợ Dầu</a:t>
            </a:r>
            <a:r>
              <a:rPr lang="vi-VN" altLang="x-none" sz="3200" dirty="0">
                <a:latin typeface="Arial" panose="020B0604020202020204" pitchFamily="34" charset="0"/>
              </a:rPr>
              <a:t> </a:t>
            </a:r>
            <a:r>
              <a:rPr dirty="0">
                <a:latin typeface="Arial" panose="020B0604020202020204" pitchFamily="34" charset="0"/>
              </a:rPr>
              <a:t> </a:t>
            </a:r>
            <a:r>
              <a:rPr sz="3200" dirty="0">
                <a:latin typeface="Arial" panose="020B0604020202020204" pitchFamily="34" charset="0"/>
              </a:rPr>
              <a:t>nhưng </a:t>
            </a:r>
            <a:r>
              <a:rPr lang="vi-VN" altLang="x-none" sz="3200" dirty="0">
                <a:latin typeface="Arial" panose="020B0604020202020204" pitchFamily="34" charset="0"/>
              </a:rPr>
              <a:t> nhan đề của truyện lại đặt tên là </a:t>
            </a:r>
            <a:r>
              <a:rPr lang="vi-VN" altLang="x-none" sz="3200" i="1" dirty="0">
                <a:latin typeface="Arial" panose="020B0604020202020204" pitchFamily="34" charset="0"/>
              </a:rPr>
              <a:t>Làng ?</a:t>
            </a:r>
          </a:p>
        </p:txBody>
      </p:sp>
      <p:sp>
        <p:nvSpPr>
          <p:cNvPr id="32771" name="Text Box 3"/>
          <p:cNvSpPr txBox="1"/>
          <p:nvPr/>
        </p:nvSpPr>
        <p:spPr>
          <a:xfrm>
            <a:off x="0" y="1412875"/>
            <a:ext cx="9144000" cy="3260725"/>
          </a:xfrm>
          <a:prstGeom prst="rect">
            <a:avLst/>
          </a:prstGeom>
          <a:noFill/>
          <a:ln w="9525">
            <a:noFill/>
          </a:ln>
        </p:spPr>
        <p:txBody>
          <a:bodyPr>
            <a:spAutoFit/>
          </a:bodyPr>
          <a:lstStyle/>
          <a:p>
            <a:pPr>
              <a:spcBef>
                <a:spcPct val="50000"/>
              </a:spcBef>
            </a:pPr>
            <a:r>
              <a:rPr sz="3200" b="1" u="sng" dirty="0">
                <a:solidFill>
                  <a:srgbClr val="CC3300"/>
                </a:solidFill>
                <a:latin typeface="Arial" panose="020B0604020202020204" pitchFamily="34" charset="0"/>
              </a:rPr>
              <a:t>ĐÁP ÁN:</a:t>
            </a:r>
          </a:p>
          <a:p>
            <a:pPr algn="just">
              <a:spcBef>
                <a:spcPct val="50000"/>
              </a:spcBef>
            </a:pPr>
            <a:r>
              <a:rPr sz="3200" dirty="0">
                <a:solidFill>
                  <a:srgbClr val="FFFF00"/>
                </a:solidFill>
                <a:latin typeface="Arial" panose="020B0604020202020204" pitchFamily="34" charset="0"/>
              </a:rPr>
              <a:t>Tại vì tác giả muốn điển hình hóa, khái quát hóa từ một làng quê cụ thể, từ một người nông dân cụ thể để qua đó nói lên hoàn cảnh chung của đất nước Việt Nam. Vì làng quê chính là hình ảnh  của đất nước thu nhỏ.</a:t>
            </a:r>
            <a:endParaRPr lang="vi-VN" altLang="x-none" sz="3200" dirty="0">
              <a:solidFill>
                <a:srgbClr val="FFFF00"/>
              </a:solidFill>
              <a:latin typeface="Arial" panose="020B0604020202020204" pitchFamily="34" charset="0"/>
            </a:endParaRPr>
          </a:p>
        </p:txBody>
      </p:sp>
      <p:sp>
        <p:nvSpPr>
          <p:cNvPr id="19460" name="AutoShape 4">
            <a:hlinkClick r:id="rId2" action="ppaction://hlinksldjump">
              <a:snd r:embed="rId3" name="chimes.wav"/>
            </a:hlinkClick>
          </p:cNvPr>
          <p:cNvSpPr/>
          <p:nvPr/>
        </p:nvSpPr>
        <p:spPr>
          <a:xfrm>
            <a:off x="7164388" y="5516563"/>
            <a:ext cx="1368425" cy="1008062"/>
          </a:xfrm>
          <a:prstGeom prst="actionButtonBackPrevious">
            <a:avLst/>
          </a:prstGeom>
          <a:solidFill>
            <a:schemeClr val="accent1"/>
          </a:solidFill>
          <a:ln w="9525">
            <a:noFill/>
          </a:ln>
        </p:spPr>
        <p:txBody>
          <a:bodyPr wrap="none" anchor="ctr"/>
          <a:lstStyle/>
          <a:p>
            <a:endParaRPr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32770"/>
                                        </p:tgtEl>
                                        <p:attrNameLst>
                                          <p:attrName>style.visibility</p:attrName>
                                        </p:attrNameLst>
                                      </p:cBhvr>
                                      <p:to>
                                        <p:strVal val="visible"/>
                                      </p:to>
                                    </p:set>
                                    <p:animEffect transition="in" filter="fade">
                                      <p:cBhvr>
                                        <p:cTn id="7" dur="500"/>
                                        <p:tgtEl>
                                          <p:spTgt spid="32770"/>
                                        </p:tgtEl>
                                      </p:cBhvr>
                                    </p:animEffect>
                                    <p:anim calcmode="lin" valueType="num">
                                      <p:cBhvr>
                                        <p:cTn id="8" dur="500" fill="hold"/>
                                        <p:tgtEl>
                                          <p:spTgt spid="32770"/>
                                        </p:tgtEl>
                                        <p:attrNameLst>
                                          <p:attrName>ppt_w</p:attrName>
                                        </p:attrNameLst>
                                      </p:cBhvr>
                                      <p:tavLst>
                                        <p:tav tm="0" fmla="#ppt_w*sin(2.5*pi*$)">
                                          <p:val>
                                            <p:fltVal val="0"/>
                                          </p:val>
                                        </p:tav>
                                        <p:tav tm="100000">
                                          <p:val>
                                            <p:fltVal val="1"/>
                                          </p:val>
                                        </p:tav>
                                      </p:tavLst>
                                    </p:anim>
                                    <p:anim calcmode="lin" valueType="num">
                                      <p:cBhvr>
                                        <p:cTn id="9" dur="500" fill="hold"/>
                                        <p:tgtEl>
                                          <p:spTgt spid="3277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32771"/>
                                        </p:tgtEl>
                                        <p:attrNameLst>
                                          <p:attrName>style.visibility</p:attrName>
                                        </p:attrNameLst>
                                      </p:cBhvr>
                                      <p:to>
                                        <p:strVal val="visible"/>
                                      </p:to>
                                    </p:set>
                                    <p:animEffect transition="in" filter="strips(downLeft)">
                                      <p:cBhvr>
                                        <p:cTn id="14"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descr="5911"/>
          <p:cNvSpPr/>
          <p:nvPr/>
        </p:nvSpPr>
        <p:spPr>
          <a:xfrm>
            <a:off x="0" y="0"/>
            <a:ext cx="9144000" cy="6858000"/>
          </a:xfrm>
          <a:prstGeom prst="rect">
            <a:avLst/>
          </a:prstGeom>
          <a:blipFill rotWithShape="1">
            <a:blip r:embed="rId2"/>
            <a:stretch>
              <a:fillRect/>
            </a:stretch>
          </a:blipFill>
          <a:ln w="9525">
            <a:noFill/>
          </a:ln>
        </p:spPr>
        <p:txBody>
          <a:bodyPr wrap="none" anchor="ctr"/>
          <a:lstStyle/>
          <a:p>
            <a:endParaRPr dirty="0">
              <a:latin typeface="Calibri" panose="020F0502020204030204" pitchFamily="34" charset="0"/>
            </a:endParaRPr>
          </a:p>
        </p:txBody>
      </p:sp>
      <p:sp>
        <p:nvSpPr>
          <p:cNvPr id="29699" name="Text Box 3"/>
          <p:cNvSpPr txBox="1"/>
          <p:nvPr/>
        </p:nvSpPr>
        <p:spPr>
          <a:xfrm>
            <a:off x="0" y="260350"/>
            <a:ext cx="9144000" cy="1066800"/>
          </a:xfrm>
          <a:prstGeom prst="rect">
            <a:avLst/>
          </a:prstGeom>
          <a:noFill/>
          <a:ln w="9525">
            <a:noFill/>
          </a:ln>
        </p:spPr>
        <p:txBody>
          <a:bodyPr>
            <a:spAutoFit/>
          </a:bodyPr>
          <a:lstStyle/>
          <a:p>
            <a:pPr>
              <a:spcBef>
                <a:spcPct val="50000"/>
              </a:spcBef>
            </a:pPr>
            <a:r>
              <a:rPr sz="3200" dirty="0">
                <a:latin typeface="Arial" panose="020B0604020202020204" pitchFamily="34" charset="0"/>
              </a:rPr>
              <a:t>2- Tóm tắt những nội dung chính của truyện ngắn Làng.</a:t>
            </a:r>
            <a:endParaRPr lang="vi-VN" altLang="x-none" sz="3200" dirty="0">
              <a:latin typeface="Arial" panose="020B0604020202020204" pitchFamily="34" charset="0"/>
            </a:endParaRPr>
          </a:p>
        </p:txBody>
      </p:sp>
      <p:sp>
        <p:nvSpPr>
          <p:cNvPr id="29700" name="Text Box 4"/>
          <p:cNvSpPr txBox="1"/>
          <p:nvPr/>
        </p:nvSpPr>
        <p:spPr>
          <a:xfrm>
            <a:off x="0" y="1557338"/>
            <a:ext cx="9144000" cy="3260725"/>
          </a:xfrm>
          <a:prstGeom prst="rect">
            <a:avLst/>
          </a:prstGeom>
          <a:noFill/>
          <a:ln w="9525">
            <a:noFill/>
          </a:ln>
        </p:spPr>
        <p:txBody>
          <a:bodyPr>
            <a:spAutoFit/>
          </a:bodyPr>
          <a:lstStyle/>
          <a:p>
            <a:pPr>
              <a:spcBef>
                <a:spcPct val="50000"/>
              </a:spcBef>
            </a:pPr>
            <a:r>
              <a:rPr sz="3200" u="sng" dirty="0">
                <a:solidFill>
                  <a:srgbClr val="FF0000"/>
                </a:solidFill>
                <a:latin typeface="Arial" panose="020B0604020202020204" pitchFamily="34" charset="0"/>
              </a:rPr>
              <a:t>ĐÁP ÁN:</a:t>
            </a:r>
          </a:p>
          <a:p>
            <a:pPr>
              <a:spcBef>
                <a:spcPct val="50000"/>
              </a:spcBef>
            </a:pPr>
            <a:r>
              <a:rPr sz="3200" dirty="0">
                <a:solidFill>
                  <a:srgbClr val="FFCC00"/>
                </a:solidFill>
                <a:latin typeface="Arial" panose="020B0604020202020204" pitchFamily="34" charset="0"/>
              </a:rPr>
              <a:t>Truyện ngắn Làng thể hiện chân thực, sinh động một tình cảm bền chặt và sâu sắc là tình yêu làng thống nhất với tình yêu nước, tinh thần kháng chiến của người nông dân mà điển hình là nhân vật ông Hai.</a:t>
            </a:r>
            <a:endParaRPr lang="vi-VN" altLang="x-none" sz="3200" dirty="0">
              <a:solidFill>
                <a:srgbClr val="FFCC00"/>
              </a:solidFill>
              <a:latin typeface="Arial" panose="020B0604020202020204" pitchFamily="34" charset="0"/>
            </a:endParaRPr>
          </a:p>
        </p:txBody>
      </p:sp>
      <p:sp>
        <p:nvSpPr>
          <p:cNvPr id="17413" name="AutoShape 5">
            <a:hlinkClick r:id="rId3" action="ppaction://hlinksldjump"/>
          </p:cNvPr>
          <p:cNvSpPr/>
          <p:nvPr/>
        </p:nvSpPr>
        <p:spPr>
          <a:xfrm>
            <a:off x="7740650" y="5876925"/>
            <a:ext cx="1152525" cy="792163"/>
          </a:xfrm>
          <a:prstGeom prst="actionButtonBackPrevious">
            <a:avLst/>
          </a:prstGeom>
          <a:solidFill>
            <a:schemeClr val="accent1"/>
          </a:solidFill>
          <a:ln w="9525">
            <a:noFill/>
          </a:ln>
        </p:spPr>
        <p:txBody>
          <a:bodyPr wrap="none" anchor="ctr"/>
          <a:lstStyle/>
          <a:p>
            <a:endParaRPr dirty="0">
              <a:latin typeface="Calibri" panose="020F0502020204030204" pitchFamily="34"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circle(in)">
                                      <p:cBhvr>
                                        <p:cTn id="7" dur="20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9700"/>
                                        </p:tgtEl>
                                        <p:attrNameLst>
                                          <p:attrName>style.visibility</p:attrName>
                                        </p:attrNameLst>
                                      </p:cBhvr>
                                      <p:to>
                                        <p:strVal val="visible"/>
                                      </p:to>
                                    </p:set>
                                    <p:anim calcmode="lin" valueType="num">
                                      <p:cBhvr>
                                        <p:cTn id="12" dur="1000" fill="hold"/>
                                        <p:tgtEl>
                                          <p:spTgt spid="29700"/>
                                        </p:tgtEl>
                                        <p:attrNameLst>
                                          <p:attrName>ppt_w</p:attrName>
                                        </p:attrNameLst>
                                      </p:cBhvr>
                                      <p:tavLst>
                                        <p:tav tm="0">
                                          <p:val>
                                            <p:strVal val="#ppt_w*0.70"/>
                                          </p:val>
                                        </p:tav>
                                        <p:tav tm="100000">
                                          <p:val>
                                            <p:strVal val="#ppt_w"/>
                                          </p:val>
                                        </p:tav>
                                      </p:tavLst>
                                    </p:anim>
                                    <p:anim calcmode="lin" valueType="num">
                                      <p:cBhvr>
                                        <p:cTn id="13" dur="1000" fill="hold"/>
                                        <p:tgtEl>
                                          <p:spTgt spid="29700"/>
                                        </p:tgtEl>
                                        <p:attrNameLst>
                                          <p:attrName>ppt_h</p:attrName>
                                        </p:attrNameLst>
                                      </p:cBhvr>
                                      <p:tavLst>
                                        <p:tav tm="0">
                                          <p:val>
                                            <p:strVal val="#ppt_h"/>
                                          </p:val>
                                        </p:tav>
                                        <p:tav tm="100000">
                                          <p:val>
                                            <p:strVal val="#ppt_h"/>
                                          </p:val>
                                        </p:tav>
                                      </p:tavLst>
                                    </p:anim>
                                    <p:animEffect transition="in" filter="fade">
                                      <p:cBhvr>
                                        <p:cTn id="14" dur="10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oa_hong_16-t1"/>
          <p:cNvPicPr>
            <a:picLocks noChangeAspect="1"/>
          </p:cNvPicPr>
          <p:nvPr/>
        </p:nvPicPr>
        <p:blipFill>
          <a:blip r:embed="rId3"/>
          <a:stretch>
            <a:fillRect/>
          </a:stretch>
        </p:blipFill>
        <p:spPr>
          <a:xfrm>
            <a:off x="2124075" y="0"/>
            <a:ext cx="7019925" cy="4292600"/>
          </a:xfrm>
          <a:prstGeom prst="rect">
            <a:avLst/>
          </a:prstGeom>
          <a:noFill/>
          <a:ln w="9525">
            <a:noFill/>
          </a:ln>
        </p:spPr>
      </p:pic>
      <p:sp>
        <p:nvSpPr>
          <p:cNvPr id="20483" name="AutoShape 3"/>
          <p:cNvSpPr/>
          <p:nvPr/>
        </p:nvSpPr>
        <p:spPr>
          <a:xfrm>
            <a:off x="2124075" y="3500438"/>
            <a:ext cx="7019925" cy="3097212"/>
          </a:xfrm>
          <a:prstGeom prst="irregularSeal2">
            <a:avLst/>
          </a:prstGeom>
          <a:solidFill>
            <a:srgbClr val="FFFF00"/>
          </a:solidFill>
          <a:ln w="9525" cap="flat" cmpd="sng">
            <a:solidFill>
              <a:schemeClr val="tx1"/>
            </a:solidFill>
            <a:prstDash val="solid"/>
            <a:miter/>
            <a:headEnd type="none" w="med" len="med"/>
            <a:tailEnd type="none" w="med" len="med"/>
          </a:ln>
        </p:spPr>
        <p:txBody>
          <a:bodyPr wrap="none" anchor="ctr"/>
          <a:lstStyle/>
          <a:p>
            <a:pPr algn="ctr"/>
            <a:r>
              <a:rPr sz="2400" b="1" dirty="0">
                <a:solidFill>
                  <a:srgbClr val="000099"/>
                </a:solidFill>
                <a:latin typeface="Arial" panose="020B0604020202020204" pitchFamily="34" charset="0"/>
              </a:rPr>
              <a:t>CHÚC MỪNG BẠN!</a:t>
            </a:r>
          </a:p>
          <a:p>
            <a:pPr algn="ctr"/>
            <a:r>
              <a:rPr sz="2400" b="1" dirty="0">
                <a:solidFill>
                  <a:srgbClr val="000099"/>
                </a:solidFill>
                <a:latin typeface="Arial" panose="020B0604020202020204" pitchFamily="34" charset="0"/>
              </a:rPr>
              <a:t>BẠN ĐÃ CHỌN Ô SỐ MAY MẮN</a:t>
            </a:r>
            <a:endParaRPr lang="vi-VN" altLang="x-none" sz="2400" b="1" dirty="0">
              <a:solidFill>
                <a:srgbClr val="000099"/>
              </a:solidFill>
              <a:latin typeface="Arial" panose="020B0604020202020204" pitchFamily="34" charset="0"/>
            </a:endParaRPr>
          </a:p>
        </p:txBody>
      </p:sp>
      <p:sp>
        <p:nvSpPr>
          <p:cNvPr id="20484" name="AutoShape 4">
            <a:hlinkClick r:id="rId4" action="ppaction://hlinksldjump">
              <a:snd r:embed="rId5" name="chimes.wav"/>
            </a:hlinkClick>
          </p:cNvPr>
          <p:cNvSpPr/>
          <p:nvPr/>
        </p:nvSpPr>
        <p:spPr>
          <a:xfrm>
            <a:off x="6372225" y="6092825"/>
            <a:ext cx="1081088" cy="576263"/>
          </a:xfrm>
          <a:prstGeom prst="actionButtonBackPrevious">
            <a:avLst/>
          </a:prstGeom>
          <a:solidFill>
            <a:schemeClr val="accent1"/>
          </a:solidFill>
          <a:ln w="9525">
            <a:noFill/>
          </a:ln>
        </p:spPr>
        <p:txBody>
          <a:bodyPr wrap="none" anchor="ctr"/>
          <a:lstStyle/>
          <a:p>
            <a:endParaRPr dirty="0">
              <a:latin typeface="Calibri" panose="020F0502020204030204" pitchFamily="34" charset="0"/>
            </a:endParaRPr>
          </a:p>
        </p:txBody>
      </p:sp>
    </p:spTree>
  </p:cSld>
  <p:clrMapOvr>
    <a:masterClrMapping/>
  </p:clrMapOvr>
  <p:transition spd="med">
    <p:blinds/>
    <p:sndAc>
      <p:stSnd>
        <p:snd r:embed="rId2" name="applause.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p:nvPr/>
        </p:nvSpPr>
        <p:spPr>
          <a:xfrm>
            <a:off x="635" y="335915"/>
            <a:ext cx="9044305" cy="5631180"/>
          </a:xfrm>
          <a:prstGeom prst="rect">
            <a:avLst/>
          </a:prstGeom>
          <a:noFill/>
          <a:ln w="9525">
            <a:noFill/>
          </a:ln>
        </p:spPr>
        <p:txBody>
          <a:bodyPr wrap="square">
            <a:spAutoFit/>
          </a:bodyPr>
          <a:lstStyle/>
          <a:p>
            <a:pPr algn="ctr"/>
            <a:r>
              <a:rPr lang="en-US" altLang="fr-FR" sz="3600" b="1" i="1" u="sng"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THẢO LUẬN</a:t>
            </a:r>
            <a:endParaRPr lang="fr-FR" altLang="x-none" sz="3600" b="1" i="1" u="sng"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endParaRPr>
          </a:p>
          <a:p>
            <a:r>
              <a:rPr lang="fr-FR" altLang="x-none" sz="3600" b="1" i="1" u="sng"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Nhóm 1:</a:t>
            </a:r>
            <a:r>
              <a:rPr lang="fr-FR" altLang="x-none" sz="36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 Trình b</a:t>
            </a:r>
            <a:r>
              <a:rPr lang="fr-FR" altLang="x-none" sz="3600" b="1" dirty="0">
                <a:gradFill>
                  <a:gsLst>
                    <a:gs pos="0">
                      <a:srgbClr val="E30000"/>
                    </a:gs>
                    <a:gs pos="100000">
                      <a:srgbClr val="760303"/>
                    </a:gs>
                  </a:gsLst>
                  <a:lin scaled="0"/>
                </a:gradFill>
                <a:latin typeface="Times New Roman" panose="02020603050405020304" pitchFamily="18" charset="0"/>
                <a:ea typeface="Times New Roman" panose="02020603050405020304" pitchFamily="18" charset="0"/>
              </a:rPr>
              <a:t>à</a:t>
            </a:r>
            <a:r>
              <a:rPr lang="fr-FR" altLang="x-none" sz="36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y hiểu biết của em về nh</a:t>
            </a:r>
            <a:r>
              <a:rPr lang="fr-FR" altLang="x-none" sz="3600" b="1" dirty="0">
                <a:gradFill>
                  <a:gsLst>
                    <a:gs pos="0">
                      <a:srgbClr val="E30000"/>
                    </a:gs>
                    <a:gs pos="100000">
                      <a:srgbClr val="760303"/>
                    </a:gs>
                  </a:gsLst>
                  <a:lin scaled="0"/>
                </a:gradFill>
                <a:latin typeface="Times New Roman" panose="02020603050405020304" pitchFamily="18" charset="0"/>
                <a:ea typeface="Times New Roman" panose="02020603050405020304" pitchFamily="18" charset="0"/>
              </a:rPr>
              <a:t>à</a:t>
            </a:r>
            <a:r>
              <a:rPr lang="fr-FR" altLang="x-none" sz="36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 văn Kim Lân </a:t>
            </a:r>
            <a:r>
              <a:rPr lang="en-US" altLang="fr-FR" sz="36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cũng như tác phẩm “Làng” của Ông? </a:t>
            </a:r>
          </a:p>
          <a:p>
            <a:r>
              <a:rPr lang="en-US" altLang="fr-FR" sz="3600" b="1" dirty="0">
                <a:solidFill>
                  <a:schemeClr val="accent2"/>
                </a:solidFill>
                <a:latin typeface="Times New Roman" panose="02020603050405020304" pitchFamily="18" charset="0"/>
                <a:cs typeface="Times New Roman" panose="02020603050405020304" pitchFamily="18" charset="0"/>
              </a:rPr>
              <a:t>Hướng dẫn :</a:t>
            </a:r>
          </a:p>
          <a:p>
            <a:r>
              <a:rPr lang="en-US" altLang="fr-FR" sz="3600" u="sng" dirty="0">
                <a:latin typeface="Times New Roman" panose="02020603050405020304" pitchFamily="18" charset="0"/>
                <a:cs typeface="Times New Roman" panose="02020603050405020304" pitchFamily="18" charset="0"/>
              </a:rPr>
              <a:t>1/ Tác giả: </a:t>
            </a:r>
            <a:endParaRPr lang="fr-FR" altLang="x-none" sz="3600" u="sng" dirty="0">
              <a:latin typeface="Times New Roman" panose="02020603050405020304" pitchFamily="18" charset="0"/>
              <a:cs typeface="Times New Roman" panose="02020603050405020304" pitchFamily="18" charset="0"/>
            </a:endParaRPr>
          </a:p>
          <a:p>
            <a:r>
              <a:rPr lang="fr-FR" altLang="x-none" sz="3600" dirty="0">
                <a:latin typeface="Times New Roman" panose="02020603050405020304" pitchFamily="18" charset="0"/>
                <a:cs typeface="Times New Roman" panose="02020603050405020304" pitchFamily="18" charset="0"/>
              </a:rPr>
              <a:t>Quê quán, cuộc đời, sự nghiệp, tác phẩm chính</a:t>
            </a:r>
            <a:r>
              <a:rPr lang="en-US" altLang="fr-FR" sz="3600" dirty="0">
                <a:latin typeface="Times New Roman" panose="02020603050405020304" pitchFamily="18" charset="0"/>
                <a:cs typeface="Times New Roman" panose="02020603050405020304" pitchFamily="18" charset="0"/>
              </a:rPr>
              <a:t>...</a:t>
            </a:r>
            <a:endParaRPr lang="fr-FR" altLang="x-none" sz="3600" dirty="0">
              <a:latin typeface="Times New Roman" panose="02020603050405020304" pitchFamily="18" charset="0"/>
              <a:cs typeface="Times New Roman" panose="02020603050405020304" pitchFamily="18" charset="0"/>
            </a:endParaRPr>
          </a:p>
          <a:p>
            <a:r>
              <a:rPr lang="en-US" sz="3600" u="sng" dirty="0">
                <a:latin typeface="Times New Roman" panose="02020603050405020304" pitchFamily="18" charset="0"/>
                <a:cs typeface="Times New Roman" panose="02020603050405020304" pitchFamily="18" charset="0"/>
              </a:rPr>
              <a:t>2/ Tác phẩm:</a:t>
            </a:r>
            <a:endParaRPr sz="3600" u="sng" dirty="0">
              <a:latin typeface="Times New Roman" panose="02020603050405020304" pitchFamily="18" charset="0"/>
              <a:cs typeface="Times New Roman" panose="02020603050405020304" pitchFamily="18" charset="0"/>
            </a:endParaRPr>
          </a:p>
          <a:p>
            <a:r>
              <a:rPr lang="fr-FR" altLang="x-none" sz="3600" dirty="0">
                <a:latin typeface="Times New Roman" panose="02020603050405020304" pitchFamily="18" charset="0"/>
                <a:cs typeface="Times New Roman" panose="02020603050405020304" pitchFamily="18" charset="0"/>
              </a:rPr>
              <a:t>Ho</a:t>
            </a:r>
            <a:r>
              <a:rPr lang="fr-FR" altLang="x-none" sz="3600" dirty="0">
                <a:latin typeface="Times New Roman" panose="02020603050405020304" pitchFamily="18" charset="0"/>
                <a:ea typeface="Times New Roman" panose="02020603050405020304" pitchFamily="18" charset="0"/>
              </a:rPr>
              <a:t>à</a:t>
            </a:r>
            <a:r>
              <a:rPr lang="fr-FR" altLang="x-none" sz="3600" dirty="0">
                <a:latin typeface="Times New Roman" panose="02020603050405020304" pitchFamily="18" charset="0"/>
                <a:cs typeface="Times New Roman" panose="02020603050405020304" pitchFamily="18" charset="0"/>
              </a:rPr>
              <a:t>n cảnh sáng tác, ngôi kể, nhân vật chính, thể loại, phương thức biểu đạt, </a:t>
            </a:r>
            <a:r>
              <a:rPr lang="en-US" altLang="fr-FR" sz="3600" dirty="0">
                <a:latin typeface="Times New Roman" panose="02020603050405020304" pitchFamily="18" charset="0"/>
                <a:cs typeface="Times New Roman" panose="02020603050405020304" pitchFamily="18" charset="0"/>
              </a:rPr>
              <a:t>đại ý...</a:t>
            </a:r>
            <a:endParaRPr lang="en-US" altLang="fr-FR" sz="36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nong dan dap de"/>
          <p:cNvPicPr>
            <a:picLocks noChangeAspect="1"/>
          </p:cNvPicPr>
          <p:nvPr/>
        </p:nvPicPr>
        <p:blipFill>
          <a:blip r:embed="rId2"/>
          <a:stretch>
            <a:fillRect/>
          </a:stretch>
        </p:blipFill>
        <p:spPr>
          <a:xfrm>
            <a:off x="0" y="0"/>
            <a:ext cx="9144000" cy="5734050"/>
          </a:xfrm>
          <a:prstGeom prst="rect">
            <a:avLst/>
          </a:prstGeom>
          <a:noFill/>
          <a:ln w="9525">
            <a:noFill/>
          </a:ln>
        </p:spPr>
      </p:pic>
      <p:sp>
        <p:nvSpPr>
          <p:cNvPr id="34819" name="Text Box 3"/>
          <p:cNvSpPr txBox="1"/>
          <p:nvPr/>
        </p:nvSpPr>
        <p:spPr>
          <a:xfrm>
            <a:off x="0" y="5949950"/>
            <a:ext cx="9144000" cy="519113"/>
          </a:xfrm>
          <a:prstGeom prst="rect">
            <a:avLst/>
          </a:prstGeom>
          <a:noFill/>
          <a:ln w="9525">
            <a:noFill/>
          </a:ln>
        </p:spPr>
        <p:txBody>
          <a:bodyPr>
            <a:spAutoFit/>
          </a:bodyPr>
          <a:lstStyle/>
          <a:p>
            <a:pPr>
              <a:spcBef>
                <a:spcPct val="50000"/>
              </a:spcBef>
            </a:pPr>
            <a:r>
              <a:rPr lang="vi-VN" altLang="x-none" sz="2800" b="1" dirty="0">
                <a:solidFill>
                  <a:srgbClr val="6600FF"/>
                </a:solidFill>
                <a:latin typeface="Arial" panose="020B0604020202020204" pitchFamily="34" charset="0"/>
              </a:rPr>
              <a:t>                  CẢNH NGƯỜI DÂN ĐẮP ĐÊ</a:t>
            </a:r>
          </a:p>
        </p:txBody>
      </p:sp>
      <p:sp>
        <p:nvSpPr>
          <p:cNvPr id="34820" name="Text Box 4"/>
          <p:cNvSpPr txBox="1"/>
          <p:nvPr/>
        </p:nvSpPr>
        <p:spPr>
          <a:xfrm>
            <a:off x="0" y="0"/>
            <a:ext cx="9144000" cy="1800225"/>
          </a:xfrm>
          <a:prstGeom prst="rect">
            <a:avLst/>
          </a:prstGeom>
          <a:noFill/>
          <a:ln w="9525">
            <a:noFill/>
          </a:ln>
        </p:spPr>
        <p:txBody>
          <a:bodyPr>
            <a:spAutoFit/>
          </a:bodyPr>
          <a:lstStyle/>
          <a:p>
            <a:pPr algn="just">
              <a:spcBef>
                <a:spcPct val="50000"/>
              </a:spcBef>
            </a:pPr>
            <a:r>
              <a:rPr lang="vi-VN" altLang="x-none" sz="2800" b="1" dirty="0">
                <a:solidFill>
                  <a:srgbClr val="000000"/>
                </a:solidFill>
                <a:latin typeface="Arial" panose="020B0604020202020204" pitchFamily="34" charset="0"/>
              </a:rPr>
              <a:t>MỘT SỐ HÌNH ẢNH LÀNG QUÊ VIỆT NAM TRONG NHỮNG NĂM ĐẦU KHÁNG CHIẾN CHỐNG PHÁP VÀ NHỮNG VẺ ĐẸP AN BÌNH CỦA LÀNG QUÊ VIỆT NAM.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down)">
                                      <p:cBhvr>
                                        <p:cTn id="7" dur="500"/>
                                        <p:tgtEl>
                                          <p:spTgt spid="34818"/>
                                        </p:tgtEl>
                                      </p:cBhvr>
                                    </p:animEffect>
                                  </p:childTnLst>
                                </p:cTn>
                              </p:par>
                              <p:par>
                                <p:cTn id="8" presetID="7" presetClass="entr" presetSubtype="4" fill="hold" grpId="0" nodeType="withEffect">
                                  <p:stCondLst>
                                    <p:cond delay="0"/>
                                  </p:stCondLst>
                                  <p:childTnLst>
                                    <p:set>
                                      <p:cBhvr>
                                        <p:cTn id="9" dur="1" fill="hold">
                                          <p:stCondLst>
                                            <p:cond delay="0"/>
                                          </p:stCondLst>
                                        </p:cTn>
                                        <p:tgtEl>
                                          <p:spTgt spid="34819"/>
                                        </p:tgtEl>
                                        <p:attrNameLst>
                                          <p:attrName>style.visibility</p:attrName>
                                        </p:attrNameLst>
                                      </p:cBhvr>
                                      <p:to>
                                        <p:strVal val="visible"/>
                                      </p:to>
                                    </p:set>
                                    <p:anim calcmode="lin" valueType="num">
                                      <p:cBhvr additive="base">
                                        <p:cTn id="10" dur="1000" fill="hold"/>
                                        <p:tgtEl>
                                          <p:spTgt spid="34819"/>
                                        </p:tgtEl>
                                        <p:attrNameLst>
                                          <p:attrName>ppt_x</p:attrName>
                                        </p:attrNameLst>
                                      </p:cBhvr>
                                      <p:tavLst>
                                        <p:tav tm="0">
                                          <p:val>
                                            <p:strVal val="#ppt_x"/>
                                          </p:val>
                                        </p:tav>
                                        <p:tav tm="100000">
                                          <p:val>
                                            <p:strVal val="#ppt_x"/>
                                          </p:val>
                                        </p:tav>
                                      </p:tavLst>
                                    </p:anim>
                                    <p:anim calcmode="lin" valueType="num">
                                      <p:cBhvr additive="base">
                                        <p:cTn id="11" dur="1000" fill="hold"/>
                                        <p:tgtEl>
                                          <p:spTgt spid="34819"/>
                                        </p:tgtEl>
                                        <p:attrNameLst>
                                          <p:attrName>ppt_y</p:attrName>
                                        </p:attrNameLst>
                                      </p:cBhvr>
                                      <p:tavLst>
                                        <p:tav tm="0">
                                          <p:val>
                                            <p:strVal val="1+#ppt_h/2"/>
                                          </p:val>
                                        </p:tav>
                                        <p:tav tm="100000">
                                          <p:val>
                                            <p:strVal val="#ppt_y"/>
                                          </p:val>
                                        </p:tav>
                                      </p:tavLst>
                                    </p:anim>
                                  </p:childTnLst>
                                </p:cTn>
                              </p:par>
                              <p:par>
                                <p:cTn id="12" presetID="55" presetClass="entr" presetSubtype="0" fill="hold" grpId="0" nodeType="withEffect">
                                  <p:stCondLst>
                                    <p:cond delay="0"/>
                                  </p:stCondLst>
                                  <p:childTnLst>
                                    <p:set>
                                      <p:cBhvr>
                                        <p:cTn id="13" dur="1" fill="hold">
                                          <p:stCondLst>
                                            <p:cond delay="0"/>
                                          </p:stCondLst>
                                        </p:cTn>
                                        <p:tgtEl>
                                          <p:spTgt spid="34820"/>
                                        </p:tgtEl>
                                        <p:attrNameLst>
                                          <p:attrName>style.visibility</p:attrName>
                                        </p:attrNameLst>
                                      </p:cBhvr>
                                      <p:to>
                                        <p:strVal val="visible"/>
                                      </p:to>
                                    </p:set>
                                    <p:anim calcmode="lin" valueType="num">
                                      <p:cBhvr>
                                        <p:cTn id="14" dur="1000" fill="hold"/>
                                        <p:tgtEl>
                                          <p:spTgt spid="34820"/>
                                        </p:tgtEl>
                                        <p:attrNameLst>
                                          <p:attrName>ppt_w</p:attrName>
                                        </p:attrNameLst>
                                      </p:cBhvr>
                                      <p:tavLst>
                                        <p:tav tm="0">
                                          <p:val>
                                            <p:strVal val="#ppt_w*0.70"/>
                                          </p:val>
                                        </p:tav>
                                        <p:tav tm="100000">
                                          <p:val>
                                            <p:strVal val="#ppt_w"/>
                                          </p:val>
                                        </p:tav>
                                      </p:tavLst>
                                    </p:anim>
                                    <p:anim calcmode="lin" valueType="num">
                                      <p:cBhvr>
                                        <p:cTn id="15" dur="1000" fill="hold"/>
                                        <p:tgtEl>
                                          <p:spTgt spid="34820"/>
                                        </p:tgtEl>
                                        <p:attrNameLst>
                                          <p:attrName>ppt_h</p:attrName>
                                        </p:attrNameLst>
                                      </p:cBhvr>
                                      <p:tavLst>
                                        <p:tav tm="0">
                                          <p:val>
                                            <p:strVal val="#ppt_h"/>
                                          </p:val>
                                        </p:tav>
                                        <p:tav tm="100000">
                                          <p:val>
                                            <p:strVal val="#ppt_h"/>
                                          </p:val>
                                        </p:tav>
                                      </p:tavLst>
                                    </p:anim>
                                    <p:animEffect transition="in" filter="fade">
                                      <p:cBhvr>
                                        <p:cTn id="16" dur="1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DAN TAN CU"/>
          <p:cNvPicPr>
            <a:picLocks noChangeAspect="1"/>
          </p:cNvPicPr>
          <p:nvPr/>
        </p:nvPicPr>
        <p:blipFill>
          <a:blip r:embed="rId2"/>
          <a:stretch>
            <a:fillRect/>
          </a:stretch>
        </p:blipFill>
        <p:spPr>
          <a:xfrm>
            <a:off x="0" y="0"/>
            <a:ext cx="9144000" cy="5715000"/>
          </a:xfrm>
          <a:prstGeom prst="rect">
            <a:avLst/>
          </a:prstGeom>
          <a:noFill/>
          <a:ln w="9525">
            <a:noFill/>
          </a:ln>
        </p:spPr>
      </p:pic>
      <p:sp>
        <p:nvSpPr>
          <p:cNvPr id="35843" name="Text Box 3"/>
          <p:cNvSpPr txBox="1"/>
          <p:nvPr/>
        </p:nvSpPr>
        <p:spPr>
          <a:xfrm>
            <a:off x="0" y="5815648"/>
            <a:ext cx="8532813" cy="519112"/>
          </a:xfrm>
          <a:prstGeom prst="rect">
            <a:avLst/>
          </a:prstGeom>
          <a:noFill/>
          <a:ln w="9525">
            <a:noFill/>
          </a:ln>
        </p:spPr>
        <p:txBody>
          <a:bodyPr>
            <a:spAutoFit/>
          </a:bodyPr>
          <a:lstStyle/>
          <a:p>
            <a:pPr>
              <a:spcBef>
                <a:spcPct val="50000"/>
              </a:spcBef>
            </a:pPr>
            <a:r>
              <a:rPr lang="vi-VN" altLang="x-none" sz="2800" b="1" dirty="0">
                <a:solidFill>
                  <a:srgbClr val="333300"/>
                </a:solidFill>
                <a:latin typeface="Arial" panose="020B0604020202020204" pitchFamily="34" charset="0"/>
              </a:rPr>
              <a:t>                     NGƯỜI DÂN ĐI TẢN CƯ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diamond(in)">
                                      <p:cBhvr>
                                        <p:cTn id="7" dur="2000"/>
                                        <p:tgtEl>
                                          <p:spTgt spid="35842"/>
                                        </p:tgtEl>
                                      </p:cBhvr>
                                    </p:animEffect>
                                  </p:childTnLst>
                                </p:cTn>
                              </p:par>
                              <p:par>
                                <p:cTn id="8" presetID="7" presetClass="entr" presetSubtype="4" fill="hold" grpId="0" nodeType="withEffect">
                                  <p:stCondLst>
                                    <p:cond delay="0"/>
                                  </p:stCondLst>
                                  <p:childTnLst>
                                    <p:set>
                                      <p:cBhvr>
                                        <p:cTn id="9" dur="1" fill="hold">
                                          <p:stCondLst>
                                            <p:cond delay="0"/>
                                          </p:stCondLst>
                                        </p:cTn>
                                        <p:tgtEl>
                                          <p:spTgt spid="35843"/>
                                        </p:tgtEl>
                                        <p:attrNameLst>
                                          <p:attrName>style.visibility</p:attrName>
                                        </p:attrNameLst>
                                      </p:cBhvr>
                                      <p:to>
                                        <p:strVal val="visible"/>
                                      </p:to>
                                    </p:set>
                                    <p:anim calcmode="lin" valueType="num">
                                      <p:cBhvr additive="base">
                                        <p:cTn id="10" dur="1000" fill="hold"/>
                                        <p:tgtEl>
                                          <p:spTgt spid="35843"/>
                                        </p:tgtEl>
                                        <p:attrNameLst>
                                          <p:attrName>ppt_x</p:attrName>
                                        </p:attrNameLst>
                                      </p:cBhvr>
                                      <p:tavLst>
                                        <p:tav tm="0">
                                          <p:val>
                                            <p:strVal val="#ppt_x"/>
                                          </p:val>
                                        </p:tav>
                                        <p:tav tm="100000">
                                          <p:val>
                                            <p:strVal val="#ppt_x"/>
                                          </p:val>
                                        </p:tav>
                                      </p:tavLst>
                                    </p:anim>
                                    <p:anim calcmode="lin" valueType="num">
                                      <p:cBhvr additive="base">
                                        <p:cTn id="11" dur="1000" fill="hold"/>
                                        <p:tgtEl>
                                          <p:spTgt spid="358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giặc đót làng1"/>
          <p:cNvPicPr>
            <a:picLocks noChangeAspect="1"/>
          </p:cNvPicPr>
          <p:nvPr/>
        </p:nvPicPr>
        <p:blipFill>
          <a:blip r:embed="rId2"/>
          <a:stretch>
            <a:fillRect/>
          </a:stretch>
        </p:blipFill>
        <p:spPr>
          <a:xfrm>
            <a:off x="395288" y="188913"/>
            <a:ext cx="8569325" cy="6408737"/>
          </a:xfrm>
          <a:prstGeom prst="rect">
            <a:avLst/>
          </a:prstGeom>
          <a:noFill/>
          <a:ln w="9525">
            <a:noFill/>
          </a:ln>
        </p:spPr>
      </p:pic>
      <p:sp>
        <p:nvSpPr>
          <p:cNvPr id="36867" name="Text Box 3"/>
          <p:cNvSpPr txBox="1"/>
          <p:nvPr/>
        </p:nvSpPr>
        <p:spPr>
          <a:xfrm>
            <a:off x="3132138" y="5851525"/>
            <a:ext cx="2879725" cy="457200"/>
          </a:xfrm>
          <a:prstGeom prst="rect">
            <a:avLst/>
          </a:prstGeom>
          <a:solidFill>
            <a:srgbClr val="000000"/>
          </a:solidFill>
          <a:ln w="9525">
            <a:noFill/>
          </a:ln>
        </p:spPr>
        <p:txBody>
          <a:bodyPr>
            <a:spAutoFit/>
          </a:bodyPr>
          <a:lstStyle/>
          <a:p>
            <a:pPr>
              <a:spcBef>
                <a:spcPct val="50000"/>
              </a:spcBef>
            </a:pPr>
            <a:r>
              <a:rPr sz="2400" dirty="0">
                <a:solidFill>
                  <a:srgbClr val="FFFF00"/>
                </a:solidFill>
                <a:latin typeface="Arial" panose="020B0604020202020204" pitchFamily="34" charset="0"/>
              </a:rPr>
              <a:t>GIẶC ĐỐT LÀNG</a:t>
            </a:r>
            <a:endParaRPr lang="vi-VN" altLang="x-none" sz="2400" dirty="0">
              <a:solidFill>
                <a:srgbClr val="FFFF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1000" fill="hold"/>
                                        <p:tgtEl>
                                          <p:spTgt spid="36866"/>
                                        </p:tgtEl>
                                        <p:attrNameLst>
                                          <p:attrName>ppt_w</p:attrName>
                                        </p:attrNameLst>
                                      </p:cBhvr>
                                      <p:tavLst>
                                        <p:tav tm="0">
                                          <p:val>
                                            <p:strVal val="#ppt_w*0.70"/>
                                          </p:val>
                                        </p:tav>
                                        <p:tav tm="100000">
                                          <p:val>
                                            <p:strVal val="#ppt_w"/>
                                          </p:val>
                                        </p:tav>
                                      </p:tavLst>
                                    </p:anim>
                                    <p:anim calcmode="lin" valueType="num">
                                      <p:cBhvr>
                                        <p:cTn id="8" dur="1000" fill="hold"/>
                                        <p:tgtEl>
                                          <p:spTgt spid="36866"/>
                                        </p:tgtEl>
                                        <p:attrNameLst>
                                          <p:attrName>ppt_h</p:attrName>
                                        </p:attrNameLst>
                                      </p:cBhvr>
                                      <p:tavLst>
                                        <p:tav tm="0">
                                          <p:val>
                                            <p:strVal val="#ppt_h"/>
                                          </p:val>
                                        </p:tav>
                                        <p:tav tm="100000">
                                          <p:val>
                                            <p:strVal val="#ppt_h"/>
                                          </p:val>
                                        </p:tav>
                                      </p:tavLst>
                                    </p:anim>
                                    <p:animEffect transition="in" filter="fade">
                                      <p:cBhvr>
                                        <p:cTn id="9" dur="1000"/>
                                        <p:tgtEl>
                                          <p:spTgt spid="36866"/>
                                        </p:tgtEl>
                                      </p:cBhvr>
                                    </p:animEffect>
                                  </p:childTnLst>
                                </p:cTn>
                              </p:par>
                              <p:par>
                                <p:cTn id="10" presetID="4" presetClass="entr" presetSubtype="16" fill="hold" grpId="0" nodeType="withEffect">
                                  <p:stCondLst>
                                    <p:cond delay="0"/>
                                  </p:stCondLst>
                                  <p:childTnLst>
                                    <p:set>
                                      <p:cBhvr>
                                        <p:cTn id="11" dur="1" fill="hold">
                                          <p:stCondLst>
                                            <p:cond delay="0"/>
                                          </p:stCondLst>
                                        </p:cTn>
                                        <p:tgtEl>
                                          <p:spTgt spid="36867"/>
                                        </p:tgtEl>
                                        <p:attrNameLst>
                                          <p:attrName>style.visibility</p:attrName>
                                        </p:attrNameLst>
                                      </p:cBhvr>
                                      <p:to>
                                        <p:strVal val="visible"/>
                                      </p:to>
                                    </p:set>
                                    <p:animEffect transition="in" filter="box(in)">
                                      <p:cBhvr>
                                        <p:cTn id="12" dur="5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giặc đốt làng2"/>
          <p:cNvPicPr>
            <a:picLocks noChangeAspect="1"/>
          </p:cNvPicPr>
          <p:nvPr/>
        </p:nvPicPr>
        <p:blipFill>
          <a:blip r:embed="rId2"/>
          <a:stretch>
            <a:fillRect/>
          </a:stretch>
        </p:blipFill>
        <p:spPr>
          <a:xfrm>
            <a:off x="179388" y="260350"/>
            <a:ext cx="8785225" cy="6305550"/>
          </a:xfrm>
          <a:prstGeom prst="rect">
            <a:avLst/>
          </a:prstGeom>
          <a:noFill/>
          <a:ln w="9525">
            <a:noFill/>
          </a:ln>
        </p:spPr>
      </p:pic>
      <p:sp>
        <p:nvSpPr>
          <p:cNvPr id="37891" name="Text Box 3"/>
          <p:cNvSpPr txBox="1"/>
          <p:nvPr/>
        </p:nvSpPr>
        <p:spPr>
          <a:xfrm>
            <a:off x="3132138" y="5851525"/>
            <a:ext cx="2879725" cy="457200"/>
          </a:xfrm>
          <a:prstGeom prst="rect">
            <a:avLst/>
          </a:prstGeom>
          <a:solidFill>
            <a:srgbClr val="000000"/>
          </a:solidFill>
          <a:ln w="9525">
            <a:noFill/>
          </a:ln>
        </p:spPr>
        <p:txBody>
          <a:bodyPr>
            <a:spAutoFit/>
          </a:bodyPr>
          <a:lstStyle/>
          <a:p>
            <a:pPr>
              <a:spcBef>
                <a:spcPct val="50000"/>
              </a:spcBef>
            </a:pPr>
            <a:r>
              <a:rPr sz="2400" dirty="0">
                <a:solidFill>
                  <a:srgbClr val="FFFF00"/>
                </a:solidFill>
                <a:latin typeface="Arial" panose="020B0604020202020204" pitchFamily="34" charset="0"/>
              </a:rPr>
              <a:t>GIẶC ĐỐT LÀNG</a:t>
            </a:r>
            <a:endParaRPr lang="vi-VN" altLang="x-none" sz="2400" dirty="0">
              <a:solidFill>
                <a:srgbClr val="FFFF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diamond(in)">
                                      <p:cBhvr>
                                        <p:cTn id="7" dur="2000"/>
                                        <p:tgtEl>
                                          <p:spTgt spid="3789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7891"/>
                                        </p:tgtEl>
                                        <p:attrNameLst>
                                          <p:attrName>style.visibility</p:attrName>
                                        </p:attrNameLst>
                                      </p:cBhvr>
                                      <p:to>
                                        <p:strVal val="visible"/>
                                      </p:to>
                                    </p:set>
                                    <p:animEffect transition="in" filter="box(in)">
                                      <p:cBhvr>
                                        <p:cTn id="10"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NH NHAN DAN DI KHANG CHIEN"/>
          <p:cNvPicPr>
            <a:picLocks noChangeAspect="1"/>
          </p:cNvPicPr>
          <p:nvPr/>
        </p:nvPicPr>
        <p:blipFill>
          <a:blip r:embed="rId2"/>
          <a:stretch>
            <a:fillRect/>
          </a:stretch>
        </p:blipFill>
        <p:spPr>
          <a:xfrm>
            <a:off x="0" y="0"/>
            <a:ext cx="9144000" cy="5445125"/>
          </a:xfrm>
          <a:prstGeom prst="rect">
            <a:avLst/>
          </a:prstGeom>
          <a:noFill/>
          <a:ln w="9525">
            <a:noFill/>
          </a:ln>
        </p:spPr>
      </p:pic>
      <p:sp>
        <p:nvSpPr>
          <p:cNvPr id="38915" name="Text Box 3"/>
          <p:cNvSpPr txBox="1"/>
          <p:nvPr/>
        </p:nvSpPr>
        <p:spPr>
          <a:xfrm>
            <a:off x="179388" y="5589588"/>
            <a:ext cx="7993062" cy="519112"/>
          </a:xfrm>
          <a:prstGeom prst="rect">
            <a:avLst/>
          </a:prstGeom>
          <a:noFill/>
          <a:ln w="9525">
            <a:noFill/>
          </a:ln>
        </p:spPr>
        <p:txBody>
          <a:bodyPr>
            <a:spAutoFit/>
          </a:bodyPr>
          <a:lstStyle/>
          <a:p>
            <a:pPr>
              <a:spcBef>
                <a:spcPct val="50000"/>
              </a:spcBef>
            </a:pPr>
            <a:r>
              <a:rPr lang="vi-VN" altLang="x-none" sz="2800" b="1" dirty="0">
                <a:solidFill>
                  <a:srgbClr val="660033"/>
                </a:solidFill>
                <a:latin typeface="Arial" panose="020B0604020202020204" pitchFamily="34" charset="0"/>
              </a:rPr>
              <a:t>        NHÂN DÂN QUYẾT TÂM CHỐNG PHÁP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ppt_w</p:attrName>
                                        </p:attrNameLst>
                                      </p:cBhvr>
                                      <p:tavLst>
                                        <p:tav tm="0">
                                          <p:val>
                                            <p:strVal val="#ppt_w*0.70"/>
                                          </p:val>
                                        </p:tav>
                                        <p:tav tm="100000">
                                          <p:val>
                                            <p:strVal val="#ppt_w"/>
                                          </p:val>
                                        </p:tav>
                                      </p:tavLst>
                                    </p:anim>
                                    <p:anim calcmode="lin" valueType="num">
                                      <p:cBhvr>
                                        <p:cTn id="8" dur="500" fill="hold"/>
                                        <p:tgtEl>
                                          <p:spTgt spid="38914"/>
                                        </p:tgtEl>
                                        <p:attrNameLst>
                                          <p:attrName>ppt_h</p:attrName>
                                        </p:attrNameLst>
                                      </p:cBhvr>
                                      <p:tavLst>
                                        <p:tav tm="0">
                                          <p:val>
                                            <p:strVal val="#ppt_h"/>
                                          </p:val>
                                        </p:tav>
                                        <p:tav tm="100000">
                                          <p:val>
                                            <p:strVal val="#ppt_h"/>
                                          </p:val>
                                        </p:tav>
                                      </p:tavLst>
                                    </p:anim>
                                    <p:animEffect transition="in" filter="fade">
                                      <p:cBhvr>
                                        <p:cTn id="9" dur="500"/>
                                        <p:tgtEl>
                                          <p:spTgt spid="38914"/>
                                        </p:tgtEl>
                                      </p:cBhvr>
                                    </p:animEffect>
                                  </p:childTnLst>
                                </p:cTn>
                              </p:par>
                              <p:par>
                                <p:cTn id="10" presetID="45" presetClass="entr" presetSubtype="0" fill="hold" grpId="0" nodeType="withEffect">
                                  <p:stCondLst>
                                    <p:cond delay="0"/>
                                  </p:stCondLst>
                                  <p:iterate type="lt">
                                    <p:tmPct val="10000"/>
                                  </p:iterate>
                                  <p:childTnLst>
                                    <p:set>
                                      <p:cBhvr>
                                        <p:cTn id="11" dur="1" fill="hold">
                                          <p:stCondLst>
                                            <p:cond delay="0"/>
                                          </p:stCondLst>
                                        </p:cTn>
                                        <p:tgtEl>
                                          <p:spTgt spid="38915"/>
                                        </p:tgtEl>
                                        <p:attrNameLst>
                                          <p:attrName>style.visibility</p:attrName>
                                        </p:attrNameLst>
                                      </p:cBhvr>
                                      <p:to>
                                        <p:strVal val="visible"/>
                                      </p:to>
                                    </p:set>
                                    <p:animEffect transition="in" filter="fade">
                                      <p:cBhvr>
                                        <p:cTn id="12" dur="500"/>
                                        <p:tgtEl>
                                          <p:spTgt spid="38915"/>
                                        </p:tgtEl>
                                      </p:cBhvr>
                                    </p:animEffect>
                                    <p:anim calcmode="lin" valueType="num">
                                      <p:cBhvr>
                                        <p:cTn id="13" dur="500" fill="hold"/>
                                        <p:tgtEl>
                                          <p:spTgt spid="38915"/>
                                        </p:tgtEl>
                                        <p:attrNameLst>
                                          <p:attrName>ppt_w</p:attrName>
                                        </p:attrNameLst>
                                      </p:cBhvr>
                                      <p:tavLst>
                                        <p:tav tm="0" fmla="#ppt_w*sin(2.5*pi*$)">
                                          <p:val>
                                            <p:fltVal val="0"/>
                                          </p:val>
                                        </p:tav>
                                        <p:tav tm="100000">
                                          <p:val>
                                            <p:fltVal val="1"/>
                                          </p:val>
                                        </p:tav>
                                      </p:tavLst>
                                    </p:anim>
                                    <p:anim calcmode="lin" valueType="num">
                                      <p:cBhvr>
                                        <p:cTn id="14" dur="500" fill="hold"/>
                                        <p:tgtEl>
                                          <p:spTgt spid="389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XomlamgiayoganHanoi"/>
          <p:cNvPicPr>
            <a:picLocks noChangeAspect="1"/>
          </p:cNvPicPr>
          <p:nvPr/>
        </p:nvPicPr>
        <p:blipFill>
          <a:blip r:embed="rId2"/>
          <a:stretch>
            <a:fillRect/>
          </a:stretch>
        </p:blipFill>
        <p:spPr>
          <a:xfrm>
            <a:off x="0" y="0"/>
            <a:ext cx="9144000" cy="59499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box(in)">
                                      <p:cBhvr>
                                        <p:cTn id="7"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lang que viet 9"/>
          <p:cNvPicPr>
            <a:picLocks noChangeAspect="1"/>
          </p:cNvPicPr>
          <p:nvPr/>
        </p:nvPicPr>
        <p:blipFill>
          <a:blip r:embed="rId2"/>
          <a:stretch>
            <a:fillRect/>
          </a:stretch>
        </p:blipFill>
        <p:spPr>
          <a:xfrm>
            <a:off x="0" y="0"/>
            <a:ext cx="9144000" cy="6858000"/>
          </a:xfrm>
          <a:prstGeom prst="rect">
            <a:avLst/>
          </a:prstGeom>
          <a:noFill/>
          <a:ln w="9525">
            <a:noFill/>
          </a:ln>
        </p:spPr>
      </p:pic>
      <p:sp>
        <p:nvSpPr>
          <p:cNvPr id="40963" name="Text Box 3"/>
          <p:cNvSpPr txBox="1"/>
          <p:nvPr/>
        </p:nvSpPr>
        <p:spPr>
          <a:xfrm>
            <a:off x="1547813" y="5013325"/>
            <a:ext cx="7056437" cy="1160463"/>
          </a:xfrm>
          <a:prstGeom prst="rect">
            <a:avLst/>
          </a:prstGeom>
          <a:noFill/>
          <a:ln w="9525">
            <a:noFill/>
          </a:ln>
        </p:spPr>
        <p:txBody>
          <a:bodyPr>
            <a:spAutoFit/>
          </a:bodyPr>
          <a:lstStyle/>
          <a:p>
            <a:pPr>
              <a:spcBef>
                <a:spcPct val="50000"/>
              </a:spcBef>
            </a:pPr>
            <a:r>
              <a:rPr lang="vi-VN" altLang="x-none" dirty="0">
                <a:latin typeface="Arial" panose="020B0604020202020204" pitchFamily="34" charset="0"/>
              </a:rPr>
              <a:t>             </a:t>
            </a:r>
            <a:r>
              <a:rPr lang="vi-VN" altLang="x-none" sz="2800" b="1" dirty="0">
                <a:solidFill>
                  <a:srgbClr val="FF0000"/>
                </a:solidFill>
                <a:latin typeface="Arial" panose="020B0604020202020204" pitchFamily="34" charset="0"/>
              </a:rPr>
              <a:t>Cây đa cũ, bến đò xưa</a:t>
            </a:r>
          </a:p>
          <a:p>
            <a:pPr>
              <a:spcBef>
                <a:spcPct val="50000"/>
              </a:spcBef>
            </a:pPr>
            <a:r>
              <a:rPr lang="vi-VN" altLang="x-none" sz="2800" b="1" dirty="0">
                <a:solidFill>
                  <a:srgbClr val="FF0000"/>
                </a:solidFill>
                <a:latin typeface="Arial" panose="020B0604020202020204" pitchFamily="34" charset="0"/>
              </a:rPr>
              <a:t>Bộ hành có nghĩa nắng mưa cũng chờ</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slide(fromBottom)">
                                      <p:cBhvr>
                                        <p:cTn id="7" dur="500"/>
                                        <p:tgtEl>
                                          <p:spTgt spid="4096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0963"/>
                                        </p:tgtEl>
                                        <p:attrNameLst>
                                          <p:attrName>style.visibility</p:attrName>
                                        </p:attrNameLst>
                                      </p:cBhvr>
                                      <p:to>
                                        <p:strVal val="visible"/>
                                      </p:to>
                                    </p:set>
                                    <p:animEffect transition="in" filter="strips(downLeft)">
                                      <p:cBhvr>
                                        <p:cTn id="10"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inh lang"/>
          <p:cNvPicPr>
            <a:picLocks noChangeAspect="1"/>
          </p:cNvPicPr>
          <p:nvPr/>
        </p:nvPicPr>
        <p:blipFill>
          <a:blip r:embed="rId2"/>
          <a:stretch>
            <a:fillRect/>
          </a:stretch>
        </p:blipFill>
        <p:spPr>
          <a:xfrm>
            <a:off x="0" y="0"/>
            <a:ext cx="9144000" cy="5575300"/>
          </a:xfrm>
          <a:prstGeom prst="rect">
            <a:avLst/>
          </a:prstGeom>
          <a:noFill/>
          <a:ln w="9525">
            <a:noFill/>
          </a:ln>
        </p:spPr>
      </p:pic>
      <p:sp>
        <p:nvSpPr>
          <p:cNvPr id="41987" name="Text Box 3"/>
          <p:cNvSpPr txBox="1"/>
          <p:nvPr/>
        </p:nvSpPr>
        <p:spPr>
          <a:xfrm>
            <a:off x="0" y="5661025"/>
            <a:ext cx="9144000" cy="1311275"/>
          </a:xfrm>
          <a:prstGeom prst="rect">
            <a:avLst/>
          </a:prstGeom>
          <a:solidFill>
            <a:srgbClr val="FFFF00"/>
          </a:solidFill>
          <a:ln w="9525">
            <a:noFill/>
          </a:ln>
        </p:spPr>
        <p:txBody>
          <a:bodyPr>
            <a:spAutoFit/>
          </a:bodyPr>
          <a:lstStyle/>
          <a:p>
            <a:pPr>
              <a:spcBef>
                <a:spcPct val="50000"/>
              </a:spcBef>
            </a:pPr>
            <a:r>
              <a:rPr lang="vi-VN" altLang="x-none" sz="3200" dirty="0">
                <a:solidFill>
                  <a:srgbClr val="000099"/>
                </a:solidFill>
                <a:latin typeface="Arial" panose="020B0604020202020204" pitchFamily="34" charset="0"/>
              </a:rPr>
              <a:t>               MÁI ĐÌNH LÀNG VIỆT</a:t>
            </a:r>
          </a:p>
          <a:p>
            <a:pPr>
              <a:spcBef>
                <a:spcPct val="50000"/>
              </a:spcBef>
            </a:pPr>
            <a:endParaRPr lang="vi-VN" altLang="x-none" sz="3200" dirty="0">
              <a:solidFill>
                <a:srgbClr val="000099"/>
              </a:solidFill>
              <a:latin typeface="Arial" panose="020B0604020202020204" pitchFamily="34"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diamond(in)">
                                      <p:cBhvr>
                                        <p:cTn id="7" dur="2000"/>
                                        <p:tgtEl>
                                          <p:spTgt spid="4198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1987"/>
                                        </p:tgtEl>
                                        <p:attrNameLst>
                                          <p:attrName>style.visibility</p:attrName>
                                        </p:attrNameLst>
                                      </p:cBhvr>
                                      <p:to>
                                        <p:strVal val="visible"/>
                                      </p:to>
                                    </p:set>
                                    <p:animEffect transition="in" filter="circle(in)">
                                      <p:cBhvr>
                                        <p:cTn id="10" dur="20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lang que viet 5"/>
          <p:cNvPicPr>
            <a:picLocks noChangeAspect="1"/>
          </p:cNvPicPr>
          <p:nvPr/>
        </p:nvPicPr>
        <p:blipFill>
          <a:blip r:embed="rId2"/>
          <a:stretch>
            <a:fillRect/>
          </a:stretch>
        </p:blipFill>
        <p:spPr>
          <a:xfrm>
            <a:off x="0" y="0"/>
            <a:ext cx="9144000" cy="5661025"/>
          </a:xfrm>
          <a:prstGeom prst="rect">
            <a:avLst/>
          </a:prstGeom>
          <a:noFill/>
          <a:ln w="9525">
            <a:noFill/>
          </a:ln>
        </p:spPr>
      </p:pic>
      <p:sp>
        <p:nvSpPr>
          <p:cNvPr id="43011" name="Text Box 3"/>
          <p:cNvSpPr txBox="1"/>
          <p:nvPr/>
        </p:nvSpPr>
        <p:spPr>
          <a:xfrm>
            <a:off x="0" y="5805488"/>
            <a:ext cx="8964613" cy="946150"/>
          </a:xfrm>
          <a:prstGeom prst="rect">
            <a:avLst/>
          </a:prstGeom>
          <a:noFill/>
          <a:ln w="9525">
            <a:noFill/>
          </a:ln>
        </p:spPr>
        <p:txBody>
          <a:bodyPr>
            <a:spAutoFit/>
          </a:bodyPr>
          <a:lstStyle/>
          <a:p>
            <a:pPr algn="just">
              <a:spcBef>
                <a:spcPct val="50000"/>
              </a:spcBef>
            </a:pPr>
            <a:r>
              <a:rPr lang="vi-VN" altLang="x-none" sz="2800" b="1" dirty="0">
                <a:solidFill>
                  <a:srgbClr val="FF0000"/>
                </a:solidFill>
                <a:latin typeface="Arial" panose="020B0604020202020204" pitchFamily="34" charset="0"/>
              </a:rPr>
              <a:t>CUỘC SỐNG NGƯỜI NÔNG DÂN NHỮNG NGÀY ĐẦU TẢN CƯ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circle(in)">
                                      <p:cBhvr>
                                        <p:cTn id="7" dur="2000"/>
                                        <p:tgtEl>
                                          <p:spTgt spid="43010"/>
                                        </p:tgtEl>
                                      </p:cBhvr>
                                    </p:animEffect>
                                  </p:childTnLst>
                                </p:cTn>
                              </p:par>
                              <p:par>
                                <p:cTn id="8" presetID="45" presetClass="entr" presetSubtype="0" fill="hold" grpId="0" nodeType="withEffect">
                                  <p:stCondLst>
                                    <p:cond delay="0"/>
                                  </p:stCondLst>
                                  <p:iterate type="lt">
                                    <p:tmPct val="10000"/>
                                  </p:iterate>
                                  <p:childTnLst>
                                    <p:set>
                                      <p:cBhvr>
                                        <p:cTn id="9" dur="1" fill="hold">
                                          <p:stCondLst>
                                            <p:cond delay="0"/>
                                          </p:stCondLst>
                                        </p:cTn>
                                        <p:tgtEl>
                                          <p:spTgt spid="43011"/>
                                        </p:tgtEl>
                                        <p:attrNameLst>
                                          <p:attrName>style.visibility</p:attrName>
                                        </p:attrNameLst>
                                      </p:cBhvr>
                                      <p:to>
                                        <p:strVal val="visible"/>
                                      </p:to>
                                    </p:set>
                                    <p:animEffect transition="in" filter="fade">
                                      <p:cBhvr>
                                        <p:cTn id="10" dur="500"/>
                                        <p:tgtEl>
                                          <p:spTgt spid="43011"/>
                                        </p:tgtEl>
                                      </p:cBhvr>
                                    </p:animEffect>
                                    <p:anim calcmode="lin" valueType="num">
                                      <p:cBhvr>
                                        <p:cTn id="11" dur="500" fill="hold"/>
                                        <p:tgtEl>
                                          <p:spTgt spid="43011"/>
                                        </p:tgtEl>
                                        <p:attrNameLst>
                                          <p:attrName>ppt_w</p:attrName>
                                        </p:attrNameLst>
                                      </p:cBhvr>
                                      <p:tavLst>
                                        <p:tav tm="0" fmla="#ppt_w*sin(2.5*pi*$)">
                                          <p:val>
                                            <p:fltVal val="0"/>
                                          </p:val>
                                        </p:tav>
                                        <p:tav tm="100000">
                                          <p:val>
                                            <p:fltVal val="1"/>
                                          </p:val>
                                        </p:tav>
                                      </p:tavLst>
                                    </p:anim>
                                    <p:anim calcmode="lin" valueType="num">
                                      <p:cBhvr>
                                        <p:cTn id="12" dur="500" fill="hold"/>
                                        <p:tgtEl>
                                          <p:spTgt spid="430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lang que viet 7"/>
          <p:cNvPicPr>
            <a:picLocks noChangeAspect="1"/>
          </p:cNvPicPr>
          <p:nvPr/>
        </p:nvPicPr>
        <p:blipFill>
          <a:blip r:embed="rId2"/>
          <a:stretch>
            <a:fillRect/>
          </a:stretch>
        </p:blipFill>
        <p:spPr>
          <a:xfrm>
            <a:off x="0" y="0"/>
            <a:ext cx="9144000" cy="5949950"/>
          </a:xfrm>
          <a:prstGeom prst="rect">
            <a:avLst/>
          </a:prstGeom>
          <a:noFill/>
          <a:ln w="9525">
            <a:noFill/>
          </a:ln>
        </p:spPr>
      </p:pic>
      <p:sp>
        <p:nvSpPr>
          <p:cNvPr id="45059" name="Text Box 3"/>
          <p:cNvSpPr txBox="1"/>
          <p:nvPr/>
        </p:nvSpPr>
        <p:spPr>
          <a:xfrm>
            <a:off x="323850" y="6005513"/>
            <a:ext cx="7848600" cy="519112"/>
          </a:xfrm>
          <a:prstGeom prst="rect">
            <a:avLst/>
          </a:prstGeom>
          <a:noFill/>
          <a:ln w="9525">
            <a:noFill/>
          </a:ln>
        </p:spPr>
        <p:txBody>
          <a:bodyPr>
            <a:spAutoFit/>
          </a:bodyPr>
          <a:lstStyle/>
          <a:p>
            <a:pPr>
              <a:spcBef>
                <a:spcPct val="50000"/>
              </a:spcBef>
            </a:pPr>
            <a:r>
              <a:rPr lang="vi-VN" altLang="x-none" sz="2800" b="1" dirty="0">
                <a:solidFill>
                  <a:srgbClr val="CC00FF"/>
                </a:solidFill>
                <a:latin typeface="Arial" panose="020B0604020202020204" pitchFamily="34" charset="0"/>
              </a:rPr>
              <a:t>                         CỔNG LÀNG XƯA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slide(fromBottom)">
                                      <p:cBhvr>
                                        <p:cTn id="7" dur="500"/>
                                        <p:tgtEl>
                                          <p:spTgt spid="4505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5059"/>
                                        </p:tgtEl>
                                        <p:attrNameLst>
                                          <p:attrName>style.visibility</p:attrName>
                                        </p:attrNameLst>
                                      </p:cBhvr>
                                      <p:to>
                                        <p:strVal val="visible"/>
                                      </p:to>
                                    </p:set>
                                    <p:animEffect transition="in" filter="strips(downLeft)">
                                      <p:cBhvr>
                                        <p:cTn id="10" dur="5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descr="C:\Users\Administrator\Desktop\tải xuống.jpg"/>
          <p:cNvPicPr>
            <a:picLocks noChangeAspect="1"/>
          </p:cNvPicPr>
          <p:nvPr/>
        </p:nvPicPr>
        <p:blipFill>
          <a:blip r:embed="rId2"/>
          <a:stretch>
            <a:fillRect/>
          </a:stretch>
        </p:blipFill>
        <p:spPr>
          <a:xfrm>
            <a:off x="381000" y="3048000"/>
            <a:ext cx="4114800" cy="3505200"/>
          </a:xfrm>
          <a:prstGeom prst="rect">
            <a:avLst/>
          </a:prstGeom>
          <a:noFill/>
          <a:ln w="9525">
            <a:noFill/>
          </a:ln>
        </p:spPr>
      </p:pic>
      <p:pic>
        <p:nvPicPr>
          <p:cNvPr id="18438" name="Picture 6" descr="C:\Users\Administrator\Desktop\tải xuống (1).jpg"/>
          <p:cNvPicPr>
            <a:picLocks noChangeAspect="1"/>
          </p:cNvPicPr>
          <p:nvPr/>
        </p:nvPicPr>
        <p:blipFill>
          <a:blip r:embed="rId3"/>
          <a:stretch>
            <a:fillRect/>
          </a:stretch>
        </p:blipFill>
        <p:spPr>
          <a:xfrm>
            <a:off x="152400" y="152400"/>
            <a:ext cx="4343400" cy="2590800"/>
          </a:xfrm>
          <a:prstGeom prst="rect">
            <a:avLst/>
          </a:prstGeom>
          <a:noFill/>
          <a:ln w="9525">
            <a:noFill/>
          </a:ln>
        </p:spPr>
      </p:pic>
      <p:pic>
        <p:nvPicPr>
          <p:cNvPr id="18439" name="Picture 7" descr="C:\Users\Administrator\Desktop\tải xuống (3).jpg"/>
          <p:cNvPicPr>
            <a:picLocks noChangeAspect="1"/>
          </p:cNvPicPr>
          <p:nvPr/>
        </p:nvPicPr>
        <p:blipFill>
          <a:blip r:embed="rId4"/>
          <a:stretch>
            <a:fillRect/>
          </a:stretch>
        </p:blipFill>
        <p:spPr>
          <a:xfrm>
            <a:off x="5029200" y="152400"/>
            <a:ext cx="3733800" cy="3873500"/>
          </a:xfrm>
          <a:prstGeom prst="rect">
            <a:avLst/>
          </a:prstGeom>
          <a:noFill/>
          <a:ln w="9525">
            <a:noFill/>
          </a:ln>
        </p:spPr>
      </p:pic>
      <p:sp>
        <p:nvSpPr>
          <p:cNvPr id="2" name="Rectangle 1"/>
          <p:cNvSpPr/>
          <p:nvPr/>
        </p:nvSpPr>
        <p:spPr>
          <a:xfrm>
            <a:off x="5029200" y="4648200"/>
            <a:ext cx="3962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600" b="1" i="0" u="none" strike="noStrike" kern="1200" cap="none" spc="0" normalizeH="0" baseline="0" noProof="0" smtClean="0">
                <a:ln>
                  <a:noFill/>
                </a:ln>
                <a:solidFill>
                  <a:schemeClr val="tx1"/>
                </a:solidFill>
                <a:effectLst/>
                <a:uLnTx/>
                <a:uFillTx/>
                <a:latin typeface="+mn-lt"/>
                <a:ea typeface="+mn-ea"/>
                <a:cs typeface="+mn-cs"/>
              </a:rPr>
              <a:t>NHÀ VĂN KIM LÂN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8437"/>
                                        </p:tgtEl>
                                        <p:attrNameLst>
                                          <p:attrName>style.visibility</p:attrName>
                                        </p:attrNameLst>
                                      </p:cBhvr>
                                      <p:to>
                                        <p:strVal val="visible"/>
                                      </p:to>
                                    </p:set>
                                    <p:anim calcmode="lin" valueType="num">
                                      <p:cBhvr additive="base">
                                        <p:cTn id="9" dur="500" fill="hold"/>
                                        <p:tgtEl>
                                          <p:spTgt spid="18437"/>
                                        </p:tgtEl>
                                        <p:attrNameLst>
                                          <p:attrName>ppt_x</p:attrName>
                                        </p:attrNameLst>
                                      </p:cBhvr>
                                      <p:tavLst>
                                        <p:tav tm="0">
                                          <p:val>
                                            <p:strVal val="#ppt_x"/>
                                          </p:val>
                                        </p:tav>
                                        <p:tav tm="100000">
                                          <p:val>
                                            <p:strVal val="#ppt_x"/>
                                          </p:val>
                                        </p:tav>
                                      </p:tavLst>
                                    </p:anim>
                                    <p:anim calcmode="lin" valueType="num">
                                      <p:cBhvr additive="base">
                                        <p:cTn id="10" dur="500" fill="hold"/>
                                        <p:tgtEl>
                                          <p:spTgt spid="18437"/>
                                        </p:tgtEl>
                                        <p:attrNameLst>
                                          <p:attrName>ppt_y</p:attrName>
                                        </p:attrNameLst>
                                      </p:cBhvr>
                                      <p:tavLst>
                                        <p:tav tm="0">
                                          <p:val>
                                            <p:strVal val="1+#ppt_h/2"/>
                                          </p:val>
                                        </p:tav>
                                        <p:tav tm="100000">
                                          <p:val>
                                            <p:strVal val="#ppt_y"/>
                                          </p:val>
                                        </p:tav>
                                      </p:tavLst>
                                    </p:anim>
                                  </p:childTnLst>
                                </p:cTn>
                              </p:par>
                              <p:par>
                                <p:cTn id="11" presetID="6" presetClass="entr" presetSubtype="16" fill="hold" nodeType="withEffect">
                                  <p:stCondLst>
                                    <p:cond delay="0"/>
                                  </p:stCondLst>
                                  <p:childTnLst>
                                    <p:set>
                                      <p:cBhvr>
                                        <p:cTn id="12" dur="1" fill="hold">
                                          <p:stCondLst>
                                            <p:cond delay="0"/>
                                          </p:stCondLst>
                                        </p:cTn>
                                        <p:tgtEl>
                                          <p:spTgt spid="18439"/>
                                        </p:tgtEl>
                                        <p:attrNameLst>
                                          <p:attrName>style.visibility</p:attrName>
                                        </p:attrNameLst>
                                      </p:cBhvr>
                                      <p:to>
                                        <p:strVal val="visible"/>
                                      </p:to>
                                    </p:set>
                                    <p:animEffect transition="in" filter="circle(in)">
                                      <p:cBhvr>
                                        <p:cTn id="13" dur="20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s 6144"/>
          <p:cNvSpPr/>
          <p:nvPr/>
        </p:nvSpPr>
        <p:spPr>
          <a:xfrm>
            <a:off x="-65405" y="0"/>
            <a:ext cx="9209405" cy="990600"/>
          </a:xfrm>
          <a:prstGeom prst="rect">
            <a:avLst/>
          </a:prstGeom>
          <a:gradFill rotWithShape="0">
            <a:gsLst>
              <a:gs pos="0">
                <a:srgbClr val="FF9966"/>
              </a:gs>
              <a:gs pos="100000">
                <a:srgbClr val="FFFFFF"/>
              </a:gs>
            </a:gsLst>
            <a:lin ang="5400000" scaled="1"/>
            <a:tileRect/>
          </a:gradFill>
          <a:ln w="9360" cap="flat" cmpd="sng">
            <a:solidFill>
              <a:srgbClr val="FFFFFF"/>
            </a:solidFill>
            <a:prstDash val="solid"/>
            <a:miter/>
            <a:headEnd type="none" w="med" len="med"/>
            <a:tailEnd type="none" w="med" len="med"/>
          </a:ln>
        </p:spPr>
        <p:txBody>
          <a:bodyPr wrap="none" lIns="90000" tIns="46800" rIns="90000" bIns="46800" anchor="ctr"/>
          <a:lstStyle/>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4000" dirty="0" err="1">
                <a:solidFill>
                  <a:srgbClr val="800000"/>
                </a:solidFill>
                <a:latin typeface="Times New Roman" panose="02020603050405020304" pitchFamily="18" charset="0"/>
              </a:rPr>
              <a:t>LÀNG</a:t>
            </a:r>
          </a:p>
        </p:txBody>
      </p:sp>
      <p:sp>
        <p:nvSpPr>
          <p:cNvPr id="6146" name="Text Box 6145"/>
          <p:cNvSpPr txBox="1"/>
          <p:nvPr/>
        </p:nvSpPr>
        <p:spPr>
          <a:xfrm>
            <a:off x="0" y="-76200"/>
            <a:ext cx="3352800" cy="523240"/>
          </a:xfrm>
          <a:prstGeom prst="rect">
            <a:avLst/>
          </a:prstGeom>
          <a:noFill/>
          <a:ln w="9525">
            <a:noFill/>
          </a:ln>
        </p:spPr>
        <p:txBody>
          <a:bodyPr lIns="90000" tIns="46800" rIns="90000" bIns="46800">
            <a:spAutoFit/>
          </a:bodyPr>
          <a:lstStyle/>
          <a:p>
            <a:pPr defTabSz="449580">
              <a:spcBef>
                <a:spcPts val="175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800" b="1" err="1">
                <a:solidFill>
                  <a:srgbClr val="000066"/>
                </a:solidFill>
                <a:latin typeface="Times New Roman" panose="02020603050405020304" pitchFamily="18" charset="0"/>
              </a:rPr>
              <a:t>Tiết</a:t>
            </a:r>
            <a:r>
              <a:rPr lang="en-US" altLang="x-none" sz="2800" b="1">
                <a:solidFill>
                  <a:srgbClr val="000066"/>
                </a:solidFill>
                <a:latin typeface="Times New Roman" panose="02020603050405020304" pitchFamily="18" charset="0"/>
              </a:rPr>
              <a:t> :37,38</a:t>
            </a:r>
          </a:p>
        </p:txBody>
      </p:sp>
      <p:sp>
        <p:nvSpPr>
          <p:cNvPr id="6147" name="Text Box 6146"/>
          <p:cNvSpPr txBox="1"/>
          <p:nvPr/>
        </p:nvSpPr>
        <p:spPr>
          <a:xfrm>
            <a:off x="7239000" y="381000"/>
            <a:ext cx="3352800" cy="581025"/>
          </a:xfrm>
          <a:prstGeom prst="rect">
            <a:avLst/>
          </a:prstGeom>
          <a:noFill/>
          <a:ln w="9525">
            <a:noFill/>
          </a:ln>
        </p:spPr>
        <p:txBody>
          <a:bodyPr lIns="90000" tIns="46800" rIns="90000" bIns="46800">
            <a:spAutoFit/>
          </a:bodyPr>
          <a:lstStyle/>
          <a:p>
            <a:pPr defTabSz="449580">
              <a:spcBef>
                <a:spcPts val="20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3200" b="1">
                <a:solidFill>
                  <a:srgbClr val="FF0066"/>
                </a:solidFill>
                <a:latin typeface="Times New Roman" panose="02020603050405020304" pitchFamily="18" charset="0"/>
              </a:rPr>
              <a:t>Kim </a:t>
            </a:r>
            <a:r>
              <a:rPr lang="en-US" altLang="x-none" sz="3200" b="1" err="1">
                <a:solidFill>
                  <a:srgbClr val="FF0066"/>
                </a:solidFill>
                <a:latin typeface="Times New Roman" panose="02020603050405020304" pitchFamily="18" charset="0"/>
              </a:rPr>
              <a:t>Lân</a:t>
            </a:r>
            <a:endParaRPr lang="en-US" altLang="x-none" sz="3200" b="1">
              <a:solidFill>
                <a:srgbClr val="FF0066"/>
              </a:solidFill>
              <a:latin typeface="Times New Roman" panose="02020603050405020304" pitchFamily="18" charset="0"/>
            </a:endParaRPr>
          </a:p>
        </p:txBody>
      </p:sp>
      <p:sp>
        <p:nvSpPr>
          <p:cNvPr id="6148" name="Straight Connector 6147"/>
          <p:cNvSpPr/>
          <p:nvPr/>
        </p:nvSpPr>
        <p:spPr>
          <a:xfrm flipH="1">
            <a:off x="5760720" y="1485900"/>
            <a:ext cx="635" cy="5372100"/>
          </a:xfrm>
          <a:prstGeom prst="line">
            <a:avLst/>
          </a:prstGeom>
          <a:ln w="9360" cap="flat" cmpd="sng">
            <a:solidFill>
              <a:srgbClr val="000000"/>
            </a:solidFill>
            <a:prstDash val="solid"/>
            <a:miter/>
            <a:headEnd type="none" w="med" len="med"/>
            <a:tailEnd type="none" w="med" len="med"/>
          </a:ln>
        </p:spPr>
      </p:sp>
      <p:pic>
        <p:nvPicPr>
          <p:cNvPr id="6150" name="Picture 6149"/>
          <p:cNvPicPr>
            <a:picLocks noChangeAspect="1"/>
          </p:cNvPicPr>
          <p:nvPr/>
        </p:nvPicPr>
        <p:blipFill>
          <a:blip r:embed="rId3"/>
          <a:stretch>
            <a:fillRect/>
          </a:stretch>
        </p:blipFill>
        <p:spPr>
          <a:xfrm>
            <a:off x="5890895" y="1791970"/>
            <a:ext cx="3253740" cy="3866515"/>
          </a:xfrm>
          <a:prstGeom prst="rect">
            <a:avLst/>
          </a:prstGeom>
          <a:noFill/>
          <a:ln w="9525">
            <a:noFill/>
          </a:ln>
        </p:spPr>
      </p:pic>
      <p:pic>
        <p:nvPicPr>
          <p:cNvPr id="6151" name="Picture 6150"/>
          <p:cNvPicPr>
            <a:picLocks noChangeAspect="1"/>
          </p:cNvPicPr>
          <p:nvPr/>
        </p:nvPicPr>
        <p:blipFill>
          <a:blip r:embed="rId4"/>
          <a:stretch>
            <a:fillRect/>
          </a:stretch>
        </p:blipFill>
        <p:spPr>
          <a:xfrm>
            <a:off x="5891530" y="1572895"/>
            <a:ext cx="3376295" cy="4772025"/>
          </a:xfrm>
          <a:prstGeom prst="rect">
            <a:avLst/>
          </a:prstGeom>
          <a:noFill/>
          <a:ln w="9525">
            <a:noFill/>
          </a:ln>
        </p:spPr>
      </p:pic>
      <p:sp>
        <p:nvSpPr>
          <p:cNvPr id="6152" name="Text Box 6151"/>
          <p:cNvSpPr txBox="1"/>
          <p:nvPr/>
        </p:nvSpPr>
        <p:spPr>
          <a:xfrm>
            <a:off x="230505" y="3315970"/>
            <a:ext cx="3200400" cy="520700"/>
          </a:xfrm>
          <a:prstGeom prst="rect">
            <a:avLst/>
          </a:prstGeom>
          <a:noFill/>
          <a:ln w="9525">
            <a:noFill/>
          </a:ln>
        </p:spPr>
        <p:txBody>
          <a:bodyPr lIns="90000" tIns="46800" rIns="90000" bIns="46800">
            <a:spAutoFit/>
          </a:bodyPr>
          <a:lstStyle/>
          <a:p>
            <a:pPr defTabSz="449580">
              <a:spcBef>
                <a:spcPts val="175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800" b="1" u="sng">
                <a:solidFill>
                  <a:srgbClr val="000099"/>
                </a:solidFill>
                <a:latin typeface="Times New Roman" panose="02020603050405020304" pitchFamily="18" charset="0"/>
              </a:rPr>
              <a:t>2. </a:t>
            </a:r>
            <a:r>
              <a:rPr lang="en-US" altLang="x-none" sz="2800" b="1" u="sng" err="1">
                <a:solidFill>
                  <a:srgbClr val="000099"/>
                </a:solidFill>
                <a:latin typeface="Times New Roman" panose="02020603050405020304" pitchFamily="18" charset="0"/>
              </a:rPr>
              <a:t>Tác</a:t>
            </a:r>
            <a:r>
              <a:rPr lang="en-US" altLang="x-none" sz="2800" b="1" u="sng">
                <a:solidFill>
                  <a:srgbClr val="000099"/>
                </a:solidFill>
                <a:latin typeface="Times New Roman" panose="02020603050405020304" pitchFamily="18" charset="0"/>
              </a:rPr>
              <a:t> </a:t>
            </a:r>
            <a:r>
              <a:rPr lang="en-US" altLang="x-none" sz="2800" b="1" u="sng" err="1">
                <a:solidFill>
                  <a:srgbClr val="000099"/>
                </a:solidFill>
                <a:latin typeface="Times New Roman" panose="02020603050405020304" pitchFamily="18" charset="0"/>
              </a:rPr>
              <a:t>phẩm</a:t>
            </a:r>
            <a:r>
              <a:rPr lang="en-US" altLang="x-none" sz="2800" b="1" u="sng">
                <a:solidFill>
                  <a:srgbClr val="000099"/>
                </a:solidFill>
                <a:latin typeface="Times New Roman" panose="02020603050405020304" pitchFamily="18" charset="0"/>
              </a:rPr>
              <a:t>.</a:t>
            </a:r>
          </a:p>
        </p:txBody>
      </p:sp>
      <p:sp>
        <p:nvSpPr>
          <p:cNvPr id="6153" name="Text Box 6152"/>
          <p:cNvSpPr txBox="1"/>
          <p:nvPr/>
        </p:nvSpPr>
        <p:spPr>
          <a:xfrm>
            <a:off x="164465" y="3817620"/>
            <a:ext cx="5596890" cy="708025"/>
          </a:xfrm>
          <a:prstGeom prst="rect">
            <a:avLst/>
          </a:prstGeom>
          <a:noFill/>
          <a:ln w="9525">
            <a:noFill/>
          </a:ln>
        </p:spPr>
        <p:txBody>
          <a:bodyPr wrap="square"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Sáng</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tác</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năm</a:t>
            </a:r>
            <a:r>
              <a:rPr lang="en-US" altLang="x-none" sz="2000" b="1">
                <a:solidFill>
                  <a:schemeClr val="tx1"/>
                </a:solidFill>
                <a:latin typeface="Times New Roman" panose="02020603050405020304" pitchFamily="18" charset="0"/>
              </a:rPr>
              <a:t> 1948,thời </a:t>
            </a:r>
            <a:r>
              <a:rPr lang="en-US" altLang="x-none" sz="2000" b="1" err="1">
                <a:solidFill>
                  <a:schemeClr val="tx1"/>
                </a:solidFill>
                <a:latin typeface="Times New Roman" panose="02020603050405020304" pitchFamily="18" charset="0"/>
              </a:rPr>
              <a:t>kỳ</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đầu</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kháng</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chiến</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chống</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Pháp.</a:t>
            </a:r>
          </a:p>
        </p:txBody>
      </p:sp>
      <p:sp>
        <p:nvSpPr>
          <p:cNvPr id="6154" name="Rectangles 6153"/>
          <p:cNvSpPr/>
          <p:nvPr/>
        </p:nvSpPr>
        <p:spPr>
          <a:xfrm>
            <a:off x="230505" y="628015"/>
            <a:ext cx="5659755" cy="3108960"/>
          </a:xfrm>
          <a:prstGeom prst="rect">
            <a:avLst/>
          </a:prstGeom>
          <a:noFill/>
          <a:ln w="9525">
            <a:noFill/>
          </a:ln>
        </p:spPr>
        <p:txBody>
          <a:bodyPr wrap="square" lIns="90000" tIns="46800" rIns="90000" bIns="46800">
            <a:spAutoFit/>
          </a:bodyPr>
          <a:lstStyle/>
          <a:p>
            <a:pP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800" b="1" err="1">
                <a:solidFill>
                  <a:srgbClr val="800000"/>
                </a:solidFill>
                <a:latin typeface="Times New Roman" panose="02020603050405020304" pitchFamily="18" charset="0"/>
              </a:rPr>
              <a:t>I.</a:t>
            </a:r>
            <a:r>
              <a:rPr lang="en-US" altLang="x-none" sz="2800" b="1" u="sng" err="1">
                <a:solidFill>
                  <a:srgbClr val="800000"/>
                </a:solidFill>
                <a:latin typeface="Times New Roman" panose="02020603050405020304" pitchFamily="18" charset="0"/>
              </a:rPr>
              <a:t>Đọc</a:t>
            </a:r>
            <a:r>
              <a:rPr lang="en-US" altLang="x-none" sz="2800" b="1" u="sng">
                <a:solidFill>
                  <a:srgbClr val="800000"/>
                </a:solidFill>
                <a:latin typeface="Times New Roman" panose="02020603050405020304" pitchFamily="18" charset="0"/>
              </a:rPr>
              <a:t> –</a:t>
            </a:r>
            <a:r>
              <a:rPr lang="en-US" altLang="x-none" sz="2800" b="1" u="sng" err="1">
                <a:solidFill>
                  <a:srgbClr val="800000"/>
                </a:solidFill>
                <a:latin typeface="Times New Roman" panose="02020603050405020304" pitchFamily="18" charset="0"/>
              </a:rPr>
              <a:t>hiểu</a:t>
            </a:r>
            <a:r>
              <a:rPr lang="en-US" altLang="x-none" sz="2800" b="1" u="sng">
                <a:solidFill>
                  <a:srgbClr val="800000"/>
                </a:solidFill>
                <a:latin typeface="Times New Roman" panose="02020603050405020304" pitchFamily="18" charset="0"/>
              </a:rPr>
              <a:t> </a:t>
            </a:r>
            <a:r>
              <a:rPr lang="en-US" altLang="x-none" sz="2800" b="1" u="sng" err="1">
                <a:solidFill>
                  <a:srgbClr val="800000"/>
                </a:solidFill>
                <a:latin typeface="Times New Roman" panose="02020603050405020304" pitchFamily="18" charset="0"/>
              </a:rPr>
              <a:t>chú</a:t>
            </a:r>
            <a:r>
              <a:rPr lang="en-US" altLang="x-none" sz="2800" b="1" u="sng">
                <a:solidFill>
                  <a:srgbClr val="800000"/>
                </a:solidFill>
                <a:latin typeface="Times New Roman" panose="02020603050405020304" pitchFamily="18" charset="0"/>
              </a:rPr>
              <a:t> </a:t>
            </a:r>
            <a:r>
              <a:rPr lang="en-US" altLang="x-none" sz="2800" b="1" u="sng" err="1">
                <a:solidFill>
                  <a:srgbClr val="800000"/>
                </a:solidFill>
                <a:latin typeface="Times New Roman" panose="02020603050405020304" pitchFamily="18" charset="0"/>
              </a:rPr>
              <a:t>thích</a:t>
            </a:r>
            <a:r>
              <a:rPr lang="en-US" altLang="x-none" sz="2800" b="1" u="sng">
                <a:solidFill>
                  <a:srgbClr val="800000"/>
                </a:solidFill>
                <a:latin typeface="Times New Roman" panose="02020603050405020304" pitchFamily="18" charset="0"/>
              </a:rPr>
              <a:t> .</a:t>
            </a:r>
          </a:p>
          <a:p>
            <a:pP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800" b="1">
                <a:solidFill>
                  <a:srgbClr val="800000"/>
                </a:solidFill>
                <a:latin typeface="Times New Roman" panose="02020603050405020304" pitchFamily="18" charset="0"/>
              </a:rPr>
              <a:t>   </a:t>
            </a:r>
            <a:r>
              <a:rPr lang="en-US" altLang="x-none" sz="2800" b="1">
                <a:solidFill>
                  <a:srgbClr val="000099"/>
                </a:solidFill>
                <a:latin typeface="Times New Roman" panose="02020603050405020304" pitchFamily="18" charset="0"/>
              </a:rPr>
              <a:t>1</a:t>
            </a:r>
            <a:r>
              <a:rPr lang="en-US" altLang="x-none" sz="2800" b="1" u="sng">
                <a:solidFill>
                  <a:srgbClr val="000099"/>
                </a:solidFill>
                <a:latin typeface="Times New Roman" panose="02020603050405020304" pitchFamily="18" charset="0"/>
              </a:rPr>
              <a:t>.Tác </a:t>
            </a:r>
            <a:r>
              <a:rPr lang="en-US" altLang="x-none" sz="2800" b="1" u="sng" err="1">
                <a:solidFill>
                  <a:srgbClr val="000099"/>
                </a:solidFill>
                <a:latin typeface="Times New Roman" panose="02020603050405020304" pitchFamily="18" charset="0"/>
              </a:rPr>
              <a:t>giả</a:t>
            </a:r>
            <a:r>
              <a:rPr lang="en-US" altLang="x-none" sz="2400" b="1" u="sng">
                <a:solidFill>
                  <a:srgbClr val="800000"/>
                </a:solidFill>
                <a:latin typeface="Times New Roman" panose="02020603050405020304" pitchFamily="18" charset="0"/>
              </a:rPr>
              <a:t>. </a:t>
            </a:r>
          </a:p>
          <a:p>
            <a:pP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000" b="1">
                <a:solidFill>
                  <a:schemeClr val="tx1"/>
                </a:solidFill>
                <a:latin typeface="Times New Roman" panose="02020603050405020304" pitchFamily="18" charset="0"/>
              </a:rPr>
              <a:t>-</a:t>
            </a:r>
            <a:r>
              <a:rPr lang="en-US" altLang="x-none" sz="2000" b="1" err="1">
                <a:solidFill>
                  <a:schemeClr val="tx1"/>
                </a:solidFill>
                <a:latin typeface="Times New Roman" panose="02020603050405020304" pitchFamily="18" charset="0"/>
              </a:rPr>
              <a:t>Tên</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khai</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sinh</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là</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Nguyễn</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Văn</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Tài</a:t>
            </a:r>
            <a:r>
              <a:rPr lang="en-US" altLang="x-none" sz="2000" b="1">
                <a:solidFill>
                  <a:schemeClr val="tx1"/>
                </a:solidFill>
                <a:latin typeface="Times New Roman" panose="02020603050405020304" pitchFamily="18" charset="0"/>
              </a:rPr>
              <a:t> . </a:t>
            </a:r>
            <a:r>
              <a:rPr lang="en-US" altLang="x-none" sz="2000" b="1" err="1">
                <a:solidFill>
                  <a:schemeClr val="tx1"/>
                </a:solidFill>
                <a:latin typeface="Times New Roman" panose="02020603050405020304" pitchFamily="18" charset="0"/>
              </a:rPr>
              <a:t>Sinh</a:t>
            </a:r>
            <a:r>
              <a:rPr lang="en-US" altLang="x-none" sz="2000" b="1">
                <a:solidFill>
                  <a:schemeClr val="tx1"/>
                </a:solidFill>
                <a:latin typeface="Times New Roman" panose="02020603050405020304" pitchFamily="18" charset="0"/>
              </a:rPr>
              <a:t> 1920 </a:t>
            </a:r>
            <a:r>
              <a:rPr lang="en-US" altLang="x-none" sz="2000" b="1" err="1">
                <a:solidFill>
                  <a:schemeClr val="tx1"/>
                </a:solidFill>
                <a:latin typeface="Times New Roman" panose="02020603050405020304" pitchFamily="18" charset="0"/>
              </a:rPr>
              <a:t>mất</a:t>
            </a:r>
            <a:r>
              <a:rPr lang="en-US" altLang="x-none" sz="2000" b="1">
                <a:solidFill>
                  <a:schemeClr val="tx1"/>
                </a:solidFill>
                <a:latin typeface="Times New Roman" panose="02020603050405020304" pitchFamily="18" charset="0"/>
              </a:rPr>
              <a:t> 2007. </a:t>
            </a:r>
            <a:r>
              <a:rPr lang="en-US" altLang="x-none" sz="2000" b="1" err="1">
                <a:solidFill>
                  <a:schemeClr val="tx1"/>
                </a:solidFill>
                <a:latin typeface="Times New Roman" panose="02020603050405020304" pitchFamily="18" charset="0"/>
              </a:rPr>
              <a:t>Quê</a:t>
            </a:r>
            <a:r>
              <a:rPr lang="en-US" altLang="x-none" sz="2000" b="1">
                <a:solidFill>
                  <a:schemeClr val="tx1"/>
                </a:solidFill>
                <a:latin typeface="Times New Roman" panose="02020603050405020304" pitchFamily="18" charset="0"/>
              </a:rPr>
              <a:t> ở </a:t>
            </a:r>
            <a:r>
              <a:rPr lang="en-US" altLang="x-none" sz="2000" b="1" err="1">
                <a:solidFill>
                  <a:schemeClr val="tx1"/>
                </a:solidFill>
                <a:latin typeface="Times New Roman" panose="02020603050405020304" pitchFamily="18" charset="0"/>
              </a:rPr>
              <a:t>Bắc</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Ninh</a:t>
            </a:r>
            <a:endParaRPr lang="en-US" altLang="x-none" sz="2000" b="1">
              <a:solidFill>
                <a:schemeClr val="tx1"/>
              </a:solidFill>
              <a:latin typeface="Times New Roman" panose="02020603050405020304" pitchFamily="18" charset="0"/>
            </a:endParaRPr>
          </a:p>
          <a:p>
            <a:pP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000" b="1">
                <a:solidFill>
                  <a:schemeClr val="tx1"/>
                </a:solidFill>
                <a:latin typeface="Times New Roman" panose="02020603050405020304" pitchFamily="18" charset="0"/>
              </a:rPr>
              <a:t>-</a:t>
            </a:r>
            <a:r>
              <a:rPr lang="en-US" altLang="x-none" sz="2000" b="1" err="1">
                <a:solidFill>
                  <a:schemeClr val="tx1"/>
                </a:solidFill>
                <a:latin typeface="Times New Roman" panose="02020603050405020304" pitchFamily="18" charset="0"/>
              </a:rPr>
              <a:t>Sở</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trường</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về</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truyện</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ngắn</a:t>
            </a:r>
            <a:endParaRPr lang="en-US" altLang="x-none" sz="2000" b="1">
              <a:solidFill>
                <a:schemeClr val="tx1"/>
              </a:solidFill>
              <a:latin typeface="Times New Roman" panose="02020603050405020304" pitchFamily="18" charset="0"/>
            </a:endParaRPr>
          </a:p>
          <a:p>
            <a:pP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000" b="1">
                <a:solidFill>
                  <a:schemeClr val="tx1"/>
                </a:solidFill>
                <a:latin typeface="Times New Roman" panose="02020603050405020304" pitchFamily="18" charset="0"/>
              </a:rPr>
              <a:t>-Am </a:t>
            </a:r>
            <a:r>
              <a:rPr lang="en-US" altLang="x-none" sz="2000" b="1" err="1">
                <a:solidFill>
                  <a:schemeClr val="tx1"/>
                </a:solidFill>
                <a:latin typeface="Times New Roman" panose="02020603050405020304" pitchFamily="18" charset="0"/>
              </a:rPr>
              <a:t>hiểu</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sâu</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sắc</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về</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nông</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thôn</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và</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người</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nông</a:t>
            </a:r>
            <a:r>
              <a:rPr lang="en-US" altLang="x-none" sz="2000" b="1">
                <a:solidFill>
                  <a:schemeClr val="tx1"/>
                </a:solidFill>
                <a:latin typeface="Times New Roman" panose="02020603050405020304" pitchFamily="18" charset="0"/>
              </a:rPr>
              <a:t> </a:t>
            </a:r>
            <a:r>
              <a:rPr lang="en-US" altLang="x-none" sz="2000" b="1" err="1">
                <a:solidFill>
                  <a:schemeClr val="tx1"/>
                </a:solidFill>
                <a:latin typeface="Times New Roman" panose="02020603050405020304" pitchFamily="18" charset="0"/>
              </a:rPr>
              <a:t>dân</a:t>
            </a:r>
            <a:r>
              <a:rPr lang="en-US" altLang="x-none" sz="2000" b="1">
                <a:solidFill>
                  <a:schemeClr val="tx1"/>
                </a:solidFill>
                <a:latin typeface="Times New Roman" panose="02020603050405020304" pitchFamily="18" charset="0"/>
              </a:rPr>
              <a:t>.</a:t>
            </a:r>
          </a:p>
          <a:p>
            <a:pP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000" b="1">
                <a:solidFill>
                  <a:schemeClr val="tx1"/>
                </a:solidFill>
                <a:latin typeface="Times New Roman" panose="02020603050405020304" pitchFamily="18" charset="0"/>
              </a:rPr>
              <a:t>-Tác phẩm tiêu biểu : Vợ Nhặt, Con Chó Xấu Xí, Làng ...</a:t>
            </a:r>
          </a:p>
          <a:p>
            <a:pP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en-US" altLang="x-none" sz="2000" b="1">
              <a:solidFill>
                <a:schemeClr val="tx1"/>
              </a:solidFill>
              <a:latin typeface="Times New Roman" panose="02020603050405020304" pitchFamily="18" charset="0"/>
            </a:endParaRPr>
          </a:p>
        </p:txBody>
      </p:sp>
      <p:pic>
        <p:nvPicPr>
          <p:cNvPr id="6155" name="Picture 6154"/>
          <p:cNvPicPr>
            <a:picLocks noChangeAspect="1"/>
          </p:cNvPicPr>
          <p:nvPr/>
        </p:nvPicPr>
        <p:blipFill>
          <a:blip r:embed="rId5"/>
          <a:stretch>
            <a:fillRect/>
          </a:stretch>
        </p:blipFill>
        <p:spPr>
          <a:xfrm>
            <a:off x="0" y="257175"/>
            <a:ext cx="952500" cy="476250"/>
          </a:xfrm>
          <a:prstGeom prst="rect">
            <a:avLst/>
          </a:prstGeom>
          <a:noFill/>
          <a:ln w="9525">
            <a:noFill/>
          </a:ln>
        </p:spPr>
      </p:pic>
      <p:sp>
        <p:nvSpPr>
          <p:cNvPr id="3" name="Text Box 2"/>
          <p:cNvSpPr txBox="1"/>
          <p:nvPr/>
        </p:nvSpPr>
        <p:spPr>
          <a:xfrm>
            <a:off x="165100" y="5259705"/>
            <a:ext cx="5455920" cy="39878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-Đại ý : Tình yêu làng ,yêu nước của Ông Hai</a:t>
            </a:r>
          </a:p>
        </p:txBody>
      </p:sp>
      <p:sp>
        <p:nvSpPr>
          <p:cNvPr id="4" name="Text Box 3"/>
          <p:cNvSpPr txBox="1"/>
          <p:nvPr/>
        </p:nvSpPr>
        <p:spPr>
          <a:xfrm>
            <a:off x="165100" y="4860925"/>
            <a:ext cx="5216525" cy="39878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-PTBĐ: Tự sự kết hợp miêu tả và biểu cảm.</a:t>
            </a:r>
          </a:p>
        </p:txBody>
      </p:sp>
      <p:sp>
        <p:nvSpPr>
          <p:cNvPr id="5" name="Text Box 4"/>
          <p:cNvSpPr txBox="1"/>
          <p:nvPr/>
        </p:nvSpPr>
        <p:spPr>
          <a:xfrm>
            <a:off x="165100" y="5658485"/>
            <a:ext cx="2795905" cy="39878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-Bố cục: 3 phần</a:t>
            </a:r>
          </a:p>
        </p:txBody>
      </p:sp>
      <p:sp>
        <p:nvSpPr>
          <p:cNvPr id="6" name="Text Box 5"/>
          <p:cNvSpPr txBox="1"/>
          <p:nvPr/>
        </p:nvSpPr>
        <p:spPr>
          <a:xfrm>
            <a:off x="230505" y="5962650"/>
            <a:ext cx="5314315" cy="521970"/>
          </a:xfrm>
          <a:prstGeom prst="rect">
            <a:avLst/>
          </a:prstGeom>
          <a:noFill/>
        </p:spPr>
        <p:txBody>
          <a:bodyPr wrap="square" rtlCol="0">
            <a:spAutoFit/>
          </a:bodyPr>
          <a:lstStyle/>
          <a:p>
            <a:r>
              <a:rPr lang="en-US" sz="2800" b="1" u="sng">
                <a:solidFill>
                  <a:schemeClr val="tx2"/>
                </a:solidFill>
                <a:latin typeface="Times New Roman" panose="02020603050405020304" pitchFamily="18" charset="0"/>
                <a:cs typeface="Times New Roman" panose="02020603050405020304" pitchFamily="18" charset="0"/>
              </a:rPr>
              <a:t>3. Chú thích: </a:t>
            </a:r>
            <a:r>
              <a:rPr lang="en-US" sz="2000" b="1">
                <a:solidFill>
                  <a:schemeClr val="tx2"/>
                </a:solidFill>
                <a:latin typeface="Times New Roman" panose="02020603050405020304" pitchFamily="18" charset="0"/>
                <a:cs typeface="Times New Roman" panose="02020603050405020304" pitchFamily="18" charset="0"/>
              </a:rPr>
              <a:t>SGK/ 172,173</a:t>
            </a:r>
          </a:p>
        </p:txBody>
      </p:sp>
      <p:sp>
        <p:nvSpPr>
          <p:cNvPr id="2" name="Text Box 1"/>
          <p:cNvSpPr txBox="1"/>
          <p:nvPr/>
        </p:nvSpPr>
        <p:spPr>
          <a:xfrm>
            <a:off x="230505" y="4462145"/>
            <a:ext cx="3436620" cy="39878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-Thể loại : truyện ngắn</a:t>
            </a:r>
          </a:p>
        </p:txBody>
      </p:sp>
      <p:sp>
        <p:nvSpPr>
          <p:cNvPr id="7" name="Text Box 6"/>
          <p:cNvSpPr txBox="1"/>
          <p:nvPr/>
        </p:nvSpPr>
        <p:spPr>
          <a:xfrm>
            <a:off x="5697220" y="1572895"/>
            <a:ext cx="3570605" cy="5354320"/>
          </a:xfrm>
          <a:prstGeom prst="rect">
            <a:avLst/>
          </a:prstGeom>
          <a:noFill/>
        </p:spPr>
        <p:txBody>
          <a:bodyPr wrap="square" rtlCol="0">
            <a:spAutoFit/>
          </a:bodyPr>
          <a:lstStyle/>
          <a:p>
            <a:r>
              <a:rPr lang="en-US" b="1"/>
              <a:t> Nhà văn nói về tác phẩm”:"Sau ngày toàn quốc kháng chiến, gia đình tôi tản cư lên Cao Thượng – Nhã Nam ( nay đổi tên thành Tân Yên). Làng tôi có nhiều người buôn bán nên dân làng tản cư lên vùng này rất đông. Lúc đó vào khoảng năm 1947, gia đình tôi &amp; gia đình anh Nguyên Hồng, cùng ở nhờ 1 nhà chủ trong 1 làng nhỏ. Truyện"Làng" được tôi viết ở đây" Ở truyện này hầu hết các chi tiết đều bắt nguồn từ sự thực. Những chi tiết: Tác giả Kim Lân nghe thấy tin làng chợ Dầu của mình theo giặc, vì tác giả yêu làng, thương làng nên không tin làng mình </a:t>
            </a:r>
            <a:r>
              <a:rPr lang="en-US" b="1">
                <a:sym typeface="+mn-ea"/>
              </a:rPr>
              <a:t>theo giặc. Nhân vật ông Hai do tác giả xây dựng lên để phản ánh tình</a:t>
            </a:r>
            <a:endParaRPr lang="en-US" b="1"/>
          </a:p>
        </p:txBody>
      </p:sp>
      <p:sp>
        <p:nvSpPr>
          <p:cNvPr id="8" name="Text Box 7"/>
          <p:cNvSpPr txBox="1"/>
          <p:nvPr/>
        </p:nvSpPr>
        <p:spPr>
          <a:xfrm>
            <a:off x="5666740" y="1019175"/>
            <a:ext cx="3632200" cy="5908040"/>
          </a:xfrm>
          <a:prstGeom prst="rect">
            <a:avLst/>
          </a:prstGeom>
          <a:noFill/>
        </p:spPr>
        <p:txBody>
          <a:bodyPr wrap="square" rtlCol="0">
            <a:spAutoFit/>
          </a:bodyPr>
          <a:lstStyle/>
          <a:p>
            <a:r>
              <a:rPr lang="en-US" b="1"/>
              <a:t>tình yêu nước của những người nông dân &amp; cũng là nói hộ lòng mình. Sau này rất nhiều nhà văn, thơ gọi Kim Lân là ông Hai vì Kim Lân có nhiều nét giống ông Hai quá. Tính hay khoe làng là của bà mẹ anh Nguyên Hồng. Bà muốn nói: "Chẳng qua vì chiến tranh mà tôi phải nhờ cậy bà con ở đây thôi."  Nhân vật ông Hai khi nói chuyện với con, chính là những câu anh Nguyên Hồng thường hay hỏi con khi nằm cùng con những trưa hè. Thế nhà con ở đâu? Thế con có thích về làng chợ Dầu không? Thế con ủng hộ ai ?.v.v. rất hợp với khung cảnh &amp; tính cách của ông Hai. Tác giả dù có hư cấu hay xây dựng trên sự thật, tất cả nhân vật trong truyện ngắn làng đều rất sinh động &amp; mang ý nghĩ điển hình.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additive="repl">
                                        <p:cTn id="6" dur="1" fill="hold">
                                          <p:stCondLst>
                                            <p:cond delay="0"/>
                                          </p:stCondLst>
                                        </p:cTn>
                                        <p:tgtEl>
                                          <p:spTgt spid="6155"/>
                                        </p:tgtEl>
                                        <p:attrNameLst>
                                          <p:attrName>style.visibility</p:attrName>
                                        </p:attrNameLst>
                                      </p:cBhvr>
                                      <p:to>
                                        <p:strVal val="visible"/>
                                      </p:to>
                                    </p:set>
                                    <p:animEffect transition="in" filter="fade">
                                      <p:cBhvr additive="repl">
                                        <p:cTn id="7" dur="800" decel="100000"/>
                                        <p:tgtEl>
                                          <p:spTgt spid="6155"/>
                                        </p:tgtEl>
                                      </p:cBhvr>
                                    </p:animEffect>
                                    <p:anim calcmode="lin" valueType="num">
                                      <p:cBhvr additive="repl">
                                        <p:cTn id="8" dur="800" decel="100000" fill="hold"/>
                                        <p:tgtEl>
                                          <p:spTgt spid="6155"/>
                                        </p:tgtEl>
                                        <p:attrNameLst>
                                          <p:attrName>r</p:attrName>
                                        </p:attrNameLst>
                                      </p:cBhvr>
                                      <p:tavLst>
                                        <p:tav>
                                          <p:val>
                                            <p:fltVal val="-90"/>
                                          </p:val>
                                        </p:tav>
                                        <p:tav>
                                          <p:val>
                                            <p:fltVal val="0"/>
                                          </p:val>
                                        </p:tav>
                                      </p:tavLst>
                                    </p:anim>
                                    <p:anim calcmode="lin" valueType="num">
                                      <p:cBhvr additive="repl">
                                        <p:cTn id="9" dur="800" decel="100000" fill="hold"/>
                                        <p:tgtEl>
                                          <p:spTgt spid="6155"/>
                                        </p:tgtEl>
                                        <p:attrNameLst>
                                          <p:attrName>ppt_x</p:attrName>
                                        </p:attrNameLst>
                                      </p:cBhvr>
                                      <p:tavLst>
                                        <p:tav>
                                          <p:val>
                                            <p:strVal val="#ppt_x+0.4"/>
                                          </p:val>
                                        </p:tav>
                                        <p:tav>
                                          <p:val>
                                            <p:strVal val="#ppt_x-0.05"/>
                                          </p:val>
                                        </p:tav>
                                      </p:tavLst>
                                    </p:anim>
                                    <p:anim calcmode="lin" valueType="num">
                                      <p:cBhvr additive="repl">
                                        <p:cTn id="10" dur="800" decel="100000" fill="hold"/>
                                        <p:tgtEl>
                                          <p:spTgt spid="6155"/>
                                        </p:tgtEl>
                                        <p:attrNameLst>
                                          <p:attrName>ppt_y</p:attrName>
                                        </p:attrNameLst>
                                      </p:cBhvr>
                                      <p:tavLst>
                                        <p:tav>
                                          <p:val>
                                            <p:strVal val="#ppt_y-0.4"/>
                                          </p:val>
                                        </p:tav>
                                        <p:tav>
                                          <p:val>
                                            <p:strVal val="#ppt_y+0.1"/>
                                          </p:val>
                                        </p:tav>
                                      </p:tavLst>
                                    </p:anim>
                                    <p:anim calcmode="lin" valueType="num">
                                      <p:cBhvr additive="repl">
                                        <p:cTn id="11" dur="200" accel="100000" fill="hold">
                                          <p:stCondLst>
                                            <p:cond delay="0"/>
                                          </p:stCondLst>
                                        </p:cTn>
                                        <p:tgtEl>
                                          <p:spTgt spid="6155"/>
                                        </p:tgtEl>
                                        <p:attrNameLst>
                                          <p:attrName>ppt_x</p:attrName>
                                        </p:attrNameLst>
                                      </p:cBhvr>
                                      <p:tavLst>
                                        <p:tav>
                                          <p:val>
                                            <p:strVal val="#ppt_x-0.05"/>
                                          </p:val>
                                        </p:tav>
                                        <p:tav>
                                          <p:val>
                                            <p:strVal val="#ppt_x"/>
                                          </p:val>
                                        </p:tav>
                                      </p:tavLst>
                                    </p:anim>
                                    <p:anim calcmode="lin" valueType="num">
                                      <p:cBhvr additive="repl">
                                        <p:cTn id="12" dur="200" accel="100000" fill="hold">
                                          <p:stCondLst>
                                            <p:cond delay="0"/>
                                          </p:stCondLst>
                                        </p:cTn>
                                        <p:tgtEl>
                                          <p:spTgt spid="6155"/>
                                        </p:tgtEl>
                                        <p:attrNameLst>
                                          <p:attrName>ppt_y</p:attrName>
                                        </p:attrNameLst>
                                      </p:cBhvr>
                                      <p:tavLst>
                                        <p:tav>
                                          <p:val>
                                            <p:strVal val="#ppt_y+0.1"/>
                                          </p:val>
                                        </p:tav>
                                        <p:tav>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6151"/>
                                        </p:tgtEl>
                                        <p:attrNameLst>
                                          <p:attrName>style.visibility</p:attrName>
                                        </p:attrNameLst>
                                      </p:cBhvr>
                                      <p:to>
                                        <p:strVal val="visible"/>
                                      </p:to>
                                    </p:set>
                                    <p:animEffect transition="in" filter="checkerboard(across)">
                                      <p:cBhvr additive="repl">
                                        <p:cTn id="17" dur="500"/>
                                        <p:tgtEl>
                                          <p:spTgt spid="6151"/>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xit" presetSubtype="4" fill="hold" nodeType="clickEffect">
                                  <p:stCondLst>
                                    <p:cond delay="0"/>
                                  </p:stCondLst>
                                  <p:childTnLst>
                                    <p:anim calcmode="lin" valueType="num">
                                      <p:cBhvr additive="base">
                                        <p:cTn id="21" dur="5000"/>
                                        <p:tgtEl>
                                          <p:spTgt spid="6150"/>
                                        </p:tgtEl>
                                        <p:attrNameLst>
                                          <p:attrName>ppt_x</p:attrName>
                                        </p:attrNameLst>
                                      </p:cBhvr>
                                      <p:tavLst>
                                        <p:tav tm="0">
                                          <p:val>
                                            <p:strVal val="ppt_x"/>
                                          </p:val>
                                        </p:tav>
                                        <p:tav tm="100000">
                                          <p:val>
                                            <p:strVal val="ppt_x"/>
                                          </p:val>
                                        </p:tav>
                                      </p:tavLst>
                                    </p:anim>
                                    <p:anim calcmode="lin" valueType="num">
                                      <p:cBhvr additive="base">
                                        <p:cTn id="22" dur="5000"/>
                                        <p:tgtEl>
                                          <p:spTgt spid="6150"/>
                                        </p:tgtEl>
                                        <p:attrNameLst>
                                          <p:attrName>ppt_y</p:attrName>
                                        </p:attrNameLst>
                                      </p:cBhvr>
                                      <p:tavLst>
                                        <p:tav tm="0">
                                          <p:val>
                                            <p:strVal val="ppt_y"/>
                                          </p:val>
                                        </p:tav>
                                        <p:tav tm="100000">
                                          <p:val>
                                            <p:strVal val="1+ppt_h/2"/>
                                          </p:val>
                                        </p:tav>
                                      </p:tavLst>
                                    </p:anim>
                                    <p:set>
                                      <p:cBhvr>
                                        <p:cTn id="23" dur="1" fill="hold">
                                          <p:stCondLst>
                                            <p:cond delay="4999"/>
                                          </p:stCondLst>
                                        </p:cTn>
                                        <p:tgtEl>
                                          <p:spTgt spid="6150"/>
                                        </p:tgtEl>
                                        <p:attrNameLst>
                                          <p:attrName>style.visibility</p:attrName>
                                        </p:attrNameLst>
                                      </p:cBhvr>
                                      <p:to>
                                        <p:strVal val="hidden"/>
                                      </p:to>
                                    </p:set>
                                  </p:childTnLst>
                                </p:cTn>
                              </p:par>
                              <p:par>
                                <p:cTn id="24" presetID="7" presetClass="exit" presetSubtype="4" fill="hold" nodeType="withEffect">
                                  <p:stCondLst>
                                    <p:cond delay="0"/>
                                  </p:stCondLst>
                                  <p:childTnLst>
                                    <p:anim calcmode="lin" valueType="num">
                                      <p:cBhvr additive="base">
                                        <p:cTn id="25" dur="5000"/>
                                        <p:tgtEl>
                                          <p:spTgt spid="6151"/>
                                        </p:tgtEl>
                                        <p:attrNameLst>
                                          <p:attrName>ppt_x</p:attrName>
                                        </p:attrNameLst>
                                      </p:cBhvr>
                                      <p:tavLst>
                                        <p:tav tm="0">
                                          <p:val>
                                            <p:strVal val="ppt_x"/>
                                          </p:val>
                                        </p:tav>
                                        <p:tav tm="100000">
                                          <p:val>
                                            <p:strVal val="ppt_x"/>
                                          </p:val>
                                        </p:tav>
                                      </p:tavLst>
                                    </p:anim>
                                    <p:anim calcmode="lin" valueType="num">
                                      <p:cBhvr additive="base">
                                        <p:cTn id="26" dur="5000"/>
                                        <p:tgtEl>
                                          <p:spTgt spid="6151"/>
                                        </p:tgtEl>
                                        <p:attrNameLst>
                                          <p:attrName>ppt_y</p:attrName>
                                        </p:attrNameLst>
                                      </p:cBhvr>
                                      <p:tavLst>
                                        <p:tav tm="0">
                                          <p:val>
                                            <p:strVal val="ppt_y"/>
                                          </p:val>
                                        </p:tav>
                                        <p:tav tm="100000">
                                          <p:val>
                                            <p:strVal val="1+ppt_h/2"/>
                                          </p:val>
                                        </p:tav>
                                      </p:tavLst>
                                    </p:anim>
                                    <p:set>
                                      <p:cBhvr>
                                        <p:cTn id="27" dur="1" fill="hold">
                                          <p:stCondLst>
                                            <p:cond delay="4999"/>
                                          </p:stCondLst>
                                        </p:cTn>
                                        <p:tgtEl>
                                          <p:spTgt spid="615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7"/>
                                        </p:tgtEl>
                                        <p:attrNameLst>
                                          <p:attrName>ppt_x</p:attrName>
                                        </p:attrNameLst>
                                      </p:cBhvr>
                                      <p:tavLst>
                                        <p:tav tm="0">
                                          <p:val>
                                            <p:strVal val="ppt_x"/>
                                          </p:val>
                                        </p:tav>
                                        <p:tav tm="100000">
                                          <p:val>
                                            <p:strVal val="ppt_x"/>
                                          </p:val>
                                        </p:tav>
                                      </p:tavLst>
                                    </p:anim>
                                    <p:anim calcmode="lin" valueType="num">
                                      <p:cBhvr additive="base">
                                        <p:cTn id="37" dur="500"/>
                                        <p:tgtEl>
                                          <p:spTgt spid="7"/>
                                        </p:tgtEl>
                                        <p:attrNameLst>
                                          <p:attrName>ppt_y</p:attrName>
                                        </p:attrNameLst>
                                      </p:cBhvr>
                                      <p:tavLst>
                                        <p:tav tm="0">
                                          <p:val>
                                            <p:strVal val="ppt_y"/>
                                          </p:val>
                                        </p:tav>
                                        <p:tav tm="100000">
                                          <p:val>
                                            <p:strVal val="1+ppt_h/2"/>
                                          </p:val>
                                        </p:tav>
                                      </p:tavLst>
                                    </p:anim>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xit" presetSubtype="4" fill="hold" grpId="1" nodeType="clickEffect">
                                  <p:stCondLst>
                                    <p:cond delay="0"/>
                                  </p:stCondLst>
                                  <p:childTnLst>
                                    <p:anim calcmode="lin" valueType="num">
                                      <p:cBhvr additive="base">
                                        <p:cTn id="48" dur="5000"/>
                                        <p:tgtEl>
                                          <p:spTgt spid="8"/>
                                        </p:tgtEl>
                                        <p:attrNameLst>
                                          <p:attrName>ppt_x</p:attrName>
                                        </p:attrNameLst>
                                      </p:cBhvr>
                                      <p:tavLst>
                                        <p:tav tm="0">
                                          <p:val>
                                            <p:strVal val="ppt_x"/>
                                          </p:val>
                                        </p:tav>
                                        <p:tav tm="100000">
                                          <p:val>
                                            <p:strVal val="ppt_x"/>
                                          </p:val>
                                        </p:tav>
                                      </p:tavLst>
                                    </p:anim>
                                    <p:anim calcmode="lin" valueType="num">
                                      <p:cBhvr additive="base">
                                        <p:cTn id="49" dur="5000"/>
                                        <p:tgtEl>
                                          <p:spTgt spid="8"/>
                                        </p:tgtEl>
                                        <p:attrNameLst>
                                          <p:attrName>ppt_y</p:attrName>
                                        </p:attrNameLst>
                                      </p:cBhvr>
                                      <p:tavLst>
                                        <p:tav tm="0">
                                          <p:val>
                                            <p:strVal val="ppt_y"/>
                                          </p:val>
                                        </p:tav>
                                        <p:tav tm="100000">
                                          <p:val>
                                            <p:strVal val="1+ppt_h/2"/>
                                          </p:val>
                                        </p:tav>
                                      </p:tavLst>
                                    </p:anim>
                                    <p:set>
                                      <p:cBhvr>
                                        <p:cTn id="50" dur="1" fill="hold">
                                          <p:stCondLst>
                                            <p:cond delay="4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1"/>
      <p:bldP spid="3" grpId="1"/>
      <p:bldP spid="5" grpId="1"/>
      <p:bldP spid="7" grpId="0"/>
      <p:bldP spid="7" grpId="1"/>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13314" name="Rectangles 13313"/>
          <p:cNvSpPr/>
          <p:nvPr/>
        </p:nvSpPr>
        <p:spPr>
          <a:xfrm>
            <a:off x="0" y="-152400"/>
            <a:ext cx="9144000" cy="990600"/>
          </a:xfrm>
          <a:prstGeom prst="rect">
            <a:avLst/>
          </a:prstGeom>
          <a:gradFill rotWithShape="0">
            <a:gsLst>
              <a:gs pos="0">
                <a:srgbClr val="FF9966"/>
              </a:gs>
              <a:gs pos="100000">
                <a:srgbClr val="FFFFFF"/>
              </a:gs>
            </a:gsLst>
            <a:lin ang="5400000" scaled="1"/>
            <a:tileRect/>
          </a:gradFill>
          <a:ln w="9360" cap="flat" cmpd="sng">
            <a:solidFill>
              <a:srgbClr val="FFFFFF"/>
            </a:solidFill>
            <a:prstDash val="solid"/>
            <a:miter/>
            <a:headEnd type="none" w="med" len="med"/>
            <a:tailEnd type="none" w="med" len="med"/>
          </a:ln>
        </p:spPr>
        <p:txBody>
          <a:bodyPr wrap="none" lIns="90000" tIns="46800" rIns="90000" bIns="46800" anchor="ctr"/>
          <a:lstStyle/>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3600" b="1" dirty="0" err="1">
                <a:solidFill>
                  <a:srgbClr val="800000"/>
                </a:solidFill>
                <a:latin typeface="Times New Roman" panose="02020603050405020304" pitchFamily="18" charset="0"/>
              </a:rPr>
              <a:t>LÀNG</a:t>
            </a:r>
          </a:p>
        </p:txBody>
      </p:sp>
      <p:sp>
        <p:nvSpPr>
          <p:cNvPr id="13316" name="Down Ribbon 13315"/>
          <p:cNvSpPr/>
          <p:nvPr/>
        </p:nvSpPr>
        <p:spPr>
          <a:xfrm>
            <a:off x="5601970" y="1015365"/>
            <a:ext cx="3276600" cy="609600"/>
          </a:xfrm>
          <a:prstGeom prst="ribbon">
            <a:avLst>
              <a:gd name="adj1" fmla="val 12500"/>
              <a:gd name="adj2" fmla="val 50000"/>
            </a:avLst>
          </a:prstGeom>
          <a:solidFill>
            <a:srgbClr val="FFFF00"/>
          </a:solidFill>
          <a:ln w="9360" cap="flat" cmpd="sng">
            <a:solidFill>
              <a:srgbClr val="000000"/>
            </a:solidFill>
            <a:prstDash val="solid"/>
            <a:miter/>
            <a:headEnd type="none" w="med" len="med"/>
            <a:tailEnd type="none" w="med" len="med"/>
          </a:ln>
        </p:spPr>
        <p:txBody>
          <a:bodyPr/>
          <a:lstStyle/>
          <a:p>
            <a:endParaRPr lang="en-US"/>
          </a:p>
        </p:txBody>
      </p:sp>
      <p:sp>
        <p:nvSpPr>
          <p:cNvPr id="13317" name="Text Box 13316"/>
          <p:cNvSpPr txBox="1"/>
          <p:nvPr/>
        </p:nvSpPr>
        <p:spPr>
          <a:xfrm>
            <a:off x="6322060" y="1101725"/>
            <a:ext cx="5105400" cy="523240"/>
          </a:xfrm>
          <a:prstGeom prst="rect">
            <a:avLst/>
          </a:prstGeom>
          <a:noFill/>
          <a:ln w="9525">
            <a:noFill/>
          </a:ln>
        </p:spPr>
        <p:txBody>
          <a:bodyPr lIns="90000" tIns="46800" rIns="90000" bIns="46800">
            <a:spAutoFit/>
          </a:bodyPr>
          <a:lstStyle/>
          <a:p>
            <a:pPr defTabSz="449580">
              <a:spcBef>
                <a:spcPts val="175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800" b="1" u="sng">
                <a:solidFill>
                  <a:srgbClr val="000000"/>
                </a:solidFill>
                <a:latin typeface="Times New Roman" panose="02020603050405020304" pitchFamily="18" charset="0"/>
              </a:rPr>
              <a:t>TÓM TẮT</a:t>
            </a:r>
          </a:p>
        </p:txBody>
      </p:sp>
      <p:sp>
        <p:nvSpPr>
          <p:cNvPr id="13320" name="Rectangles 13319"/>
          <p:cNvSpPr/>
          <p:nvPr/>
        </p:nvSpPr>
        <p:spPr>
          <a:xfrm>
            <a:off x="0" y="914400"/>
            <a:ext cx="4876800" cy="2131695"/>
          </a:xfrm>
          <a:prstGeom prst="rect">
            <a:avLst/>
          </a:prstGeom>
          <a:noFill/>
          <a:ln w="9525">
            <a:noFill/>
          </a:ln>
        </p:spPr>
        <p:txBody>
          <a:bodyPr wrap="square" lIns="90000" tIns="46800" rIns="90000" bIns="46800">
            <a:spAutoFit/>
          </a:bodyPr>
          <a:lstStyle/>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err="1">
                <a:solidFill>
                  <a:srgbClr val="FF0000"/>
                </a:solidFill>
                <a:latin typeface="Times New Roman" panose="02020603050405020304" pitchFamily="18" charset="0"/>
              </a:rPr>
              <a:t>  I.</a:t>
            </a:r>
            <a:r>
              <a:rPr lang="en-US" altLang="x-none" sz="2400" b="1" u="sng" err="1">
                <a:solidFill>
                  <a:srgbClr val="FF0000"/>
                </a:solidFill>
                <a:latin typeface="Times New Roman" panose="02020603050405020304" pitchFamily="18" charset="0"/>
              </a:rPr>
              <a:t>Đọc</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hiểu</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chú</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thích</a:t>
            </a:r>
            <a:r>
              <a:rPr lang="en-US" altLang="x-none" sz="2400" b="1" u="sng">
                <a:solidFill>
                  <a:srgbClr val="FF0000"/>
                </a:solidFill>
                <a:latin typeface="Times New Roman" panose="02020603050405020304" pitchFamily="18" charset="0"/>
              </a:rPr>
              <a:t> .</a:t>
            </a:r>
          </a:p>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II.Đọc</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hiểu</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văn</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bản</a:t>
            </a:r>
            <a:r>
              <a:rPr lang="en-US" altLang="x-none" sz="2400" b="1" u="sng">
                <a:solidFill>
                  <a:srgbClr val="FF0000"/>
                </a:solidFill>
                <a:latin typeface="Times New Roman" panose="02020603050405020304" pitchFamily="18" charset="0"/>
              </a:rPr>
              <a:t> .</a:t>
            </a:r>
          </a:p>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a:solidFill>
                  <a:srgbClr val="800000"/>
                </a:solidFill>
                <a:latin typeface="Times New Roman" panose="02020603050405020304" pitchFamily="18" charset="0"/>
              </a:rPr>
              <a:t>  </a:t>
            </a:r>
            <a:r>
              <a:rPr lang="en-US" altLang="x-none" sz="2400" b="1">
                <a:solidFill>
                  <a:srgbClr val="00B0F0"/>
                </a:solidFill>
                <a:latin typeface="Times New Roman" panose="02020603050405020304" pitchFamily="18" charset="0"/>
              </a:rPr>
              <a:t>* </a:t>
            </a:r>
            <a:r>
              <a:rPr lang="en-US" altLang="x-none" sz="2400" b="1" u="sng">
                <a:solidFill>
                  <a:srgbClr val="00B0F0"/>
                </a:solidFill>
                <a:latin typeface="Times New Roman" panose="02020603050405020304" pitchFamily="18" charset="0"/>
              </a:rPr>
              <a:t>Tóm </a:t>
            </a:r>
            <a:r>
              <a:rPr lang="en-US" altLang="x-none" sz="2400" b="1" u="sng" err="1">
                <a:solidFill>
                  <a:srgbClr val="00B0F0"/>
                </a:solidFill>
                <a:latin typeface="Times New Roman" panose="02020603050405020304" pitchFamily="18" charset="0"/>
              </a:rPr>
              <a:t>tắt</a:t>
            </a:r>
            <a:r>
              <a:rPr lang="en-US" altLang="x-none" sz="2400" b="1" u="sng">
                <a:solidFill>
                  <a:srgbClr val="00B0F0"/>
                </a:solidFill>
                <a:latin typeface="Times New Roman" panose="02020603050405020304" pitchFamily="18" charset="0"/>
              </a:rPr>
              <a:t>.</a:t>
            </a:r>
          </a:p>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a:solidFill>
                  <a:srgbClr val="800000"/>
                </a:solidFill>
                <a:latin typeface="Times New Roman" panose="02020603050405020304" pitchFamily="18" charset="0"/>
              </a:rPr>
              <a:t>  </a:t>
            </a:r>
            <a:endParaRPr lang="en-US" altLang="x-none" sz="2400" b="1" u="sng">
              <a:solidFill>
                <a:srgbClr val="9900CC"/>
              </a:solidFill>
              <a:latin typeface="Times New Roman" panose="02020603050405020304" pitchFamily="18" charset="0"/>
            </a:endParaRPr>
          </a:p>
          <a:p>
            <a:pPr marL="342900" indent="-336550" defTabSz="449580">
              <a:spcBef>
                <a:spcPts val="1500"/>
              </a:spcBef>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endParaRPr lang="en-US" altLang="x-none" sz="2400" b="1" u="sng">
              <a:solidFill>
                <a:srgbClr val="9900CC"/>
              </a:solidFill>
              <a:latin typeface="Times New Roman" panose="02020603050405020304" pitchFamily="18" charset="0"/>
            </a:endParaRPr>
          </a:p>
        </p:txBody>
      </p:sp>
      <p:sp>
        <p:nvSpPr>
          <p:cNvPr id="13322" name="Text Box 13321"/>
          <p:cNvSpPr txBox="1"/>
          <p:nvPr/>
        </p:nvSpPr>
        <p:spPr>
          <a:xfrm>
            <a:off x="6172200" y="457200"/>
            <a:ext cx="2590800" cy="461645"/>
          </a:xfrm>
          <a:prstGeom prst="rect">
            <a:avLst/>
          </a:prstGeom>
          <a:noFill/>
          <a:ln w="9525">
            <a:noFill/>
          </a:ln>
        </p:spPr>
        <p:txBody>
          <a:bodyPr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0000"/>
                </a:solidFill>
                <a:latin typeface="Times New Roman" panose="02020603050405020304" pitchFamily="18" charset="0"/>
                <a:cs typeface="Times New Roman" panose="02020603050405020304" pitchFamily="18" charset="0"/>
              </a:rPr>
              <a:t>Kim </a:t>
            </a:r>
            <a:r>
              <a:rPr lang="en-US" altLang="x-none" sz="2400" b="1" err="1">
                <a:solidFill>
                  <a:srgbClr val="000000"/>
                </a:solidFill>
                <a:latin typeface="Times New Roman" panose="02020603050405020304" pitchFamily="18" charset="0"/>
                <a:cs typeface="Times New Roman" panose="02020603050405020304" pitchFamily="18" charset="0"/>
              </a:rPr>
              <a:t>Lân</a:t>
            </a:r>
            <a:endParaRPr lang="en-US" altLang="x-none" sz="2400" b="1">
              <a:solidFill>
                <a:srgbClr val="000000"/>
              </a:solidFill>
              <a:latin typeface="Times New Roman" panose="02020603050405020304" pitchFamily="18" charset="0"/>
              <a:cs typeface="Times New Roman" panose="02020603050405020304" pitchFamily="18" charset="0"/>
            </a:endParaRPr>
          </a:p>
        </p:txBody>
      </p:sp>
      <p:sp>
        <p:nvSpPr>
          <p:cNvPr id="13323" name="Text Box 13322"/>
          <p:cNvSpPr txBox="1"/>
          <p:nvPr/>
        </p:nvSpPr>
        <p:spPr>
          <a:xfrm>
            <a:off x="152400" y="0"/>
            <a:ext cx="1524000" cy="461645"/>
          </a:xfrm>
          <a:prstGeom prst="rect">
            <a:avLst/>
          </a:prstGeom>
          <a:noFill/>
          <a:ln w="9525">
            <a:noFill/>
          </a:ln>
        </p:spPr>
        <p:txBody>
          <a:bodyPr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err="1">
                <a:solidFill>
                  <a:srgbClr val="000000"/>
                </a:solidFill>
                <a:latin typeface="Times New Roman" panose="02020603050405020304" pitchFamily="18" charset="0"/>
                <a:cs typeface="Times New Roman" panose="02020603050405020304" pitchFamily="18" charset="0"/>
              </a:rPr>
              <a:t>Tiết</a:t>
            </a:r>
            <a:r>
              <a:rPr lang="en-US" altLang="x-none" sz="2400" b="1">
                <a:solidFill>
                  <a:srgbClr val="000000"/>
                </a:solidFill>
                <a:latin typeface="Times New Roman" panose="02020603050405020304" pitchFamily="18" charset="0"/>
                <a:cs typeface="Times New Roman" panose="02020603050405020304" pitchFamily="18" charset="0"/>
              </a:rPr>
              <a:t> 37,38</a:t>
            </a:r>
          </a:p>
        </p:txBody>
      </p:sp>
      <p:sp>
        <p:nvSpPr>
          <p:cNvPr id="2" name="Text Box 1"/>
          <p:cNvSpPr txBox="1"/>
          <p:nvPr/>
        </p:nvSpPr>
        <p:spPr>
          <a:xfrm>
            <a:off x="4586605" y="1740535"/>
            <a:ext cx="4557395" cy="5015865"/>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    Ông Hai là người làng Chợ Dầu. Trong kháng chiến chống Pháp, ông phải đưa gia đình đi tản cư. Ở đây, lúc nào ông cũng nhớ làng và luôn dõi theo tin tức cách mạng. Nhưng một hôm, Ông Hai nghe tin  làng Chợ Dầu theo giặc. Ông bàng hoàng tuổi nhục, đau đớn không muốn gặp ai, bỏ cả thói quen ra phòng thông tin. Ông thấy thù làng rồi ông bị bà chủ nhà đuổi gia đình ông không biết đi đâu nhưng kiên quyết không về làng. Sau đó ông nhận được tin cải chính. Ông vui mừng khóc với mọi người làng Chợ Dầu không theo giặc, nhà ông bị giặc đốt và lại say sưa kể về làng. </a:t>
            </a:r>
          </a:p>
        </p:txBody>
      </p:sp>
      <p:sp>
        <p:nvSpPr>
          <p:cNvPr id="6148" name="Straight Connector 6147"/>
          <p:cNvSpPr/>
          <p:nvPr/>
        </p:nvSpPr>
        <p:spPr>
          <a:xfrm flipH="1">
            <a:off x="4558030" y="1516380"/>
            <a:ext cx="28575" cy="5341620"/>
          </a:xfrm>
          <a:prstGeom prst="line">
            <a:avLst/>
          </a:prstGeom>
          <a:ln w="9360" cap="flat" cmpd="sng">
            <a:solidFill>
              <a:srgbClr val="000000"/>
            </a:solidFill>
            <a:prstDash val="solid"/>
            <a:miter/>
            <a:headEnd type="none" w="med" len="med"/>
            <a:tailEnd type="none" w="med" len="med"/>
          </a:ln>
        </p:spPr>
      </p:sp>
      <p:sp>
        <p:nvSpPr>
          <p:cNvPr id="3" name="Text Box 2"/>
          <p:cNvSpPr txBox="1"/>
          <p:nvPr/>
        </p:nvSpPr>
        <p:spPr>
          <a:xfrm>
            <a:off x="292735" y="2129790"/>
            <a:ext cx="3364865" cy="460375"/>
          </a:xfrm>
          <a:prstGeom prst="rect">
            <a:avLst/>
          </a:prstGeom>
          <a:noFill/>
        </p:spPr>
        <p:txBody>
          <a:bodyPr wrap="square" rtlCol="0">
            <a:spAutoFit/>
          </a:bodyPr>
          <a:lstStyle/>
          <a:p>
            <a:r>
              <a:rPr lang="en-US" sz="2400" b="1" u="sng">
                <a:solidFill>
                  <a:srgbClr val="00B0F0"/>
                </a:solidFill>
                <a:latin typeface="Times New Roman" panose="02020603050405020304" pitchFamily="18" charset="0"/>
                <a:cs typeface="Times New Roman" panose="02020603050405020304" pitchFamily="18" charset="0"/>
              </a:rPr>
              <a:t>1. Tình huống truyện:</a:t>
            </a:r>
          </a:p>
        </p:txBody>
      </p:sp>
      <p:sp>
        <p:nvSpPr>
          <p:cNvPr id="4" name="Text Box 3"/>
          <p:cNvSpPr txBox="1"/>
          <p:nvPr/>
        </p:nvSpPr>
        <p:spPr>
          <a:xfrm>
            <a:off x="376555" y="2590165"/>
            <a:ext cx="4181475" cy="1198880"/>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Ông Hai tình cờ nghe được tin làng Chợ Dầu theo giặc</a:t>
            </a:r>
            <a:r>
              <a:rPr lang="en-US" sz="2400" b="1">
                <a:latin typeface="Arial" panose="020B0604020202020204" pitchFamily="34" charset="0"/>
                <a:cs typeface="Arial" panose="020B0604020202020204" pitchFamily="34" charset="0"/>
              </a:rPr>
              <a:t>→</a:t>
            </a:r>
            <a:r>
              <a:rPr lang="en-US" sz="2400" b="1">
                <a:latin typeface="Times New Roman" panose="02020603050405020304" pitchFamily="18" charset="0"/>
                <a:cs typeface="Times New Roman" panose="02020603050405020304" pitchFamily="18" charset="0"/>
              </a:rPr>
              <a:t> Tình huống bất ngờ ,gây cấn.</a:t>
            </a:r>
          </a:p>
        </p:txBody>
      </p:sp>
      <p:pic>
        <p:nvPicPr>
          <p:cNvPr id="6155" name="Content Placeholder 6154"/>
          <p:cNvPicPr>
            <a:picLocks noGrp="1" noChangeAspect="1"/>
          </p:cNvPicPr>
          <p:nvPr>
            <p:ph idx="1"/>
          </p:nvPr>
        </p:nvPicPr>
        <p:blipFill>
          <a:blip r:embed="rId3"/>
          <a:stretch>
            <a:fillRect/>
          </a:stretch>
        </p:blipFill>
        <p:spPr>
          <a:xfrm>
            <a:off x="85090" y="438150"/>
            <a:ext cx="952500" cy="476250"/>
          </a:xfrm>
          <a:prstGeom prst="rect">
            <a:avLst/>
          </a:prstGeom>
          <a:noFill/>
          <a:ln w="9525">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additive="repl">
                                        <p:cTn id="6" dur="1" fill="hold">
                                          <p:stCondLst>
                                            <p:cond delay="0"/>
                                          </p:stCondLst>
                                        </p:cTn>
                                        <p:tgtEl>
                                          <p:spTgt spid="6155"/>
                                        </p:tgtEl>
                                        <p:attrNameLst>
                                          <p:attrName>style.visibility</p:attrName>
                                        </p:attrNameLst>
                                      </p:cBhvr>
                                      <p:to>
                                        <p:strVal val="visible"/>
                                      </p:to>
                                    </p:set>
                                    <p:animEffect transition="in" filter="fade">
                                      <p:cBhvr additive="repl">
                                        <p:cTn id="7" dur="800" decel="100000"/>
                                        <p:tgtEl>
                                          <p:spTgt spid="6155"/>
                                        </p:tgtEl>
                                      </p:cBhvr>
                                    </p:animEffect>
                                    <p:anim calcmode="lin" valueType="num">
                                      <p:cBhvr additive="repl">
                                        <p:cTn id="8" dur="800" decel="100000" fill="hold"/>
                                        <p:tgtEl>
                                          <p:spTgt spid="6155"/>
                                        </p:tgtEl>
                                        <p:attrNameLst>
                                          <p:attrName>r</p:attrName>
                                        </p:attrNameLst>
                                      </p:cBhvr>
                                      <p:tavLst>
                                        <p:tav>
                                          <p:val>
                                            <p:fltVal val="-90"/>
                                          </p:val>
                                        </p:tav>
                                        <p:tav>
                                          <p:val>
                                            <p:fltVal val="0"/>
                                          </p:val>
                                        </p:tav>
                                      </p:tavLst>
                                    </p:anim>
                                    <p:anim calcmode="lin" valueType="num">
                                      <p:cBhvr additive="repl">
                                        <p:cTn id="9" dur="800" decel="100000" fill="hold"/>
                                        <p:tgtEl>
                                          <p:spTgt spid="6155"/>
                                        </p:tgtEl>
                                        <p:attrNameLst>
                                          <p:attrName>ppt_x</p:attrName>
                                        </p:attrNameLst>
                                      </p:cBhvr>
                                      <p:tavLst>
                                        <p:tav>
                                          <p:val>
                                            <p:strVal val="#ppt_x+0.4"/>
                                          </p:val>
                                        </p:tav>
                                        <p:tav>
                                          <p:val>
                                            <p:strVal val="#ppt_x-0.05"/>
                                          </p:val>
                                        </p:tav>
                                      </p:tavLst>
                                    </p:anim>
                                    <p:anim calcmode="lin" valueType="num">
                                      <p:cBhvr additive="repl">
                                        <p:cTn id="10" dur="800" decel="100000" fill="hold"/>
                                        <p:tgtEl>
                                          <p:spTgt spid="6155"/>
                                        </p:tgtEl>
                                        <p:attrNameLst>
                                          <p:attrName>ppt_y</p:attrName>
                                        </p:attrNameLst>
                                      </p:cBhvr>
                                      <p:tavLst>
                                        <p:tav>
                                          <p:val>
                                            <p:strVal val="#ppt_y-0.4"/>
                                          </p:val>
                                        </p:tav>
                                        <p:tav>
                                          <p:val>
                                            <p:strVal val="#ppt_y+0.1"/>
                                          </p:val>
                                        </p:tav>
                                      </p:tavLst>
                                    </p:anim>
                                    <p:anim calcmode="lin" valueType="num">
                                      <p:cBhvr additive="repl">
                                        <p:cTn id="11" dur="200" accel="100000" fill="hold">
                                          <p:stCondLst>
                                            <p:cond delay="0"/>
                                          </p:stCondLst>
                                        </p:cTn>
                                        <p:tgtEl>
                                          <p:spTgt spid="6155"/>
                                        </p:tgtEl>
                                        <p:attrNameLst>
                                          <p:attrName>ppt_x</p:attrName>
                                        </p:attrNameLst>
                                      </p:cBhvr>
                                      <p:tavLst>
                                        <p:tav>
                                          <p:val>
                                            <p:strVal val="#ppt_x-0.05"/>
                                          </p:val>
                                        </p:tav>
                                        <p:tav>
                                          <p:val>
                                            <p:strVal val="#ppt_x"/>
                                          </p:val>
                                        </p:tav>
                                      </p:tavLst>
                                    </p:anim>
                                    <p:anim calcmode="lin" valueType="num">
                                      <p:cBhvr additive="repl">
                                        <p:cTn id="12" dur="200" accel="100000" fill="hold">
                                          <p:stCondLst>
                                            <p:cond delay="0"/>
                                          </p:stCondLst>
                                        </p:cTn>
                                        <p:tgtEl>
                                          <p:spTgt spid="6155"/>
                                        </p:tgtEl>
                                        <p:attrNameLst>
                                          <p:attrName>ppt_y</p:attrName>
                                        </p:attrNameLst>
                                      </p:cBhvr>
                                      <p:tavLst>
                                        <p:tav>
                                          <p:val>
                                            <p:strVal val="#ppt_y+0.1"/>
                                          </p:val>
                                        </p:tav>
                                        <p:tav>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13316"/>
                                        </p:tgtEl>
                                        <p:attrNameLst>
                                          <p:attrName>style.visibility</p:attrName>
                                        </p:attrNameLst>
                                      </p:cBhvr>
                                      <p:to>
                                        <p:strVal val="visible"/>
                                      </p:to>
                                    </p:set>
                                    <p:animEffect transition="in" filter="checkerboard(across)">
                                      <p:cBhvr additive="repl">
                                        <p:cTn id="17" dur="500"/>
                                        <p:tgtEl>
                                          <p:spTgt spid="13316"/>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13317"/>
                                        </p:tgtEl>
                                        <p:attrNameLst>
                                          <p:attrName>style.visibility</p:attrName>
                                        </p:attrNameLst>
                                      </p:cBhvr>
                                      <p:to>
                                        <p:strVal val="visible"/>
                                      </p:to>
                                    </p:set>
                                    <p:anim calcmode="lin" valueType="num">
                                      <p:cBhvr additive="base">
                                        <p:cTn id="20" dur="500" fill="hold"/>
                                        <p:tgtEl>
                                          <p:spTgt spid="13317"/>
                                        </p:tgtEl>
                                        <p:attrNameLst>
                                          <p:attrName>ppt_x</p:attrName>
                                        </p:attrNameLst>
                                      </p:cBhvr>
                                      <p:tavLst>
                                        <p:tav tm="0">
                                          <p:val>
                                            <p:strVal val="#ppt_x"/>
                                          </p:val>
                                        </p:tav>
                                        <p:tav tm="100000">
                                          <p:val>
                                            <p:strVal val="#ppt_x"/>
                                          </p:val>
                                        </p:tav>
                                      </p:tavLst>
                                    </p:anim>
                                    <p:anim calcmode="lin" valueType="num">
                                      <p:cBhvr additive="base">
                                        <p:cTn id="21"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4"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from="(-#ppt_w/2)" to="(#ppt_x)" calcmode="lin" valueType="num">
                                      <p:cBhvr>
                                        <p:cTn id="26" dur="600" fill="hold">
                                          <p:stCondLst>
                                            <p:cond delay="0"/>
                                          </p:stCondLst>
                                        </p:cTn>
                                        <p:tgtEl>
                                          <p:spTgt spid="2"/>
                                        </p:tgtEl>
                                        <p:attrNameLst>
                                          <p:attrName>ppt_x</p:attrName>
                                        </p:attrNameLst>
                                      </p:cBhvr>
                                    </p:anim>
                                    <p:anim from="0" to="-1.0" calcmode="lin" valueType="num">
                                      <p:cBhvr>
                                        <p:cTn id="27" dur="200" decel="50000" autoRev="1" fill="hold">
                                          <p:stCondLst>
                                            <p:cond delay="600"/>
                                          </p:stCondLst>
                                        </p:cTn>
                                        <p:tgtEl>
                                          <p:spTgt spid="2"/>
                                        </p:tgtEl>
                                        <p:attrNameLst>
                                          <p:attrName>xshear</p:attrName>
                                        </p:attrNameLst>
                                      </p:cBhvr>
                                    </p:anim>
                                    <p:animScale>
                                      <p:cBhvr>
                                        <p:cTn id="28" dur="200" decel="100000" autoRev="1" fill="hold">
                                          <p:stCondLst>
                                            <p:cond delay="600"/>
                                          </p:stCondLst>
                                        </p:cTn>
                                        <p:tgtEl>
                                          <p:spTgt spid="2"/>
                                        </p:tgtEl>
                                      </p:cBhvr>
                                      <p:from x="100000" y="100000"/>
                                      <p:to x="80000" y="100000"/>
                                    </p:animScale>
                                    <p:anim by="(#ppt_h/3+#ppt_w*0.1)" calcmode="lin" valueType="num">
                                      <p:cBhvr additive="sum">
                                        <p:cTn id="29" dur="200" decel="100000" autoRev="1" fill="hold">
                                          <p:stCondLst>
                                            <p:cond delay="600"/>
                                          </p:stCondLst>
                                        </p:cTn>
                                        <p:tgtEl>
                                          <p:spTgt spid="2"/>
                                        </p:tgtEl>
                                        <p:attrNameLst>
                                          <p:attrName>ppt_x</p:attrName>
                                        </p:attrNameLst>
                                      </p:cBhvr>
                                    </p:anim>
                                  </p:childTnLst>
                                </p:cTn>
                              </p:par>
                            </p:childTnLst>
                          </p:cTn>
                        </p:par>
                      </p:childTnLst>
                    </p:cTn>
                  </p:par>
                  <p:par>
                    <p:cTn id="30" fill="hold">
                      <p:stCondLst>
                        <p:cond delay="indefinite"/>
                      </p:stCondLst>
                      <p:childTnLst>
                        <p:par>
                          <p:cTn id="31" fill="hold">
                            <p:stCondLst>
                              <p:cond delay="0"/>
                            </p:stCondLst>
                            <p:childTnLst>
                              <p:par>
                                <p:cTn id="32" presetID="34"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from="(-#ppt_w/2)" to="(#ppt_x)" calcmode="lin" valueType="num">
                                      <p:cBhvr>
                                        <p:cTn id="34" dur="600" fill="hold">
                                          <p:stCondLst>
                                            <p:cond delay="0"/>
                                          </p:stCondLst>
                                        </p:cTn>
                                        <p:tgtEl>
                                          <p:spTgt spid="3"/>
                                        </p:tgtEl>
                                        <p:attrNameLst>
                                          <p:attrName>ppt_x</p:attrName>
                                        </p:attrNameLst>
                                      </p:cBhvr>
                                    </p:anim>
                                    <p:anim from="0" to="-1.0" calcmode="lin" valueType="num">
                                      <p:cBhvr>
                                        <p:cTn id="35" dur="200" decel="50000" autoRev="1" fill="hold">
                                          <p:stCondLst>
                                            <p:cond delay="600"/>
                                          </p:stCondLst>
                                        </p:cTn>
                                        <p:tgtEl>
                                          <p:spTgt spid="3"/>
                                        </p:tgtEl>
                                        <p:attrNameLst>
                                          <p:attrName>xshear</p:attrName>
                                        </p:attrNameLst>
                                      </p:cBhvr>
                                    </p:anim>
                                    <p:animScale>
                                      <p:cBhvr>
                                        <p:cTn id="36" dur="200" decel="100000" autoRev="1" fill="hold">
                                          <p:stCondLst>
                                            <p:cond delay="600"/>
                                          </p:stCondLst>
                                        </p:cTn>
                                        <p:tgtEl>
                                          <p:spTgt spid="3"/>
                                        </p:tgtEl>
                                      </p:cBhvr>
                                      <p:from x="100000" y="100000"/>
                                      <p:to x="80000" y="100000"/>
                                    </p:animScale>
                                    <p:anim by="(#ppt_h/3+#ppt_w*0.1)" calcmode="lin" valueType="num">
                                      <p:cBhvr additive="sum">
                                        <p:cTn id="37" dur="200" decel="100000" autoRev="1" fill="hold">
                                          <p:stCondLst>
                                            <p:cond delay="600"/>
                                          </p:stCondLst>
                                        </p:cTn>
                                        <p:tgtEl>
                                          <p:spTgt spid="3"/>
                                        </p:tgtEl>
                                        <p:attrNameLst>
                                          <p:attrName>ppt_x</p:attrName>
                                        </p:attrNameLst>
                                      </p:cBhvr>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3317" grpId="1"/>
      <p:bldP spid="2" grpId="0"/>
      <p:bldP spid="2" grpId="1"/>
      <p:bldP spid="3" grpId="0"/>
      <p:bldP spid="3" grpId="1"/>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13314" name="Rectangles 13313"/>
          <p:cNvSpPr/>
          <p:nvPr/>
        </p:nvSpPr>
        <p:spPr>
          <a:xfrm>
            <a:off x="0" y="-152400"/>
            <a:ext cx="9144000" cy="1210310"/>
          </a:xfrm>
          <a:prstGeom prst="rect">
            <a:avLst/>
          </a:prstGeom>
          <a:gradFill rotWithShape="0">
            <a:gsLst>
              <a:gs pos="0">
                <a:srgbClr val="FF9966"/>
              </a:gs>
              <a:gs pos="100000">
                <a:srgbClr val="FFFFFF"/>
              </a:gs>
            </a:gsLst>
            <a:lin ang="5400000" scaled="1"/>
            <a:tileRect/>
          </a:gradFill>
          <a:ln w="9360" cap="flat" cmpd="sng">
            <a:solidFill>
              <a:srgbClr val="FFFFFF"/>
            </a:solidFill>
            <a:prstDash val="solid"/>
            <a:miter/>
            <a:headEnd type="none" w="med" len="med"/>
            <a:tailEnd type="none" w="med" len="med"/>
          </a:ln>
        </p:spPr>
        <p:txBody>
          <a:bodyPr wrap="none" lIns="90000" tIns="46800" rIns="90000" bIns="46800" anchor="ctr"/>
          <a:lstStyle/>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3600" b="1" dirty="0" err="1">
                <a:solidFill>
                  <a:srgbClr val="800000"/>
                </a:solidFill>
                <a:latin typeface="Times New Roman" panose="02020603050405020304" pitchFamily="18" charset="0"/>
              </a:rPr>
              <a:t>LÀNG</a:t>
            </a:r>
          </a:p>
        </p:txBody>
      </p:sp>
      <p:sp>
        <p:nvSpPr>
          <p:cNvPr id="13315" name="Text Box 13314"/>
          <p:cNvSpPr txBox="1"/>
          <p:nvPr/>
        </p:nvSpPr>
        <p:spPr>
          <a:xfrm>
            <a:off x="0" y="6088063"/>
            <a:ext cx="3657600" cy="366712"/>
          </a:xfrm>
          <a:prstGeom prst="rect">
            <a:avLst/>
          </a:prstGeom>
          <a:noFill/>
          <a:ln w="9525">
            <a:noFill/>
          </a:ln>
        </p:spPr>
        <p:txBody>
          <a:bodyPr/>
          <a:lstStyle/>
          <a:p>
            <a:endParaRPr lang="en-US"/>
          </a:p>
        </p:txBody>
      </p:sp>
      <p:sp>
        <p:nvSpPr>
          <p:cNvPr id="13320" name="Rectangles 13319"/>
          <p:cNvSpPr/>
          <p:nvPr/>
        </p:nvSpPr>
        <p:spPr>
          <a:xfrm>
            <a:off x="0" y="914400"/>
            <a:ext cx="4876800" cy="2131695"/>
          </a:xfrm>
          <a:prstGeom prst="rect">
            <a:avLst/>
          </a:prstGeom>
          <a:noFill/>
          <a:ln w="9525">
            <a:noFill/>
          </a:ln>
        </p:spPr>
        <p:txBody>
          <a:bodyPr wrap="square" lIns="90000" tIns="46800" rIns="90000" bIns="46800">
            <a:spAutoFit/>
          </a:bodyPr>
          <a:lstStyle/>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err="1">
                <a:solidFill>
                  <a:srgbClr val="FF0000"/>
                </a:solidFill>
                <a:latin typeface="Times New Roman" panose="02020603050405020304" pitchFamily="18" charset="0"/>
              </a:rPr>
              <a:t>  I.</a:t>
            </a:r>
            <a:r>
              <a:rPr lang="en-US" altLang="x-none" sz="2400" b="1" u="sng" err="1">
                <a:solidFill>
                  <a:srgbClr val="FF0000"/>
                </a:solidFill>
                <a:latin typeface="Times New Roman" panose="02020603050405020304" pitchFamily="18" charset="0"/>
              </a:rPr>
              <a:t>Đọc</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hiểu</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chú</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thích</a:t>
            </a:r>
            <a:r>
              <a:rPr lang="en-US" altLang="x-none" sz="2400" b="1" u="sng">
                <a:solidFill>
                  <a:srgbClr val="FF0000"/>
                </a:solidFill>
                <a:latin typeface="Times New Roman" panose="02020603050405020304" pitchFamily="18" charset="0"/>
              </a:rPr>
              <a:t> .</a:t>
            </a:r>
          </a:p>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II.Đọc</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hiểu</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văn</a:t>
            </a:r>
            <a:r>
              <a:rPr lang="en-US" altLang="x-none" sz="2400" b="1" u="sng">
                <a:solidFill>
                  <a:srgbClr val="FF0000"/>
                </a:solidFill>
                <a:latin typeface="Times New Roman" panose="02020603050405020304" pitchFamily="18" charset="0"/>
              </a:rPr>
              <a:t> </a:t>
            </a:r>
            <a:r>
              <a:rPr lang="en-US" altLang="x-none" sz="2400" b="1" u="sng" err="1">
                <a:solidFill>
                  <a:srgbClr val="FF0000"/>
                </a:solidFill>
                <a:latin typeface="Times New Roman" panose="02020603050405020304" pitchFamily="18" charset="0"/>
              </a:rPr>
              <a:t>bản</a:t>
            </a:r>
            <a:r>
              <a:rPr lang="en-US" altLang="x-none" sz="2400" b="1" u="sng">
                <a:solidFill>
                  <a:srgbClr val="FF0000"/>
                </a:solidFill>
                <a:latin typeface="Times New Roman" panose="02020603050405020304" pitchFamily="18" charset="0"/>
              </a:rPr>
              <a:t> .</a:t>
            </a:r>
          </a:p>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a:solidFill>
                  <a:srgbClr val="800000"/>
                </a:solidFill>
                <a:latin typeface="Times New Roman" panose="02020603050405020304" pitchFamily="18" charset="0"/>
              </a:rPr>
              <a:t>  </a:t>
            </a:r>
            <a:r>
              <a:rPr lang="en-US" altLang="x-none" sz="2400" b="1">
                <a:solidFill>
                  <a:srgbClr val="00B0F0"/>
                </a:solidFill>
                <a:latin typeface="Times New Roman" panose="02020603050405020304" pitchFamily="18" charset="0"/>
              </a:rPr>
              <a:t>* </a:t>
            </a:r>
            <a:r>
              <a:rPr lang="en-US" altLang="x-none" sz="2400" b="1" u="sng">
                <a:solidFill>
                  <a:srgbClr val="00B0F0"/>
                </a:solidFill>
                <a:latin typeface="Times New Roman" panose="02020603050405020304" pitchFamily="18" charset="0"/>
              </a:rPr>
              <a:t>Tóm </a:t>
            </a:r>
            <a:r>
              <a:rPr lang="en-US" altLang="x-none" sz="2400" b="1" u="sng" err="1">
                <a:solidFill>
                  <a:srgbClr val="00B0F0"/>
                </a:solidFill>
                <a:latin typeface="Times New Roman" panose="02020603050405020304" pitchFamily="18" charset="0"/>
              </a:rPr>
              <a:t>tắt</a:t>
            </a:r>
            <a:r>
              <a:rPr lang="en-US" altLang="x-none" sz="2400" b="1" u="sng">
                <a:solidFill>
                  <a:srgbClr val="00B0F0"/>
                </a:solidFill>
                <a:latin typeface="Times New Roman" panose="02020603050405020304" pitchFamily="18" charset="0"/>
              </a:rPr>
              <a:t>.</a:t>
            </a:r>
          </a:p>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a:solidFill>
                  <a:srgbClr val="800000"/>
                </a:solidFill>
                <a:latin typeface="Times New Roman" panose="02020603050405020304" pitchFamily="18" charset="0"/>
              </a:rPr>
              <a:t>  </a:t>
            </a:r>
            <a:endParaRPr lang="en-US" altLang="x-none" sz="2400" b="1" u="sng">
              <a:solidFill>
                <a:srgbClr val="9900CC"/>
              </a:solidFill>
              <a:latin typeface="Times New Roman" panose="02020603050405020304" pitchFamily="18" charset="0"/>
            </a:endParaRPr>
          </a:p>
          <a:p>
            <a:pPr marL="342900" indent="-336550" defTabSz="449580">
              <a:spcBef>
                <a:spcPts val="1500"/>
              </a:spcBef>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endParaRPr lang="en-US" altLang="x-none" sz="2400" b="1" u="sng">
              <a:solidFill>
                <a:srgbClr val="9900CC"/>
              </a:solidFill>
              <a:latin typeface="Times New Roman" panose="02020603050405020304" pitchFamily="18" charset="0"/>
            </a:endParaRPr>
          </a:p>
        </p:txBody>
      </p:sp>
      <p:sp>
        <p:nvSpPr>
          <p:cNvPr id="13322" name="Text Box 13321"/>
          <p:cNvSpPr txBox="1"/>
          <p:nvPr/>
        </p:nvSpPr>
        <p:spPr>
          <a:xfrm>
            <a:off x="6172200" y="457200"/>
            <a:ext cx="2590800" cy="461645"/>
          </a:xfrm>
          <a:prstGeom prst="rect">
            <a:avLst/>
          </a:prstGeom>
          <a:noFill/>
          <a:ln w="9525">
            <a:noFill/>
          </a:ln>
        </p:spPr>
        <p:txBody>
          <a:bodyPr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0000"/>
                </a:solidFill>
                <a:latin typeface="Times New Roman" panose="02020603050405020304" pitchFamily="18" charset="0"/>
                <a:cs typeface="Times New Roman" panose="02020603050405020304" pitchFamily="18" charset="0"/>
              </a:rPr>
              <a:t>Kim </a:t>
            </a:r>
            <a:r>
              <a:rPr lang="en-US" altLang="x-none" sz="2400" b="1" err="1">
                <a:solidFill>
                  <a:srgbClr val="000000"/>
                </a:solidFill>
                <a:latin typeface="Times New Roman" panose="02020603050405020304" pitchFamily="18" charset="0"/>
                <a:cs typeface="Times New Roman" panose="02020603050405020304" pitchFamily="18" charset="0"/>
              </a:rPr>
              <a:t>Lân</a:t>
            </a:r>
            <a:endParaRPr lang="en-US" altLang="x-none" sz="2400" b="1">
              <a:solidFill>
                <a:srgbClr val="000000"/>
              </a:solidFill>
              <a:latin typeface="Times New Roman" panose="02020603050405020304" pitchFamily="18" charset="0"/>
              <a:cs typeface="Times New Roman" panose="02020603050405020304" pitchFamily="18" charset="0"/>
            </a:endParaRPr>
          </a:p>
        </p:txBody>
      </p:sp>
      <p:sp>
        <p:nvSpPr>
          <p:cNvPr id="13323" name="Text Box 13322"/>
          <p:cNvSpPr txBox="1"/>
          <p:nvPr/>
        </p:nvSpPr>
        <p:spPr>
          <a:xfrm>
            <a:off x="152400" y="0"/>
            <a:ext cx="1524000" cy="461645"/>
          </a:xfrm>
          <a:prstGeom prst="rect">
            <a:avLst/>
          </a:prstGeom>
          <a:noFill/>
          <a:ln w="9525">
            <a:noFill/>
          </a:ln>
        </p:spPr>
        <p:txBody>
          <a:bodyPr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err="1">
                <a:solidFill>
                  <a:srgbClr val="000000"/>
                </a:solidFill>
                <a:latin typeface="Times New Roman" panose="02020603050405020304" pitchFamily="18" charset="0"/>
                <a:cs typeface="Times New Roman" panose="02020603050405020304" pitchFamily="18" charset="0"/>
              </a:rPr>
              <a:t>Tiết</a:t>
            </a:r>
            <a:r>
              <a:rPr lang="en-US" altLang="x-none" sz="2400" b="1">
                <a:solidFill>
                  <a:srgbClr val="000000"/>
                </a:solidFill>
                <a:latin typeface="Times New Roman" panose="02020603050405020304" pitchFamily="18" charset="0"/>
                <a:cs typeface="Times New Roman" panose="02020603050405020304" pitchFamily="18" charset="0"/>
              </a:rPr>
              <a:t> 37,38</a:t>
            </a:r>
          </a:p>
        </p:txBody>
      </p:sp>
      <p:sp>
        <p:nvSpPr>
          <p:cNvPr id="6148" name="Straight Connector 6147"/>
          <p:cNvSpPr/>
          <p:nvPr/>
        </p:nvSpPr>
        <p:spPr>
          <a:xfrm flipH="1">
            <a:off x="4558030" y="1516380"/>
            <a:ext cx="28575" cy="5341620"/>
          </a:xfrm>
          <a:prstGeom prst="line">
            <a:avLst/>
          </a:prstGeom>
          <a:ln w="9360" cap="flat" cmpd="sng">
            <a:solidFill>
              <a:srgbClr val="000000"/>
            </a:solidFill>
            <a:prstDash val="solid"/>
            <a:miter/>
            <a:headEnd type="none" w="med" len="med"/>
            <a:tailEnd type="none" w="med" len="med"/>
          </a:ln>
        </p:spPr>
      </p:sp>
      <p:sp>
        <p:nvSpPr>
          <p:cNvPr id="3" name="Text Box 2"/>
          <p:cNvSpPr txBox="1"/>
          <p:nvPr/>
        </p:nvSpPr>
        <p:spPr>
          <a:xfrm>
            <a:off x="372110" y="2070100"/>
            <a:ext cx="3364865" cy="460375"/>
          </a:xfrm>
          <a:prstGeom prst="rect">
            <a:avLst/>
          </a:prstGeom>
          <a:noFill/>
        </p:spPr>
        <p:txBody>
          <a:bodyPr wrap="square" rtlCol="0">
            <a:spAutoFit/>
          </a:bodyPr>
          <a:lstStyle/>
          <a:p>
            <a:r>
              <a:rPr lang="en-US" sz="2400" b="1" u="sng">
                <a:solidFill>
                  <a:srgbClr val="00B0F0"/>
                </a:solidFill>
                <a:latin typeface="Times New Roman" panose="02020603050405020304" pitchFamily="18" charset="0"/>
                <a:cs typeface="Times New Roman" panose="02020603050405020304" pitchFamily="18" charset="0"/>
              </a:rPr>
              <a:t>1. Tình huống truyện:</a:t>
            </a:r>
          </a:p>
        </p:txBody>
      </p:sp>
      <p:sp>
        <p:nvSpPr>
          <p:cNvPr id="7" name="Text Box 6"/>
          <p:cNvSpPr txBox="1"/>
          <p:nvPr/>
        </p:nvSpPr>
        <p:spPr>
          <a:xfrm>
            <a:off x="372110" y="2530475"/>
            <a:ext cx="4293870" cy="460375"/>
          </a:xfrm>
          <a:prstGeom prst="rect">
            <a:avLst/>
          </a:prstGeom>
          <a:noFill/>
        </p:spPr>
        <p:txBody>
          <a:bodyPr wrap="square" rtlCol="0">
            <a:spAutoFit/>
          </a:bodyPr>
          <a:lstStyle/>
          <a:p>
            <a:r>
              <a:rPr lang="en-US" sz="2400" b="1" u="sng">
                <a:solidFill>
                  <a:srgbClr val="00B0F0"/>
                </a:solidFill>
                <a:latin typeface="Times New Roman" panose="02020603050405020304" pitchFamily="18" charset="0"/>
                <a:cs typeface="Times New Roman" panose="02020603050405020304" pitchFamily="18" charset="0"/>
              </a:rPr>
              <a:t>2. Diễn biến tâm lý của ông Hai</a:t>
            </a:r>
          </a:p>
        </p:txBody>
      </p:sp>
      <p:sp>
        <p:nvSpPr>
          <p:cNvPr id="2" name="Text Box 1"/>
          <p:cNvSpPr txBox="1"/>
          <p:nvPr/>
        </p:nvSpPr>
        <p:spPr>
          <a:xfrm>
            <a:off x="271145" y="2990850"/>
            <a:ext cx="4394835" cy="1568450"/>
          </a:xfrm>
          <a:prstGeom prst="rect">
            <a:avLst/>
          </a:prstGeom>
          <a:noFill/>
        </p:spPr>
        <p:txBody>
          <a:bodyPr wrap="square" rtlCol="0">
            <a:spAutoFit/>
          </a:bodyPr>
          <a:lstStyle/>
          <a:p>
            <a:r>
              <a:rPr lang="en-US" sz="2400" b="1" i="1">
                <a:latin typeface="Times New Roman" panose="02020603050405020304" pitchFamily="18" charset="0"/>
                <a:cs typeface="Times New Roman" panose="02020603050405020304" pitchFamily="18" charset="0"/>
              </a:rPr>
              <a:t> </a:t>
            </a:r>
            <a:r>
              <a:rPr lang="en-US" sz="2400" b="1" i="1">
                <a:latin typeface="Times New Roman" panose="02020603050405020304" pitchFamily="18" charset="0"/>
                <a:cs typeface="Times New Roman" panose="02020603050405020304" pitchFamily="18" charset="0"/>
                <a:sym typeface="+mn-ea"/>
              </a:rPr>
              <a:t>a/ Tình yêu làng của ông Hai trước khi nghe tin làng Chợ Dầu theo giặc:</a:t>
            </a:r>
            <a:endParaRPr lang="en-US" sz="2400" b="1" i="1">
              <a:latin typeface="Times New Roman" panose="02020603050405020304" pitchFamily="18" charset="0"/>
              <a:cs typeface="Times New Roman" panose="02020603050405020304" pitchFamily="18" charset="0"/>
            </a:endParaRPr>
          </a:p>
          <a:p>
            <a:endParaRPr lang="en-US" sz="2400" b="1" i="1">
              <a:latin typeface="Times New Roman" panose="02020603050405020304" pitchFamily="18" charset="0"/>
              <a:cs typeface="Times New Roman" panose="02020603050405020304" pitchFamily="18" charset="0"/>
            </a:endParaRPr>
          </a:p>
        </p:txBody>
      </p:sp>
      <p:pic>
        <p:nvPicPr>
          <p:cNvPr id="6155" name="Content Placeholder 6154"/>
          <p:cNvPicPr>
            <a:picLocks noGrp="1" noChangeAspect="1"/>
          </p:cNvPicPr>
          <p:nvPr>
            <p:ph idx="1"/>
          </p:nvPr>
        </p:nvPicPr>
        <p:blipFill>
          <a:blip r:embed="rId3"/>
          <a:stretch>
            <a:fillRect/>
          </a:stretch>
        </p:blipFill>
        <p:spPr>
          <a:xfrm>
            <a:off x="271145" y="457200"/>
            <a:ext cx="952500" cy="476250"/>
          </a:xfrm>
          <a:prstGeom prst="rect">
            <a:avLst/>
          </a:prstGeom>
          <a:noFill/>
          <a:ln w="9525">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par>
                                <p:cTn id="11" presetID="7"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0" fill="hold"/>
                                        <p:tgtEl>
                                          <p:spTgt spid="2"/>
                                        </p:tgtEl>
                                        <p:attrNameLst>
                                          <p:attrName>ppt_x</p:attrName>
                                        </p:attrNameLst>
                                      </p:cBhvr>
                                      <p:tavLst>
                                        <p:tav tm="0">
                                          <p:val>
                                            <p:strVal val="#ppt_x"/>
                                          </p:val>
                                        </p:tav>
                                        <p:tav tm="100000">
                                          <p:val>
                                            <p:strVal val="#ppt_x"/>
                                          </p:val>
                                        </p:tav>
                                      </p:tavLst>
                                    </p:anim>
                                    <p:anim calcmode="lin" valueType="num">
                                      <p:cBhvr additive="base">
                                        <p:cTn id="14"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additive="repl">
                                        <p:cTn id="18" dur="1" fill="hold">
                                          <p:stCondLst>
                                            <p:cond delay="0"/>
                                          </p:stCondLst>
                                        </p:cTn>
                                        <p:tgtEl>
                                          <p:spTgt spid="6155"/>
                                        </p:tgtEl>
                                        <p:attrNameLst>
                                          <p:attrName>style.visibility</p:attrName>
                                        </p:attrNameLst>
                                      </p:cBhvr>
                                      <p:to>
                                        <p:strVal val="visible"/>
                                      </p:to>
                                    </p:set>
                                    <p:animEffect transition="in" filter="fade">
                                      <p:cBhvr additive="repl">
                                        <p:cTn id="19" dur="800" decel="100000"/>
                                        <p:tgtEl>
                                          <p:spTgt spid="6155"/>
                                        </p:tgtEl>
                                      </p:cBhvr>
                                    </p:animEffect>
                                    <p:anim calcmode="lin" valueType="num">
                                      <p:cBhvr additive="repl">
                                        <p:cTn id="20" dur="800" decel="100000" fill="hold"/>
                                        <p:tgtEl>
                                          <p:spTgt spid="6155"/>
                                        </p:tgtEl>
                                        <p:attrNameLst>
                                          <p:attrName>r</p:attrName>
                                        </p:attrNameLst>
                                      </p:cBhvr>
                                      <p:tavLst>
                                        <p:tav>
                                          <p:val>
                                            <p:fltVal val="-90"/>
                                          </p:val>
                                        </p:tav>
                                        <p:tav>
                                          <p:val>
                                            <p:fltVal val="0"/>
                                          </p:val>
                                        </p:tav>
                                      </p:tavLst>
                                    </p:anim>
                                    <p:anim calcmode="lin" valueType="num">
                                      <p:cBhvr additive="repl">
                                        <p:cTn id="21" dur="800" decel="100000" fill="hold"/>
                                        <p:tgtEl>
                                          <p:spTgt spid="6155"/>
                                        </p:tgtEl>
                                        <p:attrNameLst>
                                          <p:attrName>ppt_x</p:attrName>
                                        </p:attrNameLst>
                                      </p:cBhvr>
                                      <p:tavLst>
                                        <p:tav>
                                          <p:val>
                                            <p:strVal val="#ppt_x+0.4"/>
                                          </p:val>
                                        </p:tav>
                                        <p:tav>
                                          <p:val>
                                            <p:strVal val="#ppt_x-0.05"/>
                                          </p:val>
                                        </p:tav>
                                      </p:tavLst>
                                    </p:anim>
                                    <p:anim calcmode="lin" valueType="num">
                                      <p:cBhvr additive="repl">
                                        <p:cTn id="22" dur="800" decel="100000" fill="hold"/>
                                        <p:tgtEl>
                                          <p:spTgt spid="6155"/>
                                        </p:tgtEl>
                                        <p:attrNameLst>
                                          <p:attrName>ppt_y</p:attrName>
                                        </p:attrNameLst>
                                      </p:cBhvr>
                                      <p:tavLst>
                                        <p:tav>
                                          <p:val>
                                            <p:strVal val="#ppt_y-0.4"/>
                                          </p:val>
                                        </p:tav>
                                        <p:tav>
                                          <p:val>
                                            <p:strVal val="#ppt_y+0.1"/>
                                          </p:val>
                                        </p:tav>
                                      </p:tavLst>
                                    </p:anim>
                                    <p:anim calcmode="lin" valueType="num">
                                      <p:cBhvr additive="repl">
                                        <p:cTn id="23" dur="200" accel="100000" fill="hold">
                                          <p:stCondLst>
                                            <p:cond delay="0"/>
                                          </p:stCondLst>
                                        </p:cTn>
                                        <p:tgtEl>
                                          <p:spTgt spid="6155"/>
                                        </p:tgtEl>
                                        <p:attrNameLst>
                                          <p:attrName>ppt_x</p:attrName>
                                        </p:attrNameLst>
                                      </p:cBhvr>
                                      <p:tavLst>
                                        <p:tav>
                                          <p:val>
                                            <p:strVal val="#ppt_x-0.05"/>
                                          </p:val>
                                        </p:tav>
                                        <p:tav>
                                          <p:val>
                                            <p:strVal val="#ppt_x"/>
                                          </p:val>
                                        </p:tav>
                                      </p:tavLst>
                                    </p:anim>
                                    <p:anim calcmode="lin" valueType="num">
                                      <p:cBhvr additive="repl">
                                        <p:cTn id="24" dur="200" accel="100000" fill="hold">
                                          <p:stCondLst>
                                            <p:cond delay="0"/>
                                          </p:stCondLst>
                                        </p:cTn>
                                        <p:tgtEl>
                                          <p:spTgt spid="6155"/>
                                        </p:tgtEl>
                                        <p:attrNameLst>
                                          <p:attrName>ppt_y</p:attrName>
                                        </p:attrNameLst>
                                      </p:cBhvr>
                                      <p:tavLst>
                                        <p:tav>
                                          <p:val>
                                            <p:strVal val="#ppt_y+0.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7"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s 13313"/>
          <p:cNvSpPr/>
          <p:nvPr/>
        </p:nvSpPr>
        <p:spPr>
          <a:xfrm>
            <a:off x="0" y="-152400"/>
            <a:ext cx="9144000" cy="990600"/>
          </a:xfrm>
          <a:prstGeom prst="rect">
            <a:avLst/>
          </a:prstGeom>
          <a:gradFill rotWithShape="0">
            <a:gsLst>
              <a:gs pos="0">
                <a:srgbClr val="FF9966"/>
              </a:gs>
              <a:gs pos="100000">
                <a:srgbClr val="FFFFFF"/>
              </a:gs>
            </a:gsLst>
            <a:lin ang="5400000" scaled="1"/>
            <a:tileRect/>
          </a:gradFill>
          <a:ln w="9360" cap="flat" cmpd="sng">
            <a:solidFill>
              <a:srgbClr val="FFFFFF"/>
            </a:solidFill>
            <a:prstDash val="solid"/>
            <a:miter/>
            <a:headEnd type="none" w="med" len="med"/>
            <a:tailEnd type="none" w="med" len="med"/>
          </a:ln>
        </p:spPr>
        <p:txBody>
          <a:bodyPr wrap="none" lIns="90000" tIns="46800" rIns="90000" bIns="46800" anchor="ctr"/>
          <a:lstStyle/>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3600" b="1" dirty="0" err="1">
                <a:solidFill>
                  <a:srgbClr val="800000"/>
                </a:solidFill>
                <a:latin typeface="Times New Roman" panose="02020603050405020304" pitchFamily="18" charset="0"/>
              </a:rPr>
              <a:t>LÀNG</a:t>
            </a:r>
          </a:p>
        </p:txBody>
      </p:sp>
      <p:sp>
        <p:nvSpPr>
          <p:cNvPr id="13315" name="Text Box 13314"/>
          <p:cNvSpPr txBox="1"/>
          <p:nvPr/>
        </p:nvSpPr>
        <p:spPr>
          <a:xfrm>
            <a:off x="0" y="6088063"/>
            <a:ext cx="3657600" cy="366712"/>
          </a:xfrm>
          <a:prstGeom prst="rect">
            <a:avLst/>
          </a:prstGeom>
          <a:noFill/>
          <a:ln w="9525">
            <a:noFill/>
          </a:ln>
        </p:spPr>
        <p:txBody>
          <a:bodyPr/>
          <a:lstStyle/>
          <a:p>
            <a:endParaRPr lang="en-US"/>
          </a:p>
        </p:txBody>
      </p:sp>
      <p:sp>
        <p:nvSpPr>
          <p:cNvPr id="13320" name="Rectangles 13319"/>
          <p:cNvSpPr/>
          <p:nvPr/>
        </p:nvSpPr>
        <p:spPr>
          <a:xfrm>
            <a:off x="0" y="914400"/>
            <a:ext cx="4876800" cy="461645"/>
          </a:xfrm>
          <a:prstGeom prst="rect">
            <a:avLst/>
          </a:prstGeom>
          <a:noFill/>
          <a:ln w="9525">
            <a:noFill/>
          </a:ln>
        </p:spPr>
        <p:txBody>
          <a:bodyPr wrap="square" lIns="90000" tIns="46800" rIns="90000" bIns="46800">
            <a:spAutoFit/>
          </a:bodyPr>
          <a:lstStyle/>
          <a:p>
            <a:pPr marL="342900" indent="-336550" defTabSz="449580">
              <a:buClrTx/>
              <a:buSzPct val="100000"/>
              <a:buFontTx/>
              <a:tabLst>
                <a:tab pos="342900" algn="l"/>
                <a:tab pos="790575" algn="l"/>
                <a:tab pos="1240155" algn="l"/>
                <a:tab pos="1689100" algn="l"/>
                <a:tab pos="2138680" algn="l"/>
                <a:tab pos="2587625" algn="l"/>
                <a:tab pos="3037205" algn="l"/>
                <a:tab pos="3486150" algn="l"/>
                <a:tab pos="3935730" algn="l"/>
                <a:tab pos="4384675" algn="l"/>
                <a:tab pos="4834255" algn="l"/>
                <a:tab pos="5283200" algn="l"/>
                <a:tab pos="5732780" algn="l"/>
                <a:tab pos="6181725" algn="l"/>
                <a:tab pos="6631305" algn="l"/>
                <a:tab pos="7080250" algn="l"/>
                <a:tab pos="7529830" algn="l"/>
                <a:tab pos="7978775" algn="l"/>
                <a:tab pos="8428355" algn="l"/>
                <a:tab pos="8877300" algn="l"/>
                <a:tab pos="9326880" algn="l"/>
              </a:tabLst>
            </a:pPr>
            <a:r>
              <a:rPr lang="en-US" altLang="x-none" sz="2400" b="1" err="1">
                <a:solidFill>
                  <a:srgbClr val="FF0000"/>
                </a:solidFill>
                <a:latin typeface="Times New Roman" panose="02020603050405020304" pitchFamily="18" charset="0"/>
              </a:rPr>
              <a:t> </a:t>
            </a:r>
            <a:endParaRPr lang="en-US" altLang="x-none" sz="2400" b="1" u="sng">
              <a:solidFill>
                <a:srgbClr val="9900CC"/>
              </a:solidFill>
              <a:latin typeface="Times New Roman" panose="02020603050405020304" pitchFamily="18" charset="0"/>
            </a:endParaRPr>
          </a:p>
        </p:txBody>
      </p:sp>
      <p:sp>
        <p:nvSpPr>
          <p:cNvPr id="13322" name="Text Box 13321"/>
          <p:cNvSpPr txBox="1"/>
          <p:nvPr/>
        </p:nvSpPr>
        <p:spPr>
          <a:xfrm>
            <a:off x="6172200" y="457200"/>
            <a:ext cx="2590800" cy="461645"/>
          </a:xfrm>
          <a:prstGeom prst="rect">
            <a:avLst/>
          </a:prstGeom>
          <a:noFill/>
          <a:ln w="9525">
            <a:noFill/>
          </a:ln>
        </p:spPr>
        <p:txBody>
          <a:bodyPr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0000"/>
                </a:solidFill>
                <a:latin typeface="Times New Roman" panose="02020603050405020304" pitchFamily="18" charset="0"/>
                <a:cs typeface="Times New Roman" panose="02020603050405020304" pitchFamily="18" charset="0"/>
              </a:rPr>
              <a:t>Kim </a:t>
            </a:r>
            <a:r>
              <a:rPr lang="en-US" altLang="x-none" sz="2400" b="1" err="1">
                <a:solidFill>
                  <a:srgbClr val="000000"/>
                </a:solidFill>
                <a:latin typeface="Times New Roman" panose="02020603050405020304" pitchFamily="18" charset="0"/>
                <a:cs typeface="Times New Roman" panose="02020603050405020304" pitchFamily="18" charset="0"/>
              </a:rPr>
              <a:t>Lân</a:t>
            </a:r>
            <a:endParaRPr lang="en-US" altLang="x-none" sz="2400" b="1">
              <a:solidFill>
                <a:srgbClr val="000000"/>
              </a:solidFill>
              <a:latin typeface="Times New Roman" panose="02020603050405020304" pitchFamily="18" charset="0"/>
              <a:cs typeface="Times New Roman" panose="02020603050405020304" pitchFamily="18" charset="0"/>
            </a:endParaRPr>
          </a:p>
        </p:txBody>
      </p:sp>
      <p:sp>
        <p:nvSpPr>
          <p:cNvPr id="13323" name="Text Box 13322"/>
          <p:cNvSpPr txBox="1"/>
          <p:nvPr/>
        </p:nvSpPr>
        <p:spPr>
          <a:xfrm>
            <a:off x="152400" y="0"/>
            <a:ext cx="1524000" cy="461645"/>
          </a:xfrm>
          <a:prstGeom prst="rect">
            <a:avLst/>
          </a:prstGeom>
          <a:noFill/>
          <a:ln w="9525">
            <a:noFill/>
          </a:ln>
        </p:spPr>
        <p:txBody>
          <a:bodyPr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err="1">
                <a:solidFill>
                  <a:srgbClr val="000000"/>
                </a:solidFill>
                <a:latin typeface="Times New Roman" panose="02020603050405020304" pitchFamily="18" charset="0"/>
                <a:cs typeface="Times New Roman" panose="02020603050405020304" pitchFamily="18" charset="0"/>
              </a:rPr>
              <a:t>Tiết</a:t>
            </a:r>
            <a:r>
              <a:rPr lang="en-US" altLang="x-none" sz="2400" b="1">
                <a:solidFill>
                  <a:srgbClr val="000000"/>
                </a:solidFill>
                <a:latin typeface="Times New Roman" panose="02020603050405020304" pitchFamily="18" charset="0"/>
                <a:cs typeface="Times New Roman" panose="02020603050405020304" pitchFamily="18" charset="0"/>
              </a:rPr>
              <a:t> 37,38</a:t>
            </a:r>
          </a:p>
        </p:txBody>
      </p:sp>
      <p:sp>
        <p:nvSpPr>
          <p:cNvPr id="14340" name="Down Ribbon 14339"/>
          <p:cNvSpPr/>
          <p:nvPr/>
        </p:nvSpPr>
        <p:spPr>
          <a:xfrm>
            <a:off x="422275" y="919480"/>
            <a:ext cx="8340725" cy="1111250"/>
          </a:xfrm>
          <a:prstGeom prst="ribbon">
            <a:avLst>
              <a:gd name="adj1" fmla="val 1056"/>
              <a:gd name="adj2" fmla="val 50000"/>
            </a:avLst>
          </a:prstGeom>
          <a:solidFill>
            <a:srgbClr val="FFFF00"/>
          </a:solidFill>
          <a:ln w="9360" cap="flat" cmpd="sng">
            <a:solidFill>
              <a:srgbClr val="000000"/>
            </a:solidFill>
            <a:prstDash val="solid"/>
            <a:miter/>
            <a:headEnd type="none" w="med" len="med"/>
            <a:tailEnd type="none" w="med" len="med"/>
          </a:ln>
        </p:spPr>
        <p:txBody>
          <a:bodyPr/>
          <a:lstStyle/>
          <a:p>
            <a:endParaRPr lang="en-US"/>
          </a:p>
        </p:txBody>
      </p:sp>
      <p:sp>
        <p:nvSpPr>
          <p:cNvPr id="2" name="Text Box 1"/>
          <p:cNvSpPr txBox="1"/>
          <p:nvPr/>
        </p:nvSpPr>
        <p:spPr>
          <a:xfrm>
            <a:off x="2902585" y="1035050"/>
            <a:ext cx="3611880" cy="107632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THẢO LUẬN</a:t>
            </a:r>
          </a:p>
          <a:p>
            <a:pPr algn="ctr"/>
            <a:r>
              <a:rPr lang="en-US" sz="3200" b="1">
                <a:solidFill>
                  <a:srgbClr val="FF0000"/>
                </a:solidFill>
                <a:latin typeface="Times New Roman" panose="02020603050405020304" pitchFamily="18" charset="0"/>
                <a:cs typeface="Times New Roman" panose="02020603050405020304" pitchFamily="18" charset="0"/>
              </a:rPr>
              <a:t>( nhóm 2)</a:t>
            </a:r>
          </a:p>
        </p:txBody>
      </p:sp>
      <p:sp>
        <p:nvSpPr>
          <p:cNvPr id="4" name="Text Box 3"/>
          <p:cNvSpPr txBox="1"/>
          <p:nvPr/>
        </p:nvSpPr>
        <p:spPr>
          <a:xfrm>
            <a:off x="997585" y="2341880"/>
            <a:ext cx="7155815" cy="368300"/>
          </a:xfrm>
          <a:prstGeom prst="rect">
            <a:avLst/>
          </a:prstGeom>
          <a:noFill/>
        </p:spPr>
        <p:txBody>
          <a:bodyPr wrap="square" rtlCol="0">
            <a:spAutoFit/>
          </a:bodyPr>
          <a:lstStyle/>
          <a:p>
            <a:endParaRPr lang="en-US"/>
          </a:p>
        </p:txBody>
      </p:sp>
      <p:sp>
        <p:nvSpPr>
          <p:cNvPr id="3" name="Text Box 2"/>
          <p:cNvSpPr txBox="1"/>
          <p:nvPr/>
        </p:nvSpPr>
        <p:spPr>
          <a:xfrm>
            <a:off x="435610" y="2111375"/>
            <a:ext cx="8545195" cy="107632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a/ Trình bày tâm trạng của ông Hai trước khi nghe tin làng Chợ Dầu theo giặc?</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s 18432"/>
          <p:cNvSpPr/>
          <p:nvPr/>
        </p:nvSpPr>
        <p:spPr>
          <a:xfrm>
            <a:off x="5257800" y="762000"/>
            <a:ext cx="3886200" cy="6096000"/>
          </a:xfrm>
          <a:prstGeom prst="rect">
            <a:avLst/>
          </a:prstGeom>
          <a:solidFill>
            <a:srgbClr val="BBE0E3"/>
          </a:solidFill>
          <a:ln w="9360" cap="flat" cmpd="sng">
            <a:solidFill>
              <a:srgbClr val="000000"/>
            </a:solidFill>
            <a:prstDash val="solid"/>
            <a:miter/>
            <a:headEnd type="none" w="med" len="med"/>
            <a:tailEnd type="none" w="med" len="med"/>
          </a:ln>
        </p:spPr>
        <p:txBody>
          <a:bodyPr/>
          <a:lstStyle/>
          <a:p>
            <a:endParaRPr lang="en-US"/>
          </a:p>
        </p:txBody>
      </p:sp>
      <p:sp>
        <p:nvSpPr>
          <p:cNvPr id="18434" name="Text Box 18433"/>
          <p:cNvSpPr txBox="1"/>
          <p:nvPr/>
        </p:nvSpPr>
        <p:spPr>
          <a:xfrm>
            <a:off x="0" y="6096000"/>
            <a:ext cx="3657600" cy="366713"/>
          </a:xfrm>
          <a:prstGeom prst="rect">
            <a:avLst/>
          </a:prstGeom>
          <a:noFill/>
          <a:ln w="9525">
            <a:noFill/>
          </a:ln>
        </p:spPr>
        <p:txBody>
          <a:bodyPr/>
          <a:lstStyle/>
          <a:p>
            <a:endParaRPr lang="en-US"/>
          </a:p>
        </p:txBody>
      </p:sp>
      <p:sp>
        <p:nvSpPr>
          <p:cNvPr id="18436" name="Rectangles 18435"/>
          <p:cNvSpPr/>
          <p:nvPr/>
        </p:nvSpPr>
        <p:spPr>
          <a:xfrm>
            <a:off x="233998" y="1219200"/>
            <a:ext cx="4029075" cy="581025"/>
          </a:xfrm>
          <a:prstGeom prst="rect">
            <a:avLst/>
          </a:prstGeom>
          <a:noFill/>
          <a:ln w="9525">
            <a:noFill/>
          </a:ln>
        </p:spPr>
        <p:txBody>
          <a:bodyPr wrap="none" lIns="90000" tIns="46800" rIns="90000" bIns="46800">
            <a:spAutoFit/>
          </a:bodyPr>
          <a:lstStyle/>
          <a:p>
            <a:pPr defTabSz="449580">
              <a:spcBef>
                <a:spcPts val="20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3200" b="1" u="sng" err="1">
                <a:solidFill>
                  <a:srgbClr val="800000"/>
                </a:solidFill>
                <a:latin typeface="Times New Roman" panose="02020603050405020304" pitchFamily="18" charset="0"/>
              </a:rPr>
              <a:t>II.Đọc</a:t>
            </a:r>
            <a:r>
              <a:rPr lang="en-US" altLang="x-none" sz="3200" b="1" u="sng">
                <a:solidFill>
                  <a:srgbClr val="800000"/>
                </a:solidFill>
                <a:latin typeface="Times New Roman" panose="02020603050405020304" pitchFamily="18" charset="0"/>
              </a:rPr>
              <a:t> –</a:t>
            </a:r>
            <a:r>
              <a:rPr lang="en-US" altLang="x-none" sz="3200" b="1" u="sng" err="1">
                <a:solidFill>
                  <a:srgbClr val="800000"/>
                </a:solidFill>
                <a:latin typeface="Times New Roman" panose="02020603050405020304" pitchFamily="18" charset="0"/>
              </a:rPr>
              <a:t>hiểu</a:t>
            </a:r>
            <a:r>
              <a:rPr lang="en-US" altLang="x-none" sz="3200" b="1" u="sng">
                <a:solidFill>
                  <a:srgbClr val="800000"/>
                </a:solidFill>
                <a:latin typeface="Times New Roman" panose="02020603050405020304" pitchFamily="18" charset="0"/>
              </a:rPr>
              <a:t> </a:t>
            </a:r>
            <a:r>
              <a:rPr lang="en-US" altLang="x-none" sz="3200" b="1" u="sng" err="1">
                <a:solidFill>
                  <a:srgbClr val="800000"/>
                </a:solidFill>
                <a:latin typeface="Times New Roman" panose="02020603050405020304" pitchFamily="18" charset="0"/>
              </a:rPr>
              <a:t>văn</a:t>
            </a:r>
            <a:r>
              <a:rPr lang="en-US" altLang="x-none" sz="3200" b="1" u="sng">
                <a:solidFill>
                  <a:srgbClr val="800000"/>
                </a:solidFill>
                <a:latin typeface="Times New Roman" panose="02020603050405020304" pitchFamily="18" charset="0"/>
              </a:rPr>
              <a:t> </a:t>
            </a:r>
            <a:r>
              <a:rPr lang="en-US" altLang="x-none" sz="3200" b="1" u="sng" err="1">
                <a:solidFill>
                  <a:srgbClr val="800000"/>
                </a:solidFill>
                <a:latin typeface="Times New Roman" panose="02020603050405020304" pitchFamily="18" charset="0"/>
              </a:rPr>
              <a:t>bản</a:t>
            </a:r>
            <a:r>
              <a:rPr lang="en-US" altLang="x-none" sz="3200" b="1" u="sng">
                <a:solidFill>
                  <a:srgbClr val="800000"/>
                </a:solidFill>
                <a:latin typeface="Times New Roman" panose="02020603050405020304" pitchFamily="18" charset="0"/>
              </a:rPr>
              <a:t> .</a:t>
            </a:r>
          </a:p>
        </p:txBody>
      </p:sp>
      <p:sp>
        <p:nvSpPr>
          <p:cNvPr id="18438" name="Rectangles 18437"/>
          <p:cNvSpPr/>
          <p:nvPr/>
        </p:nvSpPr>
        <p:spPr>
          <a:xfrm>
            <a:off x="26035" y="79375"/>
            <a:ext cx="9144000" cy="914400"/>
          </a:xfrm>
          <a:prstGeom prst="rect">
            <a:avLst/>
          </a:prstGeom>
          <a:gradFill rotWithShape="0">
            <a:gsLst>
              <a:gs pos="0">
                <a:srgbClr val="FFFFFF"/>
              </a:gs>
              <a:gs pos="100000">
                <a:srgbClr val="CCFF66"/>
              </a:gs>
            </a:gsLst>
            <a:lin ang="5400000" scaled="1"/>
            <a:tileRect/>
          </a:gradFill>
          <a:ln w="9360" cap="flat" cmpd="sng">
            <a:solidFill>
              <a:srgbClr val="FFFFFF"/>
            </a:solidFill>
            <a:prstDash val="solid"/>
            <a:miter/>
            <a:headEnd type="none" w="med" len="med"/>
            <a:tailEnd type="none" w="med" len="med"/>
          </a:ln>
        </p:spPr>
        <p:txBody>
          <a:bodyPr wrap="none" lIns="90000" tIns="46800" rIns="90000" bIns="46800" anchor="ctr"/>
          <a:lstStyle/>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vi-VN" altLang="x-none" sz="3600" b="1" dirty="0" err="1">
                <a:solidFill>
                  <a:srgbClr val="990000"/>
                </a:solidFill>
                <a:latin typeface="Times New Roman" panose="02020603050405020304" pitchFamily="18" charset="0"/>
              </a:rPr>
              <a:t>LÀNG</a:t>
            </a:r>
          </a:p>
          <a:p>
            <a:pPr algn="ctr" defTabSz="449580">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endParaRPr lang="vi-VN" altLang="x-none" sz="3600" b="1" dirty="0" err="1">
              <a:solidFill>
                <a:srgbClr val="990000"/>
              </a:solidFill>
              <a:latin typeface="Times New Roman" panose="02020603050405020304" pitchFamily="18" charset="0"/>
            </a:endParaRPr>
          </a:p>
        </p:txBody>
      </p:sp>
      <p:sp>
        <p:nvSpPr>
          <p:cNvPr id="18439" name="Text Box 18438"/>
          <p:cNvSpPr txBox="1"/>
          <p:nvPr/>
        </p:nvSpPr>
        <p:spPr>
          <a:xfrm>
            <a:off x="0" y="0"/>
            <a:ext cx="3352800" cy="461645"/>
          </a:xfrm>
          <a:prstGeom prst="rect">
            <a:avLst/>
          </a:prstGeom>
          <a:noFill/>
          <a:ln w="9525">
            <a:noFill/>
          </a:ln>
        </p:spPr>
        <p:txBody>
          <a:bodyPr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err="1">
                <a:solidFill>
                  <a:srgbClr val="000000"/>
                </a:solidFill>
                <a:latin typeface="Times New Roman" panose="02020603050405020304" pitchFamily="18" charset="0"/>
              </a:rPr>
              <a:t>Tiết</a:t>
            </a:r>
            <a:r>
              <a:rPr lang="en-US" altLang="x-none" sz="2400" b="1">
                <a:solidFill>
                  <a:srgbClr val="000000"/>
                </a:solidFill>
                <a:latin typeface="Times New Roman" panose="02020603050405020304" pitchFamily="18" charset="0"/>
              </a:rPr>
              <a:t> 37,38</a:t>
            </a:r>
          </a:p>
        </p:txBody>
      </p:sp>
      <p:sp>
        <p:nvSpPr>
          <p:cNvPr id="18440" name="Text Box 18439"/>
          <p:cNvSpPr txBox="1"/>
          <p:nvPr/>
        </p:nvSpPr>
        <p:spPr>
          <a:xfrm>
            <a:off x="5791200" y="533400"/>
            <a:ext cx="3352800" cy="460375"/>
          </a:xfrm>
          <a:prstGeom prst="rect">
            <a:avLst/>
          </a:prstGeom>
          <a:noFill/>
          <a:ln w="9525">
            <a:noFill/>
          </a:ln>
        </p:spPr>
        <p:txBody>
          <a:bodyPr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0000"/>
                </a:solidFill>
                <a:latin typeface="Times New Roman" panose="02020603050405020304" pitchFamily="18" charset="0"/>
              </a:rPr>
              <a:t>Kim </a:t>
            </a:r>
            <a:r>
              <a:rPr lang="en-US" altLang="x-none" sz="2400" b="1" err="1">
                <a:solidFill>
                  <a:srgbClr val="000000"/>
                </a:solidFill>
                <a:latin typeface="Times New Roman" panose="02020603050405020304" pitchFamily="18" charset="0"/>
              </a:rPr>
              <a:t>Lân</a:t>
            </a:r>
            <a:endParaRPr lang="en-US" altLang="x-none" sz="2400" b="1">
              <a:solidFill>
                <a:srgbClr val="000000"/>
              </a:solidFill>
              <a:latin typeface="Times New Roman" panose="02020603050405020304" pitchFamily="18" charset="0"/>
            </a:endParaRPr>
          </a:p>
        </p:txBody>
      </p:sp>
      <p:sp>
        <p:nvSpPr>
          <p:cNvPr id="18443" name="Text Box 18442"/>
          <p:cNvSpPr txBox="1"/>
          <p:nvPr/>
        </p:nvSpPr>
        <p:spPr>
          <a:xfrm>
            <a:off x="291465" y="2874010"/>
            <a:ext cx="2286000" cy="461645"/>
          </a:xfrm>
          <a:prstGeom prst="rect">
            <a:avLst/>
          </a:prstGeom>
          <a:noFill/>
          <a:ln w="9525">
            <a:noFill/>
          </a:ln>
        </p:spPr>
        <p:txBody>
          <a:bodyPr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00FF"/>
                </a:solidFill>
                <a:latin typeface="Times New Roman" panose="02020603050405020304" pitchFamily="18" charset="0"/>
                <a:cs typeface="Times New Roman" panose="02020603050405020304" pitchFamily="18" charset="0"/>
              </a:rPr>
              <a:t>*</a:t>
            </a:r>
            <a:r>
              <a:rPr lang="en-US" altLang="x-none" sz="2400" b="1" err="1">
                <a:solidFill>
                  <a:srgbClr val="0000FF"/>
                </a:solidFill>
                <a:latin typeface="Times New Roman" panose="02020603050405020304" pitchFamily="18" charset="0"/>
                <a:cs typeface="Times New Roman" panose="02020603050405020304" pitchFamily="18" charset="0"/>
              </a:rPr>
              <a:t>Với</a:t>
            </a:r>
            <a:r>
              <a:rPr lang="en-US" altLang="x-none" sz="2400" b="1">
                <a:solidFill>
                  <a:srgbClr val="0000FF"/>
                </a:solidFill>
                <a:latin typeface="Times New Roman" panose="02020603050405020304" pitchFamily="18" charset="0"/>
                <a:cs typeface="Times New Roman" panose="02020603050405020304" pitchFamily="18" charset="0"/>
              </a:rPr>
              <a:t> </a:t>
            </a:r>
            <a:r>
              <a:rPr lang="en-US" altLang="x-none" sz="2400" b="1" err="1">
                <a:solidFill>
                  <a:srgbClr val="0000FF"/>
                </a:solidFill>
                <a:latin typeface="Times New Roman" panose="02020603050405020304" pitchFamily="18" charset="0"/>
                <a:cs typeface="Times New Roman" panose="02020603050405020304" pitchFamily="18" charset="0"/>
              </a:rPr>
              <a:t>Làng</a:t>
            </a:r>
            <a:r>
              <a:rPr lang="en-US" altLang="x-none" sz="2400" b="1">
                <a:solidFill>
                  <a:srgbClr val="0000FF"/>
                </a:solidFill>
                <a:latin typeface="Times New Roman" panose="02020603050405020304" pitchFamily="18" charset="0"/>
                <a:cs typeface="Times New Roman" panose="02020603050405020304" pitchFamily="18" charset="0"/>
              </a:rPr>
              <a:t>.</a:t>
            </a:r>
          </a:p>
        </p:txBody>
      </p:sp>
      <p:sp>
        <p:nvSpPr>
          <p:cNvPr id="18448" name="Text Box 18447"/>
          <p:cNvSpPr txBox="1"/>
          <p:nvPr/>
        </p:nvSpPr>
        <p:spPr>
          <a:xfrm>
            <a:off x="291465" y="3335655"/>
            <a:ext cx="4876800" cy="457200"/>
          </a:xfrm>
          <a:prstGeom prst="rect">
            <a:avLst/>
          </a:prstGeom>
          <a:noFill/>
          <a:ln w="9525">
            <a:noFill/>
          </a:ln>
        </p:spPr>
        <p:txBody>
          <a:bodyPr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6600"/>
                </a:solidFill>
                <a:latin typeface="Times New Roman" panose="02020603050405020304" pitchFamily="18" charset="0"/>
              </a:rPr>
              <a:t>-</a:t>
            </a:r>
            <a:r>
              <a:rPr lang="en-US" altLang="x-none" sz="2400" b="1" err="1">
                <a:solidFill>
                  <a:srgbClr val="006600"/>
                </a:solidFill>
                <a:latin typeface="Times New Roman" panose="02020603050405020304" pitchFamily="18" charset="0"/>
              </a:rPr>
              <a:t>Nhớ</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làng</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và</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tự</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hào</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về</a:t>
            </a:r>
            <a:r>
              <a:rPr lang="en-US" altLang="x-none" sz="2400" b="1">
                <a:solidFill>
                  <a:srgbClr val="006600"/>
                </a:solidFill>
                <a:latin typeface="Times New Roman" panose="02020603050405020304" pitchFamily="18" charset="0"/>
              </a:rPr>
              <a:t> </a:t>
            </a:r>
            <a:r>
              <a:rPr lang="en-US" altLang="x-none" sz="2400" b="1" err="1">
                <a:solidFill>
                  <a:srgbClr val="006600"/>
                </a:solidFill>
                <a:latin typeface="Times New Roman" panose="02020603050405020304" pitchFamily="18" charset="0"/>
              </a:rPr>
              <a:t>làng</a:t>
            </a:r>
            <a:r>
              <a:rPr lang="en-US" altLang="x-none" sz="2400" b="1">
                <a:solidFill>
                  <a:srgbClr val="006600"/>
                </a:solidFill>
                <a:latin typeface="Times New Roman" panose="02020603050405020304" pitchFamily="18" charset="0"/>
              </a:rPr>
              <a:t>.</a:t>
            </a:r>
          </a:p>
        </p:txBody>
      </p:sp>
      <p:sp>
        <p:nvSpPr>
          <p:cNvPr id="18449" name="Text Box 18448"/>
          <p:cNvSpPr txBox="1"/>
          <p:nvPr/>
        </p:nvSpPr>
        <p:spPr>
          <a:xfrm>
            <a:off x="4479925" y="-573087"/>
            <a:ext cx="184150" cy="366712"/>
          </a:xfrm>
          <a:prstGeom prst="rect">
            <a:avLst/>
          </a:prstGeom>
          <a:noFill/>
          <a:ln w="9525">
            <a:noFill/>
          </a:ln>
        </p:spPr>
        <p:txBody>
          <a:bodyPr/>
          <a:lstStyle/>
          <a:p>
            <a:endParaRPr lang="en-US"/>
          </a:p>
        </p:txBody>
      </p:sp>
      <p:sp>
        <p:nvSpPr>
          <p:cNvPr id="18450" name="Text Box 18449"/>
          <p:cNvSpPr txBox="1"/>
          <p:nvPr/>
        </p:nvSpPr>
        <p:spPr>
          <a:xfrm>
            <a:off x="114300" y="3703955"/>
            <a:ext cx="5219700" cy="831215"/>
          </a:xfrm>
          <a:prstGeom prst="rect">
            <a:avLst/>
          </a:prstGeom>
          <a:noFill/>
          <a:ln w="9525">
            <a:noFill/>
          </a:ln>
        </p:spPr>
        <p:txBody>
          <a:bodyPr wrap="square" lIns="90000" tIns="46800" rIns="90000" bIns="46800">
            <a:spAutoFit/>
          </a:bodyPr>
          <a:lstStyle/>
          <a:p>
            <a:pPr defTabSz="449580">
              <a:spcBef>
                <a:spcPts val="1500"/>
              </a:spcBef>
              <a:buClrTx/>
              <a:buSzPct val="100000"/>
              <a:buFontTx/>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US" altLang="x-none" sz="2400" b="1">
                <a:solidFill>
                  <a:srgbClr val="006600"/>
                </a:solidFill>
                <a:latin typeface="Times New Roman" panose="02020603050405020304" pitchFamily="18" charset="0"/>
              </a:rPr>
              <a:t>=&gt;</a:t>
            </a:r>
            <a:r>
              <a:rPr lang="en-US" altLang="x-none" sz="2400" b="1" err="1">
                <a:solidFill>
                  <a:srgbClr val="006600"/>
                </a:solidFill>
                <a:latin typeface="Times New Roman" panose="02020603050405020304" pitchFamily="18" charset="0"/>
                <a:cs typeface="Times New Roman" panose="02020603050405020304" pitchFamily="18" charset="0"/>
              </a:rPr>
              <a:t>Yêu</a:t>
            </a:r>
            <a:r>
              <a:rPr lang="en-US" altLang="x-none" sz="2400" b="1">
                <a:solidFill>
                  <a:srgbClr val="006600"/>
                </a:solidFill>
                <a:latin typeface="Times New Roman" panose="02020603050405020304" pitchFamily="18" charset="0"/>
                <a:cs typeface="Times New Roman" panose="02020603050405020304" pitchFamily="18" charset="0"/>
              </a:rPr>
              <a:t> </a:t>
            </a:r>
            <a:r>
              <a:rPr lang="en-US" altLang="x-none" sz="2400" b="1" err="1">
                <a:solidFill>
                  <a:srgbClr val="006600"/>
                </a:solidFill>
                <a:latin typeface="Times New Roman" panose="02020603050405020304" pitchFamily="18" charset="0"/>
                <a:cs typeface="Times New Roman" panose="02020603050405020304" pitchFamily="18" charset="0"/>
              </a:rPr>
              <a:t>làng</a:t>
            </a:r>
            <a:r>
              <a:rPr lang="en-US" altLang="x-none" sz="2400" b="1">
                <a:solidFill>
                  <a:srgbClr val="006600"/>
                </a:solidFill>
                <a:latin typeface="Times New Roman" panose="02020603050405020304" pitchFamily="18" charset="0"/>
                <a:cs typeface="Times New Roman" panose="02020603050405020304" pitchFamily="18" charset="0"/>
              </a:rPr>
              <a:t> </a:t>
            </a:r>
            <a:r>
              <a:rPr lang="en-US" altLang="x-none" sz="2400" b="1" err="1">
                <a:solidFill>
                  <a:srgbClr val="006600"/>
                </a:solidFill>
                <a:latin typeface="Times New Roman" panose="02020603050405020304" pitchFamily="18" charset="0"/>
                <a:cs typeface="Times New Roman" panose="02020603050405020304" pitchFamily="18" charset="0"/>
              </a:rPr>
              <a:t>tha</a:t>
            </a:r>
            <a:r>
              <a:rPr lang="en-US" altLang="x-none" sz="2400" b="1">
                <a:solidFill>
                  <a:srgbClr val="006600"/>
                </a:solidFill>
                <a:latin typeface="Times New Roman" panose="02020603050405020304" pitchFamily="18" charset="0"/>
                <a:cs typeface="Times New Roman" panose="02020603050405020304" pitchFamily="18" charset="0"/>
              </a:rPr>
              <a:t> </a:t>
            </a:r>
            <a:r>
              <a:rPr lang="en-US" altLang="x-none" sz="2400" b="1" err="1">
                <a:solidFill>
                  <a:srgbClr val="006600"/>
                </a:solidFill>
                <a:latin typeface="Times New Roman" panose="02020603050405020304" pitchFamily="18" charset="0"/>
                <a:cs typeface="Times New Roman" panose="02020603050405020304" pitchFamily="18" charset="0"/>
              </a:rPr>
              <a:t>thiết</a:t>
            </a:r>
            <a:r>
              <a:rPr lang="en-US" altLang="x-none" sz="2400" b="1">
                <a:solidFill>
                  <a:srgbClr val="006600"/>
                </a:solidFill>
                <a:latin typeface="Times New Roman" panose="02020603050405020304" pitchFamily="18" charset="0"/>
                <a:cs typeface="Times New Roman" panose="02020603050405020304" pitchFamily="18" charset="0"/>
              </a:rPr>
              <a:t> </a:t>
            </a:r>
            <a:r>
              <a:rPr lang="en-US" altLang="x-none" sz="2400" b="1" err="1">
                <a:solidFill>
                  <a:srgbClr val="006600"/>
                </a:solidFill>
                <a:latin typeface="Times New Roman" panose="02020603050405020304" pitchFamily="18" charset="0"/>
                <a:cs typeface="Times New Roman" panose="02020603050405020304" pitchFamily="18" charset="0"/>
              </a:rPr>
              <a:t>bằng</a:t>
            </a:r>
            <a:r>
              <a:rPr lang="en-US" altLang="x-none" sz="2400" b="1">
                <a:solidFill>
                  <a:srgbClr val="006600"/>
                </a:solidFill>
                <a:latin typeface="Times New Roman" panose="02020603050405020304" pitchFamily="18" charset="0"/>
                <a:cs typeface="Times New Roman" panose="02020603050405020304" pitchFamily="18" charset="0"/>
              </a:rPr>
              <a:t> </a:t>
            </a:r>
            <a:r>
              <a:rPr lang="en-US" altLang="x-none" sz="2400" b="1" err="1">
                <a:solidFill>
                  <a:srgbClr val="006600"/>
                </a:solidFill>
                <a:latin typeface="Times New Roman" panose="02020603050405020304" pitchFamily="18" charset="0"/>
                <a:cs typeface="Times New Roman" panose="02020603050405020304" pitchFamily="18" charset="0"/>
              </a:rPr>
              <a:t>tình</a:t>
            </a:r>
            <a:r>
              <a:rPr lang="en-US" altLang="x-none" sz="2400" b="1">
                <a:solidFill>
                  <a:srgbClr val="006600"/>
                </a:solidFill>
                <a:latin typeface="Times New Roman" panose="02020603050405020304" pitchFamily="18" charset="0"/>
                <a:cs typeface="Times New Roman" panose="02020603050405020304" pitchFamily="18" charset="0"/>
              </a:rPr>
              <a:t> </a:t>
            </a:r>
            <a:r>
              <a:rPr lang="en-US" altLang="x-none" sz="2400" b="1" err="1">
                <a:solidFill>
                  <a:srgbClr val="006600"/>
                </a:solidFill>
                <a:latin typeface="Times New Roman" panose="02020603050405020304" pitchFamily="18" charset="0"/>
                <a:cs typeface="Times New Roman" panose="02020603050405020304" pitchFamily="18" charset="0"/>
              </a:rPr>
              <a:t>yêu</a:t>
            </a:r>
            <a:r>
              <a:rPr lang="en-US" altLang="x-none" sz="2400" b="1">
                <a:solidFill>
                  <a:srgbClr val="006600"/>
                </a:solidFill>
                <a:latin typeface="Times New Roman" panose="02020603050405020304" pitchFamily="18" charset="0"/>
                <a:cs typeface="Times New Roman" panose="02020603050405020304" pitchFamily="18" charset="0"/>
              </a:rPr>
              <a:t> </a:t>
            </a:r>
            <a:r>
              <a:rPr lang="en-US" altLang="x-none" sz="2400" b="1" err="1">
                <a:solidFill>
                  <a:srgbClr val="006600"/>
                </a:solidFill>
                <a:latin typeface="Times New Roman" panose="02020603050405020304" pitchFamily="18" charset="0"/>
                <a:cs typeface="Times New Roman" panose="02020603050405020304" pitchFamily="18" charset="0"/>
              </a:rPr>
              <a:t>thuần</a:t>
            </a:r>
            <a:r>
              <a:rPr lang="en-US" altLang="x-none" sz="2400" b="1">
                <a:solidFill>
                  <a:srgbClr val="006600"/>
                </a:solidFill>
                <a:latin typeface="Times New Roman" panose="02020603050405020304" pitchFamily="18" charset="0"/>
                <a:cs typeface="Times New Roman" panose="02020603050405020304" pitchFamily="18" charset="0"/>
              </a:rPr>
              <a:t> </a:t>
            </a:r>
            <a:r>
              <a:rPr lang="en-US" altLang="x-none" sz="2400" b="1" err="1">
                <a:solidFill>
                  <a:srgbClr val="006600"/>
                </a:solidFill>
                <a:latin typeface="Times New Roman" panose="02020603050405020304" pitchFamily="18" charset="0"/>
                <a:cs typeface="Times New Roman" panose="02020603050405020304" pitchFamily="18" charset="0"/>
              </a:rPr>
              <a:t>phác</a:t>
            </a:r>
            <a:r>
              <a:rPr lang="en-US" altLang="x-none" sz="2400" b="1">
                <a:solidFill>
                  <a:srgbClr val="006600"/>
                </a:solidFill>
                <a:latin typeface="Times New Roman" panose="02020603050405020304" pitchFamily="18" charset="0"/>
                <a:cs typeface="Times New Roman" panose="02020603050405020304" pitchFamily="18" charset="0"/>
              </a:rPr>
              <a:t> </a:t>
            </a:r>
            <a:r>
              <a:rPr lang="en-US" altLang="x-none" sz="2400" b="1" err="1">
                <a:solidFill>
                  <a:srgbClr val="006600"/>
                </a:solidFill>
                <a:latin typeface="Times New Roman" panose="02020603050405020304" pitchFamily="18" charset="0"/>
                <a:cs typeface="Times New Roman" panose="02020603050405020304" pitchFamily="18" charset="0"/>
              </a:rPr>
              <a:t>của</a:t>
            </a:r>
            <a:r>
              <a:rPr lang="en-US" altLang="x-none" sz="2400" b="1">
                <a:solidFill>
                  <a:srgbClr val="006600"/>
                </a:solidFill>
                <a:latin typeface="Times New Roman" panose="02020603050405020304" pitchFamily="18" charset="0"/>
                <a:cs typeface="Times New Roman" panose="02020603050405020304" pitchFamily="18" charset="0"/>
              </a:rPr>
              <a:t> </a:t>
            </a:r>
            <a:r>
              <a:rPr lang="en-US" altLang="x-none" sz="2400" b="1" err="1">
                <a:solidFill>
                  <a:srgbClr val="006600"/>
                </a:solidFill>
                <a:latin typeface="Times New Roman" panose="02020603050405020304" pitchFamily="18" charset="0"/>
                <a:cs typeface="Times New Roman" panose="02020603050405020304" pitchFamily="18" charset="0"/>
              </a:rPr>
              <a:t>người</a:t>
            </a:r>
            <a:r>
              <a:rPr lang="en-US" altLang="x-none" sz="2400" b="1">
                <a:solidFill>
                  <a:srgbClr val="006600"/>
                </a:solidFill>
                <a:latin typeface="Times New Roman" panose="02020603050405020304" pitchFamily="18" charset="0"/>
                <a:cs typeface="Times New Roman" panose="02020603050405020304" pitchFamily="18" charset="0"/>
              </a:rPr>
              <a:t> </a:t>
            </a:r>
            <a:r>
              <a:rPr lang="en-US" altLang="x-none" sz="2400" b="1" err="1">
                <a:solidFill>
                  <a:srgbClr val="006600"/>
                </a:solidFill>
                <a:latin typeface="Times New Roman" panose="02020603050405020304" pitchFamily="18" charset="0"/>
                <a:cs typeface="Times New Roman" panose="02020603050405020304" pitchFamily="18" charset="0"/>
              </a:rPr>
              <a:t>nông</a:t>
            </a:r>
            <a:r>
              <a:rPr lang="en-US" altLang="x-none" sz="2400" b="1">
                <a:solidFill>
                  <a:srgbClr val="006600"/>
                </a:solidFill>
                <a:latin typeface="Times New Roman" panose="02020603050405020304" pitchFamily="18" charset="0"/>
                <a:cs typeface="Times New Roman" panose="02020603050405020304" pitchFamily="18" charset="0"/>
              </a:rPr>
              <a:t> </a:t>
            </a:r>
            <a:r>
              <a:rPr lang="en-US" altLang="x-none" sz="2400" b="1" err="1">
                <a:solidFill>
                  <a:srgbClr val="006600"/>
                </a:solidFill>
                <a:latin typeface="Times New Roman" panose="02020603050405020304" pitchFamily="18" charset="0"/>
                <a:cs typeface="Times New Roman" panose="02020603050405020304" pitchFamily="18" charset="0"/>
              </a:rPr>
              <a:t>dân</a:t>
            </a:r>
            <a:r>
              <a:rPr lang="en-US" altLang="x-none" sz="2400" b="1">
                <a:solidFill>
                  <a:srgbClr val="006600"/>
                </a:solidFill>
                <a:latin typeface="Times New Roman" panose="02020603050405020304" pitchFamily="18" charset="0"/>
                <a:cs typeface="Times New Roman" panose="02020603050405020304" pitchFamily="18" charset="0"/>
              </a:rPr>
              <a:t>.</a:t>
            </a:r>
          </a:p>
        </p:txBody>
      </p:sp>
      <p:sp>
        <p:nvSpPr>
          <p:cNvPr id="18452" name="Text Box 18451"/>
          <p:cNvSpPr txBox="1"/>
          <p:nvPr/>
        </p:nvSpPr>
        <p:spPr>
          <a:xfrm>
            <a:off x="5334000" y="1295400"/>
            <a:ext cx="3810000" cy="5203825"/>
          </a:xfrm>
          <a:prstGeom prst="rect">
            <a:avLst/>
          </a:prstGeom>
          <a:noFill/>
          <a:ln w="9525">
            <a:noFill/>
          </a:ln>
        </p:spPr>
        <p:txBody>
          <a:bodyPr>
            <a:spAutoFit/>
          </a:bodyPr>
          <a:lstStyle/>
          <a:p>
            <a:pPr>
              <a:spcBef>
                <a:spcPct val="50000"/>
              </a:spcBef>
            </a:pPr>
            <a:r>
              <a:rPr lang="en-US" altLang="x-none" sz="2400" err="1">
                <a:solidFill>
                  <a:schemeClr val="tx1"/>
                </a:solidFill>
                <a:latin typeface="Times New Roman" panose="02020603050405020304" pitchFamily="18" charset="0"/>
              </a:rPr>
              <a:t>Ông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lại</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nghĩ</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về</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cái</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làng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của</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ông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lại</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nghĩ</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đến</a:t>
            </a:r>
            <a:r>
              <a:rPr lang="en-US" altLang="x-none" sz="2400">
                <a:solidFill>
                  <a:schemeClr val="tx1"/>
                </a:solidFill>
                <a:latin typeface="Times New Roman" panose="02020603050405020304" pitchFamily="18" charset="0"/>
              </a:rPr>
              <a:t> </a:t>
            </a:r>
            <a:r>
              <a:rPr lang="en-US" altLang="x-none" sz="2400" err="1">
                <a:solidFill>
                  <a:srgbClr val="990000"/>
                </a:solidFill>
                <a:latin typeface="Times New Roman" panose="02020603050405020304" pitchFamily="18" charset="0"/>
              </a:rPr>
              <a:t>những</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ngày</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cùng</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làm</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việc</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với</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anh</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em</a:t>
            </a:r>
            <a:r>
              <a:rPr lang="en-US" altLang="x-none" sz="2400">
                <a:solidFill>
                  <a:srgbClr val="990000"/>
                </a:solidFill>
                <a:latin typeface="Times New Roman" panose="02020603050405020304" pitchFamily="18" charset="0"/>
              </a:rPr>
              <a:t>.</a:t>
            </a:r>
            <a:r>
              <a:rPr lang="en-US" altLang="x-none" sz="2400">
                <a:solidFill>
                  <a:schemeClr val="tx1"/>
                </a:solidFill>
                <a:latin typeface="Times New Roman" panose="02020603050405020304" pitchFamily="18" charset="0"/>
              </a:rPr>
              <a:t> </a:t>
            </a:r>
            <a:r>
              <a:rPr lang="en-US" altLang="x-none" sz="2400">
                <a:solidFill>
                  <a:schemeClr val="tx1"/>
                </a:solidFill>
              </a:rPr>
              <a:t>Ồ</a:t>
            </a:r>
            <a:r>
              <a:rPr lang="en-US" altLang="x-none" sz="2400">
                <a:solidFill>
                  <a:schemeClr val="tx1"/>
                </a:solidFill>
                <a:latin typeface="Times New Roman" panose="02020603050405020304" pitchFamily="18" charset="0"/>
              </a:rPr>
              <a:t> </a:t>
            </a:r>
            <a:r>
              <a:rPr lang="en-US" altLang="x-none" sz="2400" b="1">
                <a:solidFill>
                  <a:schemeClr val="tx1"/>
                </a:solidFill>
                <a:latin typeface="Times New Roman" panose="02020603050405020304" pitchFamily="18" charset="0"/>
              </a:rPr>
              <a:t>,</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sao</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mà</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dạo</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ấy</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vui</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thế</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Ông</a:t>
            </a:r>
            <a:r>
              <a:rPr lang="en-US" altLang="x-none" sz="2400">
                <a:solidFill>
                  <a:schemeClr val="tx1"/>
                </a:solidFill>
                <a:latin typeface="Times New Roman" panose="02020603050405020304" pitchFamily="18" charset="0"/>
              </a:rPr>
              <a:t> </a:t>
            </a:r>
            <a:r>
              <a:rPr lang="en-US" altLang="x-none" sz="2400" err="1">
                <a:solidFill>
                  <a:srgbClr val="990000"/>
                </a:solidFill>
                <a:latin typeface="Times New Roman" panose="02020603050405020304" pitchFamily="18" charset="0"/>
              </a:rPr>
              <a:t>thấy</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mình</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như</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trẻ</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ra</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Cũng</a:t>
            </a:r>
            <a:r>
              <a:rPr lang="en-US" altLang="x-none" sz="2400">
                <a:solidFill>
                  <a:schemeClr val="tx1"/>
                </a:solidFill>
                <a:latin typeface="Times New Roman" panose="02020603050405020304" pitchFamily="18" charset="0"/>
              </a:rPr>
              <a:t> </a:t>
            </a:r>
            <a:r>
              <a:rPr lang="en-US" altLang="x-none" sz="2400" err="1">
                <a:solidFill>
                  <a:srgbClr val="990000"/>
                </a:solidFill>
                <a:latin typeface="Times New Roman" panose="02020603050405020304" pitchFamily="18" charset="0"/>
              </a:rPr>
              <a:t>hát</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hỏng</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bông</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phèng</a:t>
            </a:r>
            <a:r>
              <a:rPr lang="en-US" altLang="x-none" sz="2400">
                <a:solidFill>
                  <a:srgbClr val="990000"/>
                </a:solidFill>
                <a:latin typeface="Times New Roman" panose="02020603050405020304" pitchFamily="18" charset="0"/>
              </a:rPr>
              <a:t>,</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cũng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đào</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cũng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cu</a:t>
            </a:r>
            <a:r>
              <a:rPr lang="en-US" altLang="x-none" sz="2000" err="1">
                <a:solidFill>
                  <a:schemeClr val="tx1"/>
                </a:solidFill>
              </a:rPr>
              <a:t>ố</a:t>
            </a:r>
            <a:r>
              <a:rPr lang="en-US" altLang="x-none" sz="2400" err="1">
                <a:solidFill>
                  <a:schemeClr val="tx1"/>
                </a:solidFill>
                <a:latin typeface="Times New Roman" panose="02020603050405020304" pitchFamily="18" charset="0"/>
              </a:rPr>
              <a:t>c</a:t>
            </a:r>
            <a:r>
              <a:rPr lang="en-US" altLang="x-none" sz="2400" b="1">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mê</a:t>
            </a:r>
            <a:r>
              <a:rPr lang="en-US" altLang="x-none" sz="2400">
                <a:solidFill>
                  <a:schemeClr val="tx1"/>
                </a:solidFill>
                <a:latin typeface="Times New Roman" panose="02020603050405020304" pitchFamily="18" charset="0"/>
              </a:rPr>
              <a:t> man </a:t>
            </a:r>
            <a:r>
              <a:rPr lang="en-US" altLang="x-none" sz="2400" err="1">
                <a:solidFill>
                  <a:schemeClr val="tx1"/>
                </a:solidFill>
                <a:latin typeface="Times New Roman" panose="02020603050405020304" pitchFamily="18" charset="0"/>
              </a:rPr>
              <a:t>su</a:t>
            </a:r>
            <a:r>
              <a:rPr lang="en-US" altLang="x-none" err="1">
                <a:solidFill>
                  <a:schemeClr val="tx1"/>
                </a:solidFill>
              </a:rPr>
              <a:t>ố</a:t>
            </a:r>
            <a:r>
              <a:rPr lang="en-US" altLang="x-none" sz="2400" err="1">
                <a:solidFill>
                  <a:schemeClr val="tx1"/>
                </a:solidFill>
                <a:latin typeface="Times New Roman" panose="02020603050405020304" pitchFamily="18" charset="0"/>
              </a:rPr>
              <a:t>t</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ngày</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Trong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lòng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ông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lại</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thấy</a:t>
            </a:r>
            <a:r>
              <a:rPr lang="en-US" altLang="x-none" sz="2400">
                <a:solidFill>
                  <a:schemeClr val="tx1"/>
                </a:solidFill>
                <a:latin typeface="Times New Roman" panose="02020603050405020304" pitchFamily="18" charset="0"/>
              </a:rPr>
              <a:t> </a:t>
            </a:r>
            <a:r>
              <a:rPr lang="en-US" altLang="x-none" sz="2400" err="1">
                <a:solidFill>
                  <a:srgbClr val="990000"/>
                </a:solidFill>
                <a:latin typeface="Times New Roman" panose="02020603050405020304" pitchFamily="18" charset="0"/>
              </a:rPr>
              <a:t>náo</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nức</a:t>
            </a:r>
            <a:r>
              <a:rPr lang="en-US" altLang="x-none">
                <a:solidFill>
                  <a:srgbClr val="990000"/>
                </a:solidFill>
              </a:rPr>
              <a:t> </a:t>
            </a:r>
            <a:r>
              <a:rPr lang="en-US" altLang="x-none" sz="2400" err="1">
                <a:solidFill>
                  <a:srgbClr val="990000"/>
                </a:solidFill>
                <a:latin typeface="Times New Roman" panose="02020603050405020304" pitchFamily="18" charset="0"/>
              </a:rPr>
              <a:t>h</a:t>
            </a:r>
            <a:r>
              <a:rPr lang="en-US" altLang="x-none" err="1">
                <a:solidFill>
                  <a:srgbClr val="990000"/>
                </a:solidFill>
              </a:rPr>
              <a:t>ẳ</a:t>
            </a:r>
            <a:r>
              <a:rPr lang="en-US" altLang="x-none" sz="2400" err="1">
                <a:solidFill>
                  <a:srgbClr val="990000"/>
                </a:solidFill>
                <a:latin typeface="Times New Roman" panose="02020603050405020304" pitchFamily="18" charset="0"/>
              </a:rPr>
              <a:t>n</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lên</a:t>
            </a:r>
            <a:r>
              <a:rPr lang="en-US" altLang="x-none" sz="2400">
                <a:solidFill>
                  <a:srgbClr val="990000"/>
                </a:solidFill>
                <a:latin typeface="Times New Roman" panose="02020603050405020304" pitchFamily="18" charset="0"/>
              </a:rPr>
              <a:t>.</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Ông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lại</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muốn</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về</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làng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lại</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muốn</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được</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cùng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anh</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em</a:t>
            </a:r>
            <a:r>
              <a:rPr lang="en-US" altLang="x-none" sz="2400">
                <a:solidFill>
                  <a:schemeClr val="tx1"/>
                </a:solidFill>
                <a:latin typeface="Times New Roman" panose="02020603050405020304" pitchFamily="18" charset="0"/>
              </a:rPr>
              <a:t> </a:t>
            </a:r>
            <a:r>
              <a:rPr lang="en-US" altLang="x-none" sz="2400" err="1">
                <a:solidFill>
                  <a:srgbClr val="990000"/>
                </a:solidFill>
                <a:latin typeface="Times New Roman" panose="02020603050405020304" pitchFamily="18" charset="0"/>
              </a:rPr>
              <a:t>đào</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đường</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đắp</a:t>
            </a:r>
            <a:r>
              <a:rPr lang="en-US" altLang="x-none" sz="2400">
                <a:solidFill>
                  <a:srgbClr val="990000"/>
                </a:solidFill>
                <a:latin typeface="Times New Roman" panose="02020603050405020304" pitchFamily="18" charset="0"/>
              </a:rPr>
              <a:t> ụ ,</a:t>
            </a:r>
            <a:r>
              <a:rPr lang="en-US" altLang="x-none" sz="2400" err="1">
                <a:solidFill>
                  <a:srgbClr val="990000"/>
                </a:solidFill>
                <a:latin typeface="Times New Roman" panose="02020603050405020304" pitchFamily="18" charset="0"/>
              </a:rPr>
              <a:t>xẻ</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hào</a:t>
            </a:r>
            <a:r>
              <a:rPr lang="en-US" altLang="x-none" sz="2400">
                <a:solidFill>
                  <a:srgbClr val="990000"/>
                </a:solidFill>
                <a:latin typeface="Times New Roman" panose="02020603050405020304" pitchFamily="18" charset="0"/>
              </a:rPr>
              <a:t> , </a:t>
            </a:r>
            <a:r>
              <a:rPr lang="en-US" altLang="x-none" sz="2400" err="1">
                <a:solidFill>
                  <a:srgbClr val="990000"/>
                </a:solidFill>
                <a:latin typeface="Times New Roman" panose="02020603050405020304" pitchFamily="18" charset="0"/>
              </a:rPr>
              <a:t>khuân</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đá</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Chao</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ôi</a:t>
            </a:r>
            <a:r>
              <a:rPr lang="en-US" altLang="x-none" sz="2400">
                <a:solidFill>
                  <a:schemeClr val="tx1"/>
                </a:solidFill>
                <a:latin typeface="Times New Roman" panose="02020603050405020304" pitchFamily="18" charset="0"/>
              </a:rPr>
              <a:t> ! </a:t>
            </a:r>
            <a:r>
              <a:rPr lang="en-US" altLang="x-none" sz="2400" err="1">
                <a:solidFill>
                  <a:schemeClr val="tx1"/>
                </a:solidFill>
                <a:latin typeface="Times New Roman" panose="02020603050405020304" pitchFamily="18" charset="0"/>
              </a:rPr>
              <a:t>Ông</a:t>
            </a:r>
            <a:r>
              <a:rPr lang="en-US" altLang="x-none" sz="2400">
                <a:solidFill>
                  <a:schemeClr val="tx1"/>
                </a:solidFill>
                <a:latin typeface="Times New Roman" panose="02020603050405020304" pitchFamily="18" charset="0"/>
              </a:rPr>
              <a:t> </a:t>
            </a:r>
            <a:r>
              <a:rPr lang="en-US" altLang="x-none" sz="2400" err="1">
                <a:solidFill>
                  <a:schemeClr val="tx1"/>
                </a:solidFill>
                <a:latin typeface="Times New Roman" panose="02020603050405020304" pitchFamily="18" charset="0"/>
              </a:rPr>
              <a:t>lão</a:t>
            </a:r>
            <a:r>
              <a:rPr lang="en-US" altLang="x-none" sz="2400">
                <a:solidFill>
                  <a:schemeClr val="tx1"/>
                </a:solidFill>
                <a:latin typeface="Times New Roman" panose="02020603050405020304" pitchFamily="18" charset="0"/>
              </a:rPr>
              <a:t> </a:t>
            </a:r>
            <a:r>
              <a:rPr lang="en-US" altLang="x-none" sz="2400" err="1">
                <a:solidFill>
                  <a:srgbClr val="990000"/>
                </a:solidFill>
                <a:latin typeface="Times New Roman" panose="02020603050405020304" pitchFamily="18" charset="0"/>
              </a:rPr>
              <a:t>nhớ</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làng</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nhớ</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cái</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cái</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làng</a:t>
            </a:r>
            <a:r>
              <a:rPr lang="en-US" altLang="x-none" sz="2400">
                <a:solidFill>
                  <a:srgbClr val="990000"/>
                </a:solidFill>
                <a:latin typeface="Times New Roman" panose="02020603050405020304" pitchFamily="18" charset="0"/>
              </a:rPr>
              <a:t> </a:t>
            </a:r>
            <a:r>
              <a:rPr lang="en-US" altLang="x-none" sz="2400" err="1">
                <a:solidFill>
                  <a:srgbClr val="990000"/>
                </a:solidFill>
                <a:latin typeface="Times New Roman" panose="02020603050405020304" pitchFamily="18" charset="0"/>
              </a:rPr>
              <a:t>quá</a:t>
            </a:r>
            <a:r>
              <a:rPr lang="en-US" altLang="x-none" sz="2400">
                <a:solidFill>
                  <a:srgbClr val="990000"/>
                </a:solidFill>
                <a:latin typeface="Times New Roman" panose="02020603050405020304" pitchFamily="18" charset="0"/>
              </a:rPr>
              <a:t>.</a:t>
            </a:r>
          </a:p>
        </p:txBody>
      </p:sp>
      <p:sp>
        <p:nvSpPr>
          <p:cNvPr id="2" name="Text Box 1"/>
          <p:cNvSpPr txBox="1"/>
          <p:nvPr/>
        </p:nvSpPr>
        <p:spPr>
          <a:xfrm>
            <a:off x="26035" y="2173605"/>
            <a:ext cx="5231765" cy="829945"/>
          </a:xfrm>
          <a:prstGeom prst="rect">
            <a:avLst/>
          </a:prstGeom>
          <a:noFill/>
        </p:spPr>
        <p:txBody>
          <a:bodyPr wrap="square" rtlCol="0">
            <a:spAutoFit/>
          </a:bodyPr>
          <a:lstStyle/>
          <a:p>
            <a:r>
              <a:rPr lang="en-US" sz="2400" b="1" i="1">
                <a:latin typeface="Times New Roman" panose="02020603050405020304" pitchFamily="18" charset="0"/>
                <a:cs typeface="Times New Roman" panose="02020603050405020304" pitchFamily="18" charset="0"/>
              </a:rPr>
              <a:t>a/ Tình yêu làng của ông Hai trước khi nghe tin làng Chợ Dầu theo giặc:</a:t>
            </a:r>
          </a:p>
        </p:txBody>
      </p:sp>
      <p:sp>
        <p:nvSpPr>
          <p:cNvPr id="7" name="Text Box 6"/>
          <p:cNvSpPr txBox="1"/>
          <p:nvPr/>
        </p:nvSpPr>
        <p:spPr>
          <a:xfrm>
            <a:off x="291465" y="1713230"/>
            <a:ext cx="4293870" cy="460375"/>
          </a:xfrm>
          <a:prstGeom prst="rect">
            <a:avLst/>
          </a:prstGeom>
          <a:noFill/>
        </p:spPr>
        <p:txBody>
          <a:bodyPr wrap="square" rtlCol="0">
            <a:spAutoFit/>
          </a:bodyPr>
          <a:lstStyle/>
          <a:p>
            <a:r>
              <a:rPr lang="en-US" sz="2400" b="1" u="sng">
                <a:solidFill>
                  <a:srgbClr val="00B0F0"/>
                </a:solidFill>
                <a:latin typeface="Times New Roman" panose="02020603050405020304" pitchFamily="18" charset="0"/>
                <a:cs typeface="Times New Roman" panose="02020603050405020304" pitchFamily="18" charset="0"/>
              </a:rPr>
              <a:t>2. Diễn biến tâm lý của ông Hai</a:t>
            </a:r>
          </a:p>
        </p:txBody>
      </p:sp>
      <p:pic>
        <p:nvPicPr>
          <p:cNvPr id="6155" name="Content Placeholder 6154"/>
          <p:cNvPicPr>
            <a:picLocks noGrp="1" noChangeAspect="1"/>
          </p:cNvPicPr>
          <p:nvPr>
            <p:ph idx="1"/>
          </p:nvPr>
        </p:nvPicPr>
        <p:blipFill>
          <a:blip r:embed="rId3"/>
          <a:stretch>
            <a:fillRect/>
          </a:stretch>
        </p:blipFill>
        <p:spPr>
          <a:xfrm>
            <a:off x="271145" y="457200"/>
            <a:ext cx="952500" cy="476250"/>
          </a:xfrm>
          <a:prstGeom prst="rect">
            <a:avLst/>
          </a:prstGeom>
          <a:noFill/>
          <a:ln w="9525">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par>
                                <p:cTn id="11" presetID="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additive="repl">
                                        <p:cTn id="18" dur="1" fill="hold">
                                          <p:stCondLst>
                                            <p:cond delay="0"/>
                                          </p:stCondLst>
                                        </p:cTn>
                                        <p:tgtEl>
                                          <p:spTgt spid="18443"/>
                                        </p:tgtEl>
                                        <p:attrNameLst>
                                          <p:attrName>style.visibility</p:attrName>
                                        </p:attrNameLst>
                                      </p:cBhvr>
                                      <p:to>
                                        <p:strVal val="visible"/>
                                      </p:to>
                                    </p:set>
                                    <p:animEffect transition="in" filter="box(in)">
                                      <p:cBhvr additive="repl">
                                        <p:cTn id="19" dur="500"/>
                                        <p:tgtEl>
                                          <p:spTgt spid="18443"/>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8452"/>
                                        </p:tgtEl>
                                        <p:attrNameLst>
                                          <p:attrName>style.visibility</p:attrName>
                                        </p:attrNameLst>
                                      </p:cBhvr>
                                      <p:to>
                                        <p:strVal val="visible"/>
                                      </p:to>
                                    </p:set>
                                    <p:animEffect transition="in" filter="diamond(in)">
                                      <p:cBhvr>
                                        <p:cTn id="24" dur="2000"/>
                                        <p:tgtEl>
                                          <p:spTgt spid="18452"/>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additive="repl">
                                        <p:cTn id="28" dur="1" fill="hold">
                                          <p:stCondLst>
                                            <p:cond delay="0"/>
                                          </p:stCondLst>
                                        </p:cTn>
                                        <p:tgtEl>
                                          <p:spTgt spid="18448"/>
                                        </p:tgtEl>
                                        <p:attrNameLst>
                                          <p:attrName>style.visibility</p:attrName>
                                        </p:attrNameLst>
                                      </p:cBhvr>
                                      <p:to>
                                        <p:strVal val="visible"/>
                                      </p:to>
                                    </p:set>
                                    <p:animEffect transition="in" filter="box(in)">
                                      <p:cBhvr additive="repl">
                                        <p:cTn id="29" dur="500"/>
                                        <p:tgtEl>
                                          <p:spTgt spid="18448"/>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additive="repl">
                                        <p:cTn id="33" dur="1" fill="hold">
                                          <p:stCondLst>
                                            <p:cond delay="0"/>
                                          </p:stCondLst>
                                        </p:cTn>
                                        <p:tgtEl>
                                          <p:spTgt spid="18450"/>
                                        </p:tgtEl>
                                        <p:attrNameLst>
                                          <p:attrName>style.visibility</p:attrName>
                                        </p:attrNameLst>
                                      </p:cBhvr>
                                      <p:to>
                                        <p:strVal val="visible"/>
                                      </p:to>
                                    </p:set>
                                    <p:animEffect transition="in" filter="box(in)">
                                      <p:cBhvr additive="repl">
                                        <p:cTn id="34" dur="500"/>
                                        <p:tgtEl>
                                          <p:spTgt spid="18450"/>
                                        </p:tgtEl>
                                      </p:cBhvr>
                                    </p:animEffect>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nodeType="clickEffect">
                                  <p:stCondLst>
                                    <p:cond delay="0"/>
                                  </p:stCondLst>
                                  <p:childTnLst>
                                    <p:set>
                                      <p:cBhvr additive="repl">
                                        <p:cTn id="38" dur="1" fill="hold">
                                          <p:stCondLst>
                                            <p:cond delay="0"/>
                                          </p:stCondLst>
                                        </p:cTn>
                                        <p:tgtEl>
                                          <p:spTgt spid="6155"/>
                                        </p:tgtEl>
                                        <p:attrNameLst>
                                          <p:attrName>style.visibility</p:attrName>
                                        </p:attrNameLst>
                                      </p:cBhvr>
                                      <p:to>
                                        <p:strVal val="visible"/>
                                      </p:to>
                                    </p:set>
                                    <p:animEffect transition="in" filter="fade">
                                      <p:cBhvr additive="repl">
                                        <p:cTn id="39" dur="800" decel="100000"/>
                                        <p:tgtEl>
                                          <p:spTgt spid="6155"/>
                                        </p:tgtEl>
                                      </p:cBhvr>
                                    </p:animEffect>
                                    <p:anim calcmode="lin" valueType="num">
                                      <p:cBhvr additive="repl">
                                        <p:cTn id="40" dur="800" decel="100000" fill="hold"/>
                                        <p:tgtEl>
                                          <p:spTgt spid="6155"/>
                                        </p:tgtEl>
                                        <p:attrNameLst>
                                          <p:attrName>r</p:attrName>
                                        </p:attrNameLst>
                                      </p:cBhvr>
                                      <p:tavLst>
                                        <p:tav>
                                          <p:val>
                                            <p:fltVal val="-90"/>
                                          </p:val>
                                        </p:tav>
                                        <p:tav>
                                          <p:val>
                                            <p:fltVal val="0"/>
                                          </p:val>
                                        </p:tav>
                                      </p:tavLst>
                                    </p:anim>
                                    <p:anim calcmode="lin" valueType="num">
                                      <p:cBhvr additive="repl">
                                        <p:cTn id="41" dur="800" decel="100000" fill="hold"/>
                                        <p:tgtEl>
                                          <p:spTgt spid="6155"/>
                                        </p:tgtEl>
                                        <p:attrNameLst>
                                          <p:attrName>ppt_x</p:attrName>
                                        </p:attrNameLst>
                                      </p:cBhvr>
                                      <p:tavLst>
                                        <p:tav>
                                          <p:val>
                                            <p:strVal val="#ppt_x+0.4"/>
                                          </p:val>
                                        </p:tav>
                                        <p:tav>
                                          <p:val>
                                            <p:strVal val="#ppt_x-0.05"/>
                                          </p:val>
                                        </p:tav>
                                      </p:tavLst>
                                    </p:anim>
                                    <p:anim calcmode="lin" valueType="num">
                                      <p:cBhvr additive="repl">
                                        <p:cTn id="42" dur="800" decel="100000" fill="hold"/>
                                        <p:tgtEl>
                                          <p:spTgt spid="6155"/>
                                        </p:tgtEl>
                                        <p:attrNameLst>
                                          <p:attrName>ppt_y</p:attrName>
                                        </p:attrNameLst>
                                      </p:cBhvr>
                                      <p:tavLst>
                                        <p:tav>
                                          <p:val>
                                            <p:strVal val="#ppt_y-0.4"/>
                                          </p:val>
                                        </p:tav>
                                        <p:tav>
                                          <p:val>
                                            <p:strVal val="#ppt_y+0.1"/>
                                          </p:val>
                                        </p:tav>
                                      </p:tavLst>
                                    </p:anim>
                                    <p:anim calcmode="lin" valueType="num">
                                      <p:cBhvr additive="repl">
                                        <p:cTn id="43" dur="200" accel="100000" fill="hold">
                                          <p:stCondLst>
                                            <p:cond delay="0"/>
                                          </p:stCondLst>
                                        </p:cTn>
                                        <p:tgtEl>
                                          <p:spTgt spid="6155"/>
                                        </p:tgtEl>
                                        <p:attrNameLst>
                                          <p:attrName>ppt_x</p:attrName>
                                        </p:attrNameLst>
                                      </p:cBhvr>
                                      <p:tavLst>
                                        <p:tav>
                                          <p:val>
                                            <p:strVal val="#ppt_x-0.05"/>
                                          </p:val>
                                        </p:tav>
                                        <p:tav>
                                          <p:val>
                                            <p:strVal val="#ppt_x"/>
                                          </p:val>
                                        </p:tav>
                                      </p:tavLst>
                                    </p:anim>
                                    <p:anim calcmode="lin" valueType="num">
                                      <p:cBhvr additive="repl">
                                        <p:cTn id="44" dur="200" accel="100000" fill="hold">
                                          <p:stCondLst>
                                            <p:cond delay="0"/>
                                          </p:stCondLst>
                                        </p:cTn>
                                        <p:tgtEl>
                                          <p:spTgt spid="6155"/>
                                        </p:tgtEl>
                                        <p:attrNameLst>
                                          <p:attrName>ppt_y</p:attrName>
                                        </p:attrNameLst>
                                      </p:cBhvr>
                                      <p:tavLst>
                                        <p:tav>
                                          <p:val>
                                            <p:strVal val="#ppt_y+0.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2" grpId="0"/>
      <p:bldP spid="2"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2399</Words>
  <Application>Microsoft Office PowerPoint</Application>
  <PresentationFormat>On-screen Show (4:3)</PresentationFormat>
  <Paragraphs>235</Paragraphs>
  <Slides>39</Slides>
  <Notes>15</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65</cp:revision>
  <dcterms:created xsi:type="dcterms:W3CDTF">2017-11-03T15:40:00Z</dcterms:created>
  <dcterms:modified xsi:type="dcterms:W3CDTF">2022-01-09T13:18:27Z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1033-11.2.0.9718</vt:lpwstr>
  </property>
</Properties>
</file>