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6" r:id="rId2"/>
    <p:sldId id="256" r:id="rId3"/>
    <p:sldId id="257" r:id="rId4"/>
    <p:sldId id="258" r:id="rId5"/>
    <p:sldId id="260" r:id="rId6"/>
    <p:sldId id="268" r:id="rId7"/>
    <p:sldId id="264" r:id="rId8"/>
    <p:sldId id="269" r:id="rId9"/>
    <p:sldId id="262" r:id="rId10"/>
    <p:sldId id="282" r:id="rId11"/>
    <p:sldId id="272" r:id="rId12"/>
    <p:sldId id="273" r:id="rId13"/>
    <p:sldId id="265" r:id="rId14"/>
    <p:sldId id="266" r:id="rId15"/>
    <p:sldId id="278" r:id="rId16"/>
    <p:sldId id="279" r:id="rId17"/>
    <p:sldId id="280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60" d="100"/>
          <a:sy n="60" d="100"/>
        </p:scale>
        <p:origin x="-792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Công nghệ lớp 8  -  Bài 32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A61D1-45F3-4F07-87F4-021A8595D9AF}" type="datetimeFigureOut">
              <a:rPr lang="en-US" smtClean="0"/>
              <a:pPr/>
              <a:t>27/11/2012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586A6-E28F-47DE-B83E-A5C2DCC57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Công nghệ lớp 8  -  Bài 32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4A3B1-2729-4152-86A7-9041FC6C4381}" type="datetimeFigureOut">
              <a:rPr lang="en-US" smtClean="0"/>
              <a:pPr/>
              <a:t>27/11/2012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71170-AAE7-4351-BE97-0512F7CCE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Công nghệ lớp 8  -  Bài 32 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2BE2-BED9-4C58-884C-825E36FC153D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2A54-57C0-44AF-AA40-72460C993BBB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F9A7-F03F-4C0A-B7D7-69BEA6478697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53BD94-3E2A-4B57-B4F3-1B9FED6F3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1BF6-8E9F-4AA5-86AF-7EA70DE7BE14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35B7-B18A-4330-93E4-9642F2AFFFB7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CB59-DE0B-49A2-91DA-3A6409385290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E234-8E80-4684-B3F7-F8B347457E08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3992-7CDA-4CE9-8431-5C8E1657F0A6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D5A9-85F3-4B93-AD6B-CCEC5557A0A7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3E38-9759-4398-80A2-964F93473C50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88D4-DB58-4D30-BC37-E97FAFC291DB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0329D-FE07-4187-954E-B1021E96BA0E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930D1-B3E8-4D28-9FB9-D3F1CB5BBF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3276598" y="3276601"/>
            <a:ext cx="6858000" cy="304798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180337" y="-3820668"/>
            <a:ext cx="1143000" cy="8784335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0480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533400" y="1219200"/>
            <a:ext cx="8077200" cy="51816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60" name="Picture 12" descr="Casa_15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2430463" cy="1981200"/>
          </a:xfrm>
          <a:prstGeom prst="rect">
            <a:avLst/>
          </a:prstGeom>
          <a:noFill/>
        </p:spPr>
      </p:pic>
      <p:pic>
        <p:nvPicPr>
          <p:cNvPr id="2061" name="Picture 13" descr="Informatica_08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46487"/>
            <a:ext cx="2895600" cy="2601913"/>
          </a:xfrm>
          <a:prstGeom prst="rect">
            <a:avLst/>
          </a:prstGeom>
          <a:noFill/>
        </p:spPr>
      </p:pic>
      <p:pic>
        <p:nvPicPr>
          <p:cNvPr id="2062" name="Picture 14" descr="Casa_18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191000"/>
            <a:ext cx="1066800" cy="1676400"/>
          </a:xfrm>
          <a:prstGeom prst="rect">
            <a:avLst/>
          </a:prstGeom>
          <a:noFill/>
        </p:spPr>
      </p:pic>
      <p:pic>
        <p:nvPicPr>
          <p:cNvPr id="2063" name="Picture 15" descr="Casa_34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600200"/>
            <a:ext cx="2233613" cy="20574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762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t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hiết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dưới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đây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sử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nguồn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năng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lượng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1BF6-8E9F-4AA5-86AF-7EA70DE7BE14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điện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năng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điện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1296277" y="1636095"/>
            <a:ext cx="1958967" cy="1448879"/>
            <a:chOff x="1022805" y="663153"/>
            <a:chExt cx="1958967" cy="1448879"/>
          </a:xfrm>
        </p:grpSpPr>
        <p:sp>
          <p:nvSpPr>
            <p:cNvPr id="36" name="Right Arrow 35"/>
            <p:cNvSpPr/>
            <p:nvPr/>
          </p:nvSpPr>
          <p:spPr>
            <a:xfrm>
              <a:off x="1022805" y="663153"/>
              <a:ext cx="1958967" cy="1448879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ight Arrow 4"/>
            <p:cNvSpPr/>
            <p:nvPr/>
          </p:nvSpPr>
          <p:spPr>
            <a:xfrm>
              <a:off x="1664947" y="984643"/>
              <a:ext cx="1261981" cy="10142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12700" rIns="254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Đun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nóng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381000" y="1571539"/>
            <a:ext cx="1577938" cy="1563030"/>
            <a:chOff x="107528" y="598597"/>
            <a:chExt cx="1577938" cy="1563030"/>
          </a:xfrm>
        </p:grpSpPr>
        <p:sp>
          <p:nvSpPr>
            <p:cNvPr id="34" name="Oval 33"/>
            <p:cNvSpPr/>
            <p:nvPr/>
          </p:nvSpPr>
          <p:spPr>
            <a:xfrm>
              <a:off x="122436" y="598597"/>
              <a:ext cx="1563030" cy="156303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6"/>
            <p:cNvSpPr/>
            <p:nvPr/>
          </p:nvSpPr>
          <p:spPr>
            <a:xfrm>
              <a:off x="107528" y="703458"/>
              <a:ext cx="1523999" cy="137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phóng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xạ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Urani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..)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4831480" y="1658742"/>
            <a:ext cx="1309392" cy="1448872"/>
            <a:chOff x="4558008" y="685800"/>
            <a:chExt cx="1309392" cy="1448872"/>
          </a:xfrm>
        </p:grpSpPr>
        <p:sp>
          <p:nvSpPr>
            <p:cNvPr id="32" name="Right Arrow 31"/>
            <p:cNvSpPr/>
            <p:nvPr/>
          </p:nvSpPr>
          <p:spPr>
            <a:xfrm>
              <a:off x="4558008" y="685800"/>
              <a:ext cx="1309392" cy="1448872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ight Arrow 8"/>
            <p:cNvSpPr/>
            <p:nvPr/>
          </p:nvSpPr>
          <p:spPr>
            <a:xfrm>
              <a:off x="4885356" y="903131"/>
              <a:ext cx="638329" cy="1014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13335" rIns="26670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err="1" smtClean="0"/>
                <a:t>Làm</a:t>
              </a:r>
              <a:r>
                <a:rPr lang="en-US" sz="2100" kern="1200" dirty="0" smtClean="0"/>
                <a:t> quay</a:t>
              </a:r>
              <a:endParaRPr lang="en-US" sz="2100" kern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3511042" y="1582542"/>
            <a:ext cx="1563030" cy="1563030"/>
            <a:chOff x="3237570" y="609600"/>
            <a:chExt cx="1563030" cy="1563030"/>
          </a:xfrm>
        </p:grpSpPr>
        <p:sp>
          <p:nvSpPr>
            <p:cNvPr id="30" name="Oval 29"/>
            <p:cNvSpPr/>
            <p:nvPr/>
          </p:nvSpPr>
          <p:spPr>
            <a:xfrm>
              <a:off x="3237570" y="609600"/>
              <a:ext cx="1563030" cy="156303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10"/>
            <p:cNvSpPr/>
            <p:nvPr/>
          </p:nvSpPr>
          <p:spPr>
            <a:xfrm>
              <a:off x="3466471" y="838500"/>
              <a:ext cx="1105228" cy="1105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Hơi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14"/>
          <p:cNvGrpSpPr/>
          <p:nvPr/>
        </p:nvGrpSpPr>
        <p:grpSpPr>
          <a:xfrm>
            <a:off x="7162800" y="2449030"/>
            <a:ext cx="1828800" cy="2732570"/>
            <a:chOff x="7162800" y="1184559"/>
            <a:chExt cx="1311819" cy="2732570"/>
          </a:xfrm>
        </p:grpSpPr>
        <p:sp>
          <p:nvSpPr>
            <p:cNvPr id="28" name="Curved Left Arrow 27"/>
            <p:cNvSpPr/>
            <p:nvPr/>
          </p:nvSpPr>
          <p:spPr>
            <a:xfrm>
              <a:off x="7162800" y="1184559"/>
              <a:ext cx="1311819" cy="2732570"/>
            </a:xfrm>
            <a:prstGeom prst="curvedLeftArrow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urved Left Arrow 12"/>
            <p:cNvSpPr/>
            <p:nvPr/>
          </p:nvSpPr>
          <p:spPr>
            <a:xfrm>
              <a:off x="7490755" y="1184559"/>
              <a:ext cx="983864" cy="2732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12700" rIns="254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Quay</a:t>
              </a:r>
            </a:p>
          </p:txBody>
        </p:sp>
      </p:grpSp>
      <p:grpSp>
        <p:nvGrpSpPr>
          <p:cNvPr id="11" name="Group 15"/>
          <p:cNvGrpSpPr/>
          <p:nvPr/>
        </p:nvGrpSpPr>
        <p:grpSpPr>
          <a:xfrm>
            <a:off x="6406642" y="1582542"/>
            <a:ext cx="1563030" cy="1563030"/>
            <a:chOff x="6133170" y="609600"/>
            <a:chExt cx="1563030" cy="1563030"/>
          </a:xfrm>
        </p:grpSpPr>
        <p:sp>
          <p:nvSpPr>
            <p:cNvPr id="26" name="Oval 25"/>
            <p:cNvSpPr/>
            <p:nvPr/>
          </p:nvSpPr>
          <p:spPr>
            <a:xfrm>
              <a:off x="6133170" y="609600"/>
              <a:ext cx="1563030" cy="156303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14"/>
            <p:cNvSpPr/>
            <p:nvPr/>
          </p:nvSpPr>
          <p:spPr>
            <a:xfrm>
              <a:off x="6362071" y="838500"/>
              <a:ext cx="1105228" cy="1105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Tua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bin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6"/>
          <p:cNvGrpSpPr/>
          <p:nvPr/>
        </p:nvGrpSpPr>
        <p:grpSpPr>
          <a:xfrm>
            <a:off x="3614242" y="3792343"/>
            <a:ext cx="1993230" cy="1770257"/>
            <a:chOff x="3340770" y="2819401"/>
            <a:chExt cx="1993230" cy="1770257"/>
          </a:xfrm>
        </p:grpSpPr>
        <p:sp>
          <p:nvSpPr>
            <p:cNvPr id="24" name="Left Arrow 23"/>
            <p:cNvSpPr/>
            <p:nvPr/>
          </p:nvSpPr>
          <p:spPr>
            <a:xfrm>
              <a:off x="3340770" y="2819401"/>
              <a:ext cx="1993230" cy="1770257"/>
            </a:xfrm>
            <a:prstGeom prst="leftArrow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Left Arrow 16"/>
            <p:cNvSpPr/>
            <p:nvPr/>
          </p:nvSpPr>
          <p:spPr>
            <a:xfrm>
              <a:off x="4212808" y="3261965"/>
              <a:ext cx="1121192" cy="885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12700" rIns="254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/>
                <a:t>Phát</a:t>
              </a:r>
              <a:endParaRPr lang="en-US" sz="2000" kern="1200" dirty="0"/>
            </a:p>
          </p:txBody>
        </p:sp>
      </p:grpSp>
      <p:grpSp>
        <p:nvGrpSpPr>
          <p:cNvPr id="13" name="Group 17"/>
          <p:cNvGrpSpPr/>
          <p:nvPr/>
        </p:nvGrpSpPr>
        <p:grpSpPr>
          <a:xfrm>
            <a:off x="5410200" y="3810000"/>
            <a:ext cx="1563030" cy="1563030"/>
            <a:chOff x="1637370" y="2895600"/>
            <a:chExt cx="1563030" cy="1563030"/>
          </a:xfrm>
        </p:grpSpPr>
        <p:sp>
          <p:nvSpPr>
            <p:cNvPr id="22" name="Oval 21"/>
            <p:cNvSpPr/>
            <p:nvPr/>
          </p:nvSpPr>
          <p:spPr>
            <a:xfrm>
              <a:off x="1637370" y="2895600"/>
              <a:ext cx="1563030" cy="156303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18"/>
            <p:cNvSpPr/>
            <p:nvPr/>
          </p:nvSpPr>
          <p:spPr>
            <a:xfrm>
              <a:off x="1866271" y="3124500"/>
              <a:ext cx="1105228" cy="1105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8"/>
          <p:cNvGrpSpPr/>
          <p:nvPr/>
        </p:nvGrpSpPr>
        <p:grpSpPr>
          <a:xfrm>
            <a:off x="1905000" y="3810000"/>
            <a:ext cx="1563030" cy="1563030"/>
            <a:chOff x="5218770" y="2895600"/>
            <a:chExt cx="1563030" cy="1563030"/>
          </a:xfrm>
        </p:grpSpPr>
        <p:sp>
          <p:nvSpPr>
            <p:cNvPr id="20" name="Oval 19"/>
            <p:cNvSpPr/>
            <p:nvPr/>
          </p:nvSpPr>
          <p:spPr>
            <a:xfrm>
              <a:off x="5218770" y="2895600"/>
              <a:ext cx="1563030" cy="156303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5447671" y="3124500"/>
              <a:ext cx="1105228" cy="1105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năng</a:t>
              </a:r>
              <a:endParaRPr lang="en-US" sz="2000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0" name="Picture 2" descr="1912200622phongdi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00" y="1219200"/>
            <a:ext cx="4240100" cy="4114800"/>
          </a:xfrm>
          <a:prstGeom prst="rect">
            <a:avLst/>
          </a:prstGeom>
          <a:noFill/>
        </p:spPr>
      </p:pic>
      <p:pic>
        <p:nvPicPr>
          <p:cNvPr id="65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4188178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57412" name="Rectangle 4"/>
          <p:cNvSpPr>
            <a:spLocks noChangeArrowheads="1"/>
          </p:cNvSpPr>
          <p:nvPr/>
        </p:nvSpPr>
        <p:spPr bwMode="auto">
          <a:xfrm>
            <a:off x="76200" y="5486400"/>
            <a:ext cx="4724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i="0" u="none" dirty="0"/>
              <a:t>TRẠM PHÁT ĐIỆN NĂNG LƯỢNG </a:t>
            </a:r>
            <a:endParaRPr lang="en-US" sz="2400" i="0" u="none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i="0" u="none" dirty="0" smtClean="0"/>
              <a:t>GIÓ </a:t>
            </a:r>
            <a:r>
              <a:rPr lang="en-US" sz="2400" i="0" u="none" dirty="0"/>
              <a:t>TRONG ĐẤT LIỀN</a:t>
            </a:r>
          </a:p>
        </p:txBody>
      </p:sp>
      <p:sp>
        <p:nvSpPr>
          <p:cNvPr id="657413" name="Rectangle 5"/>
          <p:cNvSpPr>
            <a:spLocks noChangeArrowheads="1"/>
          </p:cNvSpPr>
          <p:nvPr/>
        </p:nvSpPr>
        <p:spPr bwMode="auto">
          <a:xfrm>
            <a:off x="4800600" y="5486400"/>
            <a:ext cx="4343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i="0" u="none" dirty="0"/>
              <a:t>TRẠM PHÁT ĐIỆN NĂNG LƯỢNG GIÓ NGOÀI BIỂN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5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4953000" cy="579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58436" name="Rectangle 4"/>
          <p:cNvSpPr>
            <a:spLocks noChangeArrowheads="1"/>
          </p:cNvSpPr>
          <p:nvPr/>
        </p:nvSpPr>
        <p:spPr bwMode="auto">
          <a:xfrm>
            <a:off x="-228600" y="5715000"/>
            <a:ext cx="4724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i="0" u="none"/>
              <a:t>CÁC NHÀ MÁY NĂNG</a:t>
            </a:r>
            <a:br>
              <a:rPr lang="en-US" sz="2400" i="0" u="none"/>
            </a:br>
            <a:r>
              <a:rPr lang="en-US" sz="2400" i="0" u="none"/>
              <a:t>LƯỢNG MẶT TRỜI HIỆN NAY</a:t>
            </a:r>
            <a:br>
              <a:rPr lang="en-US" sz="2400" i="0" u="none"/>
            </a:br>
            <a:endParaRPr lang="en-US" sz="2400" i="0" u="none"/>
          </a:p>
        </p:txBody>
      </p:sp>
      <p:sp>
        <p:nvSpPr>
          <p:cNvPr id="658437" name="Rectangle 5"/>
          <p:cNvSpPr>
            <a:spLocks noChangeArrowheads="1"/>
          </p:cNvSpPr>
          <p:nvPr/>
        </p:nvSpPr>
        <p:spPr bwMode="auto">
          <a:xfrm>
            <a:off x="4419600" y="5540375"/>
            <a:ext cx="4419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i="0" u="none"/>
              <a:t>NHÀ MÁY NĂNG LƯỢNG MẶT TRỜI KIỂU MỚI</a:t>
            </a:r>
          </a:p>
        </p:txBody>
      </p:sp>
      <p:pic>
        <p:nvPicPr>
          <p:cNvPr id="658438" name="Picture 6" descr="r225984_8960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4191000" cy="28003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1066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  <a:buNone/>
            </a:pPr>
            <a:r>
              <a:rPr lang="en-US" sz="4400" i="0" u="none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68CD-1BD4-48EB-B15B-9D767F35F483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2" descr="he-thong-truyen-ta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6019800" y="2057400"/>
            <a:ext cx="838200" cy="609600"/>
          </a:xfrm>
          <a:prstGeom prst="ellipse">
            <a:avLst/>
          </a:prstGeom>
          <a:noFill/>
          <a:ln w="57150" algn="ctr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endParaRPr 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7239000" y="4953000"/>
            <a:ext cx="838200" cy="609600"/>
          </a:xfrm>
          <a:prstGeom prst="ellipse">
            <a:avLst/>
          </a:prstGeom>
          <a:noFill/>
          <a:ln w="57150" algn="ctr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Tx/>
              <a:buNone/>
            </a:pPr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905000" y="3810000"/>
            <a:ext cx="1371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i="0" u="none">
                <a:solidFill>
                  <a:srgbClr val="FF3300"/>
                </a:solidFill>
              </a:rPr>
              <a:t>500kV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447800" y="4419600"/>
            <a:ext cx="1371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i="0" u="none">
                <a:solidFill>
                  <a:srgbClr val="FF3300"/>
                </a:solidFill>
              </a:rPr>
              <a:t>25kV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724400" y="2514600"/>
            <a:ext cx="1371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i="0" u="none">
                <a:solidFill>
                  <a:srgbClr val="FF3300"/>
                </a:solidFill>
              </a:rPr>
              <a:t>110kV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324600" y="3962400"/>
            <a:ext cx="1371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i="0" u="none">
                <a:solidFill>
                  <a:srgbClr val="FF3300"/>
                </a:solidFill>
              </a:rPr>
              <a:t>110kV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  <a:buNone/>
            </a:pP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None/>
            </a:pP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i="0" u="none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i="0" u="none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i="0" u="non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AC40-9FE1-42F9-B5CC-C6799181EE63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16002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1BF6-8E9F-4AA5-86AF-7EA70DE7BE14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1296277" y="2474295"/>
            <a:ext cx="1958967" cy="1448879"/>
          </a:xfrm>
          <a:prstGeom prst="rightArrow">
            <a:avLst>
              <a:gd name="adj1" fmla="val 70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395908" y="2409739"/>
            <a:ext cx="1563030" cy="1563030"/>
            <a:chOff x="122436" y="598597"/>
            <a:chExt cx="1563030" cy="1563030"/>
          </a:xfrm>
        </p:grpSpPr>
        <p:sp>
          <p:nvSpPr>
            <p:cNvPr id="31" name="Oval 30"/>
            <p:cNvSpPr/>
            <p:nvPr/>
          </p:nvSpPr>
          <p:spPr>
            <a:xfrm>
              <a:off x="122436" y="598597"/>
              <a:ext cx="1563030" cy="156303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6"/>
            <p:cNvSpPr/>
            <p:nvPr/>
          </p:nvSpPr>
          <p:spPr>
            <a:xfrm>
              <a:off x="351337" y="827497"/>
              <a:ext cx="1105228" cy="1105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(than,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dầu,khí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đốt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,…)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31480" y="2496942"/>
            <a:ext cx="1309392" cy="1448872"/>
            <a:chOff x="4558008" y="685800"/>
            <a:chExt cx="1309392" cy="1448872"/>
          </a:xfrm>
        </p:grpSpPr>
        <p:sp>
          <p:nvSpPr>
            <p:cNvPr id="29" name="Right Arrow 28"/>
            <p:cNvSpPr/>
            <p:nvPr/>
          </p:nvSpPr>
          <p:spPr>
            <a:xfrm>
              <a:off x="4558008" y="685800"/>
              <a:ext cx="1309392" cy="1448872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ight Arrow 8"/>
            <p:cNvSpPr/>
            <p:nvPr/>
          </p:nvSpPr>
          <p:spPr>
            <a:xfrm>
              <a:off x="4885356" y="903131"/>
              <a:ext cx="638329" cy="1014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13335" rIns="26670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11042" y="2420742"/>
            <a:ext cx="1563030" cy="1563030"/>
            <a:chOff x="3237570" y="609600"/>
            <a:chExt cx="1563030" cy="1563030"/>
          </a:xfrm>
        </p:grpSpPr>
        <p:sp>
          <p:nvSpPr>
            <p:cNvPr id="27" name="Oval 26"/>
            <p:cNvSpPr/>
            <p:nvPr/>
          </p:nvSpPr>
          <p:spPr>
            <a:xfrm>
              <a:off x="3237570" y="609600"/>
              <a:ext cx="1563030" cy="156303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10"/>
            <p:cNvSpPr/>
            <p:nvPr/>
          </p:nvSpPr>
          <p:spPr>
            <a:xfrm>
              <a:off x="3466471" y="838500"/>
              <a:ext cx="1105228" cy="1105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Hơi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36272" y="2995701"/>
            <a:ext cx="1311819" cy="2732570"/>
            <a:chOff x="7162800" y="1184559"/>
            <a:chExt cx="1311819" cy="2732570"/>
          </a:xfrm>
        </p:grpSpPr>
        <p:sp>
          <p:nvSpPr>
            <p:cNvPr id="25" name="Curved Left Arrow 24"/>
            <p:cNvSpPr/>
            <p:nvPr/>
          </p:nvSpPr>
          <p:spPr>
            <a:xfrm>
              <a:off x="7162800" y="1184559"/>
              <a:ext cx="1311819" cy="2732570"/>
            </a:xfrm>
            <a:prstGeom prst="curvedLeftArrow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urved Left Arrow 12"/>
            <p:cNvSpPr/>
            <p:nvPr/>
          </p:nvSpPr>
          <p:spPr>
            <a:xfrm>
              <a:off x="7490755" y="1184559"/>
              <a:ext cx="983864" cy="2732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12700" rIns="254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06642" y="2420742"/>
            <a:ext cx="1563030" cy="1563030"/>
            <a:chOff x="6133170" y="609600"/>
            <a:chExt cx="1563030" cy="1563030"/>
          </a:xfrm>
        </p:grpSpPr>
        <p:sp>
          <p:nvSpPr>
            <p:cNvPr id="23" name="Oval 22"/>
            <p:cNvSpPr/>
            <p:nvPr/>
          </p:nvSpPr>
          <p:spPr>
            <a:xfrm>
              <a:off x="6133170" y="609600"/>
              <a:ext cx="1563030" cy="156303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14"/>
            <p:cNvSpPr/>
            <p:nvPr/>
          </p:nvSpPr>
          <p:spPr>
            <a:xfrm>
              <a:off x="6362071" y="838500"/>
              <a:ext cx="1105228" cy="1105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Tua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bin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14242" y="4630543"/>
            <a:ext cx="1993230" cy="1770257"/>
            <a:chOff x="3340770" y="2819401"/>
            <a:chExt cx="1993230" cy="1770257"/>
          </a:xfrm>
        </p:grpSpPr>
        <p:sp>
          <p:nvSpPr>
            <p:cNvPr id="21" name="Left Arrow 20"/>
            <p:cNvSpPr/>
            <p:nvPr/>
          </p:nvSpPr>
          <p:spPr>
            <a:xfrm>
              <a:off x="3340770" y="2819401"/>
              <a:ext cx="1993230" cy="1770257"/>
            </a:xfrm>
            <a:prstGeom prst="leftArrow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Left Arrow 16"/>
            <p:cNvSpPr/>
            <p:nvPr/>
          </p:nvSpPr>
          <p:spPr>
            <a:xfrm>
              <a:off x="4212808" y="3261965"/>
              <a:ext cx="1121192" cy="885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12700" rIns="254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10842" y="4706742"/>
            <a:ext cx="1563030" cy="1563030"/>
            <a:chOff x="1637370" y="2895600"/>
            <a:chExt cx="1563030" cy="1563030"/>
          </a:xfrm>
        </p:grpSpPr>
        <p:sp>
          <p:nvSpPr>
            <p:cNvPr id="19" name="Oval 18"/>
            <p:cNvSpPr/>
            <p:nvPr/>
          </p:nvSpPr>
          <p:spPr>
            <a:xfrm>
              <a:off x="1637370" y="2895600"/>
              <a:ext cx="1563030" cy="156303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8"/>
            <p:cNvSpPr/>
            <p:nvPr/>
          </p:nvSpPr>
          <p:spPr>
            <a:xfrm>
              <a:off x="1866271" y="3124500"/>
              <a:ext cx="1105228" cy="1105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92242" y="4706742"/>
            <a:ext cx="1563030" cy="1563030"/>
            <a:chOff x="5218770" y="2895600"/>
            <a:chExt cx="1563030" cy="1563030"/>
          </a:xfrm>
        </p:grpSpPr>
        <p:sp>
          <p:nvSpPr>
            <p:cNvPr id="17" name="Oval 16"/>
            <p:cNvSpPr/>
            <p:nvPr/>
          </p:nvSpPr>
          <p:spPr>
            <a:xfrm>
              <a:off x="5218770" y="2895600"/>
              <a:ext cx="1563030" cy="156303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20"/>
            <p:cNvSpPr/>
            <p:nvPr/>
          </p:nvSpPr>
          <p:spPr>
            <a:xfrm>
              <a:off x="5447671" y="3124500"/>
              <a:ext cx="1105228" cy="1105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năng</a:t>
              </a:r>
              <a:endParaRPr lang="en-US" sz="2000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981200" y="2819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Đun</a:t>
            </a:r>
            <a:r>
              <a:rPr lang="en-US" dirty="0" smtClean="0"/>
              <a:t> </a:t>
            </a:r>
            <a:r>
              <a:rPr lang="en-US" dirty="0" err="1" smtClean="0"/>
              <a:t>nóng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105400" y="2819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Làm</a:t>
            </a:r>
            <a:r>
              <a:rPr lang="en-US" dirty="0" smtClean="0"/>
              <a:t> quay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696200" y="411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Quay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495800" y="5334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Phát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pPr>
              <a:buNone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1BF6-8E9F-4AA5-86AF-7EA70DE7BE14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 descr="http://www.chephamsinhhoc.net/fckFiles/H%E1%BB%8Fi%20v%C3%A0%20tr%E1%BA%A3%20l%E1%BB%9D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0"/>
            <a:ext cx="838200" cy="83820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1910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năng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Năng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lượng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đầu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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Điện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năng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pPr>
              <a:buNone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1BF6-8E9F-4AA5-86AF-7EA70DE7BE14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1910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chephamsinhhoc.net/fckFiles/H%E1%BB%8Fi%20v%C3%A0%20tr%E1%BA%A3%20l%E1%BB%9D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9718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1BF6-8E9F-4AA5-86AF-7EA70DE7BE14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-3276598" y="3276601"/>
            <a:ext cx="6858000" cy="304798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2732532" y="-1153669"/>
            <a:ext cx="4038600" cy="87843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763000" cy="16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!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1"/>
            <a:ext cx="8686800" cy="2895600"/>
          </a:xfrm>
        </p:spPr>
        <p:txBody>
          <a:bodyPr/>
          <a:lstStyle/>
          <a:p>
            <a:pPr algn="ctr"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BÀI 32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VAI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TRÒ CỦA ĐIỆN NĂNG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TRONG SẢN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XUẤT VÀ ĐỜI SỐNG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360F-0B8C-4CED-A88A-D8DEC198C887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dirty="0" smtClean="0"/>
              <a:t>Trường THCS Đức Giang 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048000" y="5486400"/>
            <a:ext cx="3200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GV :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Đăng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Huyền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162800" cy="4525963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514350">
              <a:buFont typeface="+mj-lt"/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514350">
              <a:buFont typeface="+mj-lt"/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514350">
              <a:buFont typeface="+mj-lt"/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831-0087-404D-9C73-EDD1DA453BA8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dirty="0" smtClean="0"/>
              <a:t>Trường THCS Đức Giang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143000"/>
          </a:xfrm>
        </p:spPr>
        <p:txBody>
          <a:bodyPr/>
          <a:lstStyle/>
          <a:p>
            <a:pPr marL="857250" indent="-85725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marL="857250" indent="-85725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ĐIỆN NĂNG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7543800" cy="30781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2.Sản </a:t>
            </a:r>
            <a:r>
              <a:rPr lang="en-US" sz="2800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8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3297-1D53-47C7-8AE7-B6AD4E698D43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dirty="0" smtClean="0"/>
              <a:t>Trường THCS Đức Giang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447801"/>
            <a:ext cx="32004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600200"/>
            <a:ext cx="395288" cy="57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9600" y="2133600"/>
            <a:ext cx="7848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800" b="0" i="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marL="514350" indent="-514350"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4953000" cy="762000"/>
          </a:xfrm>
        </p:spPr>
        <p:txBody>
          <a:bodyPr/>
          <a:lstStyle/>
          <a:p>
            <a:pPr marL="971550" lvl="1" indent="-514350">
              <a:buFont typeface="+mj-lt"/>
              <a:buAutoNum type="alphaLcPeriod"/>
            </a:pPr>
            <a:r>
              <a:rPr lang="en-US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lphaLcPeriod"/>
            </a:pPr>
            <a:endParaRPr lang="en-US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DA99-4D56-40B1-B852-16AC5A73ECB2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837" y="2191974"/>
            <a:ext cx="6973888" cy="3362325"/>
          </a:xfrm>
          <a:prstGeom prst="rect">
            <a:avLst/>
          </a:prstGeom>
          <a:solidFill>
            <a:schemeClr val="hlink"/>
          </a:solidFill>
        </p:spPr>
      </p:pic>
      <p:sp>
        <p:nvSpPr>
          <p:cNvPr id="112" name="Rectangle 3"/>
          <p:cNvSpPr>
            <a:spLocks noChangeArrowheads="1"/>
          </p:cNvSpPr>
          <p:nvPr/>
        </p:nvSpPr>
        <p:spPr bwMode="auto">
          <a:xfrm>
            <a:off x="5459412" y="3269887"/>
            <a:ext cx="1343025" cy="750887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AutoShape 4"/>
          <p:cNvSpPr>
            <a:spLocks noChangeArrowheads="1"/>
          </p:cNvSpPr>
          <p:nvPr/>
        </p:nvSpPr>
        <p:spPr bwMode="auto">
          <a:xfrm rot="16200000">
            <a:off x="5811837" y="3077799"/>
            <a:ext cx="609600" cy="1219200"/>
          </a:xfrm>
          <a:prstGeom prst="flowChartMagneticDisk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5"/>
          <p:cNvSpPr>
            <a:spLocks noChangeShapeType="1"/>
          </p:cNvSpPr>
          <p:nvPr/>
        </p:nvSpPr>
        <p:spPr bwMode="auto">
          <a:xfrm>
            <a:off x="3525837" y="3674699"/>
            <a:ext cx="2133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" name="AutoShape 6"/>
          <p:cNvSpPr>
            <a:spLocks noChangeArrowheads="1"/>
          </p:cNvSpPr>
          <p:nvPr/>
        </p:nvSpPr>
        <p:spPr bwMode="auto">
          <a:xfrm rot="16200000">
            <a:off x="3373437" y="3611199"/>
            <a:ext cx="587375" cy="1301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7"/>
          <p:cNvSpPr>
            <a:spLocks noChangeShapeType="1"/>
          </p:cNvSpPr>
          <p:nvPr/>
        </p:nvSpPr>
        <p:spPr bwMode="auto">
          <a:xfrm>
            <a:off x="3602037" y="3487374"/>
            <a:ext cx="112713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" name="AutoShape 8"/>
          <p:cNvSpPr>
            <a:spLocks noChangeArrowheads="1"/>
          </p:cNvSpPr>
          <p:nvPr/>
        </p:nvSpPr>
        <p:spPr bwMode="auto">
          <a:xfrm rot="16200000">
            <a:off x="3617118" y="3605643"/>
            <a:ext cx="652463" cy="1301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Line 9"/>
          <p:cNvSpPr>
            <a:spLocks noChangeShapeType="1"/>
          </p:cNvSpPr>
          <p:nvPr/>
        </p:nvSpPr>
        <p:spPr bwMode="auto">
          <a:xfrm>
            <a:off x="3878262" y="3461974"/>
            <a:ext cx="112713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" name="AutoShape 10"/>
          <p:cNvSpPr>
            <a:spLocks noChangeArrowheads="1"/>
          </p:cNvSpPr>
          <p:nvPr/>
        </p:nvSpPr>
        <p:spPr bwMode="auto">
          <a:xfrm rot="16200000">
            <a:off x="3832225" y="3555636"/>
            <a:ext cx="719138" cy="1444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Line 11"/>
          <p:cNvSpPr>
            <a:spLocks noChangeShapeType="1"/>
          </p:cNvSpPr>
          <p:nvPr/>
        </p:nvSpPr>
        <p:spPr bwMode="auto">
          <a:xfrm>
            <a:off x="4119562" y="3411174"/>
            <a:ext cx="1238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" name="Arc 12"/>
          <p:cNvSpPr>
            <a:spLocks/>
          </p:cNvSpPr>
          <p:nvPr/>
        </p:nvSpPr>
        <p:spPr bwMode="auto">
          <a:xfrm rot="2613353">
            <a:off x="5918200" y="3409587"/>
            <a:ext cx="530225" cy="517525"/>
          </a:xfrm>
          <a:custGeom>
            <a:avLst/>
            <a:gdLst>
              <a:gd name="G0" fmla="+- 0 0 0"/>
              <a:gd name="G1" fmla="+- 20944 0 0"/>
              <a:gd name="G2" fmla="+- 21600 0 0"/>
              <a:gd name="T0" fmla="*/ 5283 w 21442"/>
              <a:gd name="T1" fmla="*/ 0 h 20944"/>
              <a:gd name="T2" fmla="*/ 21442 w 21442"/>
              <a:gd name="T3" fmla="*/ 18335 h 20944"/>
              <a:gd name="T4" fmla="*/ 0 w 21442"/>
              <a:gd name="T5" fmla="*/ 20944 h 20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rc 13"/>
          <p:cNvSpPr>
            <a:spLocks/>
          </p:cNvSpPr>
          <p:nvPr/>
        </p:nvSpPr>
        <p:spPr bwMode="auto">
          <a:xfrm rot="2613353">
            <a:off x="5842000" y="3406412"/>
            <a:ext cx="530225" cy="517525"/>
          </a:xfrm>
          <a:custGeom>
            <a:avLst/>
            <a:gdLst>
              <a:gd name="G0" fmla="+- 0 0 0"/>
              <a:gd name="G1" fmla="+- 20944 0 0"/>
              <a:gd name="G2" fmla="+- 21600 0 0"/>
              <a:gd name="T0" fmla="*/ 5283 w 21442"/>
              <a:gd name="T1" fmla="*/ 0 h 20944"/>
              <a:gd name="T2" fmla="*/ 21442 w 21442"/>
              <a:gd name="T3" fmla="*/ 18335 h 20944"/>
              <a:gd name="T4" fmla="*/ 0 w 21442"/>
              <a:gd name="T5" fmla="*/ 20944 h 20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Arc 14"/>
          <p:cNvSpPr>
            <a:spLocks/>
          </p:cNvSpPr>
          <p:nvPr/>
        </p:nvSpPr>
        <p:spPr bwMode="auto">
          <a:xfrm rot="2613353">
            <a:off x="5745162" y="3411174"/>
            <a:ext cx="530225" cy="517525"/>
          </a:xfrm>
          <a:custGeom>
            <a:avLst/>
            <a:gdLst>
              <a:gd name="G0" fmla="+- 0 0 0"/>
              <a:gd name="G1" fmla="+- 20944 0 0"/>
              <a:gd name="G2" fmla="+- 21600 0 0"/>
              <a:gd name="T0" fmla="*/ 5283 w 21442"/>
              <a:gd name="T1" fmla="*/ 0 h 20944"/>
              <a:gd name="T2" fmla="*/ 21442 w 21442"/>
              <a:gd name="T3" fmla="*/ 18335 h 20944"/>
              <a:gd name="T4" fmla="*/ 0 w 21442"/>
              <a:gd name="T5" fmla="*/ 20944 h 20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Arc 15"/>
          <p:cNvSpPr>
            <a:spLocks/>
          </p:cNvSpPr>
          <p:nvPr/>
        </p:nvSpPr>
        <p:spPr bwMode="auto">
          <a:xfrm rot="2613353">
            <a:off x="5662612" y="3406412"/>
            <a:ext cx="530225" cy="517525"/>
          </a:xfrm>
          <a:custGeom>
            <a:avLst/>
            <a:gdLst>
              <a:gd name="G0" fmla="+- 0 0 0"/>
              <a:gd name="G1" fmla="+- 20944 0 0"/>
              <a:gd name="G2" fmla="+- 21600 0 0"/>
              <a:gd name="T0" fmla="*/ 5283 w 21442"/>
              <a:gd name="T1" fmla="*/ 0 h 20944"/>
              <a:gd name="T2" fmla="*/ 21442 w 21442"/>
              <a:gd name="T3" fmla="*/ 18335 h 20944"/>
              <a:gd name="T4" fmla="*/ 0 w 21442"/>
              <a:gd name="T5" fmla="*/ 20944 h 20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Arc 16"/>
          <p:cNvSpPr>
            <a:spLocks/>
          </p:cNvSpPr>
          <p:nvPr/>
        </p:nvSpPr>
        <p:spPr bwMode="auto">
          <a:xfrm rot="2613353">
            <a:off x="6016625" y="3398474"/>
            <a:ext cx="530225" cy="517525"/>
          </a:xfrm>
          <a:custGeom>
            <a:avLst/>
            <a:gdLst>
              <a:gd name="G0" fmla="+- 0 0 0"/>
              <a:gd name="G1" fmla="+- 20944 0 0"/>
              <a:gd name="G2" fmla="+- 21600 0 0"/>
              <a:gd name="T0" fmla="*/ 5283 w 21442"/>
              <a:gd name="T1" fmla="*/ 0 h 20944"/>
              <a:gd name="T2" fmla="*/ 21442 w 21442"/>
              <a:gd name="T3" fmla="*/ 18335 h 20944"/>
              <a:gd name="T4" fmla="*/ 0 w 21442"/>
              <a:gd name="T5" fmla="*/ 20944 h 20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Arc 17"/>
          <p:cNvSpPr>
            <a:spLocks/>
          </p:cNvSpPr>
          <p:nvPr/>
        </p:nvSpPr>
        <p:spPr bwMode="auto">
          <a:xfrm rot="2613353">
            <a:off x="6116637" y="3403237"/>
            <a:ext cx="530225" cy="517525"/>
          </a:xfrm>
          <a:custGeom>
            <a:avLst/>
            <a:gdLst>
              <a:gd name="G0" fmla="+- 0 0 0"/>
              <a:gd name="G1" fmla="+- 20944 0 0"/>
              <a:gd name="G2" fmla="+- 21600 0 0"/>
              <a:gd name="T0" fmla="*/ 5283 w 21442"/>
              <a:gd name="T1" fmla="*/ 0 h 20944"/>
              <a:gd name="T2" fmla="*/ 21442 w 21442"/>
              <a:gd name="T3" fmla="*/ 18335 h 20944"/>
              <a:gd name="T4" fmla="*/ 0 w 21442"/>
              <a:gd name="T5" fmla="*/ 20944 h 20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Arc 18"/>
          <p:cNvSpPr>
            <a:spLocks/>
          </p:cNvSpPr>
          <p:nvPr/>
        </p:nvSpPr>
        <p:spPr bwMode="auto">
          <a:xfrm rot="2613353">
            <a:off x="6208712" y="3411174"/>
            <a:ext cx="530225" cy="517525"/>
          </a:xfrm>
          <a:custGeom>
            <a:avLst/>
            <a:gdLst>
              <a:gd name="G0" fmla="+- 0 0 0"/>
              <a:gd name="G1" fmla="+- 20944 0 0"/>
              <a:gd name="G2" fmla="+- 21600 0 0"/>
              <a:gd name="T0" fmla="*/ 5283 w 21442"/>
              <a:gd name="T1" fmla="*/ 0 h 20944"/>
              <a:gd name="T2" fmla="*/ 21442 w 21442"/>
              <a:gd name="T3" fmla="*/ 18335 h 20944"/>
              <a:gd name="T4" fmla="*/ 0 w 21442"/>
              <a:gd name="T5" fmla="*/ 20944 h 20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Arc 19"/>
          <p:cNvSpPr>
            <a:spLocks/>
          </p:cNvSpPr>
          <p:nvPr/>
        </p:nvSpPr>
        <p:spPr bwMode="auto">
          <a:xfrm rot="2613353">
            <a:off x="5553075" y="3400062"/>
            <a:ext cx="530225" cy="517525"/>
          </a:xfrm>
          <a:custGeom>
            <a:avLst/>
            <a:gdLst>
              <a:gd name="G0" fmla="+- 0 0 0"/>
              <a:gd name="G1" fmla="+- 20944 0 0"/>
              <a:gd name="G2" fmla="+- 21600 0 0"/>
              <a:gd name="T0" fmla="*/ 5283 w 21442"/>
              <a:gd name="T1" fmla="*/ 0 h 20944"/>
              <a:gd name="T2" fmla="*/ 21442 w 21442"/>
              <a:gd name="T3" fmla="*/ 18335 h 20944"/>
              <a:gd name="T4" fmla="*/ 0 w 21442"/>
              <a:gd name="T5" fmla="*/ 20944 h 20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Line 20"/>
          <p:cNvSpPr>
            <a:spLocks noChangeShapeType="1"/>
          </p:cNvSpPr>
          <p:nvPr/>
        </p:nvSpPr>
        <p:spPr bwMode="auto">
          <a:xfrm>
            <a:off x="5845175" y="3458799"/>
            <a:ext cx="8048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0" name="Group 21"/>
          <p:cNvGrpSpPr>
            <a:grpSpLocks/>
          </p:cNvGrpSpPr>
          <p:nvPr/>
        </p:nvGrpSpPr>
        <p:grpSpPr bwMode="auto">
          <a:xfrm flipH="1">
            <a:off x="5907087" y="4666887"/>
            <a:ext cx="228600" cy="228600"/>
            <a:chOff x="2368" y="2968"/>
            <a:chExt cx="1112" cy="1088"/>
          </a:xfrm>
        </p:grpSpPr>
        <p:sp>
          <p:nvSpPr>
            <p:cNvPr id="131" name="Oval 22"/>
            <p:cNvSpPr>
              <a:spLocks noChangeArrowheads="1"/>
            </p:cNvSpPr>
            <p:nvPr/>
          </p:nvSpPr>
          <p:spPr bwMode="auto">
            <a:xfrm>
              <a:off x="2640" y="3264"/>
              <a:ext cx="528" cy="52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Arc 23"/>
            <p:cNvSpPr>
              <a:spLocks/>
            </p:cNvSpPr>
            <p:nvPr/>
          </p:nvSpPr>
          <p:spPr bwMode="auto">
            <a:xfrm rot="18550162" flipV="1">
              <a:off x="2926" y="2992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Arc 24"/>
            <p:cNvSpPr>
              <a:spLocks/>
            </p:cNvSpPr>
            <p:nvPr/>
          </p:nvSpPr>
          <p:spPr bwMode="auto">
            <a:xfrm rot="17518714" flipV="1">
              <a:off x="2784" y="2968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Arc 25"/>
            <p:cNvSpPr>
              <a:spLocks/>
            </p:cNvSpPr>
            <p:nvPr/>
          </p:nvSpPr>
          <p:spPr bwMode="auto">
            <a:xfrm flipV="1">
              <a:off x="3152" y="3136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Arc 26"/>
            <p:cNvSpPr>
              <a:spLocks/>
            </p:cNvSpPr>
            <p:nvPr/>
          </p:nvSpPr>
          <p:spPr bwMode="auto">
            <a:xfrm rot="673147" flipV="1">
              <a:off x="3192" y="3288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Arc 27"/>
            <p:cNvSpPr>
              <a:spLocks/>
            </p:cNvSpPr>
            <p:nvPr/>
          </p:nvSpPr>
          <p:spPr bwMode="auto">
            <a:xfrm rot="1062693" flipV="1">
              <a:off x="3184" y="3424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Arc 28"/>
            <p:cNvSpPr>
              <a:spLocks/>
            </p:cNvSpPr>
            <p:nvPr/>
          </p:nvSpPr>
          <p:spPr bwMode="auto">
            <a:xfrm rot="15821883" flipV="1">
              <a:off x="2607" y="3001"/>
              <a:ext cx="288" cy="287"/>
            </a:xfrm>
            <a:custGeom>
              <a:avLst/>
              <a:gdLst>
                <a:gd name="G0" fmla="+- 0 0 0"/>
                <a:gd name="G1" fmla="+- 21519 0 0"/>
                <a:gd name="G2" fmla="+- 21600 0 0"/>
                <a:gd name="T0" fmla="*/ 1867 w 21600"/>
                <a:gd name="T1" fmla="*/ 0 h 21519"/>
                <a:gd name="T2" fmla="*/ 21600 w 21600"/>
                <a:gd name="T3" fmla="*/ 21519 h 21519"/>
                <a:gd name="T4" fmla="*/ 0 w 21600"/>
                <a:gd name="T5" fmla="*/ 21519 h 2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19" fill="none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</a:path>
                <a:path w="21600" h="21519" stroke="0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  <a:lnTo>
                    <a:pt x="0" y="2151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Arc 29"/>
            <p:cNvSpPr>
              <a:spLocks/>
            </p:cNvSpPr>
            <p:nvPr/>
          </p:nvSpPr>
          <p:spPr bwMode="auto">
            <a:xfrm rot="3694988" flipV="1">
              <a:off x="3016" y="3696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Arc 30"/>
            <p:cNvSpPr>
              <a:spLocks/>
            </p:cNvSpPr>
            <p:nvPr/>
          </p:nvSpPr>
          <p:spPr bwMode="auto">
            <a:xfrm rot="2384816" flipV="1">
              <a:off x="3152" y="3560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Arc 31"/>
            <p:cNvSpPr>
              <a:spLocks/>
            </p:cNvSpPr>
            <p:nvPr/>
          </p:nvSpPr>
          <p:spPr bwMode="auto">
            <a:xfrm rot="5091694" flipV="1">
              <a:off x="2840" y="3768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rc 32"/>
            <p:cNvSpPr>
              <a:spLocks/>
            </p:cNvSpPr>
            <p:nvPr/>
          </p:nvSpPr>
          <p:spPr bwMode="auto">
            <a:xfrm rot="6961729" flipV="1">
              <a:off x="2632" y="3752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Arc 33"/>
            <p:cNvSpPr>
              <a:spLocks/>
            </p:cNvSpPr>
            <p:nvPr/>
          </p:nvSpPr>
          <p:spPr bwMode="auto">
            <a:xfrm rot="8243489" flipV="1">
              <a:off x="2496" y="3696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Arc 34"/>
            <p:cNvSpPr>
              <a:spLocks/>
            </p:cNvSpPr>
            <p:nvPr/>
          </p:nvSpPr>
          <p:spPr bwMode="auto">
            <a:xfrm rot="10013079" flipV="1">
              <a:off x="2376" y="3552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Arc 35"/>
            <p:cNvSpPr>
              <a:spLocks/>
            </p:cNvSpPr>
            <p:nvPr/>
          </p:nvSpPr>
          <p:spPr bwMode="auto">
            <a:xfrm rot="11307876" flipV="1">
              <a:off x="2368" y="3368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Arc 36"/>
            <p:cNvSpPr>
              <a:spLocks/>
            </p:cNvSpPr>
            <p:nvPr/>
          </p:nvSpPr>
          <p:spPr bwMode="auto">
            <a:xfrm rot="12452571" flipV="1">
              <a:off x="2385" y="3226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Arc 37"/>
            <p:cNvSpPr>
              <a:spLocks/>
            </p:cNvSpPr>
            <p:nvPr/>
          </p:nvSpPr>
          <p:spPr bwMode="auto">
            <a:xfrm rot="14389629" flipV="1">
              <a:off x="2496" y="3072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Arc 38"/>
            <p:cNvSpPr>
              <a:spLocks/>
            </p:cNvSpPr>
            <p:nvPr/>
          </p:nvSpPr>
          <p:spPr bwMode="auto">
            <a:xfrm rot="20296374" flipV="1">
              <a:off x="3048" y="3040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8" name="Group 39"/>
          <p:cNvGrpSpPr>
            <a:grpSpLocks/>
          </p:cNvGrpSpPr>
          <p:nvPr/>
        </p:nvGrpSpPr>
        <p:grpSpPr bwMode="auto">
          <a:xfrm flipH="1">
            <a:off x="3906837" y="5271724"/>
            <a:ext cx="228600" cy="228600"/>
            <a:chOff x="2368" y="2968"/>
            <a:chExt cx="1112" cy="1088"/>
          </a:xfrm>
        </p:grpSpPr>
        <p:sp>
          <p:nvSpPr>
            <p:cNvPr id="149" name="Oval 40"/>
            <p:cNvSpPr>
              <a:spLocks noChangeArrowheads="1"/>
            </p:cNvSpPr>
            <p:nvPr/>
          </p:nvSpPr>
          <p:spPr bwMode="auto">
            <a:xfrm>
              <a:off x="2640" y="3264"/>
              <a:ext cx="528" cy="52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Arc 41"/>
            <p:cNvSpPr>
              <a:spLocks/>
            </p:cNvSpPr>
            <p:nvPr/>
          </p:nvSpPr>
          <p:spPr bwMode="auto">
            <a:xfrm rot="18550162" flipV="1">
              <a:off x="2926" y="2992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Arc 42"/>
            <p:cNvSpPr>
              <a:spLocks/>
            </p:cNvSpPr>
            <p:nvPr/>
          </p:nvSpPr>
          <p:spPr bwMode="auto">
            <a:xfrm rot="17518714" flipV="1">
              <a:off x="2784" y="2968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Arc 43"/>
            <p:cNvSpPr>
              <a:spLocks/>
            </p:cNvSpPr>
            <p:nvPr/>
          </p:nvSpPr>
          <p:spPr bwMode="auto">
            <a:xfrm flipV="1">
              <a:off x="3152" y="3136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Arc 44"/>
            <p:cNvSpPr>
              <a:spLocks/>
            </p:cNvSpPr>
            <p:nvPr/>
          </p:nvSpPr>
          <p:spPr bwMode="auto">
            <a:xfrm rot="673147" flipV="1">
              <a:off x="3192" y="3288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Arc 45"/>
            <p:cNvSpPr>
              <a:spLocks/>
            </p:cNvSpPr>
            <p:nvPr/>
          </p:nvSpPr>
          <p:spPr bwMode="auto">
            <a:xfrm rot="1062693" flipV="1">
              <a:off x="3184" y="3424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Arc 46"/>
            <p:cNvSpPr>
              <a:spLocks/>
            </p:cNvSpPr>
            <p:nvPr/>
          </p:nvSpPr>
          <p:spPr bwMode="auto">
            <a:xfrm rot="15821883" flipV="1">
              <a:off x="2607" y="3001"/>
              <a:ext cx="288" cy="287"/>
            </a:xfrm>
            <a:custGeom>
              <a:avLst/>
              <a:gdLst>
                <a:gd name="G0" fmla="+- 0 0 0"/>
                <a:gd name="G1" fmla="+- 21519 0 0"/>
                <a:gd name="G2" fmla="+- 21600 0 0"/>
                <a:gd name="T0" fmla="*/ 1867 w 21600"/>
                <a:gd name="T1" fmla="*/ 0 h 21519"/>
                <a:gd name="T2" fmla="*/ 21600 w 21600"/>
                <a:gd name="T3" fmla="*/ 21519 h 21519"/>
                <a:gd name="T4" fmla="*/ 0 w 21600"/>
                <a:gd name="T5" fmla="*/ 21519 h 2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19" fill="none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</a:path>
                <a:path w="21600" h="21519" stroke="0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  <a:lnTo>
                    <a:pt x="0" y="2151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Arc 47"/>
            <p:cNvSpPr>
              <a:spLocks/>
            </p:cNvSpPr>
            <p:nvPr/>
          </p:nvSpPr>
          <p:spPr bwMode="auto">
            <a:xfrm rot="3694988" flipV="1">
              <a:off x="3016" y="3696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Arc 48"/>
            <p:cNvSpPr>
              <a:spLocks/>
            </p:cNvSpPr>
            <p:nvPr/>
          </p:nvSpPr>
          <p:spPr bwMode="auto">
            <a:xfrm rot="2384816" flipV="1">
              <a:off x="3152" y="3560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Arc 49"/>
            <p:cNvSpPr>
              <a:spLocks/>
            </p:cNvSpPr>
            <p:nvPr/>
          </p:nvSpPr>
          <p:spPr bwMode="auto">
            <a:xfrm rot="5091694" flipV="1">
              <a:off x="2840" y="3768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Arc 50"/>
            <p:cNvSpPr>
              <a:spLocks/>
            </p:cNvSpPr>
            <p:nvPr/>
          </p:nvSpPr>
          <p:spPr bwMode="auto">
            <a:xfrm rot="6961729" flipV="1">
              <a:off x="2632" y="3752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Arc 51"/>
            <p:cNvSpPr>
              <a:spLocks/>
            </p:cNvSpPr>
            <p:nvPr/>
          </p:nvSpPr>
          <p:spPr bwMode="auto">
            <a:xfrm rot="8243489" flipV="1">
              <a:off x="2496" y="3696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Arc 52"/>
            <p:cNvSpPr>
              <a:spLocks/>
            </p:cNvSpPr>
            <p:nvPr/>
          </p:nvSpPr>
          <p:spPr bwMode="auto">
            <a:xfrm rot="10013079" flipV="1">
              <a:off x="2376" y="3552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Arc 53"/>
            <p:cNvSpPr>
              <a:spLocks/>
            </p:cNvSpPr>
            <p:nvPr/>
          </p:nvSpPr>
          <p:spPr bwMode="auto">
            <a:xfrm rot="11307876" flipV="1">
              <a:off x="2368" y="3368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Arc 54"/>
            <p:cNvSpPr>
              <a:spLocks/>
            </p:cNvSpPr>
            <p:nvPr/>
          </p:nvSpPr>
          <p:spPr bwMode="auto">
            <a:xfrm rot="12452571" flipV="1">
              <a:off x="2385" y="3226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Arc 55"/>
            <p:cNvSpPr>
              <a:spLocks/>
            </p:cNvSpPr>
            <p:nvPr/>
          </p:nvSpPr>
          <p:spPr bwMode="auto">
            <a:xfrm rot="14389629" flipV="1">
              <a:off x="2496" y="3072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Arc 56"/>
            <p:cNvSpPr>
              <a:spLocks/>
            </p:cNvSpPr>
            <p:nvPr/>
          </p:nvSpPr>
          <p:spPr bwMode="auto">
            <a:xfrm rot="20296374" flipV="1">
              <a:off x="3048" y="3040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6" name="Freeform 57"/>
          <p:cNvSpPr>
            <a:spLocks/>
          </p:cNvSpPr>
          <p:nvPr/>
        </p:nvSpPr>
        <p:spPr bwMode="auto">
          <a:xfrm>
            <a:off x="850900" y="3954099"/>
            <a:ext cx="1260475" cy="1223963"/>
          </a:xfrm>
          <a:custGeom>
            <a:avLst/>
            <a:gdLst/>
            <a:ahLst/>
            <a:cxnLst>
              <a:cxn ang="0">
                <a:pos x="69" y="721"/>
              </a:cxn>
              <a:cxn ang="0">
                <a:pos x="60" y="373"/>
              </a:cxn>
              <a:cxn ang="0">
                <a:pos x="61" y="33"/>
              </a:cxn>
              <a:cxn ang="0">
                <a:pos x="189" y="177"/>
              </a:cxn>
              <a:cxn ang="0">
                <a:pos x="205" y="49"/>
              </a:cxn>
              <a:cxn ang="0">
                <a:pos x="341" y="185"/>
              </a:cxn>
              <a:cxn ang="0">
                <a:pos x="349" y="281"/>
              </a:cxn>
              <a:cxn ang="0">
                <a:pos x="309" y="113"/>
              </a:cxn>
              <a:cxn ang="0">
                <a:pos x="349" y="9"/>
              </a:cxn>
              <a:cxn ang="0">
                <a:pos x="413" y="97"/>
              </a:cxn>
              <a:cxn ang="0">
                <a:pos x="452" y="317"/>
              </a:cxn>
              <a:cxn ang="0">
                <a:pos x="445" y="185"/>
              </a:cxn>
              <a:cxn ang="0">
                <a:pos x="509" y="9"/>
              </a:cxn>
              <a:cxn ang="0">
                <a:pos x="557" y="177"/>
              </a:cxn>
              <a:cxn ang="0">
                <a:pos x="540" y="301"/>
              </a:cxn>
              <a:cxn ang="0">
                <a:pos x="645" y="105"/>
              </a:cxn>
              <a:cxn ang="0">
                <a:pos x="685" y="25"/>
              </a:cxn>
              <a:cxn ang="0">
                <a:pos x="701" y="113"/>
              </a:cxn>
              <a:cxn ang="0">
                <a:pos x="652" y="229"/>
              </a:cxn>
              <a:cxn ang="0">
                <a:pos x="733" y="201"/>
              </a:cxn>
              <a:cxn ang="0">
                <a:pos x="789" y="65"/>
              </a:cxn>
              <a:cxn ang="0">
                <a:pos x="764" y="509"/>
              </a:cxn>
              <a:cxn ang="0">
                <a:pos x="715" y="673"/>
              </a:cxn>
              <a:cxn ang="0">
                <a:pos x="472" y="673"/>
              </a:cxn>
              <a:cxn ang="0">
                <a:pos x="69" y="721"/>
              </a:cxn>
            </a:cxnLst>
            <a:rect l="0" t="0" r="r" b="b"/>
            <a:pathLst>
              <a:path w="794" h="771">
                <a:moveTo>
                  <a:pt x="69" y="721"/>
                </a:moveTo>
                <a:cubicBezTo>
                  <a:pt x="0" y="671"/>
                  <a:pt x="61" y="488"/>
                  <a:pt x="60" y="373"/>
                </a:cubicBezTo>
                <a:cubicBezTo>
                  <a:pt x="59" y="258"/>
                  <a:pt x="40" y="66"/>
                  <a:pt x="61" y="33"/>
                </a:cubicBezTo>
                <a:cubicBezTo>
                  <a:pt x="82" y="0"/>
                  <a:pt x="165" y="174"/>
                  <a:pt x="189" y="177"/>
                </a:cubicBezTo>
                <a:cubicBezTo>
                  <a:pt x="213" y="180"/>
                  <a:pt x="180" y="48"/>
                  <a:pt x="205" y="49"/>
                </a:cubicBezTo>
                <a:cubicBezTo>
                  <a:pt x="230" y="50"/>
                  <a:pt x="317" y="146"/>
                  <a:pt x="341" y="185"/>
                </a:cubicBezTo>
                <a:cubicBezTo>
                  <a:pt x="365" y="224"/>
                  <a:pt x="354" y="293"/>
                  <a:pt x="349" y="281"/>
                </a:cubicBezTo>
                <a:cubicBezTo>
                  <a:pt x="344" y="269"/>
                  <a:pt x="309" y="158"/>
                  <a:pt x="309" y="113"/>
                </a:cubicBezTo>
                <a:cubicBezTo>
                  <a:pt x="309" y="68"/>
                  <a:pt x="332" y="12"/>
                  <a:pt x="349" y="9"/>
                </a:cubicBezTo>
                <a:cubicBezTo>
                  <a:pt x="366" y="6"/>
                  <a:pt x="396" y="46"/>
                  <a:pt x="413" y="97"/>
                </a:cubicBezTo>
                <a:cubicBezTo>
                  <a:pt x="430" y="148"/>
                  <a:pt x="447" y="302"/>
                  <a:pt x="452" y="317"/>
                </a:cubicBezTo>
                <a:cubicBezTo>
                  <a:pt x="457" y="332"/>
                  <a:pt x="436" y="236"/>
                  <a:pt x="445" y="185"/>
                </a:cubicBezTo>
                <a:cubicBezTo>
                  <a:pt x="454" y="134"/>
                  <a:pt x="490" y="10"/>
                  <a:pt x="509" y="9"/>
                </a:cubicBezTo>
                <a:cubicBezTo>
                  <a:pt x="528" y="8"/>
                  <a:pt x="552" y="128"/>
                  <a:pt x="557" y="177"/>
                </a:cubicBezTo>
                <a:cubicBezTo>
                  <a:pt x="562" y="226"/>
                  <a:pt x="525" y="313"/>
                  <a:pt x="540" y="301"/>
                </a:cubicBezTo>
                <a:cubicBezTo>
                  <a:pt x="555" y="289"/>
                  <a:pt x="621" y="151"/>
                  <a:pt x="645" y="105"/>
                </a:cubicBezTo>
                <a:cubicBezTo>
                  <a:pt x="669" y="59"/>
                  <a:pt x="676" y="24"/>
                  <a:pt x="685" y="25"/>
                </a:cubicBezTo>
                <a:cubicBezTo>
                  <a:pt x="694" y="26"/>
                  <a:pt x="707" y="79"/>
                  <a:pt x="701" y="113"/>
                </a:cubicBezTo>
                <a:cubicBezTo>
                  <a:pt x="695" y="147"/>
                  <a:pt x="647" y="214"/>
                  <a:pt x="652" y="229"/>
                </a:cubicBezTo>
                <a:cubicBezTo>
                  <a:pt x="657" y="244"/>
                  <a:pt x="710" y="228"/>
                  <a:pt x="733" y="201"/>
                </a:cubicBezTo>
                <a:cubicBezTo>
                  <a:pt x="756" y="174"/>
                  <a:pt x="784" y="14"/>
                  <a:pt x="789" y="65"/>
                </a:cubicBezTo>
                <a:cubicBezTo>
                  <a:pt x="794" y="116"/>
                  <a:pt x="776" y="408"/>
                  <a:pt x="764" y="509"/>
                </a:cubicBezTo>
                <a:cubicBezTo>
                  <a:pt x="752" y="610"/>
                  <a:pt x="764" y="646"/>
                  <a:pt x="715" y="673"/>
                </a:cubicBezTo>
                <a:cubicBezTo>
                  <a:pt x="666" y="700"/>
                  <a:pt x="580" y="665"/>
                  <a:pt x="472" y="673"/>
                </a:cubicBezTo>
                <a:cubicBezTo>
                  <a:pt x="364" y="681"/>
                  <a:pt x="138" y="771"/>
                  <a:pt x="69" y="721"/>
                </a:cubicBez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" name="Oval 58"/>
          <p:cNvSpPr>
            <a:spLocks noChangeArrowheads="1"/>
          </p:cNvSpPr>
          <p:nvPr/>
        </p:nvSpPr>
        <p:spPr bwMode="auto">
          <a:xfrm>
            <a:off x="1316037" y="5173299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Oval 59"/>
          <p:cNvSpPr>
            <a:spLocks noChangeArrowheads="1"/>
          </p:cNvSpPr>
          <p:nvPr/>
        </p:nvSpPr>
        <p:spPr bwMode="auto">
          <a:xfrm>
            <a:off x="1392237" y="5097099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Oval 60"/>
          <p:cNvSpPr>
            <a:spLocks noChangeArrowheads="1"/>
          </p:cNvSpPr>
          <p:nvPr/>
        </p:nvSpPr>
        <p:spPr bwMode="auto">
          <a:xfrm>
            <a:off x="1506537" y="5020899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Oval 61"/>
          <p:cNvSpPr>
            <a:spLocks noChangeArrowheads="1"/>
          </p:cNvSpPr>
          <p:nvPr/>
        </p:nvSpPr>
        <p:spPr bwMode="auto">
          <a:xfrm>
            <a:off x="1620837" y="5173299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Oval 62"/>
          <p:cNvSpPr>
            <a:spLocks noChangeArrowheads="1"/>
          </p:cNvSpPr>
          <p:nvPr/>
        </p:nvSpPr>
        <p:spPr bwMode="auto">
          <a:xfrm>
            <a:off x="935037" y="5173299"/>
            <a:ext cx="298450" cy="74613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Oval 63"/>
          <p:cNvSpPr>
            <a:spLocks noChangeArrowheads="1"/>
          </p:cNvSpPr>
          <p:nvPr/>
        </p:nvSpPr>
        <p:spPr bwMode="auto">
          <a:xfrm>
            <a:off x="1163637" y="5097099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Oval 64"/>
          <p:cNvSpPr>
            <a:spLocks noChangeArrowheads="1"/>
          </p:cNvSpPr>
          <p:nvPr/>
        </p:nvSpPr>
        <p:spPr bwMode="auto">
          <a:xfrm>
            <a:off x="1773237" y="5173299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Oval 65"/>
          <p:cNvSpPr>
            <a:spLocks noChangeArrowheads="1"/>
          </p:cNvSpPr>
          <p:nvPr/>
        </p:nvSpPr>
        <p:spPr bwMode="auto">
          <a:xfrm>
            <a:off x="1773237" y="5020899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Oval 66"/>
          <p:cNvSpPr>
            <a:spLocks noChangeArrowheads="1"/>
          </p:cNvSpPr>
          <p:nvPr/>
        </p:nvSpPr>
        <p:spPr bwMode="auto">
          <a:xfrm>
            <a:off x="1697037" y="5097099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Oval 67"/>
          <p:cNvSpPr>
            <a:spLocks noChangeArrowheads="1"/>
          </p:cNvSpPr>
          <p:nvPr/>
        </p:nvSpPr>
        <p:spPr bwMode="auto">
          <a:xfrm>
            <a:off x="935037" y="5020899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Oval 68"/>
          <p:cNvSpPr>
            <a:spLocks noChangeArrowheads="1"/>
          </p:cNvSpPr>
          <p:nvPr/>
        </p:nvSpPr>
        <p:spPr bwMode="auto">
          <a:xfrm>
            <a:off x="1468437" y="5020899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Oval 69"/>
          <p:cNvSpPr>
            <a:spLocks noChangeArrowheads="1"/>
          </p:cNvSpPr>
          <p:nvPr/>
        </p:nvSpPr>
        <p:spPr bwMode="auto">
          <a:xfrm>
            <a:off x="858837" y="5097099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Oval 70"/>
          <p:cNvSpPr>
            <a:spLocks noChangeArrowheads="1"/>
          </p:cNvSpPr>
          <p:nvPr/>
        </p:nvSpPr>
        <p:spPr bwMode="auto">
          <a:xfrm>
            <a:off x="1392237" y="5097099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Oval 71"/>
          <p:cNvSpPr>
            <a:spLocks noChangeArrowheads="1"/>
          </p:cNvSpPr>
          <p:nvPr/>
        </p:nvSpPr>
        <p:spPr bwMode="auto">
          <a:xfrm>
            <a:off x="1163637" y="5020899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Oval 72"/>
          <p:cNvSpPr>
            <a:spLocks noChangeArrowheads="1"/>
          </p:cNvSpPr>
          <p:nvPr/>
        </p:nvSpPr>
        <p:spPr bwMode="auto">
          <a:xfrm>
            <a:off x="1163637" y="5173299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Oval 73"/>
          <p:cNvSpPr>
            <a:spLocks noChangeArrowheads="1"/>
          </p:cNvSpPr>
          <p:nvPr/>
        </p:nvSpPr>
        <p:spPr bwMode="auto">
          <a:xfrm>
            <a:off x="1316037" y="4944699"/>
            <a:ext cx="304800" cy="762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Freeform 74"/>
          <p:cNvSpPr>
            <a:spLocks/>
          </p:cNvSpPr>
          <p:nvPr/>
        </p:nvSpPr>
        <p:spPr bwMode="auto">
          <a:xfrm>
            <a:off x="838200" y="3417524"/>
            <a:ext cx="1400175" cy="554038"/>
          </a:xfrm>
          <a:custGeom>
            <a:avLst/>
            <a:gdLst/>
            <a:ahLst/>
            <a:cxnLst>
              <a:cxn ang="0">
                <a:pos x="43" y="12"/>
              </a:cxn>
              <a:cxn ang="0">
                <a:pos x="80" y="12"/>
              </a:cxn>
              <a:cxn ang="0">
                <a:pos x="133" y="45"/>
              </a:cxn>
              <a:cxn ang="0">
                <a:pos x="215" y="36"/>
              </a:cxn>
              <a:cxn ang="0">
                <a:pos x="275" y="2"/>
              </a:cxn>
              <a:cxn ang="0">
                <a:pos x="354" y="36"/>
              </a:cxn>
              <a:cxn ang="0">
                <a:pos x="414" y="2"/>
              </a:cxn>
              <a:cxn ang="0">
                <a:pos x="553" y="50"/>
              </a:cxn>
              <a:cxn ang="0">
                <a:pos x="692" y="2"/>
              </a:cxn>
              <a:cxn ang="0">
                <a:pos x="738" y="50"/>
              </a:cxn>
              <a:cxn ang="0">
                <a:pos x="831" y="50"/>
              </a:cxn>
              <a:cxn ang="0">
                <a:pos x="831" y="74"/>
              </a:cxn>
              <a:cxn ang="0">
                <a:pos x="835" y="202"/>
              </a:cxn>
              <a:cxn ang="0">
                <a:pos x="831" y="310"/>
              </a:cxn>
              <a:cxn ang="0">
                <a:pos x="811" y="330"/>
              </a:cxn>
              <a:cxn ang="0">
                <a:pos x="785" y="338"/>
              </a:cxn>
              <a:cxn ang="0">
                <a:pos x="229" y="338"/>
              </a:cxn>
              <a:cxn ang="0">
                <a:pos x="35" y="324"/>
              </a:cxn>
              <a:cxn ang="0">
                <a:pos x="19" y="188"/>
              </a:cxn>
              <a:cxn ang="0">
                <a:pos x="21" y="62"/>
              </a:cxn>
            </a:cxnLst>
            <a:rect l="0" t="0" r="r" b="b"/>
            <a:pathLst>
              <a:path w="882" h="349">
                <a:moveTo>
                  <a:pt x="43" y="12"/>
                </a:moveTo>
                <a:cubicBezTo>
                  <a:pt x="49" y="11"/>
                  <a:pt x="65" y="7"/>
                  <a:pt x="80" y="12"/>
                </a:cubicBezTo>
                <a:cubicBezTo>
                  <a:pt x="95" y="17"/>
                  <a:pt x="111" y="41"/>
                  <a:pt x="133" y="45"/>
                </a:cubicBezTo>
                <a:cubicBezTo>
                  <a:pt x="155" y="49"/>
                  <a:pt x="191" y="43"/>
                  <a:pt x="215" y="36"/>
                </a:cubicBezTo>
                <a:cubicBezTo>
                  <a:pt x="239" y="29"/>
                  <a:pt x="252" y="2"/>
                  <a:pt x="275" y="2"/>
                </a:cubicBezTo>
                <a:cubicBezTo>
                  <a:pt x="298" y="2"/>
                  <a:pt x="331" y="36"/>
                  <a:pt x="354" y="36"/>
                </a:cubicBezTo>
                <a:cubicBezTo>
                  <a:pt x="377" y="36"/>
                  <a:pt x="381" y="0"/>
                  <a:pt x="414" y="2"/>
                </a:cubicBezTo>
                <a:cubicBezTo>
                  <a:pt x="447" y="4"/>
                  <a:pt x="507" y="50"/>
                  <a:pt x="553" y="50"/>
                </a:cubicBezTo>
                <a:cubicBezTo>
                  <a:pt x="599" y="50"/>
                  <a:pt x="661" y="2"/>
                  <a:pt x="692" y="2"/>
                </a:cubicBezTo>
                <a:cubicBezTo>
                  <a:pt x="723" y="2"/>
                  <a:pt x="715" y="42"/>
                  <a:pt x="738" y="50"/>
                </a:cubicBezTo>
                <a:cubicBezTo>
                  <a:pt x="762" y="58"/>
                  <a:pt x="816" y="46"/>
                  <a:pt x="831" y="50"/>
                </a:cubicBezTo>
                <a:cubicBezTo>
                  <a:pt x="846" y="54"/>
                  <a:pt x="830" y="49"/>
                  <a:pt x="831" y="74"/>
                </a:cubicBezTo>
                <a:cubicBezTo>
                  <a:pt x="832" y="99"/>
                  <a:pt x="835" y="163"/>
                  <a:pt x="835" y="202"/>
                </a:cubicBezTo>
                <a:cubicBezTo>
                  <a:pt x="835" y="241"/>
                  <a:pt x="835" y="289"/>
                  <a:pt x="831" y="310"/>
                </a:cubicBezTo>
                <a:cubicBezTo>
                  <a:pt x="827" y="331"/>
                  <a:pt x="819" y="325"/>
                  <a:pt x="811" y="330"/>
                </a:cubicBezTo>
                <a:cubicBezTo>
                  <a:pt x="803" y="335"/>
                  <a:pt x="882" y="337"/>
                  <a:pt x="785" y="338"/>
                </a:cubicBezTo>
                <a:cubicBezTo>
                  <a:pt x="688" y="339"/>
                  <a:pt x="354" y="340"/>
                  <a:pt x="229" y="338"/>
                </a:cubicBezTo>
                <a:cubicBezTo>
                  <a:pt x="104" y="336"/>
                  <a:pt x="70" y="349"/>
                  <a:pt x="35" y="324"/>
                </a:cubicBezTo>
                <a:cubicBezTo>
                  <a:pt x="0" y="299"/>
                  <a:pt x="21" y="232"/>
                  <a:pt x="19" y="188"/>
                </a:cubicBezTo>
                <a:cubicBezTo>
                  <a:pt x="17" y="144"/>
                  <a:pt x="21" y="88"/>
                  <a:pt x="21" y="62"/>
                </a:cubicBezTo>
              </a:path>
            </a:pathLst>
          </a:custGeom>
          <a:solidFill>
            <a:srgbClr val="000099"/>
          </a:solidFill>
          <a:ln w="9525" cap="flat" cmpd="sng">
            <a:solidFill>
              <a:srgbClr val="D0EDF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AutoShape 75"/>
          <p:cNvSpPr>
            <a:spLocks noChangeArrowheads="1"/>
          </p:cNvSpPr>
          <p:nvPr/>
        </p:nvSpPr>
        <p:spPr bwMode="auto">
          <a:xfrm>
            <a:off x="1316037" y="38778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AutoShape 76"/>
          <p:cNvSpPr>
            <a:spLocks noChangeArrowheads="1"/>
          </p:cNvSpPr>
          <p:nvPr/>
        </p:nvSpPr>
        <p:spPr bwMode="auto">
          <a:xfrm>
            <a:off x="1925637" y="38778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AutoShape 77"/>
          <p:cNvSpPr>
            <a:spLocks noChangeArrowheads="1"/>
          </p:cNvSpPr>
          <p:nvPr/>
        </p:nvSpPr>
        <p:spPr bwMode="auto">
          <a:xfrm>
            <a:off x="1468437" y="38778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AutoShape 78"/>
          <p:cNvSpPr>
            <a:spLocks noChangeArrowheads="1"/>
          </p:cNvSpPr>
          <p:nvPr/>
        </p:nvSpPr>
        <p:spPr bwMode="auto">
          <a:xfrm>
            <a:off x="1620837" y="38778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AutoShape 79"/>
          <p:cNvSpPr>
            <a:spLocks noChangeArrowheads="1"/>
          </p:cNvSpPr>
          <p:nvPr/>
        </p:nvSpPr>
        <p:spPr bwMode="auto">
          <a:xfrm>
            <a:off x="1773237" y="38778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AutoShape 80"/>
          <p:cNvSpPr>
            <a:spLocks noChangeArrowheads="1"/>
          </p:cNvSpPr>
          <p:nvPr/>
        </p:nvSpPr>
        <p:spPr bwMode="auto">
          <a:xfrm>
            <a:off x="1163637" y="38778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AutoShape 81"/>
          <p:cNvSpPr>
            <a:spLocks noChangeArrowheads="1"/>
          </p:cNvSpPr>
          <p:nvPr/>
        </p:nvSpPr>
        <p:spPr bwMode="auto">
          <a:xfrm>
            <a:off x="1011237" y="38778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AutoShape 82"/>
          <p:cNvSpPr>
            <a:spLocks noChangeArrowheads="1"/>
          </p:cNvSpPr>
          <p:nvPr/>
        </p:nvSpPr>
        <p:spPr bwMode="auto">
          <a:xfrm>
            <a:off x="882650" y="38778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AutoShape 83"/>
          <p:cNvSpPr>
            <a:spLocks noChangeArrowheads="1"/>
          </p:cNvSpPr>
          <p:nvPr/>
        </p:nvSpPr>
        <p:spPr bwMode="auto">
          <a:xfrm>
            <a:off x="1430337" y="31539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AutoShape 84"/>
          <p:cNvSpPr>
            <a:spLocks noChangeArrowheads="1"/>
          </p:cNvSpPr>
          <p:nvPr/>
        </p:nvSpPr>
        <p:spPr bwMode="auto">
          <a:xfrm>
            <a:off x="1430337" y="29888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AutoShape 85"/>
          <p:cNvSpPr>
            <a:spLocks noChangeArrowheads="1"/>
          </p:cNvSpPr>
          <p:nvPr/>
        </p:nvSpPr>
        <p:spPr bwMode="auto">
          <a:xfrm>
            <a:off x="1436687" y="28301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AutoShape 86"/>
          <p:cNvSpPr>
            <a:spLocks noChangeArrowheads="1"/>
          </p:cNvSpPr>
          <p:nvPr/>
        </p:nvSpPr>
        <p:spPr bwMode="auto">
          <a:xfrm>
            <a:off x="1436687" y="26650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AutoShape 87"/>
          <p:cNvSpPr>
            <a:spLocks noChangeArrowheads="1"/>
          </p:cNvSpPr>
          <p:nvPr/>
        </p:nvSpPr>
        <p:spPr bwMode="auto">
          <a:xfrm>
            <a:off x="1436687" y="24872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AutoShape 88"/>
          <p:cNvSpPr>
            <a:spLocks noChangeArrowheads="1"/>
          </p:cNvSpPr>
          <p:nvPr/>
        </p:nvSpPr>
        <p:spPr bwMode="auto">
          <a:xfrm rot="3316007">
            <a:off x="1436687" y="22776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AutoShape 89"/>
          <p:cNvSpPr>
            <a:spLocks noChangeArrowheads="1"/>
          </p:cNvSpPr>
          <p:nvPr/>
        </p:nvSpPr>
        <p:spPr bwMode="auto">
          <a:xfrm rot="5400000">
            <a:off x="1595437" y="22395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AutoShape 90"/>
          <p:cNvSpPr>
            <a:spLocks noChangeArrowheads="1"/>
          </p:cNvSpPr>
          <p:nvPr/>
        </p:nvSpPr>
        <p:spPr bwMode="auto">
          <a:xfrm rot="5400000">
            <a:off x="1747837" y="22395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AutoShape 91"/>
          <p:cNvSpPr>
            <a:spLocks noChangeArrowheads="1"/>
          </p:cNvSpPr>
          <p:nvPr/>
        </p:nvSpPr>
        <p:spPr bwMode="auto">
          <a:xfrm rot="5400000">
            <a:off x="1893887" y="22395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1" name="AutoShape 92"/>
          <p:cNvSpPr>
            <a:spLocks noChangeArrowheads="1"/>
          </p:cNvSpPr>
          <p:nvPr/>
        </p:nvSpPr>
        <p:spPr bwMode="auto">
          <a:xfrm rot="5400000">
            <a:off x="2046287" y="22395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AutoShape 93"/>
          <p:cNvSpPr>
            <a:spLocks noChangeArrowheads="1"/>
          </p:cNvSpPr>
          <p:nvPr/>
        </p:nvSpPr>
        <p:spPr bwMode="auto">
          <a:xfrm rot="5400000">
            <a:off x="2192337" y="22395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AutoShape 94"/>
          <p:cNvSpPr>
            <a:spLocks noChangeArrowheads="1"/>
          </p:cNvSpPr>
          <p:nvPr/>
        </p:nvSpPr>
        <p:spPr bwMode="auto">
          <a:xfrm rot="5400000">
            <a:off x="2344737" y="22395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AutoShape 95"/>
          <p:cNvSpPr>
            <a:spLocks noChangeArrowheads="1"/>
          </p:cNvSpPr>
          <p:nvPr/>
        </p:nvSpPr>
        <p:spPr bwMode="auto">
          <a:xfrm rot="5400000">
            <a:off x="2490787" y="22395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AutoShape 96"/>
          <p:cNvSpPr>
            <a:spLocks noChangeArrowheads="1"/>
          </p:cNvSpPr>
          <p:nvPr/>
        </p:nvSpPr>
        <p:spPr bwMode="auto">
          <a:xfrm rot="5400000">
            <a:off x="2643187" y="22395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AutoShape 97"/>
          <p:cNvSpPr>
            <a:spLocks noChangeArrowheads="1"/>
          </p:cNvSpPr>
          <p:nvPr/>
        </p:nvSpPr>
        <p:spPr bwMode="auto">
          <a:xfrm rot="5400000">
            <a:off x="2808287" y="22395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AutoShape 98"/>
          <p:cNvSpPr>
            <a:spLocks noChangeArrowheads="1"/>
          </p:cNvSpPr>
          <p:nvPr/>
        </p:nvSpPr>
        <p:spPr bwMode="auto">
          <a:xfrm rot="5400000">
            <a:off x="2954337" y="22395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AutoShape 99"/>
          <p:cNvSpPr>
            <a:spLocks noChangeArrowheads="1"/>
          </p:cNvSpPr>
          <p:nvPr/>
        </p:nvSpPr>
        <p:spPr bwMode="auto">
          <a:xfrm rot="8650814">
            <a:off x="3094037" y="22522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AutoShape 100"/>
          <p:cNvSpPr>
            <a:spLocks noChangeArrowheads="1"/>
          </p:cNvSpPr>
          <p:nvPr/>
        </p:nvSpPr>
        <p:spPr bwMode="auto">
          <a:xfrm rot="10800000">
            <a:off x="3103562" y="238882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AutoShape 101"/>
          <p:cNvSpPr>
            <a:spLocks noChangeArrowheads="1"/>
          </p:cNvSpPr>
          <p:nvPr/>
        </p:nvSpPr>
        <p:spPr bwMode="auto">
          <a:xfrm rot="10800000">
            <a:off x="3103562" y="250947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AutoShape 102"/>
          <p:cNvSpPr>
            <a:spLocks noChangeArrowheads="1"/>
          </p:cNvSpPr>
          <p:nvPr/>
        </p:nvSpPr>
        <p:spPr bwMode="auto">
          <a:xfrm rot="10800000">
            <a:off x="3106737" y="263012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AutoShape 103"/>
          <p:cNvSpPr>
            <a:spLocks noChangeArrowheads="1"/>
          </p:cNvSpPr>
          <p:nvPr/>
        </p:nvSpPr>
        <p:spPr bwMode="auto">
          <a:xfrm rot="10800000">
            <a:off x="3109912" y="27539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AutoShape 104"/>
          <p:cNvSpPr>
            <a:spLocks noChangeArrowheads="1"/>
          </p:cNvSpPr>
          <p:nvPr/>
        </p:nvSpPr>
        <p:spPr bwMode="auto">
          <a:xfrm rot="10800000">
            <a:off x="3106737" y="28745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" name="AutoShape 105"/>
          <p:cNvSpPr>
            <a:spLocks noChangeArrowheads="1"/>
          </p:cNvSpPr>
          <p:nvPr/>
        </p:nvSpPr>
        <p:spPr bwMode="auto">
          <a:xfrm rot="10800000">
            <a:off x="3109912" y="299842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" name="AutoShape 106"/>
          <p:cNvSpPr>
            <a:spLocks noChangeArrowheads="1"/>
          </p:cNvSpPr>
          <p:nvPr/>
        </p:nvSpPr>
        <p:spPr bwMode="auto">
          <a:xfrm rot="10800000">
            <a:off x="3113087" y="311907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AutoShape 107"/>
          <p:cNvSpPr>
            <a:spLocks noChangeArrowheads="1"/>
          </p:cNvSpPr>
          <p:nvPr/>
        </p:nvSpPr>
        <p:spPr bwMode="auto">
          <a:xfrm rot="10800000">
            <a:off x="3113087" y="32365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AutoShape 108"/>
          <p:cNvSpPr>
            <a:spLocks noChangeArrowheads="1"/>
          </p:cNvSpPr>
          <p:nvPr/>
        </p:nvSpPr>
        <p:spPr bwMode="auto">
          <a:xfrm rot="10800000">
            <a:off x="3116262" y="33571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AutoShape 109"/>
          <p:cNvSpPr>
            <a:spLocks noChangeArrowheads="1"/>
          </p:cNvSpPr>
          <p:nvPr/>
        </p:nvSpPr>
        <p:spPr bwMode="auto">
          <a:xfrm rot="5400000">
            <a:off x="3192462" y="343657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AutoShape 110"/>
          <p:cNvSpPr>
            <a:spLocks noChangeArrowheads="1"/>
          </p:cNvSpPr>
          <p:nvPr/>
        </p:nvSpPr>
        <p:spPr bwMode="auto">
          <a:xfrm rot="5400000">
            <a:off x="3319462" y="343657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AutoShape 111"/>
          <p:cNvSpPr>
            <a:spLocks noChangeArrowheads="1"/>
          </p:cNvSpPr>
          <p:nvPr/>
        </p:nvSpPr>
        <p:spPr bwMode="auto">
          <a:xfrm rot="5400000">
            <a:off x="3494087" y="38778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AutoShape 112"/>
          <p:cNvSpPr>
            <a:spLocks noChangeArrowheads="1"/>
          </p:cNvSpPr>
          <p:nvPr/>
        </p:nvSpPr>
        <p:spPr bwMode="auto">
          <a:xfrm rot="5400000">
            <a:off x="3754437" y="38778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" name="AutoShape 113"/>
          <p:cNvSpPr>
            <a:spLocks noChangeArrowheads="1"/>
          </p:cNvSpPr>
          <p:nvPr/>
        </p:nvSpPr>
        <p:spPr bwMode="auto">
          <a:xfrm rot="5400000">
            <a:off x="3748087" y="34016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" name="AutoShape 114"/>
          <p:cNvSpPr>
            <a:spLocks noChangeArrowheads="1"/>
          </p:cNvSpPr>
          <p:nvPr/>
        </p:nvSpPr>
        <p:spPr bwMode="auto">
          <a:xfrm rot="5400000">
            <a:off x="3754437" y="35476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" name="AutoShape 115"/>
          <p:cNvSpPr>
            <a:spLocks noChangeArrowheads="1"/>
          </p:cNvSpPr>
          <p:nvPr/>
        </p:nvSpPr>
        <p:spPr bwMode="auto">
          <a:xfrm rot="5400000">
            <a:off x="3748087" y="37318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" name="AutoShape 116"/>
          <p:cNvSpPr>
            <a:spLocks noChangeArrowheads="1"/>
          </p:cNvSpPr>
          <p:nvPr/>
        </p:nvSpPr>
        <p:spPr bwMode="auto">
          <a:xfrm rot="5400000">
            <a:off x="3487737" y="34270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" name="AutoShape 117"/>
          <p:cNvSpPr>
            <a:spLocks noChangeArrowheads="1"/>
          </p:cNvSpPr>
          <p:nvPr/>
        </p:nvSpPr>
        <p:spPr bwMode="auto">
          <a:xfrm rot="5400000">
            <a:off x="3989387" y="33063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" name="AutoShape 118"/>
          <p:cNvSpPr>
            <a:spLocks noChangeArrowheads="1"/>
          </p:cNvSpPr>
          <p:nvPr/>
        </p:nvSpPr>
        <p:spPr bwMode="auto">
          <a:xfrm rot="5400000">
            <a:off x="4002087" y="34206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" name="AutoShape 119"/>
          <p:cNvSpPr>
            <a:spLocks noChangeArrowheads="1"/>
          </p:cNvSpPr>
          <p:nvPr/>
        </p:nvSpPr>
        <p:spPr bwMode="auto">
          <a:xfrm rot="5400000">
            <a:off x="4021137" y="35667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" name="AutoShape 120"/>
          <p:cNvSpPr>
            <a:spLocks noChangeArrowheads="1"/>
          </p:cNvSpPr>
          <p:nvPr/>
        </p:nvSpPr>
        <p:spPr bwMode="auto">
          <a:xfrm rot="5400000">
            <a:off x="4021137" y="37191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AutoShape 121"/>
          <p:cNvSpPr>
            <a:spLocks noChangeArrowheads="1"/>
          </p:cNvSpPr>
          <p:nvPr/>
        </p:nvSpPr>
        <p:spPr bwMode="auto">
          <a:xfrm rot="5400000">
            <a:off x="4002087" y="38842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AutoShape 122"/>
          <p:cNvSpPr>
            <a:spLocks noChangeArrowheads="1"/>
          </p:cNvSpPr>
          <p:nvPr/>
        </p:nvSpPr>
        <p:spPr bwMode="auto">
          <a:xfrm rot="6356297">
            <a:off x="4275137" y="33063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AutoShape 123"/>
          <p:cNvSpPr>
            <a:spLocks noChangeArrowheads="1"/>
          </p:cNvSpPr>
          <p:nvPr/>
        </p:nvSpPr>
        <p:spPr bwMode="auto">
          <a:xfrm rot="6356297">
            <a:off x="4287837" y="34206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AutoShape 124"/>
          <p:cNvSpPr>
            <a:spLocks noChangeArrowheads="1"/>
          </p:cNvSpPr>
          <p:nvPr/>
        </p:nvSpPr>
        <p:spPr bwMode="auto">
          <a:xfrm rot="6356297">
            <a:off x="4306887" y="35667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AutoShape 125"/>
          <p:cNvSpPr>
            <a:spLocks noChangeArrowheads="1"/>
          </p:cNvSpPr>
          <p:nvPr/>
        </p:nvSpPr>
        <p:spPr bwMode="auto">
          <a:xfrm rot="6356297">
            <a:off x="4306887" y="37191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" name="AutoShape 126"/>
          <p:cNvSpPr>
            <a:spLocks noChangeArrowheads="1"/>
          </p:cNvSpPr>
          <p:nvPr/>
        </p:nvSpPr>
        <p:spPr bwMode="auto">
          <a:xfrm rot="6927801">
            <a:off x="4287837" y="38842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" name="AutoShape 127"/>
          <p:cNvSpPr>
            <a:spLocks noChangeArrowheads="1"/>
          </p:cNvSpPr>
          <p:nvPr/>
        </p:nvSpPr>
        <p:spPr bwMode="auto">
          <a:xfrm rot="6356297">
            <a:off x="4427537" y="33063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" name="AutoShape 128"/>
          <p:cNvSpPr>
            <a:spLocks noChangeArrowheads="1"/>
          </p:cNvSpPr>
          <p:nvPr/>
        </p:nvSpPr>
        <p:spPr bwMode="auto">
          <a:xfrm rot="6356297">
            <a:off x="4440237" y="34206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" name="AutoShape 129"/>
          <p:cNvSpPr>
            <a:spLocks noChangeArrowheads="1"/>
          </p:cNvSpPr>
          <p:nvPr/>
        </p:nvSpPr>
        <p:spPr bwMode="auto">
          <a:xfrm rot="6356297">
            <a:off x="4459287" y="35667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" name="AutoShape 130"/>
          <p:cNvSpPr>
            <a:spLocks noChangeArrowheads="1"/>
          </p:cNvSpPr>
          <p:nvPr/>
        </p:nvSpPr>
        <p:spPr bwMode="auto">
          <a:xfrm rot="6356297">
            <a:off x="4459287" y="37191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" name="AutoShape 131"/>
          <p:cNvSpPr>
            <a:spLocks noChangeArrowheads="1"/>
          </p:cNvSpPr>
          <p:nvPr/>
        </p:nvSpPr>
        <p:spPr bwMode="auto">
          <a:xfrm rot="6927801">
            <a:off x="4440237" y="38842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AutoShape 132"/>
          <p:cNvSpPr>
            <a:spLocks noChangeArrowheads="1"/>
          </p:cNvSpPr>
          <p:nvPr/>
        </p:nvSpPr>
        <p:spPr bwMode="auto">
          <a:xfrm rot="6356297">
            <a:off x="4579937" y="33063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AutoShape 133"/>
          <p:cNvSpPr>
            <a:spLocks noChangeArrowheads="1"/>
          </p:cNvSpPr>
          <p:nvPr/>
        </p:nvSpPr>
        <p:spPr bwMode="auto">
          <a:xfrm rot="6356297">
            <a:off x="4592637" y="34206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AutoShape 134"/>
          <p:cNvSpPr>
            <a:spLocks noChangeArrowheads="1"/>
          </p:cNvSpPr>
          <p:nvPr/>
        </p:nvSpPr>
        <p:spPr bwMode="auto">
          <a:xfrm rot="6356297">
            <a:off x="4611687" y="35667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AutoShape 135"/>
          <p:cNvSpPr>
            <a:spLocks noChangeArrowheads="1"/>
          </p:cNvSpPr>
          <p:nvPr/>
        </p:nvSpPr>
        <p:spPr bwMode="auto">
          <a:xfrm rot="6356297">
            <a:off x="4611687" y="37191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" name="AutoShape 136"/>
          <p:cNvSpPr>
            <a:spLocks noChangeArrowheads="1"/>
          </p:cNvSpPr>
          <p:nvPr/>
        </p:nvSpPr>
        <p:spPr bwMode="auto">
          <a:xfrm rot="6927801">
            <a:off x="4592637" y="38842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" name="AutoShape 137"/>
          <p:cNvSpPr>
            <a:spLocks noChangeArrowheads="1"/>
          </p:cNvSpPr>
          <p:nvPr/>
        </p:nvSpPr>
        <p:spPr bwMode="auto">
          <a:xfrm rot="6356297">
            <a:off x="4732337" y="33000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" name="AutoShape 138"/>
          <p:cNvSpPr>
            <a:spLocks noChangeArrowheads="1"/>
          </p:cNvSpPr>
          <p:nvPr/>
        </p:nvSpPr>
        <p:spPr bwMode="auto">
          <a:xfrm rot="6356297">
            <a:off x="4745037" y="34143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" name="AutoShape 139"/>
          <p:cNvSpPr>
            <a:spLocks noChangeArrowheads="1"/>
          </p:cNvSpPr>
          <p:nvPr/>
        </p:nvSpPr>
        <p:spPr bwMode="auto">
          <a:xfrm rot="6356297">
            <a:off x="4764087" y="35603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" name="AutoShape 140"/>
          <p:cNvSpPr>
            <a:spLocks noChangeArrowheads="1"/>
          </p:cNvSpPr>
          <p:nvPr/>
        </p:nvSpPr>
        <p:spPr bwMode="auto">
          <a:xfrm rot="6356297">
            <a:off x="4764087" y="37127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AutoShape 141"/>
          <p:cNvSpPr>
            <a:spLocks noChangeArrowheads="1"/>
          </p:cNvSpPr>
          <p:nvPr/>
        </p:nvSpPr>
        <p:spPr bwMode="auto">
          <a:xfrm rot="6927801">
            <a:off x="4745037" y="38778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" name="AutoShape 142"/>
          <p:cNvSpPr>
            <a:spLocks noChangeArrowheads="1"/>
          </p:cNvSpPr>
          <p:nvPr/>
        </p:nvSpPr>
        <p:spPr bwMode="auto">
          <a:xfrm rot="9965417">
            <a:off x="4865687" y="33444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" name="AutoShape 143"/>
          <p:cNvSpPr>
            <a:spLocks noChangeArrowheads="1"/>
          </p:cNvSpPr>
          <p:nvPr/>
        </p:nvSpPr>
        <p:spPr bwMode="auto">
          <a:xfrm rot="9965417">
            <a:off x="4878387" y="34587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" name="AutoShape 144"/>
          <p:cNvSpPr>
            <a:spLocks noChangeArrowheads="1"/>
          </p:cNvSpPr>
          <p:nvPr/>
        </p:nvSpPr>
        <p:spPr bwMode="auto">
          <a:xfrm rot="9965417">
            <a:off x="4897437" y="36048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" name="AutoShape 145"/>
          <p:cNvSpPr>
            <a:spLocks noChangeArrowheads="1"/>
          </p:cNvSpPr>
          <p:nvPr/>
        </p:nvSpPr>
        <p:spPr bwMode="auto">
          <a:xfrm rot="9965417">
            <a:off x="4897437" y="37572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" name="AutoShape 146"/>
          <p:cNvSpPr>
            <a:spLocks noChangeArrowheads="1"/>
          </p:cNvSpPr>
          <p:nvPr/>
        </p:nvSpPr>
        <p:spPr bwMode="auto">
          <a:xfrm rot="9965417">
            <a:off x="4878387" y="39223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" name="AutoShape 147"/>
          <p:cNvSpPr>
            <a:spLocks noChangeArrowheads="1"/>
          </p:cNvSpPr>
          <p:nvPr/>
        </p:nvSpPr>
        <p:spPr bwMode="auto">
          <a:xfrm rot="10800000">
            <a:off x="4497387" y="39540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" name="AutoShape 148"/>
          <p:cNvSpPr>
            <a:spLocks noChangeArrowheads="1"/>
          </p:cNvSpPr>
          <p:nvPr/>
        </p:nvSpPr>
        <p:spPr bwMode="auto">
          <a:xfrm rot="10800000">
            <a:off x="4500562" y="40747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" name="AutoShape 149"/>
          <p:cNvSpPr>
            <a:spLocks noChangeArrowheads="1"/>
          </p:cNvSpPr>
          <p:nvPr/>
        </p:nvSpPr>
        <p:spPr bwMode="auto">
          <a:xfrm rot="10800000">
            <a:off x="4503737" y="419857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" name="AutoShape 150"/>
          <p:cNvSpPr>
            <a:spLocks noChangeArrowheads="1"/>
          </p:cNvSpPr>
          <p:nvPr/>
        </p:nvSpPr>
        <p:spPr bwMode="auto">
          <a:xfrm rot="10800000">
            <a:off x="4624387" y="39794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" name="AutoShape 151"/>
          <p:cNvSpPr>
            <a:spLocks noChangeArrowheads="1"/>
          </p:cNvSpPr>
          <p:nvPr/>
        </p:nvSpPr>
        <p:spPr bwMode="auto">
          <a:xfrm rot="10800000">
            <a:off x="4627562" y="41001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" name="AutoShape 152"/>
          <p:cNvSpPr>
            <a:spLocks noChangeArrowheads="1"/>
          </p:cNvSpPr>
          <p:nvPr/>
        </p:nvSpPr>
        <p:spPr bwMode="auto">
          <a:xfrm rot="10800000">
            <a:off x="4630737" y="422397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AutoShape 153"/>
          <p:cNvSpPr>
            <a:spLocks noChangeArrowheads="1"/>
          </p:cNvSpPr>
          <p:nvPr/>
        </p:nvSpPr>
        <p:spPr bwMode="auto">
          <a:xfrm rot="10800000">
            <a:off x="4370387" y="39794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" name="AutoShape 154"/>
          <p:cNvSpPr>
            <a:spLocks noChangeArrowheads="1"/>
          </p:cNvSpPr>
          <p:nvPr/>
        </p:nvSpPr>
        <p:spPr bwMode="auto">
          <a:xfrm rot="10800000">
            <a:off x="4373562" y="41001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" name="AutoShape 155"/>
          <p:cNvSpPr>
            <a:spLocks noChangeArrowheads="1"/>
          </p:cNvSpPr>
          <p:nvPr/>
        </p:nvSpPr>
        <p:spPr bwMode="auto">
          <a:xfrm rot="10800000">
            <a:off x="4376737" y="422397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" name="AutoShape 156"/>
          <p:cNvSpPr>
            <a:spLocks noChangeArrowheads="1"/>
          </p:cNvSpPr>
          <p:nvPr/>
        </p:nvSpPr>
        <p:spPr bwMode="auto">
          <a:xfrm rot="10800000">
            <a:off x="4738687" y="39731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" name="AutoShape 157"/>
          <p:cNvSpPr>
            <a:spLocks noChangeArrowheads="1"/>
          </p:cNvSpPr>
          <p:nvPr/>
        </p:nvSpPr>
        <p:spPr bwMode="auto">
          <a:xfrm rot="10800000">
            <a:off x="4741862" y="40937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" name="AutoShape 158"/>
          <p:cNvSpPr>
            <a:spLocks noChangeArrowheads="1"/>
          </p:cNvSpPr>
          <p:nvPr/>
        </p:nvSpPr>
        <p:spPr bwMode="auto">
          <a:xfrm rot="10800000">
            <a:off x="4745037" y="421762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AutoShape 159"/>
          <p:cNvSpPr>
            <a:spLocks noChangeArrowheads="1"/>
          </p:cNvSpPr>
          <p:nvPr/>
        </p:nvSpPr>
        <p:spPr bwMode="auto">
          <a:xfrm rot="10800000">
            <a:off x="4862512" y="40937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AutoShape 160"/>
          <p:cNvSpPr>
            <a:spLocks noChangeArrowheads="1"/>
          </p:cNvSpPr>
          <p:nvPr/>
        </p:nvSpPr>
        <p:spPr bwMode="auto">
          <a:xfrm rot="10800000">
            <a:off x="4865687" y="421762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" name="AutoShape 161"/>
          <p:cNvSpPr>
            <a:spLocks noChangeArrowheads="1"/>
          </p:cNvSpPr>
          <p:nvPr/>
        </p:nvSpPr>
        <p:spPr bwMode="auto">
          <a:xfrm rot="10800000">
            <a:off x="5011737" y="37318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1" name="AutoShape 162"/>
          <p:cNvSpPr>
            <a:spLocks noChangeArrowheads="1"/>
          </p:cNvSpPr>
          <p:nvPr/>
        </p:nvSpPr>
        <p:spPr bwMode="auto">
          <a:xfrm rot="10800000">
            <a:off x="5014912" y="38524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2" name="AutoShape 163"/>
          <p:cNvSpPr>
            <a:spLocks noChangeArrowheads="1"/>
          </p:cNvSpPr>
          <p:nvPr/>
        </p:nvSpPr>
        <p:spPr bwMode="auto">
          <a:xfrm rot="10800000">
            <a:off x="5018087" y="397632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3" name="AutoShape 164"/>
          <p:cNvSpPr>
            <a:spLocks noChangeArrowheads="1"/>
          </p:cNvSpPr>
          <p:nvPr/>
        </p:nvSpPr>
        <p:spPr bwMode="auto">
          <a:xfrm rot="10800000">
            <a:off x="5151437" y="37318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AutoShape 165"/>
          <p:cNvSpPr>
            <a:spLocks noChangeArrowheads="1"/>
          </p:cNvSpPr>
          <p:nvPr/>
        </p:nvSpPr>
        <p:spPr bwMode="auto">
          <a:xfrm rot="10800000">
            <a:off x="5154612" y="38524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5" name="AutoShape 166"/>
          <p:cNvSpPr>
            <a:spLocks noChangeArrowheads="1"/>
          </p:cNvSpPr>
          <p:nvPr/>
        </p:nvSpPr>
        <p:spPr bwMode="auto">
          <a:xfrm rot="10800000">
            <a:off x="5157787" y="397632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" name="AutoShape 167"/>
          <p:cNvSpPr>
            <a:spLocks noChangeArrowheads="1"/>
          </p:cNvSpPr>
          <p:nvPr/>
        </p:nvSpPr>
        <p:spPr bwMode="auto">
          <a:xfrm rot="10800000">
            <a:off x="5272087" y="38842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AutoShape 168"/>
          <p:cNvSpPr>
            <a:spLocks noChangeArrowheads="1"/>
          </p:cNvSpPr>
          <p:nvPr/>
        </p:nvSpPr>
        <p:spPr bwMode="auto">
          <a:xfrm rot="10800000">
            <a:off x="5275262" y="40048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" name="AutoShape 169"/>
          <p:cNvSpPr>
            <a:spLocks noChangeArrowheads="1"/>
          </p:cNvSpPr>
          <p:nvPr/>
        </p:nvSpPr>
        <p:spPr bwMode="auto">
          <a:xfrm rot="10800000">
            <a:off x="5278437" y="412872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" name="AutoShape 170"/>
          <p:cNvSpPr>
            <a:spLocks noChangeArrowheads="1"/>
          </p:cNvSpPr>
          <p:nvPr/>
        </p:nvSpPr>
        <p:spPr bwMode="auto">
          <a:xfrm rot="10800000">
            <a:off x="5018087" y="409062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AutoShape 171"/>
          <p:cNvSpPr>
            <a:spLocks noChangeArrowheads="1"/>
          </p:cNvSpPr>
          <p:nvPr/>
        </p:nvSpPr>
        <p:spPr bwMode="auto">
          <a:xfrm rot="10800000">
            <a:off x="5021262" y="421127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AutoShape 172"/>
          <p:cNvSpPr>
            <a:spLocks noChangeArrowheads="1"/>
          </p:cNvSpPr>
          <p:nvPr/>
        </p:nvSpPr>
        <p:spPr bwMode="auto">
          <a:xfrm rot="10800000">
            <a:off x="5170487" y="408427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AutoShape 173"/>
          <p:cNvSpPr>
            <a:spLocks noChangeArrowheads="1"/>
          </p:cNvSpPr>
          <p:nvPr/>
        </p:nvSpPr>
        <p:spPr bwMode="auto">
          <a:xfrm rot="10800000">
            <a:off x="5173662" y="420492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" name="AutoShape 174"/>
          <p:cNvSpPr>
            <a:spLocks noChangeArrowheads="1"/>
          </p:cNvSpPr>
          <p:nvPr/>
        </p:nvSpPr>
        <p:spPr bwMode="auto">
          <a:xfrm rot="10800000">
            <a:off x="4881562" y="441447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AutoShape 175"/>
          <p:cNvSpPr>
            <a:spLocks noChangeArrowheads="1"/>
          </p:cNvSpPr>
          <p:nvPr/>
        </p:nvSpPr>
        <p:spPr bwMode="auto">
          <a:xfrm rot="10800000">
            <a:off x="4884737" y="45382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" name="AutoShape 176"/>
          <p:cNvSpPr>
            <a:spLocks noChangeArrowheads="1"/>
          </p:cNvSpPr>
          <p:nvPr/>
        </p:nvSpPr>
        <p:spPr bwMode="auto">
          <a:xfrm rot="10800000">
            <a:off x="5008562" y="443987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" name="AutoShape 177"/>
          <p:cNvSpPr>
            <a:spLocks noChangeArrowheads="1"/>
          </p:cNvSpPr>
          <p:nvPr/>
        </p:nvSpPr>
        <p:spPr bwMode="auto">
          <a:xfrm rot="10800000">
            <a:off x="5011737" y="45636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" name="AutoShape 178"/>
          <p:cNvSpPr>
            <a:spLocks noChangeArrowheads="1"/>
          </p:cNvSpPr>
          <p:nvPr/>
        </p:nvSpPr>
        <p:spPr bwMode="auto">
          <a:xfrm rot="10800000">
            <a:off x="4754562" y="443987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" name="AutoShape 179"/>
          <p:cNvSpPr>
            <a:spLocks noChangeArrowheads="1"/>
          </p:cNvSpPr>
          <p:nvPr/>
        </p:nvSpPr>
        <p:spPr bwMode="auto">
          <a:xfrm rot="10800000">
            <a:off x="4757737" y="45636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AutoShape 180"/>
          <p:cNvSpPr>
            <a:spLocks noChangeArrowheads="1"/>
          </p:cNvSpPr>
          <p:nvPr/>
        </p:nvSpPr>
        <p:spPr bwMode="auto">
          <a:xfrm rot="10800000">
            <a:off x="5122862" y="443352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81"/>
          <p:cNvSpPr>
            <a:spLocks noChangeArrowheads="1"/>
          </p:cNvSpPr>
          <p:nvPr/>
        </p:nvSpPr>
        <p:spPr bwMode="auto">
          <a:xfrm rot="10800000">
            <a:off x="5126037" y="45573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82"/>
          <p:cNvSpPr>
            <a:spLocks noChangeArrowheads="1"/>
          </p:cNvSpPr>
          <p:nvPr/>
        </p:nvSpPr>
        <p:spPr bwMode="auto">
          <a:xfrm rot="10800000">
            <a:off x="5243512" y="443352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3"/>
          <p:cNvSpPr>
            <a:spLocks noChangeArrowheads="1"/>
          </p:cNvSpPr>
          <p:nvPr/>
        </p:nvSpPr>
        <p:spPr bwMode="auto">
          <a:xfrm rot="10800000">
            <a:off x="5246687" y="45573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84"/>
          <p:cNvSpPr>
            <a:spLocks noChangeArrowheads="1"/>
          </p:cNvSpPr>
          <p:nvPr/>
        </p:nvSpPr>
        <p:spPr bwMode="auto">
          <a:xfrm rot="10800000">
            <a:off x="5659437" y="44684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185"/>
          <p:cNvSpPr>
            <a:spLocks noChangeArrowheads="1"/>
          </p:cNvSpPr>
          <p:nvPr/>
        </p:nvSpPr>
        <p:spPr bwMode="auto">
          <a:xfrm rot="10800000">
            <a:off x="5399087" y="44303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186"/>
          <p:cNvSpPr>
            <a:spLocks noChangeArrowheads="1"/>
          </p:cNvSpPr>
          <p:nvPr/>
        </p:nvSpPr>
        <p:spPr bwMode="auto">
          <a:xfrm rot="10800000">
            <a:off x="5402262" y="45509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187"/>
          <p:cNvSpPr>
            <a:spLocks noChangeArrowheads="1"/>
          </p:cNvSpPr>
          <p:nvPr/>
        </p:nvSpPr>
        <p:spPr bwMode="auto">
          <a:xfrm rot="10800000">
            <a:off x="5551487" y="44239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188"/>
          <p:cNvSpPr>
            <a:spLocks noChangeArrowheads="1"/>
          </p:cNvSpPr>
          <p:nvPr/>
        </p:nvSpPr>
        <p:spPr bwMode="auto">
          <a:xfrm rot="10800000">
            <a:off x="5554662" y="45446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189"/>
          <p:cNvSpPr>
            <a:spLocks noChangeArrowheads="1"/>
          </p:cNvSpPr>
          <p:nvPr/>
        </p:nvSpPr>
        <p:spPr bwMode="auto">
          <a:xfrm rot="10800000">
            <a:off x="4719637" y="47922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190"/>
          <p:cNvSpPr>
            <a:spLocks noChangeArrowheads="1"/>
          </p:cNvSpPr>
          <p:nvPr/>
        </p:nvSpPr>
        <p:spPr bwMode="auto">
          <a:xfrm rot="10800000">
            <a:off x="4722812" y="491612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191"/>
          <p:cNvSpPr>
            <a:spLocks noChangeArrowheads="1"/>
          </p:cNvSpPr>
          <p:nvPr/>
        </p:nvSpPr>
        <p:spPr bwMode="auto">
          <a:xfrm rot="10800000">
            <a:off x="4846637" y="48176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192"/>
          <p:cNvSpPr>
            <a:spLocks noChangeArrowheads="1"/>
          </p:cNvSpPr>
          <p:nvPr/>
        </p:nvSpPr>
        <p:spPr bwMode="auto">
          <a:xfrm rot="10800000">
            <a:off x="4849812" y="494152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193"/>
          <p:cNvSpPr>
            <a:spLocks noChangeArrowheads="1"/>
          </p:cNvSpPr>
          <p:nvPr/>
        </p:nvSpPr>
        <p:spPr bwMode="auto">
          <a:xfrm rot="10800000">
            <a:off x="4592637" y="48176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194"/>
          <p:cNvSpPr>
            <a:spLocks noChangeArrowheads="1"/>
          </p:cNvSpPr>
          <p:nvPr/>
        </p:nvSpPr>
        <p:spPr bwMode="auto">
          <a:xfrm rot="10800000">
            <a:off x="5030787" y="50970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195"/>
          <p:cNvSpPr>
            <a:spLocks noChangeArrowheads="1"/>
          </p:cNvSpPr>
          <p:nvPr/>
        </p:nvSpPr>
        <p:spPr bwMode="auto">
          <a:xfrm rot="10800000">
            <a:off x="4960937" y="48113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196"/>
          <p:cNvSpPr>
            <a:spLocks noChangeArrowheads="1"/>
          </p:cNvSpPr>
          <p:nvPr/>
        </p:nvSpPr>
        <p:spPr bwMode="auto">
          <a:xfrm rot="10800000">
            <a:off x="4964112" y="493517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197"/>
          <p:cNvSpPr>
            <a:spLocks noChangeArrowheads="1"/>
          </p:cNvSpPr>
          <p:nvPr/>
        </p:nvSpPr>
        <p:spPr bwMode="auto">
          <a:xfrm rot="10800000">
            <a:off x="5081587" y="48113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198"/>
          <p:cNvSpPr>
            <a:spLocks noChangeArrowheads="1"/>
          </p:cNvSpPr>
          <p:nvPr/>
        </p:nvSpPr>
        <p:spPr bwMode="auto">
          <a:xfrm rot="10800000">
            <a:off x="5084762" y="493517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199"/>
          <p:cNvSpPr>
            <a:spLocks noChangeArrowheads="1"/>
          </p:cNvSpPr>
          <p:nvPr/>
        </p:nvSpPr>
        <p:spPr bwMode="auto">
          <a:xfrm rot="10800000">
            <a:off x="5497512" y="484627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200"/>
          <p:cNvSpPr>
            <a:spLocks noChangeArrowheads="1"/>
          </p:cNvSpPr>
          <p:nvPr/>
        </p:nvSpPr>
        <p:spPr bwMode="auto">
          <a:xfrm rot="10800000">
            <a:off x="5237162" y="480817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201"/>
          <p:cNvSpPr>
            <a:spLocks noChangeArrowheads="1"/>
          </p:cNvSpPr>
          <p:nvPr/>
        </p:nvSpPr>
        <p:spPr bwMode="auto">
          <a:xfrm rot="10800000">
            <a:off x="5240337" y="492882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AutoShape 202"/>
          <p:cNvSpPr>
            <a:spLocks noChangeArrowheads="1"/>
          </p:cNvSpPr>
          <p:nvPr/>
        </p:nvSpPr>
        <p:spPr bwMode="auto">
          <a:xfrm rot="10800000">
            <a:off x="5389562" y="480182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" name="AutoShape 203"/>
          <p:cNvSpPr>
            <a:spLocks noChangeArrowheads="1"/>
          </p:cNvSpPr>
          <p:nvPr/>
        </p:nvSpPr>
        <p:spPr bwMode="auto">
          <a:xfrm rot="10800000">
            <a:off x="5392737" y="4922474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" name="AutoShape 204"/>
          <p:cNvSpPr>
            <a:spLocks noChangeArrowheads="1"/>
          </p:cNvSpPr>
          <p:nvPr/>
        </p:nvSpPr>
        <p:spPr bwMode="auto">
          <a:xfrm rot="10800000">
            <a:off x="5024437" y="52494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" name="AutoShape 205"/>
          <p:cNvSpPr>
            <a:spLocks noChangeArrowheads="1"/>
          </p:cNvSpPr>
          <p:nvPr/>
        </p:nvSpPr>
        <p:spPr bwMode="auto">
          <a:xfrm rot="16200000" flipH="1">
            <a:off x="4973637" y="53574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AutoShape 206"/>
          <p:cNvSpPr>
            <a:spLocks noChangeArrowheads="1"/>
          </p:cNvSpPr>
          <p:nvPr/>
        </p:nvSpPr>
        <p:spPr bwMode="auto">
          <a:xfrm rot="16200000" flipH="1">
            <a:off x="4827587" y="53574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AutoShape 207"/>
          <p:cNvSpPr>
            <a:spLocks noChangeArrowheads="1"/>
          </p:cNvSpPr>
          <p:nvPr/>
        </p:nvSpPr>
        <p:spPr bwMode="auto">
          <a:xfrm rot="16200000" flipH="1">
            <a:off x="4694237" y="53637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" name="AutoShape 208"/>
          <p:cNvSpPr>
            <a:spLocks noChangeArrowheads="1"/>
          </p:cNvSpPr>
          <p:nvPr/>
        </p:nvSpPr>
        <p:spPr bwMode="auto">
          <a:xfrm rot="16200000" flipH="1">
            <a:off x="4554537" y="53701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AutoShape 209"/>
          <p:cNvSpPr>
            <a:spLocks noChangeArrowheads="1"/>
          </p:cNvSpPr>
          <p:nvPr/>
        </p:nvSpPr>
        <p:spPr bwMode="auto">
          <a:xfrm rot="16200000" flipH="1">
            <a:off x="4408487" y="53701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9" name="AutoShape 210"/>
          <p:cNvSpPr>
            <a:spLocks noChangeArrowheads="1"/>
          </p:cNvSpPr>
          <p:nvPr/>
        </p:nvSpPr>
        <p:spPr bwMode="auto">
          <a:xfrm rot="16200000" flipH="1">
            <a:off x="4275137" y="53764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0" name="AutoShape 211"/>
          <p:cNvSpPr>
            <a:spLocks noChangeArrowheads="1"/>
          </p:cNvSpPr>
          <p:nvPr/>
        </p:nvSpPr>
        <p:spPr bwMode="auto">
          <a:xfrm rot="16200000" flipH="1">
            <a:off x="3760787" y="53510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" name="AutoShape 212"/>
          <p:cNvSpPr>
            <a:spLocks noChangeArrowheads="1"/>
          </p:cNvSpPr>
          <p:nvPr/>
        </p:nvSpPr>
        <p:spPr bwMode="auto">
          <a:xfrm rot="16200000" flipH="1">
            <a:off x="3627437" y="53574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2" name="AutoShape 213"/>
          <p:cNvSpPr>
            <a:spLocks noChangeArrowheads="1"/>
          </p:cNvSpPr>
          <p:nvPr/>
        </p:nvSpPr>
        <p:spPr bwMode="auto">
          <a:xfrm rot="16200000" flipH="1">
            <a:off x="3487737" y="53637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" name="AutoShape 214"/>
          <p:cNvSpPr>
            <a:spLocks noChangeArrowheads="1"/>
          </p:cNvSpPr>
          <p:nvPr/>
        </p:nvSpPr>
        <p:spPr bwMode="auto">
          <a:xfrm rot="16200000" flipH="1">
            <a:off x="3341687" y="53637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AutoShape 215"/>
          <p:cNvSpPr>
            <a:spLocks noChangeArrowheads="1"/>
          </p:cNvSpPr>
          <p:nvPr/>
        </p:nvSpPr>
        <p:spPr bwMode="auto">
          <a:xfrm rot="16200000" flipH="1">
            <a:off x="3208337" y="53701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" name="AutoShape 216"/>
          <p:cNvSpPr>
            <a:spLocks noChangeArrowheads="1"/>
          </p:cNvSpPr>
          <p:nvPr/>
        </p:nvSpPr>
        <p:spPr bwMode="auto">
          <a:xfrm rot="16200000" flipH="1">
            <a:off x="3094037" y="53701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" name="AutoShape 217"/>
          <p:cNvSpPr>
            <a:spLocks noChangeArrowheads="1"/>
          </p:cNvSpPr>
          <p:nvPr/>
        </p:nvSpPr>
        <p:spPr bwMode="auto">
          <a:xfrm rot="17350740" flipH="1">
            <a:off x="2967037" y="53256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" name="AutoShape 218"/>
          <p:cNvSpPr>
            <a:spLocks noChangeArrowheads="1"/>
          </p:cNvSpPr>
          <p:nvPr/>
        </p:nvSpPr>
        <p:spPr bwMode="auto">
          <a:xfrm>
            <a:off x="2960687" y="52050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" name="AutoShape 219"/>
          <p:cNvSpPr>
            <a:spLocks noChangeArrowheads="1"/>
          </p:cNvSpPr>
          <p:nvPr/>
        </p:nvSpPr>
        <p:spPr bwMode="auto">
          <a:xfrm>
            <a:off x="2954337" y="50462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" name="AutoShape 220"/>
          <p:cNvSpPr>
            <a:spLocks noChangeArrowheads="1"/>
          </p:cNvSpPr>
          <p:nvPr/>
        </p:nvSpPr>
        <p:spPr bwMode="auto">
          <a:xfrm>
            <a:off x="2954337" y="48684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" name="AutoShape 221"/>
          <p:cNvSpPr>
            <a:spLocks noChangeArrowheads="1"/>
          </p:cNvSpPr>
          <p:nvPr/>
        </p:nvSpPr>
        <p:spPr bwMode="auto">
          <a:xfrm>
            <a:off x="2947987" y="47097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" name="AutoShape 222"/>
          <p:cNvSpPr>
            <a:spLocks noChangeArrowheads="1"/>
          </p:cNvSpPr>
          <p:nvPr/>
        </p:nvSpPr>
        <p:spPr bwMode="auto">
          <a:xfrm>
            <a:off x="2954337" y="45319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" name="AutoShape 223"/>
          <p:cNvSpPr>
            <a:spLocks noChangeArrowheads="1"/>
          </p:cNvSpPr>
          <p:nvPr/>
        </p:nvSpPr>
        <p:spPr bwMode="auto">
          <a:xfrm>
            <a:off x="2947987" y="43731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" name="AutoShape 224"/>
          <p:cNvSpPr>
            <a:spLocks noChangeArrowheads="1"/>
          </p:cNvSpPr>
          <p:nvPr/>
        </p:nvSpPr>
        <p:spPr bwMode="auto">
          <a:xfrm>
            <a:off x="2954337" y="41890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" name="AutoShape 225"/>
          <p:cNvSpPr>
            <a:spLocks noChangeArrowheads="1"/>
          </p:cNvSpPr>
          <p:nvPr/>
        </p:nvSpPr>
        <p:spPr bwMode="auto">
          <a:xfrm>
            <a:off x="2947987" y="40302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" name="AutoShape 226"/>
          <p:cNvSpPr>
            <a:spLocks noChangeArrowheads="1"/>
          </p:cNvSpPr>
          <p:nvPr/>
        </p:nvSpPr>
        <p:spPr bwMode="auto">
          <a:xfrm rot="19280852">
            <a:off x="2973387" y="38588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" name="AutoShape 227"/>
          <p:cNvSpPr>
            <a:spLocks noChangeArrowheads="1"/>
          </p:cNvSpPr>
          <p:nvPr/>
        </p:nvSpPr>
        <p:spPr bwMode="auto">
          <a:xfrm rot="16200000" flipH="1">
            <a:off x="2827337" y="37572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" name="AutoShape 228"/>
          <p:cNvSpPr>
            <a:spLocks noChangeArrowheads="1"/>
          </p:cNvSpPr>
          <p:nvPr/>
        </p:nvSpPr>
        <p:spPr bwMode="auto">
          <a:xfrm rot="16200000" flipH="1">
            <a:off x="2687637" y="37635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" name="AutoShape 229"/>
          <p:cNvSpPr>
            <a:spLocks noChangeArrowheads="1"/>
          </p:cNvSpPr>
          <p:nvPr/>
        </p:nvSpPr>
        <p:spPr bwMode="auto">
          <a:xfrm rot="16200000" flipH="1">
            <a:off x="2554287" y="37572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" name="AutoShape 230"/>
          <p:cNvSpPr>
            <a:spLocks noChangeArrowheads="1"/>
          </p:cNvSpPr>
          <p:nvPr/>
        </p:nvSpPr>
        <p:spPr bwMode="auto">
          <a:xfrm rot="16200000" flipH="1">
            <a:off x="2211387" y="376359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0" name="AutoShape 231"/>
          <p:cNvSpPr>
            <a:spLocks noChangeArrowheads="1"/>
          </p:cNvSpPr>
          <p:nvPr/>
        </p:nvSpPr>
        <p:spPr bwMode="auto">
          <a:xfrm rot="16200000" flipH="1">
            <a:off x="2338387" y="37572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" name="Oval 232"/>
          <p:cNvSpPr>
            <a:spLocks noChangeArrowheads="1"/>
          </p:cNvSpPr>
          <p:nvPr/>
        </p:nvSpPr>
        <p:spPr bwMode="auto">
          <a:xfrm>
            <a:off x="4297362" y="446844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2" name="Oval 233"/>
          <p:cNvSpPr>
            <a:spLocks noChangeArrowheads="1"/>
          </p:cNvSpPr>
          <p:nvPr/>
        </p:nvSpPr>
        <p:spPr bwMode="auto">
          <a:xfrm>
            <a:off x="4375150" y="4357324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" name="Oval 234"/>
          <p:cNvSpPr>
            <a:spLocks noChangeArrowheads="1"/>
          </p:cNvSpPr>
          <p:nvPr/>
        </p:nvSpPr>
        <p:spPr bwMode="auto">
          <a:xfrm>
            <a:off x="4516437" y="433509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" name="Oval 235"/>
          <p:cNvSpPr>
            <a:spLocks noChangeArrowheads="1"/>
          </p:cNvSpPr>
          <p:nvPr/>
        </p:nvSpPr>
        <p:spPr bwMode="auto">
          <a:xfrm>
            <a:off x="4668837" y="433509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" name="Oval 236"/>
          <p:cNvSpPr>
            <a:spLocks noChangeArrowheads="1"/>
          </p:cNvSpPr>
          <p:nvPr/>
        </p:nvSpPr>
        <p:spPr bwMode="auto">
          <a:xfrm>
            <a:off x="4821237" y="433509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" name="Oval 237"/>
          <p:cNvSpPr>
            <a:spLocks noChangeArrowheads="1"/>
          </p:cNvSpPr>
          <p:nvPr/>
        </p:nvSpPr>
        <p:spPr bwMode="auto">
          <a:xfrm>
            <a:off x="4973637" y="433509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" name="Oval 238"/>
          <p:cNvSpPr>
            <a:spLocks noChangeArrowheads="1"/>
          </p:cNvSpPr>
          <p:nvPr/>
        </p:nvSpPr>
        <p:spPr bwMode="auto">
          <a:xfrm>
            <a:off x="5126037" y="433509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" name="Oval 239"/>
          <p:cNvSpPr>
            <a:spLocks noChangeArrowheads="1"/>
          </p:cNvSpPr>
          <p:nvPr/>
        </p:nvSpPr>
        <p:spPr bwMode="auto">
          <a:xfrm>
            <a:off x="5278437" y="433509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" name="Oval 240"/>
          <p:cNvSpPr>
            <a:spLocks noChangeArrowheads="1"/>
          </p:cNvSpPr>
          <p:nvPr/>
        </p:nvSpPr>
        <p:spPr bwMode="auto">
          <a:xfrm>
            <a:off x="5430837" y="433509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" name="Oval 241"/>
          <p:cNvSpPr>
            <a:spLocks noChangeArrowheads="1"/>
          </p:cNvSpPr>
          <p:nvPr/>
        </p:nvSpPr>
        <p:spPr bwMode="auto">
          <a:xfrm>
            <a:off x="5583237" y="433509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" name="Oval 242"/>
          <p:cNvSpPr>
            <a:spLocks noChangeArrowheads="1"/>
          </p:cNvSpPr>
          <p:nvPr/>
        </p:nvSpPr>
        <p:spPr bwMode="auto">
          <a:xfrm>
            <a:off x="5735637" y="433509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" name="Oval 243"/>
          <p:cNvSpPr>
            <a:spLocks noChangeArrowheads="1"/>
          </p:cNvSpPr>
          <p:nvPr/>
        </p:nvSpPr>
        <p:spPr bwMode="auto">
          <a:xfrm>
            <a:off x="5888037" y="433509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3" name="Oval 244"/>
          <p:cNvSpPr>
            <a:spLocks noChangeArrowheads="1"/>
          </p:cNvSpPr>
          <p:nvPr/>
        </p:nvSpPr>
        <p:spPr bwMode="auto">
          <a:xfrm>
            <a:off x="6040437" y="433509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" name="Oval 245"/>
          <p:cNvSpPr>
            <a:spLocks noChangeArrowheads="1"/>
          </p:cNvSpPr>
          <p:nvPr/>
        </p:nvSpPr>
        <p:spPr bwMode="auto">
          <a:xfrm>
            <a:off x="6192837" y="433509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" name="Oval 246"/>
          <p:cNvSpPr>
            <a:spLocks noChangeArrowheads="1"/>
          </p:cNvSpPr>
          <p:nvPr/>
        </p:nvSpPr>
        <p:spPr bwMode="auto">
          <a:xfrm>
            <a:off x="6345237" y="433509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" name="Oval 247"/>
          <p:cNvSpPr>
            <a:spLocks noChangeArrowheads="1"/>
          </p:cNvSpPr>
          <p:nvPr/>
        </p:nvSpPr>
        <p:spPr bwMode="auto">
          <a:xfrm>
            <a:off x="6497637" y="433509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" name="Oval 248"/>
          <p:cNvSpPr>
            <a:spLocks noChangeArrowheads="1"/>
          </p:cNvSpPr>
          <p:nvPr/>
        </p:nvSpPr>
        <p:spPr bwMode="auto">
          <a:xfrm>
            <a:off x="6650037" y="433509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" name="Oval 249"/>
          <p:cNvSpPr>
            <a:spLocks noChangeArrowheads="1"/>
          </p:cNvSpPr>
          <p:nvPr/>
        </p:nvSpPr>
        <p:spPr bwMode="auto">
          <a:xfrm>
            <a:off x="6802437" y="433509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" name="Oval 250"/>
          <p:cNvSpPr>
            <a:spLocks noChangeArrowheads="1"/>
          </p:cNvSpPr>
          <p:nvPr/>
        </p:nvSpPr>
        <p:spPr bwMode="auto">
          <a:xfrm>
            <a:off x="6954837" y="433509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" name="Oval 251"/>
          <p:cNvSpPr>
            <a:spLocks noChangeArrowheads="1"/>
          </p:cNvSpPr>
          <p:nvPr/>
        </p:nvSpPr>
        <p:spPr bwMode="auto">
          <a:xfrm>
            <a:off x="7107237" y="433509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Oval 252"/>
          <p:cNvSpPr>
            <a:spLocks noChangeArrowheads="1"/>
          </p:cNvSpPr>
          <p:nvPr/>
        </p:nvSpPr>
        <p:spPr bwMode="auto">
          <a:xfrm>
            <a:off x="7259637" y="4335099"/>
            <a:ext cx="76200" cy="762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" name="Oval 253"/>
          <p:cNvSpPr>
            <a:spLocks noChangeArrowheads="1"/>
          </p:cNvSpPr>
          <p:nvPr/>
        </p:nvSpPr>
        <p:spPr bwMode="auto">
          <a:xfrm>
            <a:off x="7412037" y="4716099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3" name="Oval 254"/>
          <p:cNvSpPr>
            <a:spLocks noChangeArrowheads="1"/>
          </p:cNvSpPr>
          <p:nvPr/>
        </p:nvSpPr>
        <p:spPr bwMode="auto">
          <a:xfrm>
            <a:off x="7259637" y="4716099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4" name="Oval 255"/>
          <p:cNvSpPr>
            <a:spLocks noChangeArrowheads="1"/>
          </p:cNvSpPr>
          <p:nvPr/>
        </p:nvSpPr>
        <p:spPr bwMode="auto">
          <a:xfrm>
            <a:off x="7107237" y="4716099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" name="Oval 256"/>
          <p:cNvSpPr>
            <a:spLocks noChangeArrowheads="1"/>
          </p:cNvSpPr>
          <p:nvPr/>
        </p:nvSpPr>
        <p:spPr bwMode="auto">
          <a:xfrm>
            <a:off x="6954837" y="4716099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" name="Oval 257"/>
          <p:cNvSpPr>
            <a:spLocks noChangeArrowheads="1"/>
          </p:cNvSpPr>
          <p:nvPr/>
        </p:nvSpPr>
        <p:spPr bwMode="auto">
          <a:xfrm>
            <a:off x="6802437" y="4716099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" name="Oval 258"/>
          <p:cNvSpPr>
            <a:spLocks noChangeArrowheads="1"/>
          </p:cNvSpPr>
          <p:nvPr/>
        </p:nvSpPr>
        <p:spPr bwMode="auto">
          <a:xfrm>
            <a:off x="6650037" y="4716099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" name="Oval 259"/>
          <p:cNvSpPr>
            <a:spLocks noChangeArrowheads="1"/>
          </p:cNvSpPr>
          <p:nvPr/>
        </p:nvSpPr>
        <p:spPr bwMode="auto">
          <a:xfrm>
            <a:off x="6497637" y="4716099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" name="Oval 260"/>
          <p:cNvSpPr>
            <a:spLocks noChangeArrowheads="1"/>
          </p:cNvSpPr>
          <p:nvPr/>
        </p:nvSpPr>
        <p:spPr bwMode="auto">
          <a:xfrm>
            <a:off x="6345237" y="4716099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0" name="Oval 261"/>
          <p:cNvSpPr>
            <a:spLocks noChangeArrowheads="1"/>
          </p:cNvSpPr>
          <p:nvPr/>
        </p:nvSpPr>
        <p:spPr bwMode="auto">
          <a:xfrm>
            <a:off x="5735637" y="4716099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1" name="Oval 262"/>
          <p:cNvSpPr>
            <a:spLocks noChangeArrowheads="1"/>
          </p:cNvSpPr>
          <p:nvPr/>
        </p:nvSpPr>
        <p:spPr bwMode="auto">
          <a:xfrm>
            <a:off x="5548312" y="4708162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2" name="Oval 263"/>
          <p:cNvSpPr>
            <a:spLocks noChangeArrowheads="1"/>
          </p:cNvSpPr>
          <p:nvPr/>
        </p:nvSpPr>
        <p:spPr bwMode="auto">
          <a:xfrm>
            <a:off x="5354637" y="4716099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3" name="Oval 264"/>
          <p:cNvSpPr>
            <a:spLocks noChangeArrowheads="1"/>
          </p:cNvSpPr>
          <p:nvPr/>
        </p:nvSpPr>
        <p:spPr bwMode="auto">
          <a:xfrm>
            <a:off x="5180012" y="4712924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4" name="Oval 265"/>
          <p:cNvSpPr>
            <a:spLocks noChangeArrowheads="1"/>
          </p:cNvSpPr>
          <p:nvPr/>
        </p:nvSpPr>
        <p:spPr bwMode="auto">
          <a:xfrm>
            <a:off x="5013325" y="4704987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" name="Oval 266"/>
          <p:cNvSpPr>
            <a:spLocks noChangeArrowheads="1"/>
          </p:cNvSpPr>
          <p:nvPr/>
        </p:nvSpPr>
        <p:spPr bwMode="auto">
          <a:xfrm>
            <a:off x="4851400" y="4703399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6" name="Oval 267"/>
          <p:cNvSpPr>
            <a:spLocks noChangeArrowheads="1"/>
          </p:cNvSpPr>
          <p:nvPr/>
        </p:nvSpPr>
        <p:spPr bwMode="auto">
          <a:xfrm>
            <a:off x="4667250" y="4703399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" name="Oval 268"/>
          <p:cNvSpPr>
            <a:spLocks noChangeArrowheads="1"/>
          </p:cNvSpPr>
          <p:nvPr/>
        </p:nvSpPr>
        <p:spPr bwMode="auto">
          <a:xfrm>
            <a:off x="4503737" y="4708162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" name="Oval 269"/>
          <p:cNvSpPr>
            <a:spLocks noChangeArrowheads="1"/>
          </p:cNvSpPr>
          <p:nvPr/>
        </p:nvSpPr>
        <p:spPr bwMode="auto">
          <a:xfrm>
            <a:off x="4373562" y="4662124"/>
            <a:ext cx="76200" cy="76200"/>
          </a:xfrm>
          <a:prstGeom prst="ellipse">
            <a:avLst/>
          </a:prstGeom>
          <a:solidFill>
            <a:srgbClr val="00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" name="Oval 271"/>
          <p:cNvSpPr>
            <a:spLocks noChangeArrowheads="1"/>
          </p:cNvSpPr>
          <p:nvPr/>
        </p:nvSpPr>
        <p:spPr bwMode="auto">
          <a:xfrm>
            <a:off x="3983037" y="3411174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0" name="Group 272"/>
          <p:cNvGrpSpPr>
            <a:grpSpLocks/>
          </p:cNvGrpSpPr>
          <p:nvPr/>
        </p:nvGrpSpPr>
        <p:grpSpPr bwMode="auto">
          <a:xfrm>
            <a:off x="7488237" y="2115774"/>
            <a:ext cx="533400" cy="1066800"/>
            <a:chOff x="3408" y="1908"/>
            <a:chExt cx="984" cy="1645"/>
          </a:xfrm>
        </p:grpSpPr>
        <p:grpSp>
          <p:nvGrpSpPr>
            <p:cNvPr id="381" name="Group 273"/>
            <p:cNvGrpSpPr>
              <a:grpSpLocks/>
            </p:cNvGrpSpPr>
            <p:nvPr/>
          </p:nvGrpSpPr>
          <p:grpSpPr bwMode="auto">
            <a:xfrm flipH="1">
              <a:off x="3955" y="1908"/>
              <a:ext cx="437" cy="624"/>
              <a:chOff x="3408" y="1920"/>
              <a:chExt cx="437" cy="624"/>
            </a:xfrm>
          </p:grpSpPr>
          <p:grpSp>
            <p:nvGrpSpPr>
              <p:cNvPr id="398" name="Group 274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400" name="Oval 275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" name="Oval 276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" name="Oval 277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3" name="Oval 278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" name="Oval 279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5" name="Oval 280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6" name="Oval 281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9" name="Oval 282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2" name="Oval 283"/>
            <p:cNvSpPr>
              <a:spLocks noChangeArrowheads="1"/>
            </p:cNvSpPr>
            <p:nvPr/>
          </p:nvSpPr>
          <p:spPr bwMode="auto">
            <a:xfrm>
              <a:off x="3588" y="3312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" name="Oval 284"/>
            <p:cNvSpPr>
              <a:spLocks noChangeArrowheads="1"/>
            </p:cNvSpPr>
            <p:nvPr/>
          </p:nvSpPr>
          <p:spPr bwMode="auto">
            <a:xfrm>
              <a:off x="4079" y="3318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" name="Rectangle 285"/>
            <p:cNvSpPr>
              <a:spLocks noChangeArrowheads="1"/>
            </p:cNvSpPr>
            <p:nvPr/>
          </p:nvSpPr>
          <p:spPr bwMode="auto">
            <a:xfrm>
              <a:off x="3645" y="2672"/>
              <a:ext cx="510" cy="1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5" name="Group 286"/>
            <p:cNvGrpSpPr>
              <a:grpSpLocks/>
            </p:cNvGrpSpPr>
            <p:nvPr/>
          </p:nvGrpSpPr>
          <p:grpSpPr bwMode="auto">
            <a:xfrm>
              <a:off x="3408" y="1920"/>
              <a:ext cx="437" cy="624"/>
              <a:chOff x="3408" y="1920"/>
              <a:chExt cx="437" cy="624"/>
            </a:xfrm>
          </p:grpSpPr>
          <p:grpSp>
            <p:nvGrpSpPr>
              <p:cNvPr id="389" name="Group 287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391" name="Oval 288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2" name="Oval 289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" name="Oval 290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Oval 291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Oval 292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6" name="Oval 293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Oval 294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" name="Oval 295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6" name="AutoShape 296"/>
            <p:cNvSpPr>
              <a:spLocks noChangeArrowheads="1"/>
            </p:cNvSpPr>
            <p:nvPr/>
          </p:nvSpPr>
          <p:spPr bwMode="auto">
            <a:xfrm>
              <a:off x="3552" y="2448"/>
              <a:ext cx="699" cy="22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" name="Rectangle 297"/>
            <p:cNvSpPr>
              <a:spLocks noChangeArrowheads="1"/>
            </p:cNvSpPr>
            <p:nvPr/>
          </p:nvSpPr>
          <p:spPr bwMode="auto">
            <a:xfrm>
              <a:off x="3540" y="2808"/>
              <a:ext cx="729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" name="Rectangle 298"/>
            <p:cNvSpPr>
              <a:spLocks noChangeArrowheads="1"/>
            </p:cNvSpPr>
            <p:nvPr/>
          </p:nvSpPr>
          <p:spPr bwMode="auto">
            <a:xfrm>
              <a:off x="3552" y="3396"/>
              <a:ext cx="729" cy="1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7" name="Freeform 299"/>
          <p:cNvSpPr>
            <a:spLocks/>
          </p:cNvSpPr>
          <p:nvPr/>
        </p:nvSpPr>
        <p:spPr bwMode="auto">
          <a:xfrm>
            <a:off x="6802437" y="2115774"/>
            <a:ext cx="762000" cy="1143000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480" y="0"/>
              </a:cxn>
            </a:cxnLst>
            <a:rect l="0" t="0" r="r" b="b"/>
            <a:pathLst>
              <a:path w="480" h="720">
                <a:moveTo>
                  <a:pt x="0" y="720"/>
                </a:moveTo>
                <a:cubicBezTo>
                  <a:pt x="200" y="420"/>
                  <a:pt x="400" y="120"/>
                  <a:pt x="48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8" name="Freeform 300"/>
          <p:cNvSpPr>
            <a:spLocks/>
          </p:cNvSpPr>
          <p:nvPr/>
        </p:nvSpPr>
        <p:spPr bwMode="auto">
          <a:xfrm>
            <a:off x="7945437" y="2039574"/>
            <a:ext cx="990600" cy="3175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36" y="192"/>
              </a:cxn>
              <a:cxn ang="0">
                <a:pos x="624" y="0"/>
              </a:cxn>
            </a:cxnLst>
            <a:rect l="0" t="0" r="r" b="b"/>
            <a:pathLst>
              <a:path w="624" h="200">
                <a:moveTo>
                  <a:pt x="0" y="48"/>
                </a:moveTo>
                <a:cubicBezTo>
                  <a:pt x="116" y="124"/>
                  <a:pt x="232" y="200"/>
                  <a:pt x="336" y="192"/>
                </a:cubicBezTo>
                <a:cubicBezTo>
                  <a:pt x="440" y="184"/>
                  <a:pt x="584" y="32"/>
                  <a:pt x="62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" name="AutoShape 301"/>
          <p:cNvSpPr>
            <a:spLocks noChangeArrowheads="1"/>
          </p:cNvSpPr>
          <p:nvPr/>
        </p:nvSpPr>
        <p:spPr bwMode="auto">
          <a:xfrm rot="18049528">
            <a:off x="6716712" y="3020649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" name="AutoShape 302"/>
          <p:cNvSpPr>
            <a:spLocks noChangeArrowheads="1"/>
          </p:cNvSpPr>
          <p:nvPr/>
        </p:nvSpPr>
        <p:spPr bwMode="auto">
          <a:xfrm rot="18049528">
            <a:off x="6935787" y="2655524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" name="AutoShape 303"/>
          <p:cNvSpPr>
            <a:spLocks noChangeArrowheads="1"/>
          </p:cNvSpPr>
          <p:nvPr/>
        </p:nvSpPr>
        <p:spPr bwMode="auto">
          <a:xfrm rot="2135347">
            <a:off x="7951787" y="2014174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" name="AutoShape 304"/>
          <p:cNvSpPr>
            <a:spLocks noChangeArrowheads="1"/>
          </p:cNvSpPr>
          <p:nvPr/>
        </p:nvSpPr>
        <p:spPr bwMode="auto">
          <a:xfrm>
            <a:off x="8281987" y="2099899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" name="AutoShape 305"/>
          <p:cNvSpPr>
            <a:spLocks noChangeArrowheads="1"/>
          </p:cNvSpPr>
          <p:nvPr/>
        </p:nvSpPr>
        <p:spPr bwMode="auto">
          <a:xfrm rot="18916409">
            <a:off x="8631237" y="1963374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" name="AutoShape 306"/>
          <p:cNvSpPr>
            <a:spLocks noChangeArrowheads="1"/>
          </p:cNvSpPr>
          <p:nvPr/>
        </p:nvSpPr>
        <p:spPr bwMode="auto">
          <a:xfrm rot="18049528">
            <a:off x="7145337" y="2306274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" name="AutoShape 307"/>
          <p:cNvSpPr>
            <a:spLocks noChangeArrowheads="1"/>
          </p:cNvSpPr>
          <p:nvPr/>
        </p:nvSpPr>
        <p:spPr bwMode="auto">
          <a:xfrm rot="16200000" flipH="1">
            <a:off x="2455862" y="3757249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6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-3.33333E-6 -0.0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722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92 L 0.00694 -0.00695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37 L 0.00451 0.00996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7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04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0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14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1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24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29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3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4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49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54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5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64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6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7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8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8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9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9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0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0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1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1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2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2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3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3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4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1979 0.01204 " pathEditMode="relative" rAng="0" ptsTypes="AA">
                                      <p:cBhvr>
                                        <p:cTn id="349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6"/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184 0.01759 " pathEditMode="relative" rAng="0" ptsTypes="AA">
                                      <p:cBhvr>
                                        <p:cTn id="354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9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01632 0.01852 " pathEditMode="relative" rAng="0" ptsTypes="AA">
                                      <p:cBhvr>
                                        <p:cTn id="35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9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01632 0.01852 " pathEditMode="relative" rAng="0" ptsTypes="AA">
                                      <p:cBhvr>
                                        <p:cTn id="36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9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1007 0.01667 " pathEditMode="relative" rAng="0" ptsTypes="AA">
                                      <p:cBhvr>
                                        <p:cTn id="36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8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37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37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384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3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38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39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39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04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09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14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1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24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29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34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39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44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49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2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54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59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2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64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69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74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79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2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84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89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94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99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5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2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504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5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047 L 2.77778E-7 0.05996 " pathEditMode="relative" rAng="0" ptsTypes="AA">
                                      <p:cBhvr>
                                        <p:cTn id="5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"/>
                                    </p:animMotion>
                                  </p:childTnLst>
                                </p:cTn>
                              </p:par>
                              <p:par>
                                <p:cTn id="51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1.94444E-6 0.0662 " pathEditMode="relative" rAng="0" ptsTypes="AA">
                                      <p:cBhvr>
                                        <p:cTn id="51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  <p:par>
                                <p:cTn id="51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15 L -0.00087 0.07153 " pathEditMode="relative" rAng="0" ptsTypes="AA">
                                      <p:cBhvr>
                                        <p:cTn id="5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"/>
                                    </p:animMotion>
                                  </p:childTnLst>
                                </p:cTn>
                              </p:par>
                              <p:par>
                                <p:cTn id="5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5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0608 0.0206 C 0.00747 0.025 0.00834 0.03171 0.00834 0.03842 C 0.00834 0.04629 0.00747 0.05254 0.00608 0.05694 L -3.33333E-6 0.07778 " pathEditMode="relative" rAng="0" ptsTypes="FffFF">
                                      <p:cBhvr>
                                        <p:cTn id="5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9"/>
                                    </p:animMotion>
                                  </p:childTnLst>
                                </p:cTn>
                              </p:par>
                              <p:par>
                                <p:cTn id="5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0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3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6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9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73472E-18 L 0.01459 -0.03333 " pathEditMode="relative" ptsTypes="AA">
                                      <p:cBhvr>
                                        <p:cTn id="544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73472E-18 L 0.01459 -0.03333 " pathEditMode="relative" ptsTypes="AA">
                                      <p:cBhvr>
                                        <p:cTn id="546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73472E-18 L 0.01459 -0.03333 " pathEditMode="relative" ptsTypes="AA">
                                      <p:cBhvr>
                                        <p:cTn id="548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0.00555 L 0.01041 0.00926 " pathEditMode="relative" rAng="0" ptsTypes="AA">
                                      <p:cBhvr>
                                        <p:cTn id="550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7"/>
                                    </p:animMotion>
                                  </p:childTnLst>
                                </p:cTn>
                              </p:par>
                              <p:par>
                                <p:cTn id="5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-7.40741E-7 L 0.01319 -7.40741E-7 " pathEditMode="relative" rAng="0" ptsTypes="AA">
                                      <p:cBhvr>
                                        <p:cTn id="552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0"/>
                                    </p:animMotion>
                                  </p:childTnLst>
                                </p:cTn>
                              </p:par>
                              <p:par>
                                <p:cTn id="5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0926 L 0.01111 -0.01944 " pathEditMode="relative" rAng="0" ptsTypes="AA">
                                      <p:cBhvr>
                                        <p:cTn id="55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14"/>
                                    </p:animMotion>
                                  </p:childTnLst>
                                </p:cTn>
                              </p:par>
                              <p:par>
                                <p:cTn id="5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4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8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4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3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6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4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9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8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1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C 0.00156 -0.00463 0.0033 -0.00926 0.00417 -0.01111 " pathEditMode="relative" ptsTypes="aA">
                                      <p:cBhvr>
                                        <p:cTn id="672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0.00139 -0.00162 0.00296 -0.00324 0.00469 -0.00416 C 0.00643 -0.00509 0.00816 -0.00509 0.01007 -0.00509 " pathEditMode="relative" rAng="0" ptsTypes="aaA">
                                      <p:cBhvr>
                                        <p:cTn id="674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3"/>
                                    </p:animMotion>
                                  </p:childTnLst>
                                </p:cTn>
                              </p:par>
                              <p:par>
                                <p:cTn id="67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76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78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80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82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84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86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88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90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9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94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96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698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0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02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04" dur="2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06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08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10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12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14" dur="2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1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16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18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1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20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22" dur="2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2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2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26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28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2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30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3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3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34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3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36" dur="2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3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38" dur="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3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40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42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44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74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-0.00278 -0.00255 -0.00538 -0.00486 -0.0066 -0.00671 C -0.00782 -0.00857 -0.00747 -0.01019 -0.00712 -0.01181 " pathEditMode="relative" rAng="0" ptsTypes="aaA">
                                      <p:cBhvr>
                                        <p:cTn id="746" dur="2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6"/>
                                    </p:animMotion>
                                  </p:childTnLst>
                                </p:cTn>
                              </p:par>
                              <p:par>
                                <p:cTn id="7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8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1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753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7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6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75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7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1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763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7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6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768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7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1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773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7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6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77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7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1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783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7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6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788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7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1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793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7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6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798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7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03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6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80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1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13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6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818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1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23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6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28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1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33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6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38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1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4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6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48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1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53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6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58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1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63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6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6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1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73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6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78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1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883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6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8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1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893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6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98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1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903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9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6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08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1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13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6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18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1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23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6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28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1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33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6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38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1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43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6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4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1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53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6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58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1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63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9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1019 L -3.33333E-6 -4.44444E-6 " pathEditMode="relative" rAng="0" ptsTypes="AA">
                                      <p:cBhvr>
                                        <p:cTn id="968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"/>
                                    </p:animMotion>
                                  </p:childTnLst>
                                </p:cTn>
                              </p:par>
                              <p:par>
                                <p:cTn id="9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1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973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9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6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978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9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1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983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9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6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988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9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1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993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9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99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9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1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03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10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0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  <p:par>
                                <p:cTn id="10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1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93 L -0.00555 -0.01018 " pathEditMode="relative" rAng="0" ptsTypes="AA">
                                      <p:cBhvr>
                                        <p:cTn id="1013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6"/>
                                    </p:animMotion>
                                  </p:childTnLst>
                                </p:cTn>
                              </p:par>
                              <p:par>
                                <p:cTn id="10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6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18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1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23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6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28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1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33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6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38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10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1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43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  <p:bldP spid="118" grpId="0" animBg="1"/>
      <p:bldP spid="118" grpId="1" animBg="1"/>
      <p:bldP spid="120" grpId="0" animBg="1"/>
      <p:bldP spid="120" grpId="1" animBg="1"/>
      <p:bldP spid="129" grpId="0" animBg="1"/>
      <p:bldP spid="129" grpId="1" animBg="1"/>
      <p:bldP spid="166" grpId="0" animBg="1"/>
      <p:bldP spid="166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2" grpId="1" animBg="1"/>
      <p:bldP spid="273" grpId="0" animBg="1"/>
      <p:bldP spid="273" grpId="1" animBg="1"/>
      <p:bldP spid="274" grpId="0" animBg="1"/>
      <p:bldP spid="274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0" grpId="0" animBg="1"/>
      <p:bldP spid="280" grpId="1" animBg="1"/>
      <p:bldP spid="281" grpId="0" animBg="1"/>
      <p:bldP spid="281" grpId="1" animBg="1"/>
      <p:bldP spid="282" grpId="0" animBg="1"/>
      <p:bldP spid="282" grpId="1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6" grpId="0" animBg="1"/>
      <p:bldP spid="286" grpId="1" animBg="1"/>
      <p:bldP spid="287" grpId="0" animBg="1"/>
      <p:bldP spid="287" grpId="1" animBg="1"/>
      <p:bldP spid="288" grpId="0" animBg="1"/>
      <p:bldP spid="288" grpId="1" animBg="1"/>
      <p:bldP spid="289" grpId="0" animBg="1"/>
      <p:bldP spid="289" grpId="1" animBg="1"/>
      <p:bldP spid="290" grpId="0" animBg="1"/>
      <p:bldP spid="290" grpId="1" animBg="1"/>
      <p:bldP spid="291" grpId="0" animBg="1"/>
      <p:bldP spid="291" grpId="1" animBg="1"/>
      <p:bldP spid="292" grpId="0" animBg="1"/>
      <p:bldP spid="292" grpId="1" animBg="1"/>
      <p:bldP spid="293" grpId="0" animBg="1"/>
      <p:bldP spid="293" grpId="1" animBg="1"/>
      <p:bldP spid="294" grpId="0" animBg="1"/>
      <p:bldP spid="294" grpId="1" animBg="1"/>
      <p:bldP spid="295" grpId="0" animBg="1"/>
      <p:bldP spid="295" grpId="1" animBg="1"/>
      <p:bldP spid="296" grpId="0" animBg="1"/>
      <p:bldP spid="296" grpId="1" animBg="1"/>
      <p:bldP spid="297" grpId="0" animBg="1"/>
      <p:bldP spid="297" grpId="1" animBg="1"/>
      <p:bldP spid="298" grpId="0" animBg="1"/>
      <p:bldP spid="298" grpId="1" animBg="1"/>
      <p:bldP spid="299" grpId="0" animBg="1"/>
      <p:bldP spid="299" grpId="1" animBg="1"/>
      <p:bldP spid="300" grpId="0" animBg="1"/>
      <p:bldP spid="300" grpId="1" animBg="1"/>
      <p:bldP spid="301" grpId="0" animBg="1"/>
      <p:bldP spid="301" grpId="1" animBg="1"/>
      <p:bldP spid="302" grpId="0" animBg="1"/>
      <p:bldP spid="302" grpId="1" animBg="1"/>
      <p:bldP spid="303" grpId="0" animBg="1"/>
      <p:bldP spid="303" grpId="1" animBg="1"/>
      <p:bldP spid="304" grpId="0" animBg="1"/>
      <p:bldP spid="304" grpId="1" animBg="1"/>
      <p:bldP spid="305" grpId="0" animBg="1"/>
      <p:bldP spid="305" grpId="1" animBg="1"/>
      <p:bldP spid="306" grpId="0" animBg="1"/>
      <p:bldP spid="306" grpId="1" animBg="1"/>
      <p:bldP spid="307" grpId="0" animBg="1"/>
      <p:bldP spid="307" grpId="1" animBg="1"/>
      <p:bldP spid="308" grpId="0" animBg="1"/>
      <p:bldP spid="308" grpId="1" animBg="1"/>
      <p:bldP spid="309" grpId="0" animBg="1"/>
      <p:bldP spid="309" grpId="1" animBg="1"/>
      <p:bldP spid="310" grpId="0" animBg="1"/>
      <p:bldP spid="310" grpId="1" animBg="1"/>
      <p:bldP spid="311" grpId="0" animBg="1"/>
      <p:bldP spid="311" grpId="1" animBg="1"/>
      <p:bldP spid="312" grpId="0" animBg="1"/>
      <p:bldP spid="312" grpId="1" animBg="1"/>
      <p:bldP spid="313" grpId="0" animBg="1"/>
      <p:bldP spid="313" grpId="1" animBg="1"/>
      <p:bldP spid="314" grpId="0" animBg="1"/>
      <p:bldP spid="314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51" grpId="0" animBg="1"/>
      <p:bldP spid="351" grpId="1" animBg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355" grpId="0" animBg="1"/>
      <p:bldP spid="355" grpId="1" animBg="1"/>
      <p:bldP spid="356" grpId="0" animBg="1"/>
      <p:bldP spid="356" grpId="1" animBg="1"/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 animBg="1"/>
      <p:bldP spid="360" grpId="1" animBg="1"/>
      <p:bldP spid="361" grpId="0" animBg="1"/>
      <p:bldP spid="361" grpId="1" animBg="1"/>
      <p:bldP spid="362" grpId="0" animBg="1"/>
      <p:bldP spid="362" grpId="1" animBg="1"/>
      <p:bldP spid="363" grpId="0" animBg="1"/>
      <p:bldP spid="363" grpId="1" animBg="1"/>
      <p:bldP spid="364" grpId="0" animBg="1"/>
      <p:bldP spid="364" grpId="1" animBg="1"/>
      <p:bldP spid="365" grpId="0" animBg="1"/>
      <p:bldP spid="365" grpId="1" animBg="1"/>
      <p:bldP spid="366" grpId="0" animBg="1"/>
      <p:bldP spid="366" grpId="1" animBg="1"/>
      <p:bldP spid="367" grpId="0" animBg="1"/>
      <p:bldP spid="367" grpId="1" animBg="1"/>
      <p:bldP spid="368" grpId="0" animBg="1"/>
      <p:bldP spid="368" grpId="1" animBg="1"/>
      <p:bldP spid="369" grpId="0" animBg="1"/>
      <p:bldP spid="369" grpId="1" animBg="1"/>
      <p:bldP spid="370" grpId="0" animBg="1"/>
      <p:bldP spid="370" grpId="1" animBg="1"/>
      <p:bldP spid="371" grpId="0" animBg="1"/>
      <p:bldP spid="371" grpId="1" animBg="1"/>
      <p:bldP spid="372" grpId="0" animBg="1"/>
      <p:bldP spid="372" grpId="1" animBg="1"/>
      <p:bldP spid="373" grpId="0" animBg="1"/>
      <p:bldP spid="373" grpId="1" animBg="1"/>
      <p:bldP spid="374" grpId="0" animBg="1"/>
      <p:bldP spid="374" grpId="1" animBg="1"/>
      <p:bldP spid="375" grpId="0" animBg="1"/>
      <p:bldP spid="375" grpId="1" animBg="1"/>
      <p:bldP spid="376" grpId="0" animBg="1"/>
      <p:bldP spid="376" grpId="1" animBg="1"/>
      <p:bldP spid="377" grpId="0" animBg="1"/>
      <p:bldP spid="377" grpId="1" animBg="1"/>
      <p:bldP spid="378" grpId="0" animBg="1"/>
      <p:bldP spid="378" grpId="1" animBg="1"/>
      <p:bldP spid="409" grpId="0" animBg="1"/>
      <p:bldP spid="409" grpId="1" animBg="1"/>
      <p:bldP spid="410" grpId="0" animBg="1"/>
      <p:bldP spid="410" grpId="1" animBg="1"/>
      <p:bldP spid="411" grpId="0" animBg="1"/>
      <p:bldP spid="411" grpId="1" animBg="1"/>
      <p:bldP spid="412" grpId="0" animBg="1"/>
      <p:bldP spid="412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1BF6-8E9F-4AA5-86AF-7EA70DE7BE14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70033" y="1498025"/>
            <a:ext cx="1958967" cy="1448879"/>
            <a:chOff x="1022805" y="663153"/>
            <a:chExt cx="1958967" cy="1448879"/>
          </a:xfrm>
        </p:grpSpPr>
        <p:sp>
          <p:nvSpPr>
            <p:cNvPr id="39" name="Right Arrow 38"/>
            <p:cNvSpPr/>
            <p:nvPr/>
          </p:nvSpPr>
          <p:spPr>
            <a:xfrm>
              <a:off x="1022805" y="663153"/>
              <a:ext cx="1958967" cy="1448879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ight Arrow 4"/>
            <p:cNvSpPr/>
            <p:nvPr/>
          </p:nvSpPr>
          <p:spPr>
            <a:xfrm>
              <a:off x="1512547" y="880485"/>
              <a:ext cx="962117" cy="10142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12700" rIns="254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Đun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nóng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8170" y="1433469"/>
            <a:ext cx="1563030" cy="1563030"/>
            <a:chOff x="122436" y="598597"/>
            <a:chExt cx="1563030" cy="1563030"/>
          </a:xfrm>
        </p:grpSpPr>
        <p:sp>
          <p:nvSpPr>
            <p:cNvPr id="37" name="Oval 36"/>
            <p:cNvSpPr/>
            <p:nvPr/>
          </p:nvSpPr>
          <p:spPr>
            <a:xfrm>
              <a:off x="122436" y="598597"/>
              <a:ext cx="1563030" cy="156303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6"/>
            <p:cNvSpPr/>
            <p:nvPr/>
          </p:nvSpPr>
          <p:spPr>
            <a:xfrm>
              <a:off x="351337" y="827497"/>
              <a:ext cx="1105228" cy="1105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(than,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dầu,khí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đốt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,…)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31480" y="1520672"/>
            <a:ext cx="1309392" cy="1448872"/>
            <a:chOff x="4558008" y="685800"/>
            <a:chExt cx="1309392" cy="1448872"/>
          </a:xfrm>
        </p:grpSpPr>
        <p:sp>
          <p:nvSpPr>
            <p:cNvPr id="35" name="Right Arrow 34"/>
            <p:cNvSpPr/>
            <p:nvPr/>
          </p:nvSpPr>
          <p:spPr>
            <a:xfrm>
              <a:off x="4558008" y="685800"/>
              <a:ext cx="1309392" cy="1448872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ight Arrow 8"/>
            <p:cNvSpPr/>
            <p:nvPr/>
          </p:nvSpPr>
          <p:spPr>
            <a:xfrm>
              <a:off x="4885356" y="903131"/>
              <a:ext cx="638329" cy="1014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13335" rIns="26670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err="1" smtClean="0"/>
                <a:t>Làm</a:t>
              </a:r>
              <a:r>
                <a:rPr lang="en-US" sz="2100" kern="1200" dirty="0" smtClean="0"/>
                <a:t> quay</a:t>
              </a:r>
              <a:endParaRPr lang="en-US" sz="21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11042" y="1444472"/>
            <a:ext cx="1563030" cy="1563030"/>
            <a:chOff x="3237570" y="609600"/>
            <a:chExt cx="1563030" cy="1563030"/>
          </a:xfrm>
        </p:grpSpPr>
        <p:sp>
          <p:nvSpPr>
            <p:cNvPr id="33" name="Oval 32"/>
            <p:cNvSpPr/>
            <p:nvPr/>
          </p:nvSpPr>
          <p:spPr>
            <a:xfrm>
              <a:off x="3237570" y="609600"/>
              <a:ext cx="1563030" cy="156303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10"/>
            <p:cNvSpPr/>
            <p:nvPr/>
          </p:nvSpPr>
          <p:spPr>
            <a:xfrm>
              <a:off x="3466471" y="838500"/>
              <a:ext cx="1105228" cy="1105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Hơi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36272" y="2019431"/>
            <a:ext cx="1311819" cy="2732570"/>
            <a:chOff x="7162800" y="1184559"/>
            <a:chExt cx="1311819" cy="2732570"/>
          </a:xfrm>
        </p:grpSpPr>
        <p:sp>
          <p:nvSpPr>
            <p:cNvPr id="31" name="Curved Left Arrow 30"/>
            <p:cNvSpPr/>
            <p:nvPr/>
          </p:nvSpPr>
          <p:spPr>
            <a:xfrm>
              <a:off x="7162800" y="1184559"/>
              <a:ext cx="1311819" cy="2732570"/>
            </a:xfrm>
            <a:prstGeom prst="curvedLeftArrow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Curved Left Arrow 12"/>
            <p:cNvSpPr/>
            <p:nvPr/>
          </p:nvSpPr>
          <p:spPr>
            <a:xfrm>
              <a:off x="7490755" y="1184559"/>
              <a:ext cx="983864" cy="2732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12700" rIns="254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Quay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06642" y="1444472"/>
            <a:ext cx="1563030" cy="1563030"/>
            <a:chOff x="6133170" y="609600"/>
            <a:chExt cx="1563030" cy="1563030"/>
          </a:xfrm>
        </p:grpSpPr>
        <p:sp>
          <p:nvSpPr>
            <p:cNvPr id="29" name="Oval 28"/>
            <p:cNvSpPr/>
            <p:nvPr/>
          </p:nvSpPr>
          <p:spPr>
            <a:xfrm>
              <a:off x="6133170" y="609600"/>
              <a:ext cx="1563030" cy="156303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14"/>
            <p:cNvSpPr/>
            <p:nvPr/>
          </p:nvSpPr>
          <p:spPr>
            <a:xfrm>
              <a:off x="6362071" y="838500"/>
              <a:ext cx="1105228" cy="1105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Tua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bin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14242" y="3654273"/>
            <a:ext cx="1993230" cy="1770257"/>
            <a:chOff x="3340770" y="2819401"/>
            <a:chExt cx="1993230" cy="1770257"/>
          </a:xfrm>
        </p:grpSpPr>
        <p:sp>
          <p:nvSpPr>
            <p:cNvPr id="27" name="Left Arrow 26"/>
            <p:cNvSpPr/>
            <p:nvPr/>
          </p:nvSpPr>
          <p:spPr>
            <a:xfrm>
              <a:off x="3340770" y="2819401"/>
              <a:ext cx="1993230" cy="1770257"/>
            </a:xfrm>
            <a:prstGeom prst="leftArrow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Left Arrow 16"/>
            <p:cNvSpPr/>
            <p:nvPr/>
          </p:nvSpPr>
          <p:spPr>
            <a:xfrm>
              <a:off x="4212808" y="3261965"/>
              <a:ext cx="1121192" cy="885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12700" rIns="254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/>
                <a:t>Phát</a:t>
              </a:r>
              <a:endParaRPr lang="en-US" sz="20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10842" y="3730472"/>
            <a:ext cx="1563030" cy="1563030"/>
            <a:chOff x="1637370" y="2895600"/>
            <a:chExt cx="1563030" cy="1563030"/>
          </a:xfrm>
        </p:grpSpPr>
        <p:sp>
          <p:nvSpPr>
            <p:cNvPr id="25" name="Oval 24"/>
            <p:cNvSpPr/>
            <p:nvPr/>
          </p:nvSpPr>
          <p:spPr>
            <a:xfrm>
              <a:off x="1637370" y="2895600"/>
              <a:ext cx="1563030" cy="156303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18"/>
            <p:cNvSpPr/>
            <p:nvPr/>
          </p:nvSpPr>
          <p:spPr>
            <a:xfrm>
              <a:off x="1866271" y="3124500"/>
              <a:ext cx="1105228" cy="1105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năng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92242" y="3730472"/>
            <a:ext cx="1563030" cy="1563030"/>
            <a:chOff x="5218770" y="2895600"/>
            <a:chExt cx="1563030" cy="1563030"/>
          </a:xfrm>
        </p:grpSpPr>
        <p:sp>
          <p:nvSpPr>
            <p:cNvPr id="23" name="Oval 22"/>
            <p:cNvSpPr/>
            <p:nvPr/>
          </p:nvSpPr>
          <p:spPr>
            <a:xfrm>
              <a:off x="5218770" y="2895600"/>
              <a:ext cx="1563030" cy="156303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0"/>
            <p:cNvSpPr/>
            <p:nvPr/>
          </p:nvSpPr>
          <p:spPr>
            <a:xfrm>
              <a:off x="5447671" y="3124500"/>
              <a:ext cx="1105228" cy="1105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2000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AB75-7F9E-46FC-9ED3-E8FE301E989F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175" y="1562100"/>
            <a:ext cx="46672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795713" y="3795713"/>
            <a:ext cx="808037" cy="500062"/>
          </a:xfrm>
          <a:prstGeom prst="rect">
            <a:avLst/>
          </a:prstGeom>
          <a:solidFill>
            <a:srgbClr val="0099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12896359" flipH="1">
            <a:off x="4618038" y="4171950"/>
            <a:ext cx="190500" cy="1857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flipV="1">
            <a:off x="3943350" y="4708525"/>
            <a:ext cx="533400" cy="304800"/>
          </a:xfrm>
          <a:custGeom>
            <a:avLst/>
            <a:gdLst>
              <a:gd name="T0" fmla="*/ 466725 w 21600"/>
              <a:gd name="T1" fmla="*/ 152400 h 21600"/>
              <a:gd name="T2" fmla="*/ 266700 w 21600"/>
              <a:gd name="T3" fmla="*/ 304800 h 21600"/>
              <a:gd name="T4" fmla="*/ 66675 w 21600"/>
              <a:gd name="T5" fmla="*/ 152400 h 21600"/>
              <a:gd name="T6" fmla="*/ 2667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108450" y="4260850"/>
            <a:ext cx="200025" cy="431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867150" y="3867150"/>
            <a:ext cx="685800" cy="381000"/>
          </a:xfrm>
          <a:prstGeom prst="rect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319588" y="4724400"/>
            <a:ext cx="4762" cy="2714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12896359" flipH="1">
            <a:off x="4848225" y="3886200"/>
            <a:ext cx="104775" cy="190500"/>
          </a:xfrm>
          <a:prstGeom prst="upArrow">
            <a:avLst>
              <a:gd name="adj1" fmla="val 50000"/>
              <a:gd name="adj2" fmla="val 45455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rot="12896359" flipH="1">
            <a:off x="4465638" y="4459288"/>
            <a:ext cx="369887" cy="2667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rot="12896359" flipH="1">
            <a:off x="4791075" y="4225925"/>
            <a:ext cx="190500" cy="1857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 rot="13434716" flipH="1">
            <a:off x="4946650" y="4329113"/>
            <a:ext cx="190500" cy="18573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 rot="13966167" flipH="1">
            <a:off x="3871119" y="5087144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 rot="12896359" flipH="1">
            <a:off x="4953000" y="3962400"/>
            <a:ext cx="104775" cy="190500"/>
          </a:xfrm>
          <a:prstGeom prst="upArrow">
            <a:avLst>
              <a:gd name="adj1" fmla="val 50000"/>
              <a:gd name="adj2" fmla="val 45455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 rot="12896359" flipH="1">
            <a:off x="5067300" y="4025900"/>
            <a:ext cx="104775" cy="190500"/>
          </a:xfrm>
          <a:prstGeom prst="upArrow">
            <a:avLst>
              <a:gd name="adj1" fmla="val 50000"/>
              <a:gd name="adj2" fmla="val 45455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 rot="12896359" flipH="1">
            <a:off x="5207000" y="4083050"/>
            <a:ext cx="104775" cy="190500"/>
          </a:xfrm>
          <a:prstGeom prst="upArrow">
            <a:avLst>
              <a:gd name="adj1" fmla="val 50000"/>
              <a:gd name="adj2" fmla="val 45455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 rot="12896359" flipH="1">
            <a:off x="5159375" y="3708400"/>
            <a:ext cx="111125" cy="166688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 rot="12896359" flipH="1">
            <a:off x="5264150" y="3784600"/>
            <a:ext cx="111125" cy="166688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 rot="12896359" flipH="1">
            <a:off x="5378450" y="3848100"/>
            <a:ext cx="111125" cy="166688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 rot="12896359" flipH="1">
            <a:off x="5516563" y="3910013"/>
            <a:ext cx="111125" cy="160337"/>
          </a:xfrm>
          <a:prstGeom prst="upArrow">
            <a:avLst>
              <a:gd name="adj1" fmla="val 50000"/>
              <a:gd name="adj2" fmla="val 3607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 rot="12896359" flipH="1">
            <a:off x="5041900" y="3648075"/>
            <a:ext cx="111125" cy="166688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auto">
          <a:xfrm rot="12896359" flipH="1">
            <a:off x="4927600" y="3584575"/>
            <a:ext cx="111125" cy="166688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24"/>
          <p:cNvSpPr>
            <a:spLocks noChangeArrowheads="1"/>
          </p:cNvSpPr>
          <p:nvPr/>
        </p:nvSpPr>
        <p:spPr bwMode="auto">
          <a:xfrm rot="12896359" flipH="1">
            <a:off x="5403850" y="3565525"/>
            <a:ext cx="80963" cy="133350"/>
          </a:xfrm>
          <a:prstGeom prst="upArrow">
            <a:avLst>
              <a:gd name="adj1" fmla="val 50000"/>
              <a:gd name="adj2" fmla="val 41176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5"/>
          <p:cNvSpPr>
            <a:spLocks noChangeArrowheads="1"/>
          </p:cNvSpPr>
          <p:nvPr/>
        </p:nvSpPr>
        <p:spPr bwMode="auto">
          <a:xfrm rot="12896359" flipH="1">
            <a:off x="5508625" y="3641725"/>
            <a:ext cx="80963" cy="133350"/>
          </a:xfrm>
          <a:prstGeom prst="upArrow">
            <a:avLst>
              <a:gd name="adj1" fmla="val 50000"/>
              <a:gd name="adj2" fmla="val 41176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 rot="12896359" flipH="1">
            <a:off x="5622925" y="3705225"/>
            <a:ext cx="80963" cy="133350"/>
          </a:xfrm>
          <a:prstGeom prst="upArrow">
            <a:avLst>
              <a:gd name="adj1" fmla="val 50000"/>
              <a:gd name="adj2" fmla="val 41176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 rot="12896359" flipH="1">
            <a:off x="5761038" y="3770313"/>
            <a:ext cx="98425" cy="127000"/>
          </a:xfrm>
          <a:prstGeom prst="upArrow">
            <a:avLst>
              <a:gd name="adj1" fmla="val 50000"/>
              <a:gd name="adj2" fmla="val 32258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28"/>
          <p:cNvSpPr>
            <a:spLocks noChangeArrowheads="1"/>
          </p:cNvSpPr>
          <p:nvPr/>
        </p:nvSpPr>
        <p:spPr bwMode="auto">
          <a:xfrm rot="12896359" flipH="1">
            <a:off x="5286375" y="3505200"/>
            <a:ext cx="80963" cy="133350"/>
          </a:xfrm>
          <a:prstGeom prst="upArrow">
            <a:avLst>
              <a:gd name="adj1" fmla="val 50000"/>
              <a:gd name="adj2" fmla="val 41176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29"/>
          <p:cNvSpPr>
            <a:spLocks noChangeArrowheads="1"/>
          </p:cNvSpPr>
          <p:nvPr/>
        </p:nvSpPr>
        <p:spPr bwMode="auto">
          <a:xfrm rot="12896359" flipH="1">
            <a:off x="5172075" y="3441700"/>
            <a:ext cx="80963" cy="133350"/>
          </a:xfrm>
          <a:prstGeom prst="upArrow">
            <a:avLst>
              <a:gd name="adj1" fmla="val 50000"/>
              <a:gd name="adj2" fmla="val 41176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 rot="12896359" flipH="1">
            <a:off x="5048250" y="3378200"/>
            <a:ext cx="80963" cy="133350"/>
          </a:xfrm>
          <a:prstGeom prst="upArrow">
            <a:avLst>
              <a:gd name="adj1" fmla="val 50000"/>
              <a:gd name="adj2" fmla="val 41176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31"/>
          <p:cNvSpPr>
            <a:spLocks noChangeArrowheads="1"/>
          </p:cNvSpPr>
          <p:nvPr/>
        </p:nvSpPr>
        <p:spPr bwMode="auto">
          <a:xfrm rot="12896359" flipH="1">
            <a:off x="5565775" y="337343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32"/>
          <p:cNvSpPr>
            <a:spLocks noChangeArrowheads="1"/>
          </p:cNvSpPr>
          <p:nvPr/>
        </p:nvSpPr>
        <p:spPr bwMode="auto">
          <a:xfrm rot="13966167" flipH="1">
            <a:off x="3626644" y="4907756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33"/>
          <p:cNvSpPr>
            <a:spLocks noChangeArrowheads="1"/>
          </p:cNvSpPr>
          <p:nvPr/>
        </p:nvSpPr>
        <p:spPr bwMode="auto">
          <a:xfrm rot="13966167" flipH="1">
            <a:off x="3702844" y="4983956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34"/>
          <p:cNvSpPr>
            <a:spLocks noChangeArrowheads="1"/>
          </p:cNvSpPr>
          <p:nvPr/>
        </p:nvSpPr>
        <p:spPr bwMode="auto">
          <a:xfrm rot="13966167" flipH="1">
            <a:off x="3702844" y="5136356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35"/>
          <p:cNvSpPr>
            <a:spLocks noChangeArrowheads="1"/>
          </p:cNvSpPr>
          <p:nvPr/>
        </p:nvSpPr>
        <p:spPr bwMode="auto">
          <a:xfrm rot="12896359" flipH="1">
            <a:off x="5289550" y="32131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36"/>
          <p:cNvSpPr>
            <a:spLocks noChangeArrowheads="1"/>
          </p:cNvSpPr>
          <p:nvPr/>
        </p:nvSpPr>
        <p:spPr bwMode="auto">
          <a:xfrm rot="12896359" flipH="1">
            <a:off x="5181600" y="31242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37"/>
          <p:cNvSpPr>
            <a:spLocks noChangeArrowheads="1"/>
          </p:cNvSpPr>
          <p:nvPr/>
        </p:nvSpPr>
        <p:spPr bwMode="auto">
          <a:xfrm rot="12896359" flipH="1">
            <a:off x="5419725" y="329088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 rot="12896359" flipH="1">
            <a:off x="5699125" y="344963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39"/>
          <p:cNvSpPr>
            <a:spLocks noChangeArrowheads="1"/>
          </p:cNvSpPr>
          <p:nvPr/>
        </p:nvSpPr>
        <p:spPr bwMode="auto">
          <a:xfrm rot="12896359" flipH="1">
            <a:off x="5943600" y="35814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40"/>
          <p:cNvSpPr>
            <a:spLocks noChangeArrowheads="1"/>
          </p:cNvSpPr>
          <p:nvPr/>
        </p:nvSpPr>
        <p:spPr bwMode="auto">
          <a:xfrm rot="12896359" flipH="1">
            <a:off x="5822950" y="35115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41"/>
          <p:cNvSpPr>
            <a:spLocks noChangeArrowheads="1"/>
          </p:cNvSpPr>
          <p:nvPr/>
        </p:nvSpPr>
        <p:spPr bwMode="auto">
          <a:xfrm rot="12896359" flipH="1">
            <a:off x="5718175" y="318293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42"/>
          <p:cNvSpPr>
            <a:spLocks noChangeArrowheads="1"/>
          </p:cNvSpPr>
          <p:nvPr/>
        </p:nvSpPr>
        <p:spPr bwMode="auto">
          <a:xfrm rot="12896359" flipH="1">
            <a:off x="5441950" y="30226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43"/>
          <p:cNvSpPr>
            <a:spLocks noChangeArrowheads="1"/>
          </p:cNvSpPr>
          <p:nvPr/>
        </p:nvSpPr>
        <p:spPr bwMode="auto">
          <a:xfrm rot="12896359" flipH="1">
            <a:off x="5334000" y="29337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44"/>
          <p:cNvSpPr>
            <a:spLocks noChangeArrowheads="1"/>
          </p:cNvSpPr>
          <p:nvPr/>
        </p:nvSpPr>
        <p:spPr bwMode="auto">
          <a:xfrm rot="12896359" flipH="1">
            <a:off x="5572125" y="310038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45"/>
          <p:cNvSpPr>
            <a:spLocks noChangeArrowheads="1"/>
          </p:cNvSpPr>
          <p:nvPr/>
        </p:nvSpPr>
        <p:spPr bwMode="auto">
          <a:xfrm rot="12896359" flipH="1">
            <a:off x="5851525" y="325913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46"/>
          <p:cNvSpPr>
            <a:spLocks noChangeArrowheads="1"/>
          </p:cNvSpPr>
          <p:nvPr/>
        </p:nvSpPr>
        <p:spPr bwMode="auto">
          <a:xfrm rot="12896359" flipH="1">
            <a:off x="6096000" y="33909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AutoShape 47"/>
          <p:cNvSpPr>
            <a:spLocks noChangeArrowheads="1"/>
          </p:cNvSpPr>
          <p:nvPr/>
        </p:nvSpPr>
        <p:spPr bwMode="auto">
          <a:xfrm rot="12896359" flipH="1">
            <a:off x="5975350" y="33210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48"/>
          <p:cNvSpPr>
            <a:spLocks noChangeArrowheads="1"/>
          </p:cNvSpPr>
          <p:nvPr/>
        </p:nvSpPr>
        <p:spPr bwMode="auto">
          <a:xfrm rot="12896359" flipH="1">
            <a:off x="5876925" y="298608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49"/>
          <p:cNvSpPr>
            <a:spLocks noChangeArrowheads="1"/>
          </p:cNvSpPr>
          <p:nvPr/>
        </p:nvSpPr>
        <p:spPr bwMode="auto">
          <a:xfrm rot="12896359" flipH="1">
            <a:off x="5600700" y="28257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utoShape 50"/>
          <p:cNvSpPr>
            <a:spLocks noChangeArrowheads="1"/>
          </p:cNvSpPr>
          <p:nvPr/>
        </p:nvSpPr>
        <p:spPr bwMode="auto">
          <a:xfrm rot="12896359" flipH="1">
            <a:off x="5492750" y="27368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AutoShape 51"/>
          <p:cNvSpPr>
            <a:spLocks noChangeArrowheads="1"/>
          </p:cNvSpPr>
          <p:nvPr/>
        </p:nvSpPr>
        <p:spPr bwMode="auto">
          <a:xfrm rot="12896359" flipH="1">
            <a:off x="5730875" y="290353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52"/>
          <p:cNvSpPr>
            <a:spLocks noChangeArrowheads="1"/>
          </p:cNvSpPr>
          <p:nvPr/>
        </p:nvSpPr>
        <p:spPr bwMode="auto">
          <a:xfrm rot="12896359" flipH="1">
            <a:off x="6010275" y="306228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53"/>
          <p:cNvSpPr>
            <a:spLocks noChangeArrowheads="1"/>
          </p:cNvSpPr>
          <p:nvPr/>
        </p:nvSpPr>
        <p:spPr bwMode="auto">
          <a:xfrm rot="12896359" flipH="1">
            <a:off x="6254750" y="31940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utoShape 54"/>
          <p:cNvSpPr>
            <a:spLocks noChangeArrowheads="1"/>
          </p:cNvSpPr>
          <p:nvPr/>
        </p:nvSpPr>
        <p:spPr bwMode="auto">
          <a:xfrm rot="12896359" flipH="1">
            <a:off x="6134100" y="31242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utoShape 55"/>
          <p:cNvSpPr>
            <a:spLocks noChangeArrowheads="1"/>
          </p:cNvSpPr>
          <p:nvPr/>
        </p:nvSpPr>
        <p:spPr bwMode="auto">
          <a:xfrm rot="12896359" flipH="1">
            <a:off x="6029325" y="278288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AutoShape 56"/>
          <p:cNvSpPr>
            <a:spLocks noChangeArrowheads="1"/>
          </p:cNvSpPr>
          <p:nvPr/>
        </p:nvSpPr>
        <p:spPr bwMode="auto">
          <a:xfrm rot="12896359" flipH="1">
            <a:off x="5753100" y="26225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utoShape 57"/>
          <p:cNvSpPr>
            <a:spLocks noChangeArrowheads="1"/>
          </p:cNvSpPr>
          <p:nvPr/>
        </p:nvSpPr>
        <p:spPr bwMode="auto">
          <a:xfrm rot="12896359" flipH="1">
            <a:off x="6064250" y="36385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AutoShape 58"/>
          <p:cNvSpPr>
            <a:spLocks noChangeArrowheads="1"/>
          </p:cNvSpPr>
          <p:nvPr/>
        </p:nvSpPr>
        <p:spPr bwMode="auto">
          <a:xfrm rot="12896359" flipH="1">
            <a:off x="5883275" y="270033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59"/>
          <p:cNvSpPr>
            <a:spLocks noChangeArrowheads="1"/>
          </p:cNvSpPr>
          <p:nvPr/>
        </p:nvSpPr>
        <p:spPr bwMode="auto">
          <a:xfrm rot="12896359" flipH="1">
            <a:off x="6162675" y="285908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60"/>
          <p:cNvSpPr>
            <a:spLocks noChangeArrowheads="1"/>
          </p:cNvSpPr>
          <p:nvPr/>
        </p:nvSpPr>
        <p:spPr bwMode="auto">
          <a:xfrm rot="12896359" flipH="1">
            <a:off x="6407150" y="29908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AutoShape 61"/>
          <p:cNvSpPr>
            <a:spLocks noChangeArrowheads="1"/>
          </p:cNvSpPr>
          <p:nvPr/>
        </p:nvSpPr>
        <p:spPr bwMode="auto">
          <a:xfrm rot="12896359" flipH="1">
            <a:off x="6286500" y="29210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AutoShape 62"/>
          <p:cNvSpPr>
            <a:spLocks noChangeArrowheads="1"/>
          </p:cNvSpPr>
          <p:nvPr/>
        </p:nvSpPr>
        <p:spPr bwMode="auto">
          <a:xfrm rot="12896359" flipH="1">
            <a:off x="6216650" y="34734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AutoShape 63"/>
          <p:cNvSpPr>
            <a:spLocks noChangeArrowheads="1"/>
          </p:cNvSpPr>
          <p:nvPr/>
        </p:nvSpPr>
        <p:spPr bwMode="auto">
          <a:xfrm rot="12896359" flipH="1">
            <a:off x="6407150" y="32575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64"/>
          <p:cNvSpPr>
            <a:spLocks noChangeArrowheads="1"/>
          </p:cNvSpPr>
          <p:nvPr/>
        </p:nvSpPr>
        <p:spPr bwMode="auto">
          <a:xfrm rot="12896359" flipH="1">
            <a:off x="6546850" y="30797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AutoShape 65"/>
          <p:cNvSpPr>
            <a:spLocks noChangeArrowheads="1"/>
          </p:cNvSpPr>
          <p:nvPr/>
        </p:nvSpPr>
        <p:spPr bwMode="auto">
          <a:xfrm rot="12896359" flipH="1">
            <a:off x="6324600" y="35814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AutoShape 66"/>
          <p:cNvSpPr>
            <a:spLocks noChangeArrowheads="1"/>
          </p:cNvSpPr>
          <p:nvPr/>
        </p:nvSpPr>
        <p:spPr bwMode="auto">
          <a:xfrm rot="12896359" flipH="1">
            <a:off x="6527800" y="33401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AutoShape 67"/>
          <p:cNvSpPr>
            <a:spLocks noChangeArrowheads="1"/>
          </p:cNvSpPr>
          <p:nvPr/>
        </p:nvSpPr>
        <p:spPr bwMode="auto">
          <a:xfrm rot="12896359" flipH="1">
            <a:off x="6705600" y="31750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AutoShape 68"/>
          <p:cNvSpPr>
            <a:spLocks noChangeArrowheads="1"/>
          </p:cNvSpPr>
          <p:nvPr/>
        </p:nvSpPr>
        <p:spPr bwMode="auto">
          <a:xfrm rot="12896359" flipH="1">
            <a:off x="6654800" y="34925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AutoShape 69"/>
          <p:cNvSpPr>
            <a:spLocks noChangeArrowheads="1"/>
          </p:cNvSpPr>
          <p:nvPr/>
        </p:nvSpPr>
        <p:spPr bwMode="auto">
          <a:xfrm rot="12896359" flipH="1">
            <a:off x="6832600" y="33020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AutoShape 70"/>
          <p:cNvSpPr>
            <a:spLocks noChangeArrowheads="1"/>
          </p:cNvSpPr>
          <p:nvPr/>
        </p:nvSpPr>
        <p:spPr bwMode="auto">
          <a:xfrm rot="12896359" flipH="1">
            <a:off x="6918325" y="3457575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AutoShape 71"/>
          <p:cNvSpPr>
            <a:spLocks noChangeArrowheads="1"/>
          </p:cNvSpPr>
          <p:nvPr/>
        </p:nvSpPr>
        <p:spPr bwMode="auto">
          <a:xfrm rot="12896359" flipH="1">
            <a:off x="6203950" y="25781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AutoShape 72"/>
          <p:cNvSpPr>
            <a:spLocks noChangeArrowheads="1"/>
          </p:cNvSpPr>
          <p:nvPr/>
        </p:nvSpPr>
        <p:spPr bwMode="auto">
          <a:xfrm rot="12896359" flipH="1">
            <a:off x="5927725" y="2500313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AutoShape 73"/>
          <p:cNvSpPr>
            <a:spLocks noChangeArrowheads="1"/>
          </p:cNvSpPr>
          <p:nvPr/>
        </p:nvSpPr>
        <p:spPr bwMode="auto">
          <a:xfrm rot="12896359" flipH="1">
            <a:off x="6057900" y="249555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AutoShape 74"/>
          <p:cNvSpPr>
            <a:spLocks noChangeArrowheads="1"/>
          </p:cNvSpPr>
          <p:nvPr/>
        </p:nvSpPr>
        <p:spPr bwMode="auto">
          <a:xfrm rot="12896359" flipH="1">
            <a:off x="6337300" y="26543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AutoShape 75"/>
          <p:cNvSpPr>
            <a:spLocks noChangeArrowheads="1"/>
          </p:cNvSpPr>
          <p:nvPr/>
        </p:nvSpPr>
        <p:spPr bwMode="auto">
          <a:xfrm rot="12896359" flipH="1">
            <a:off x="6581775" y="2786063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AutoShape 76"/>
          <p:cNvSpPr>
            <a:spLocks noChangeArrowheads="1"/>
          </p:cNvSpPr>
          <p:nvPr/>
        </p:nvSpPr>
        <p:spPr bwMode="auto">
          <a:xfrm rot="12896359" flipH="1">
            <a:off x="6461125" y="2716213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AutoShape 77"/>
          <p:cNvSpPr>
            <a:spLocks noChangeArrowheads="1"/>
          </p:cNvSpPr>
          <p:nvPr/>
        </p:nvSpPr>
        <p:spPr bwMode="auto">
          <a:xfrm rot="12896359" flipH="1">
            <a:off x="6721475" y="2874963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AutoShape 78"/>
          <p:cNvSpPr>
            <a:spLocks noChangeArrowheads="1"/>
          </p:cNvSpPr>
          <p:nvPr/>
        </p:nvSpPr>
        <p:spPr bwMode="auto">
          <a:xfrm rot="12896359" flipH="1">
            <a:off x="6880225" y="2970213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AutoShape 79"/>
          <p:cNvSpPr>
            <a:spLocks noChangeArrowheads="1"/>
          </p:cNvSpPr>
          <p:nvPr/>
        </p:nvSpPr>
        <p:spPr bwMode="auto">
          <a:xfrm rot="12896359" flipH="1">
            <a:off x="7007225" y="3097213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AutoShape 80"/>
          <p:cNvSpPr>
            <a:spLocks noChangeArrowheads="1"/>
          </p:cNvSpPr>
          <p:nvPr/>
        </p:nvSpPr>
        <p:spPr bwMode="auto">
          <a:xfrm rot="12896359" flipH="1">
            <a:off x="7029450" y="3309938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AutoShape 81"/>
          <p:cNvSpPr>
            <a:spLocks noChangeArrowheads="1"/>
          </p:cNvSpPr>
          <p:nvPr/>
        </p:nvSpPr>
        <p:spPr bwMode="auto">
          <a:xfrm rot="12896359" flipH="1">
            <a:off x="6342063" y="2381250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AutoShape 82"/>
          <p:cNvSpPr>
            <a:spLocks noChangeArrowheads="1"/>
          </p:cNvSpPr>
          <p:nvPr/>
        </p:nvSpPr>
        <p:spPr bwMode="auto">
          <a:xfrm rot="12896359" flipH="1">
            <a:off x="7285038" y="32813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utoShape 83"/>
          <p:cNvSpPr>
            <a:spLocks noChangeArrowheads="1"/>
          </p:cNvSpPr>
          <p:nvPr/>
        </p:nvSpPr>
        <p:spPr bwMode="auto">
          <a:xfrm rot="12896359" flipH="1">
            <a:off x="6196013" y="2298700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AutoShape 84"/>
          <p:cNvSpPr>
            <a:spLocks noChangeArrowheads="1"/>
          </p:cNvSpPr>
          <p:nvPr/>
        </p:nvSpPr>
        <p:spPr bwMode="auto">
          <a:xfrm rot="12896359" flipH="1">
            <a:off x="6475413" y="2457450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AutoShape 85"/>
          <p:cNvSpPr>
            <a:spLocks noChangeArrowheads="1"/>
          </p:cNvSpPr>
          <p:nvPr/>
        </p:nvSpPr>
        <p:spPr bwMode="auto">
          <a:xfrm rot="12896359" flipH="1">
            <a:off x="6719888" y="258921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AutoShape 86"/>
          <p:cNvSpPr>
            <a:spLocks noChangeArrowheads="1"/>
          </p:cNvSpPr>
          <p:nvPr/>
        </p:nvSpPr>
        <p:spPr bwMode="auto">
          <a:xfrm rot="12896359" flipH="1">
            <a:off x="6599238" y="25193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AutoShape 87"/>
          <p:cNvSpPr>
            <a:spLocks noChangeArrowheads="1"/>
          </p:cNvSpPr>
          <p:nvPr/>
        </p:nvSpPr>
        <p:spPr bwMode="auto">
          <a:xfrm rot="12896359" flipH="1">
            <a:off x="6859588" y="267811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AutoShape 88"/>
          <p:cNvSpPr>
            <a:spLocks noChangeArrowheads="1"/>
          </p:cNvSpPr>
          <p:nvPr/>
        </p:nvSpPr>
        <p:spPr bwMode="auto">
          <a:xfrm rot="12896359" flipH="1">
            <a:off x="7018338" y="27733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AutoShape 89"/>
          <p:cNvSpPr>
            <a:spLocks noChangeArrowheads="1"/>
          </p:cNvSpPr>
          <p:nvPr/>
        </p:nvSpPr>
        <p:spPr bwMode="auto">
          <a:xfrm rot="12896359" flipH="1">
            <a:off x="7145338" y="29003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AutoShape 90"/>
          <p:cNvSpPr>
            <a:spLocks noChangeArrowheads="1"/>
          </p:cNvSpPr>
          <p:nvPr/>
        </p:nvSpPr>
        <p:spPr bwMode="auto">
          <a:xfrm rot="12896359" flipH="1">
            <a:off x="7123113" y="3449638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AutoShape 91"/>
          <p:cNvSpPr>
            <a:spLocks noChangeArrowheads="1"/>
          </p:cNvSpPr>
          <p:nvPr/>
        </p:nvSpPr>
        <p:spPr bwMode="auto">
          <a:xfrm rot="12896359" flipH="1">
            <a:off x="6478588" y="2178050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AutoShape 92"/>
          <p:cNvSpPr>
            <a:spLocks noChangeArrowheads="1"/>
          </p:cNvSpPr>
          <p:nvPr/>
        </p:nvSpPr>
        <p:spPr bwMode="auto">
          <a:xfrm rot="12896359" flipH="1">
            <a:off x="7162800" y="2057400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AutoShape 93"/>
          <p:cNvSpPr>
            <a:spLocks noChangeArrowheads="1"/>
          </p:cNvSpPr>
          <p:nvPr/>
        </p:nvSpPr>
        <p:spPr bwMode="auto">
          <a:xfrm rot="12896359" flipH="1">
            <a:off x="7456488" y="2260600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AutoShape 94"/>
          <p:cNvSpPr>
            <a:spLocks noChangeArrowheads="1"/>
          </p:cNvSpPr>
          <p:nvPr/>
        </p:nvSpPr>
        <p:spPr bwMode="auto">
          <a:xfrm rot="12896359" flipH="1">
            <a:off x="6611938" y="2254250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AutoShape 95"/>
          <p:cNvSpPr>
            <a:spLocks noChangeArrowheads="1"/>
          </p:cNvSpPr>
          <p:nvPr/>
        </p:nvSpPr>
        <p:spPr bwMode="auto">
          <a:xfrm rot="12896359" flipH="1">
            <a:off x="6856413" y="238601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AutoShape 96"/>
          <p:cNvSpPr>
            <a:spLocks noChangeArrowheads="1"/>
          </p:cNvSpPr>
          <p:nvPr/>
        </p:nvSpPr>
        <p:spPr bwMode="auto">
          <a:xfrm rot="12896359" flipH="1">
            <a:off x="6735763" y="23161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AutoShape 97"/>
          <p:cNvSpPr>
            <a:spLocks noChangeArrowheads="1"/>
          </p:cNvSpPr>
          <p:nvPr/>
        </p:nvSpPr>
        <p:spPr bwMode="auto">
          <a:xfrm rot="12896359" flipH="1">
            <a:off x="6996113" y="247491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AutoShape 98"/>
          <p:cNvSpPr>
            <a:spLocks noChangeArrowheads="1"/>
          </p:cNvSpPr>
          <p:nvPr/>
        </p:nvSpPr>
        <p:spPr bwMode="auto">
          <a:xfrm rot="12896359" flipH="1">
            <a:off x="7154863" y="25701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AutoShape 99"/>
          <p:cNvSpPr>
            <a:spLocks noChangeArrowheads="1"/>
          </p:cNvSpPr>
          <p:nvPr/>
        </p:nvSpPr>
        <p:spPr bwMode="auto">
          <a:xfrm rot="12896359" flipH="1">
            <a:off x="7281863" y="26971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AutoShape 100"/>
          <p:cNvSpPr>
            <a:spLocks noChangeArrowheads="1"/>
          </p:cNvSpPr>
          <p:nvPr/>
        </p:nvSpPr>
        <p:spPr bwMode="auto">
          <a:xfrm rot="12896359" flipH="1">
            <a:off x="7380288" y="3043238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AutoShape 101"/>
          <p:cNvSpPr>
            <a:spLocks noChangeArrowheads="1"/>
          </p:cNvSpPr>
          <p:nvPr/>
        </p:nvSpPr>
        <p:spPr bwMode="auto">
          <a:xfrm rot="12896359" flipH="1">
            <a:off x="7329488" y="2171700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AutoShape 102"/>
          <p:cNvSpPr>
            <a:spLocks noChangeArrowheads="1"/>
          </p:cNvSpPr>
          <p:nvPr/>
        </p:nvSpPr>
        <p:spPr bwMode="auto">
          <a:xfrm rot="12896359" flipH="1">
            <a:off x="7351713" y="18208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AutoShape 103"/>
          <p:cNvSpPr>
            <a:spLocks noChangeArrowheads="1"/>
          </p:cNvSpPr>
          <p:nvPr/>
        </p:nvSpPr>
        <p:spPr bwMode="auto">
          <a:xfrm rot="12896359" flipH="1">
            <a:off x="7386638" y="2000250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AutoShape 104"/>
          <p:cNvSpPr>
            <a:spLocks noChangeArrowheads="1"/>
          </p:cNvSpPr>
          <p:nvPr/>
        </p:nvSpPr>
        <p:spPr bwMode="auto">
          <a:xfrm rot="12896359" flipH="1">
            <a:off x="6764338" y="2063750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AutoShape 105"/>
          <p:cNvSpPr>
            <a:spLocks noChangeArrowheads="1"/>
          </p:cNvSpPr>
          <p:nvPr/>
        </p:nvSpPr>
        <p:spPr bwMode="auto">
          <a:xfrm rot="12896359" flipH="1">
            <a:off x="7008813" y="219551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AutoShape 106"/>
          <p:cNvSpPr>
            <a:spLocks noChangeArrowheads="1"/>
          </p:cNvSpPr>
          <p:nvPr/>
        </p:nvSpPr>
        <p:spPr bwMode="auto">
          <a:xfrm rot="12896359" flipH="1">
            <a:off x="6888163" y="21256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AutoShape 107"/>
          <p:cNvSpPr>
            <a:spLocks noChangeArrowheads="1"/>
          </p:cNvSpPr>
          <p:nvPr/>
        </p:nvSpPr>
        <p:spPr bwMode="auto">
          <a:xfrm rot="12896359" flipH="1">
            <a:off x="7148513" y="228441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AutoShape 108"/>
          <p:cNvSpPr>
            <a:spLocks noChangeArrowheads="1"/>
          </p:cNvSpPr>
          <p:nvPr/>
        </p:nvSpPr>
        <p:spPr bwMode="auto">
          <a:xfrm rot="12896359" flipH="1">
            <a:off x="7307263" y="23796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AutoShape 109"/>
          <p:cNvSpPr>
            <a:spLocks noChangeArrowheads="1"/>
          </p:cNvSpPr>
          <p:nvPr/>
        </p:nvSpPr>
        <p:spPr bwMode="auto">
          <a:xfrm rot="12896359" flipH="1">
            <a:off x="7434263" y="25066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110"/>
          <p:cNvSpPr>
            <a:spLocks noChangeArrowheads="1"/>
          </p:cNvSpPr>
          <p:nvPr/>
        </p:nvSpPr>
        <p:spPr bwMode="auto">
          <a:xfrm rot="12896359" flipH="1">
            <a:off x="7437438" y="3367088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111"/>
          <p:cNvSpPr>
            <a:spLocks noChangeArrowheads="1"/>
          </p:cNvSpPr>
          <p:nvPr/>
        </p:nvSpPr>
        <p:spPr bwMode="auto">
          <a:xfrm rot="12896359" flipH="1">
            <a:off x="7396163" y="2789238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AutoShape 112"/>
          <p:cNvSpPr>
            <a:spLocks noChangeArrowheads="1"/>
          </p:cNvSpPr>
          <p:nvPr/>
        </p:nvSpPr>
        <p:spPr bwMode="auto">
          <a:xfrm rot="12896359" flipH="1">
            <a:off x="7273925" y="2963863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AutoShape 113"/>
          <p:cNvSpPr>
            <a:spLocks noChangeArrowheads="1"/>
          </p:cNvSpPr>
          <p:nvPr/>
        </p:nvSpPr>
        <p:spPr bwMode="auto">
          <a:xfrm rot="12896359" flipH="1">
            <a:off x="7129463" y="3154363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114"/>
          <p:cNvSpPr>
            <a:spLocks noChangeArrowheads="1"/>
          </p:cNvSpPr>
          <p:nvPr/>
        </p:nvSpPr>
        <p:spPr bwMode="auto">
          <a:xfrm rot="13966167" flipH="1">
            <a:off x="3398044" y="5060156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115"/>
          <p:cNvSpPr>
            <a:spLocks noChangeArrowheads="1"/>
          </p:cNvSpPr>
          <p:nvPr/>
        </p:nvSpPr>
        <p:spPr bwMode="auto">
          <a:xfrm rot="13966167" flipH="1">
            <a:off x="3480594" y="5123656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116"/>
          <p:cNvSpPr>
            <a:spLocks noChangeArrowheads="1"/>
          </p:cNvSpPr>
          <p:nvPr/>
        </p:nvSpPr>
        <p:spPr bwMode="auto">
          <a:xfrm rot="13966167" flipH="1">
            <a:off x="3499644" y="5250656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Line 117"/>
          <p:cNvSpPr>
            <a:spLocks noChangeShapeType="1"/>
          </p:cNvSpPr>
          <p:nvPr/>
        </p:nvSpPr>
        <p:spPr bwMode="auto">
          <a:xfrm rot="60000">
            <a:off x="4248353" y="3886312"/>
            <a:ext cx="15774" cy="3522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Line 118"/>
          <p:cNvSpPr>
            <a:spLocks noChangeShapeType="1"/>
          </p:cNvSpPr>
          <p:nvPr/>
        </p:nvSpPr>
        <p:spPr bwMode="auto">
          <a:xfrm>
            <a:off x="4191000" y="4724400"/>
            <a:ext cx="4763" cy="2714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3" name="Group 119"/>
          <p:cNvGrpSpPr>
            <a:grpSpLocks/>
          </p:cNvGrpSpPr>
          <p:nvPr/>
        </p:nvGrpSpPr>
        <p:grpSpPr bwMode="auto">
          <a:xfrm>
            <a:off x="2971800" y="2362200"/>
            <a:ext cx="914400" cy="1371600"/>
            <a:chOff x="3408" y="1908"/>
            <a:chExt cx="984" cy="1645"/>
          </a:xfrm>
        </p:grpSpPr>
        <p:grpSp>
          <p:nvGrpSpPr>
            <p:cNvPr id="124" name="Group 120"/>
            <p:cNvGrpSpPr>
              <a:grpSpLocks/>
            </p:cNvGrpSpPr>
            <p:nvPr/>
          </p:nvGrpSpPr>
          <p:grpSpPr bwMode="auto">
            <a:xfrm flipH="1">
              <a:off x="3955" y="1908"/>
              <a:ext cx="437" cy="624"/>
              <a:chOff x="3408" y="1920"/>
              <a:chExt cx="437" cy="624"/>
            </a:xfrm>
          </p:grpSpPr>
          <p:grpSp>
            <p:nvGrpSpPr>
              <p:cNvPr id="141" name="Group 121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143" name="Oval 122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Oval 123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Oval 124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125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126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127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128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2" name="Oval 129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" name="Oval 130"/>
            <p:cNvSpPr>
              <a:spLocks noChangeArrowheads="1"/>
            </p:cNvSpPr>
            <p:nvPr/>
          </p:nvSpPr>
          <p:spPr bwMode="auto">
            <a:xfrm>
              <a:off x="3588" y="3312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131"/>
            <p:cNvSpPr>
              <a:spLocks noChangeArrowheads="1"/>
            </p:cNvSpPr>
            <p:nvPr/>
          </p:nvSpPr>
          <p:spPr bwMode="auto">
            <a:xfrm>
              <a:off x="4079" y="3318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132"/>
            <p:cNvSpPr>
              <a:spLocks noChangeArrowheads="1"/>
            </p:cNvSpPr>
            <p:nvPr/>
          </p:nvSpPr>
          <p:spPr bwMode="auto">
            <a:xfrm>
              <a:off x="3645" y="2672"/>
              <a:ext cx="510" cy="1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" name="Group 133"/>
            <p:cNvGrpSpPr>
              <a:grpSpLocks/>
            </p:cNvGrpSpPr>
            <p:nvPr/>
          </p:nvGrpSpPr>
          <p:grpSpPr bwMode="auto">
            <a:xfrm>
              <a:off x="3408" y="1920"/>
              <a:ext cx="437" cy="624"/>
              <a:chOff x="3408" y="1920"/>
              <a:chExt cx="437" cy="624"/>
            </a:xfrm>
          </p:grpSpPr>
          <p:grpSp>
            <p:nvGrpSpPr>
              <p:cNvPr id="132" name="Group 134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134" name="Oval 135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Oval 136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137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138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Oval 139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140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Oval 141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3" name="Oval 142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" name="AutoShape 143"/>
            <p:cNvSpPr>
              <a:spLocks noChangeArrowheads="1"/>
            </p:cNvSpPr>
            <p:nvPr/>
          </p:nvSpPr>
          <p:spPr bwMode="auto">
            <a:xfrm>
              <a:off x="3552" y="2448"/>
              <a:ext cx="699" cy="22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44"/>
            <p:cNvSpPr>
              <a:spLocks noChangeArrowheads="1"/>
            </p:cNvSpPr>
            <p:nvPr/>
          </p:nvSpPr>
          <p:spPr bwMode="auto">
            <a:xfrm>
              <a:off x="3540" y="2808"/>
              <a:ext cx="729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45"/>
            <p:cNvSpPr>
              <a:spLocks noChangeArrowheads="1"/>
            </p:cNvSpPr>
            <p:nvPr/>
          </p:nvSpPr>
          <p:spPr bwMode="auto">
            <a:xfrm>
              <a:off x="3552" y="3396"/>
              <a:ext cx="729" cy="1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" name="Line 146"/>
          <p:cNvSpPr>
            <a:spLocks noChangeShapeType="1"/>
          </p:cNvSpPr>
          <p:nvPr/>
        </p:nvSpPr>
        <p:spPr bwMode="auto">
          <a:xfrm>
            <a:off x="3819525" y="2457450"/>
            <a:ext cx="676275" cy="135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" name="AutoShape 147"/>
          <p:cNvSpPr>
            <a:spLocks noChangeArrowheads="1"/>
          </p:cNvSpPr>
          <p:nvPr/>
        </p:nvSpPr>
        <p:spPr bwMode="auto">
          <a:xfrm rot="4125461" flipH="1">
            <a:off x="4055268" y="2840832"/>
            <a:ext cx="290513" cy="228600"/>
          </a:xfrm>
          <a:prstGeom prst="rightArrow">
            <a:avLst>
              <a:gd name="adj1" fmla="val 50000"/>
              <a:gd name="adj2" fmla="val 3177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AutoShape 148"/>
          <p:cNvSpPr>
            <a:spLocks noChangeArrowheads="1"/>
          </p:cNvSpPr>
          <p:nvPr/>
        </p:nvSpPr>
        <p:spPr bwMode="auto">
          <a:xfrm rot="4125461" flipH="1">
            <a:off x="4245768" y="3231357"/>
            <a:ext cx="290513" cy="228600"/>
          </a:xfrm>
          <a:prstGeom prst="rightArrow">
            <a:avLst>
              <a:gd name="adj1" fmla="val 50000"/>
              <a:gd name="adj2" fmla="val 3177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AutoShape 149"/>
          <p:cNvSpPr>
            <a:spLocks noChangeArrowheads="1"/>
          </p:cNvSpPr>
          <p:nvPr/>
        </p:nvSpPr>
        <p:spPr bwMode="auto">
          <a:xfrm rot="4125461" flipH="1">
            <a:off x="3855243" y="2393157"/>
            <a:ext cx="290513" cy="228600"/>
          </a:xfrm>
          <a:prstGeom prst="rightArrow">
            <a:avLst>
              <a:gd name="adj1" fmla="val 50000"/>
              <a:gd name="adj2" fmla="val 3177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150"/>
          <p:cNvSpPr>
            <a:spLocks/>
          </p:cNvSpPr>
          <p:nvPr/>
        </p:nvSpPr>
        <p:spPr bwMode="auto">
          <a:xfrm>
            <a:off x="1676400" y="2362200"/>
            <a:ext cx="1371600" cy="508000"/>
          </a:xfrm>
          <a:custGeom>
            <a:avLst/>
            <a:gdLst>
              <a:gd name="T0" fmla="*/ 864 w 864"/>
              <a:gd name="T1" fmla="*/ 0 h 320"/>
              <a:gd name="T2" fmla="*/ 576 w 864"/>
              <a:gd name="T3" fmla="*/ 288 h 320"/>
              <a:gd name="T4" fmla="*/ 0 w 864"/>
              <a:gd name="T5" fmla="*/ 192 h 320"/>
              <a:gd name="T6" fmla="*/ 0 60000 65536"/>
              <a:gd name="T7" fmla="*/ 0 60000 65536"/>
              <a:gd name="T8" fmla="*/ 0 60000 65536"/>
              <a:gd name="T9" fmla="*/ 0 w 864"/>
              <a:gd name="T10" fmla="*/ 0 h 320"/>
              <a:gd name="T11" fmla="*/ 864 w 864"/>
              <a:gd name="T12" fmla="*/ 320 h 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320">
                <a:moveTo>
                  <a:pt x="864" y="0"/>
                </a:moveTo>
                <a:cubicBezTo>
                  <a:pt x="792" y="128"/>
                  <a:pt x="720" y="256"/>
                  <a:pt x="576" y="288"/>
                </a:cubicBezTo>
                <a:cubicBezTo>
                  <a:pt x="432" y="320"/>
                  <a:pt x="96" y="208"/>
                  <a:pt x="0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" name="AutoShape 151"/>
          <p:cNvSpPr>
            <a:spLocks noChangeArrowheads="1"/>
          </p:cNvSpPr>
          <p:nvPr/>
        </p:nvSpPr>
        <p:spPr bwMode="auto">
          <a:xfrm rot="18305406">
            <a:off x="2743200" y="2286000"/>
            <a:ext cx="228600" cy="2286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AutoShape 152"/>
          <p:cNvSpPr>
            <a:spLocks noChangeArrowheads="1"/>
          </p:cNvSpPr>
          <p:nvPr/>
        </p:nvSpPr>
        <p:spPr bwMode="auto">
          <a:xfrm rot="21347721">
            <a:off x="2362200" y="2514600"/>
            <a:ext cx="228600" cy="2286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AutoShape 153"/>
          <p:cNvSpPr>
            <a:spLocks noChangeArrowheads="1"/>
          </p:cNvSpPr>
          <p:nvPr/>
        </p:nvSpPr>
        <p:spPr bwMode="auto">
          <a:xfrm rot="21347721">
            <a:off x="1828800" y="2438400"/>
            <a:ext cx="228600" cy="2286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marL="571500" indent="-514350"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114800" cy="838200"/>
          </a:xfrm>
        </p:spPr>
        <p:txBody>
          <a:bodyPr/>
          <a:lstStyle/>
          <a:p>
            <a:pPr marL="971550" lvl="1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01406 0.029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1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2032 0.0365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1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01979 0.029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1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-0.0081 L -0.00417 0.0055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231 L -0.01146 0.0169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0151 0.0303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1511 0.0257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1302 0.02222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1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1511 0.0257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0151 0.0257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0151 0.02569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0151 0.03032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0151 0.03033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0811 L -0.00972 0.00555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-0.0081 L -0.00902 0.00555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1088 L -0.00763 0.00278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6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8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0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0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4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5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6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6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7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7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8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8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9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4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9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5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0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5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0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5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5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1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5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2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5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2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8"/>
                                    </p:animMotion>
                                  </p:childTnLst>
                                </p:cTn>
                              </p:par>
                              <p:par>
                                <p:cTn id="5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-0.00718 L -0.00903 0.00648 " pathEditMode="relative" rAng="0" ptsTypes="AA">
                                      <p:cBhvr>
                                        <p:cTn id="53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"/>
                                    </p:animMotion>
                                  </p:childTnLst>
                                </p:cTn>
                              </p:par>
                              <p:par>
                                <p:cTn id="5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0625 L -0.00764 0.00741 " pathEditMode="relative" rAng="0" ptsTypes="AA">
                                      <p:cBhvr>
                                        <p:cTn id="53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"/>
                                    </p:animMotion>
                                  </p:childTnLst>
                                </p:cTn>
                              </p:par>
                              <p:par>
                                <p:cTn id="5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0.00903 L -0.00625 0.00463 " pathEditMode="relative" rAng="0" ptsTypes="AA">
                                      <p:cBhvr>
                                        <p:cTn id="54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"/>
                                    </p:animMotion>
                                  </p:childTnLst>
                                </p:cTn>
                              </p:par>
                              <p:par>
                                <p:cTn id="54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1441 -0.00163 " pathEditMode="relative" rAng="0" ptsTypes="AA">
                                      <p:cBhvr>
                                        <p:cTn id="5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"/>
                                    </p:animMotion>
                                  </p:childTnLst>
                                </p:cTn>
                              </p:par>
                              <p:par>
                                <p:cTn id="54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1441 -0.00163 " pathEditMode="relative" rAng="0" ptsTypes="AA">
                                      <p:cBhvr>
                                        <p:cTn id="5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"/>
                                    </p:animMotion>
                                  </p:childTnLst>
                                </p:cTn>
                              </p:par>
                              <p:par>
                                <p:cTn id="54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0.00209 L -0.03402 0.00301 " pathEditMode="relative" rAng="0" ptsTypes="AA">
                                      <p:cBhvr>
                                        <p:cTn id="55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0"/>
                                    </p:animMotion>
                                  </p:childTnLst>
                                </p:cTn>
                              </p:par>
                              <p:par>
                                <p:cTn id="5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1128 -0.03889 " pathEditMode="relative" rAng="0" ptsTypes="AA">
                                      <p:cBhvr>
                                        <p:cTn id="57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19"/>
                                    </p:animMotion>
                                  </p:childTnLst>
                                </p:cTn>
                              </p:par>
                              <p:par>
                                <p:cTn id="5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1128 -0.03889 " pathEditMode="relative" rAng="0" ptsTypes="AA">
                                      <p:cBhvr>
                                        <p:cTn id="57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19"/>
                                    </p:animMotion>
                                  </p:childTnLst>
                                </p:cTn>
                              </p:par>
                              <p:par>
                                <p:cTn id="5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1128 -0.03889 " pathEditMode="relative" rAng="0" ptsTypes="AA">
                                      <p:cBhvr>
                                        <p:cTn id="57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19"/>
                                    </p:animMotion>
                                  </p:childTnLst>
                                </p:cTn>
                              </p:par>
                              <p:par>
                                <p:cTn id="57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417 C -0.00104 0.00347 -0.00625 0.01134 -0.00973 0.01597 C -0.0132 0.0206 -0.01493 0.02199 -0.01667 0.02361 " pathEditMode="relative" rAng="0" ptsTypes="aaA">
                                      <p:cBhvr>
                                        <p:cTn id="57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14"/>
                                    </p:animMotion>
                                  </p:childTnLst>
                                </p:cTn>
                              </p:par>
                              <p:par>
                                <p:cTn id="57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-0.00729 -0.00277 -0.01458 -0.00602 -0.01944 -0.00787 C -0.0243 -0.00949 -0.02673 -0.01018 -0.02916 -0.01088 " pathEditMode="relative" rAng="0" ptsTypes="aaA">
                                      <p:cBhvr>
                                        <p:cTn id="57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6"/>
                                    </p:animMotion>
                                  </p:childTnLst>
                                </p:cTn>
                              </p:par>
                              <p:par>
                                <p:cTn id="57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-0.00729 -0.00277 -0.01458 -0.00602 -0.01944 -0.00787 C -0.0243 -0.00949 -0.02673 -0.01018 -0.02916 -0.01088 " pathEditMode="relative" rAng="0" ptsTypes="aaA">
                                      <p:cBhvr>
                                        <p:cTn id="58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2" grpId="0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1BF6-8E9F-4AA5-86AF-7EA70DE7BE14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30D1-B3E8-4D28-9FB9-D3F1CB5BBFA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điện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năng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điện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6277" y="1636095"/>
            <a:ext cx="1958967" cy="1448879"/>
            <a:chOff x="1022805" y="663153"/>
            <a:chExt cx="1958967" cy="1448879"/>
          </a:xfrm>
        </p:grpSpPr>
        <p:sp>
          <p:nvSpPr>
            <p:cNvPr id="36" name="Right Arrow 35"/>
            <p:cNvSpPr/>
            <p:nvPr/>
          </p:nvSpPr>
          <p:spPr>
            <a:xfrm>
              <a:off x="1022805" y="663153"/>
              <a:ext cx="1958967" cy="1448879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ight Arrow 4"/>
            <p:cNvSpPr/>
            <p:nvPr/>
          </p:nvSpPr>
          <p:spPr>
            <a:xfrm>
              <a:off x="1664947" y="880485"/>
              <a:ext cx="1185781" cy="10142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12700" rIns="254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quay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5908" y="1571539"/>
            <a:ext cx="1563030" cy="1563030"/>
            <a:chOff x="122436" y="598597"/>
            <a:chExt cx="1563030" cy="1563030"/>
          </a:xfrm>
        </p:grpSpPr>
        <p:sp>
          <p:nvSpPr>
            <p:cNvPr id="34" name="Oval 33"/>
            <p:cNvSpPr/>
            <p:nvPr/>
          </p:nvSpPr>
          <p:spPr>
            <a:xfrm>
              <a:off x="122436" y="598597"/>
              <a:ext cx="1563030" cy="156303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6"/>
            <p:cNvSpPr/>
            <p:nvPr/>
          </p:nvSpPr>
          <p:spPr>
            <a:xfrm>
              <a:off x="351337" y="827497"/>
              <a:ext cx="1105228" cy="1105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1480" y="1658742"/>
            <a:ext cx="1309392" cy="1448872"/>
            <a:chOff x="4558008" y="685800"/>
            <a:chExt cx="1309392" cy="1448872"/>
          </a:xfrm>
        </p:grpSpPr>
        <p:sp>
          <p:nvSpPr>
            <p:cNvPr id="32" name="Right Arrow 31"/>
            <p:cNvSpPr/>
            <p:nvPr/>
          </p:nvSpPr>
          <p:spPr>
            <a:xfrm>
              <a:off x="4558008" y="685800"/>
              <a:ext cx="1309392" cy="1448872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ight Arrow 8"/>
            <p:cNvSpPr/>
            <p:nvPr/>
          </p:nvSpPr>
          <p:spPr>
            <a:xfrm>
              <a:off x="4885356" y="903131"/>
              <a:ext cx="860972" cy="1014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13335" rIns="26670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Quay</a:t>
              </a:r>
              <a:endParaRPr lang="en-US" sz="21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11042" y="1582542"/>
            <a:ext cx="1563030" cy="1563030"/>
            <a:chOff x="3237570" y="609600"/>
            <a:chExt cx="1563030" cy="1563030"/>
          </a:xfrm>
        </p:grpSpPr>
        <p:sp>
          <p:nvSpPr>
            <p:cNvPr id="30" name="Oval 29"/>
            <p:cNvSpPr/>
            <p:nvPr/>
          </p:nvSpPr>
          <p:spPr>
            <a:xfrm>
              <a:off x="3237570" y="609600"/>
              <a:ext cx="1563030" cy="156303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10"/>
            <p:cNvSpPr/>
            <p:nvPr/>
          </p:nvSpPr>
          <p:spPr>
            <a:xfrm>
              <a:off x="3466471" y="838500"/>
              <a:ext cx="1105228" cy="1105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Tua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bin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58000" y="2449030"/>
            <a:ext cx="1890091" cy="2732570"/>
            <a:chOff x="7162800" y="1184559"/>
            <a:chExt cx="1311819" cy="2732570"/>
          </a:xfrm>
        </p:grpSpPr>
        <p:sp>
          <p:nvSpPr>
            <p:cNvPr id="28" name="Curved Left Arrow 27"/>
            <p:cNvSpPr/>
            <p:nvPr/>
          </p:nvSpPr>
          <p:spPr>
            <a:xfrm>
              <a:off x="7162800" y="1184559"/>
              <a:ext cx="1311819" cy="2732570"/>
            </a:xfrm>
            <a:prstGeom prst="curvedLeftArrow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urved Left Arrow 12"/>
            <p:cNvSpPr/>
            <p:nvPr/>
          </p:nvSpPr>
          <p:spPr>
            <a:xfrm>
              <a:off x="7490755" y="1184559"/>
              <a:ext cx="983864" cy="2732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12700" rIns="254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Phát</a:t>
              </a:r>
              <a:endParaRPr lang="en-US" sz="2000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06642" y="1582542"/>
            <a:ext cx="1563030" cy="1563030"/>
            <a:chOff x="6133170" y="609600"/>
            <a:chExt cx="1563030" cy="1563030"/>
          </a:xfrm>
        </p:grpSpPr>
        <p:sp>
          <p:nvSpPr>
            <p:cNvPr id="26" name="Oval 25"/>
            <p:cNvSpPr/>
            <p:nvPr/>
          </p:nvSpPr>
          <p:spPr>
            <a:xfrm>
              <a:off x="6133170" y="609600"/>
              <a:ext cx="1563030" cy="156303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14"/>
            <p:cNvSpPr/>
            <p:nvPr/>
          </p:nvSpPr>
          <p:spPr>
            <a:xfrm>
              <a:off x="6362071" y="838500"/>
              <a:ext cx="1105228" cy="1105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81600" y="3810000"/>
            <a:ext cx="1563030" cy="1563030"/>
            <a:chOff x="5218770" y="2895600"/>
            <a:chExt cx="1563030" cy="1563030"/>
          </a:xfrm>
        </p:grpSpPr>
        <p:sp>
          <p:nvSpPr>
            <p:cNvPr id="20" name="Oval 19"/>
            <p:cNvSpPr/>
            <p:nvPr/>
          </p:nvSpPr>
          <p:spPr>
            <a:xfrm>
              <a:off x="5218770" y="2895600"/>
              <a:ext cx="1563030" cy="156303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5447671" y="3124500"/>
              <a:ext cx="1105228" cy="1105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năng</a:t>
              </a:r>
              <a:endParaRPr lang="en-US" sz="2000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4953000" cy="761999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88" y="5535699"/>
            <a:ext cx="2075545" cy="344801"/>
          </a:xfrm>
        </p:spPr>
        <p:txBody>
          <a:bodyPr/>
          <a:lstStyle/>
          <a:p>
            <a:fld id="{E0274CD1-7EAB-4BCF-8903-B80EF74641B8}" type="datetime1">
              <a:rPr lang="vi-VN" smtClean="0"/>
              <a:pPr/>
              <a:t>27/11/2012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0388" y="5535699"/>
            <a:ext cx="2816812" cy="344801"/>
          </a:xfrm>
        </p:spPr>
        <p:txBody>
          <a:bodyPr/>
          <a:lstStyle/>
          <a:p>
            <a:r>
              <a:rPr lang="vi-VN" smtClean="0"/>
              <a:t>Trường THCS Đức Giang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9388" y="5535699"/>
            <a:ext cx="2075545" cy="344801"/>
          </a:xfrm>
        </p:spPr>
        <p:txBody>
          <a:bodyPr/>
          <a:lstStyle/>
          <a:p>
            <a:fld id="{B5A930D1-B3E8-4D28-9FB9-D3F1CB5BBFA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0" name="Picture 2" descr="So do lo phan ung hat nh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96459"/>
            <a:ext cx="8229600" cy="3995116"/>
          </a:xfrm>
          <a:prstGeom prst="rect">
            <a:avLst/>
          </a:prstGeom>
          <a:noFill/>
        </p:spPr>
      </p:pic>
      <p:sp>
        <p:nvSpPr>
          <p:cNvPr id="111" name="Text Box 3"/>
          <p:cNvSpPr txBox="1">
            <a:spLocks noChangeArrowheads="1"/>
          </p:cNvSpPr>
          <p:nvPr/>
        </p:nvSpPr>
        <p:spPr bwMode="auto">
          <a:xfrm>
            <a:off x="631826" y="4784991"/>
            <a:ext cx="35055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endParaRPr lang="en-US" sz="2000" b="0" i="0" u="none">
              <a:solidFill>
                <a:srgbClr val="FFFF99"/>
              </a:solidFill>
              <a:latin typeface="Tahoma" pitchFamily="34" charset="0"/>
            </a:endParaRPr>
          </a:p>
        </p:txBody>
      </p:sp>
      <p:sp>
        <p:nvSpPr>
          <p:cNvPr id="112" name="AutoShape 6"/>
          <p:cNvSpPr>
            <a:spLocks noChangeArrowheads="1"/>
          </p:cNvSpPr>
          <p:nvPr/>
        </p:nvSpPr>
        <p:spPr bwMode="auto">
          <a:xfrm>
            <a:off x="3124200" y="3429933"/>
            <a:ext cx="840102" cy="817029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CC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2000" i="0" u="none">
              <a:solidFill>
                <a:srgbClr val="A50021"/>
              </a:solidFill>
            </a:endParaRPr>
          </a:p>
        </p:txBody>
      </p:sp>
      <p:sp>
        <p:nvSpPr>
          <p:cNvPr id="113" name="Oval 7"/>
          <p:cNvSpPr>
            <a:spLocks noChangeArrowheads="1"/>
          </p:cNvSpPr>
          <p:nvPr/>
        </p:nvSpPr>
        <p:spPr bwMode="auto">
          <a:xfrm>
            <a:off x="4724400" y="4194231"/>
            <a:ext cx="1051672" cy="856007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2000" i="0" u="none">
              <a:solidFill>
                <a:srgbClr val="FFFF99"/>
              </a:solidFill>
            </a:endParaRPr>
          </a:p>
        </p:txBody>
      </p:sp>
      <p:sp>
        <p:nvSpPr>
          <p:cNvPr id="114" name="Rectangle 8"/>
          <p:cNvSpPr>
            <a:spLocks noChangeArrowheads="1"/>
          </p:cNvSpPr>
          <p:nvPr/>
        </p:nvSpPr>
        <p:spPr bwMode="auto">
          <a:xfrm>
            <a:off x="5867400" y="4328251"/>
            <a:ext cx="841647" cy="544187"/>
          </a:xfrm>
          <a:prstGeom prst="rect">
            <a:avLst/>
          </a:prstGeom>
          <a:noFill/>
          <a:ln w="5715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2000" i="0" u="none">
              <a:solidFill>
                <a:srgbClr val="FFFF99"/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/>
        </p:nvSpPr>
        <p:spPr bwMode="auto">
          <a:xfrm>
            <a:off x="7010400" y="3802820"/>
            <a:ext cx="628532" cy="814030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2000" i="0" u="none">
              <a:solidFill>
                <a:srgbClr val="FFFF99"/>
              </a:solidFill>
            </a:endParaRPr>
          </a:p>
        </p:txBody>
      </p:sp>
      <p:sp>
        <p:nvSpPr>
          <p:cNvPr id="116" name="Line 10"/>
          <p:cNvSpPr>
            <a:spLocks noChangeShapeType="1"/>
          </p:cNvSpPr>
          <p:nvPr/>
        </p:nvSpPr>
        <p:spPr bwMode="auto">
          <a:xfrm flipV="1">
            <a:off x="3124200" y="4309047"/>
            <a:ext cx="614633" cy="151112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stealth" w="med" len="med"/>
            <a:tailEnd type="oval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7" name="Line 11"/>
          <p:cNvSpPr>
            <a:spLocks noChangeShapeType="1"/>
          </p:cNvSpPr>
          <p:nvPr/>
        </p:nvSpPr>
        <p:spPr bwMode="auto">
          <a:xfrm flipH="1" flipV="1">
            <a:off x="4495800" y="3946515"/>
            <a:ext cx="24709" cy="182444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stealth" w="med" len="med"/>
            <a:tailEnd type="oval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8" name="Line 12"/>
          <p:cNvSpPr>
            <a:spLocks noChangeShapeType="1"/>
          </p:cNvSpPr>
          <p:nvPr/>
        </p:nvSpPr>
        <p:spPr bwMode="auto">
          <a:xfrm flipH="1" flipV="1">
            <a:off x="5486400" y="5090355"/>
            <a:ext cx="140531" cy="68060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stealth" w="med" len="med"/>
            <a:tailEnd type="oval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9" name="Line 13"/>
          <p:cNvSpPr>
            <a:spLocks noChangeShapeType="1"/>
          </p:cNvSpPr>
          <p:nvPr/>
        </p:nvSpPr>
        <p:spPr bwMode="auto">
          <a:xfrm flipH="1" flipV="1">
            <a:off x="6897688" y="5090354"/>
            <a:ext cx="265112" cy="47224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stealth" w="med" len="med"/>
            <a:tailEnd type="oval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20" name="Line 14"/>
          <p:cNvSpPr>
            <a:spLocks noChangeShapeType="1"/>
          </p:cNvSpPr>
          <p:nvPr/>
        </p:nvSpPr>
        <p:spPr bwMode="auto">
          <a:xfrm>
            <a:off x="7761288" y="4682591"/>
            <a:ext cx="980633" cy="108837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121" name="Group 15"/>
          <p:cNvGrpSpPr>
            <a:grpSpLocks/>
          </p:cNvGrpSpPr>
          <p:nvPr/>
        </p:nvGrpSpPr>
        <p:grpSpPr bwMode="auto">
          <a:xfrm>
            <a:off x="609600" y="3501391"/>
            <a:ext cx="1260153" cy="3322083"/>
            <a:chOff x="144" y="1968"/>
            <a:chExt cx="816" cy="2216"/>
          </a:xfrm>
        </p:grpSpPr>
        <p:sp>
          <p:nvSpPr>
            <p:cNvPr id="122" name="Arc 16"/>
            <p:cNvSpPr>
              <a:spLocks/>
            </p:cNvSpPr>
            <p:nvPr/>
          </p:nvSpPr>
          <p:spPr bwMode="auto">
            <a:xfrm>
              <a:off x="336" y="1968"/>
              <a:ext cx="589" cy="5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20964 w 43200"/>
                <a:gd name="T3" fmla="*/ 9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918"/>
                    <a:pt x="9287" y="353"/>
                    <a:pt x="20964" y="9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918"/>
                    <a:pt x="9287" y="353"/>
                    <a:pt x="20964" y="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000" i="0" u="none">
                <a:solidFill>
                  <a:schemeClr val="folHlink"/>
                </a:solidFill>
              </a:endParaRPr>
            </a:p>
          </p:txBody>
        </p:sp>
        <p:sp>
          <p:nvSpPr>
            <p:cNvPr id="123" name="Line 17"/>
            <p:cNvSpPr>
              <a:spLocks noChangeShapeType="1"/>
            </p:cNvSpPr>
            <p:nvPr/>
          </p:nvSpPr>
          <p:spPr bwMode="auto">
            <a:xfrm flipV="1">
              <a:off x="576" y="2496"/>
              <a:ext cx="217" cy="4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stealth" w="med" len="med"/>
              <a:tailEnd type="oval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4" name="Text Box 18"/>
            <p:cNvSpPr txBox="1">
              <a:spLocks noChangeArrowheads="1"/>
            </p:cNvSpPr>
            <p:nvPr/>
          </p:nvSpPr>
          <p:spPr bwMode="auto">
            <a:xfrm>
              <a:off x="144" y="2976"/>
              <a:ext cx="816" cy="1208"/>
            </a:xfrm>
            <a:prstGeom prst="rect">
              <a:avLst/>
            </a:prstGeom>
            <a:solidFill>
              <a:srgbClr val="CCFF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2400" i="0" u="none" dirty="0" err="1">
                  <a:solidFill>
                    <a:srgbClr val="A50021"/>
                  </a:solidFill>
                </a:rPr>
                <a:t>Lò</a:t>
              </a:r>
              <a:r>
                <a:rPr lang="en-US" sz="2400" i="0" u="none" dirty="0">
                  <a:solidFill>
                    <a:srgbClr val="A50021"/>
                  </a:solidFill>
                </a:rPr>
                <a:t> </a:t>
              </a:r>
              <a:r>
                <a:rPr lang="en-US" sz="2400" i="0" u="none" dirty="0" err="1">
                  <a:solidFill>
                    <a:srgbClr val="A50021"/>
                  </a:solidFill>
                </a:rPr>
                <a:t>phản</a:t>
              </a:r>
              <a:r>
                <a:rPr lang="en-US" sz="2400" i="0" u="none" dirty="0">
                  <a:solidFill>
                    <a:srgbClr val="A50021"/>
                  </a:solidFill>
                </a:rPr>
                <a:t> </a:t>
              </a:r>
              <a:r>
                <a:rPr lang="en-US" sz="2400" i="0" u="none" dirty="0" err="1">
                  <a:solidFill>
                    <a:srgbClr val="A50021"/>
                  </a:solidFill>
                </a:rPr>
                <a:t>ứng</a:t>
              </a:r>
              <a:r>
                <a:rPr lang="en-US" sz="2400" i="0" u="none" dirty="0">
                  <a:solidFill>
                    <a:srgbClr val="A50021"/>
                  </a:solidFill>
                </a:rPr>
                <a:t> </a:t>
              </a:r>
              <a:r>
                <a:rPr lang="en-US" sz="2400" i="0" u="none" dirty="0" err="1">
                  <a:solidFill>
                    <a:srgbClr val="A50021"/>
                  </a:solidFill>
                </a:rPr>
                <a:t>hạt</a:t>
              </a:r>
              <a:r>
                <a:rPr lang="en-US" sz="2400" i="0" u="none" dirty="0">
                  <a:solidFill>
                    <a:srgbClr val="A50021"/>
                  </a:solidFill>
                </a:rPr>
                <a:t> </a:t>
              </a:r>
              <a:r>
                <a:rPr lang="en-US" sz="2400" i="0" u="none" dirty="0" err="1">
                  <a:solidFill>
                    <a:srgbClr val="A50021"/>
                  </a:solidFill>
                </a:rPr>
                <a:t>nhân</a:t>
              </a:r>
              <a:endParaRPr lang="en-US" sz="2400" i="0" u="none" dirty="0">
                <a:solidFill>
                  <a:srgbClr val="A50021"/>
                </a:solidFill>
              </a:endParaRPr>
            </a:p>
          </p:txBody>
        </p:sp>
      </p:grpSp>
      <p:sp>
        <p:nvSpPr>
          <p:cNvPr id="125" name="Text Box 19"/>
          <p:cNvSpPr txBox="1">
            <a:spLocks noChangeArrowheads="1"/>
          </p:cNvSpPr>
          <p:nvPr/>
        </p:nvSpPr>
        <p:spPr bwMode="auto">
          <a:xfrm>
            <a:off x="2720975" y="5865948"/>
            <a:ext cx="770609" cy="830997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 i="0" u="none" dirty="0" err="1">
                <a:solidFill>
                  <a:srgbClr val="A50021"/>
                </a:solidFill>
              </a:rPr>
              <a:t>Nồi</a:t>
            </a:r>
            <a:r>
              <a:rPr lang="en-US" sz="2400" i="0" u="none" dirty="0">
                <a:solidFill>
                  <a:srgbClr val="A50021"/>
                </a:solidFill>
              </a:rPr>
              <a:t> </a:t>
            </a:r>
            <a:r>
              <a:rPr lang="en-US" sz="2400" i="0" u="none" dirty="0" err="1">
                <a:solidFill>
                  <a:srgbClr val="A50021"/>
                </a:solidFill>
              </a:rPr>
              <a:t>nấu</a:t>
            </a:r>
            <a:endParaRPr lang="en-US" sz="2400" i="0" u="none" dirty="0">
              <a:solidFill>
                <a:srgbClr val="A50021"/>
              </a:solidFill>
            </a:endParaRPr>
          </a:p>
        </p:txBody>
      </p:sp>
      <p:sp>
        <p:nvSpPr>
          <p:cNvPr id="126" name="Text Box 20"/>
          <p:cNvSpPr txBox="1">
            <a:spLocks noChangeArrowheads="1"/>
          </p:cNvSpPr>
          <p:nvPr/>
        </p:nvSpPr>
        <p:spPr bwMode="auto">
          <a:xfrm>
            <a:off x="3886200" y="5865948"/>
            <a:ext cx="1037773" cy="830997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 i="0" u="none" dirty="0" err="1">
                <a:solidFill>
                  <a:srgbClr val="A50021"/>
                </a:solidFill>
              </a:rPr>
              <a:t>Hơi</a:t>
            </a:r>
            <a:r>
              <a:rPr lang="en-US" sz="2400" i="0" u="none" dirty="0">
                <a:solidFill>
                  <a:srgbClr val="A50021"/>
                </a:solidFill>
              </a:rPr>
              <a:t> </a:t>
            </a:r>
            <a:r>
              <a:rPr lang="en-US" sz="2400" i="0" u="none" dirty="0" err="1">
                <a:solidFill>
                  <a:srgbClr val="A50021"/>
                </a:solidFill>
              </a:rPr>
              <a:t>nước</a:t>
            </a:r>
            <a:endParaRPr lang="en-US" sz="2400" i="0" u="none" dirty="0">
              <a:solidFill>
                <a:srgbClr val="A50021"/>
              </a:solidFill>
            </a:endParaRPr>
          </a:p>
        </p:txBody>
      </p:sp>
      <p:sp>
        <p:nvSpPr>
          <p:cNvPr id="127" name="Text Box 21"/>
          <p:cNvSpPr txBox="1">
            <a:spLocks noChangeArrowheads="1"/>
          </p:cNvSpPr>
          <p:nvPr/>
        </p:nvSpPr>
        <p:spPr bwMode="auto">
          <a:xfrm>
            <a:off x="5410200" y="5845623"/>
            <a:ext cx="1218457" cy="461665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 i="0" u="none" dirty="0" err="1">
                <a:solidFill>
                  <a:srgbClr val="A50021"/>
                </a:solidFill>
              </a:rPr>
              <a:t>Tuabin</a:t>
            </a:r>
            <a:endParaRPr lang="en-US" sz="2400" i="0" u="none" dirty="0">
              <a:solidFill>
                <a:srgbClr val="A50021"/>
              </a:solidFill>
            </a:endParaRPr>
          </a:p>
        </p:txBody>
      </p:sp>
      <p:sp>
        <p:nvSpPr>
          <p:cNvPr id="128" name="Text Box 22"/>
          <p:cNvSpPr txBox="1">
            <a:spLocks noChangeArrowheads="1"/>
          </p:cNvSpPr>
          <p:nvPr/>
        </p:nvSpPr>
        <p:spPr bwMode="auto">
          <a:xfrm>
            <a:off x="6858000" y="5562600"/>
            <a:ext cx="1011519" cy="1200329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 i="0" u="none" dirty="0" err="1">
                <a:solidFill>
                  <a:srgbClr val="A50021"/>
                </a:solidFill>
              </a:rPr>
              <a:t>Máy</a:t>
            </a:r>
            <a:r>
              <a:rPr lang="en-US" sz="2400" i="0" u="none" dirty="0">
                <a:solidFill>
                  <a:srgbClr val="A50021"/>
                </a:solidFill>
              </a:rPr>
              <a:t> </a:t>
            </a:r>
            <a:r>
              <a:rPr lang="en-US" sz="2400" i="0" u="none" dirty="0" err="1">
                <a:solidFill>
                  <a:srgbClr val="A50021"/>
                </a:solidFill>
              </a:rPr>
              <a:t>phát</a:t>
            </a:r>
            <a:r>
              <a:rPr lang="en-US" sz="2400" i="0" u="none" dirty="0">
                <a:solidFill>
                  <a:srgbClr val="A50021"/>
                </a:solidFill>
              </a:rPr>
              <a:t> </a:t>
            </a:r>
            <a:r>
              <a:rPr lang="en-US" sz="2400" i="0" u="none" dirty="0" err="1">
                <a:solidFill>
                  <a:srgbClr val="A50021"/>
                </a:solidFill>
              </a:rPr>
              <a:t>điện</a:t>
            </a:r>
            <a:endParaRPr lang="en-US" sz="2400" i="0" u="none" dirty="0">
              <a:solidFill>
                <a:srgbClr val="A50021"/>
              </a:solidFill>
            </a:endParaRPr>
          </a:p>
        </p:txBody>
      </p:sp>
      <p:sp>
        <p:nvSpPr>
          <p:cNvPr id="129" name="Text Box 23"/>
          <p:cNvSpPr txBox="1">
            <a:spLocks noChangeArrowheads="1"/>
          </p:cNvSpPr>
          <p:nvPr/>
        </p:nvSpPr>
        <p:spPr bwMode="auto">
          <a:xfrm>
            <a:off x="8077200" y="5791200"/>
            <a:ext cx="1014609" cy="830997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 i="0" u="none" dirty="0" err="1">
                <a:solidFill>
                  <a:srgbClr val="A50021"/>
                </a:solidFill>
              </a:rPr>
              <a:t>Điện</a:t>
            </a:r>
            <a:r>
              <a:rPr lang="en-US" sz="2400" i="0" u="none" dirty="0">
                <a:solidFill>
                  <a:srgbClr val="A50021"/>
                </a:solidFill>
              </a:rPr>
              <a:t> </a:t>
            </a:r>
            <a:r>
              <a:rPr lang="en-US" sz="2400" i="0" u="none" dirty="0" err="1">
                <a:solidFill>
                  <a:srgbClr val="A50021"/>
                </a:solidFill>
              </a:rPr>
              <a:t>năng</a:t>
            </a:r>
            <a:endParaRPr lang="en-US" sz="2400" i="0" u="none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527</Words>
  <Application>Microsoft Office PowerPoint</Application>
  <PresentationFormat>On-screen Show (4:3)</PresentationFormat>
  <Paragraphs>147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NỘI DUNG</vt:lpstr>
      <vt:lpstr>ĐIỆN NĂNG</vt:lpstr>
      <vt:lpstr>2. Sản xuất điện năng</vt:lpstr>
      <vt:lpstr>Quy trình sản xuất điện năng ở nhà máy nhiệt điện</vt:lpstr>
      <vt:lpstr>2. Sản xuất điện năng</vt:lpstr>
      <vt:lpstr>Slide 8</vt:lpstr>
      <vt:lpstr>2. Sản xuất điện năng</vt:lpstr>
      <vt:lpstr>Slide 10</vt:lpstr>
      <vt:lpstr>Slide 11</vt:lpstr>
      <vt:lpstr>Slide 12</vt:lpstr>
      <vt:lpstr>Slide 13</vt:lpstr>
      <vt:lpstr>Vai trò của điện năng</vt:lpstr>
      <vt:lpstr>Câu hỏi ôn tập</vt:lpstr>
      <vt:lpstr>Câu hỏi ôn tập</vt:lpstr>
      <vt:lpstr>Câu hỏi ôn tập</vt:lpstr>
      <vt:lpstr>Slide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CAUNH</dc:creator>
  <cp:lastModifiedBy>CAUNH</cp:lastModifiedBy>
  <cp:revision>94</cp:revision>
  <dcterms:created xsi:type="dcterms:W3CDTF">2012-11-24T02:59:50Z</dcterms:created>
  <dcterms:modified xsi:type="dcterms:W3CDTF">2012-11-26T23:36:58Z</dcterms:modified>
</cp:coreProperties>
</file>