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  <p:sldId id="269" r:id="rId5"/>
    <p:sldId id="270" r:id="rId6"/>
    <p:sldId id="271" r:id="rId7"/>
    <p:sldId id="27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>
        <p:scale>
          <a:sx n="46" d="100"/>
          <a:sy n="46" d="100"/>
        </p:scale>
        <p:origin x="-118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9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2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6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0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7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68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2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6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30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9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AC7FD-DC29-4599-9005-574209F0DAC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715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Unit 7: Pollution</a:t>
            </a:r>
            <a:b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Lesson 5:Skills 1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latin typeface="Aharoni" pitchFamily="2" charset="-79"/>
                <a:cs typeface="Aharoni" pitchFamily="2" charset="-79"/>
              </a:rPr>
            </a:b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50" name="Picture 2" descr="Image result for earth d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19844"/>
            <a:ext cx="9144000" cy="392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6057" y="688032"/>
            <a:ext cx="1439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 59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99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2066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Vocabulary: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143" y="842665"/>
            <a:ext cx="5434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wage (n): nước thải sống, nước cống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1143" y="1370818"/>
            <a:ext cx="3881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sehold (n): hộ gia đình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1143" y="1981200"/>
            <a:ext cx="3977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sticide (n): thuốc trừ sâu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2914" y="2591582"/>
            <a:ext cx="3978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rbicide (n): thuốc diệt cỏ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571" y="3227998"/>
            <a:ext cx="2856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f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ctor (n): nhân tố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2914" y="3879576"/>
            <a:ext cx="4708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dram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tic (adj): kịch tính, sâu sắc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2914" y="4493240"/>
            <a:ext cx="5504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tbreak (n): sự phun ra, sự bùng phát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2914" y="5175458"/>
            <a:ext cx="3031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lera (n): bệnh tả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5571" y="5814130"/>
            <a:ext cx="4160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untr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 (adj): không xử lý </a:t>
            </a:r>
          </a:p>
        </p:txBody>
      </p:sp>
    </p:spTree>
    <p:extLst>
      <p:ext uri="{BB962C8B-B14F-4D97-AF65-F5344CB8AC3E}">
        <p14:creationId xmlns:p14="http://schemas.microsoft.com/office/powerpoint/2010/main" val="401410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0"/>
            <a:ext cx="177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Reading: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48" y="-10886"/>
            <a:ext cx="4495800" cy="44631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464113"/>
            <a:ext cx="4648200" cy="3276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86048" y="586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299828"/>
            <a:ext cx="7391400" cy="286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89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10886"/>
            <a:ext cx="7315200" cy="709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38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543" y="-365358"/>
            <a:ext cx="8763000" cy="38434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3412477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The second paragrah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tells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 about the causes of water pollution.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1256" y="3903104"/>
            <a:ext cx="91875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The third paragraph tells about the effects of water pollution.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1257" y="4413117"/>
            <a:ext cx="822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It’s the water beneath the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earth’s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surface.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60960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They use herbicides to kill weeds.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555296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They are pollutants from storm water and the atmostphere.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28600" y="4972237"/>
            <a:ext cx="83969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They are industrial waste, sewage, pesticides and herbicides.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14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524999" cy="6477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59165" y="2514600"/>
            <a:ext cx="1722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cholera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0937" y="3460522"/>
            <a:ext cx="1105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8571" y="4406444"/>
            <a:ext cx="2645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olluted water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4941" y="5352366"/>
            <a:ext cx="1722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dead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0" y="58674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aquatic plants</a:t>
            </a:r>
          </a:p>
        </p:txBody>
      </p:sp>
    </p:spTree>
    <p:extLst>
      <p:ext uri="{BB962C8B-B14F-4D97-AF65-F5344CB8AC3E}">
        <p14:creationId xmlns:p14="http://schemas.microsoft.com/office/powerpoint/2010/main" val="38085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0"/>
            <a:ext cx="7010400" cy="7162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762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33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838200"/>
            <a:ext cx="28905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Homework: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4881" y="1859281"/>
            <a:ext cx="78943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 by heart the vocabulary.</a:t>
            </a:r>
          </a:p>
          <a:p>
            <a:pPr marL="342900" indent="-342900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the exercises D1,2-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(Workbook)</a:t>
            </a:r>
          </a:p>
          <a:p>
            <a:pPr marL="342900" indent="-342900">
              <a:buFontTx/>
              <a:buChar char="-"/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C2,3- 7 (Exercise notebook)</a:t>
            </a:r>
          </a:p>
          <a:p>
            <a:pPr marL="342900" indent="-342900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Prepare: Unit </a:t>
            </a:r>
            <a:r>
              <a:rPr lang="en-US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(Skills 2)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33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206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Unit 7: Pollution Lesson 5:Skills 1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7: Pollution Period 57: A Closer Look 2</dc:title>
  <dc:creator>AIC</dc:creator>
  <cp:lastModifiedBy>C.Vang</cp:lastModifiedBy>
  <cp:revision>37</cp:revision>
  <dcterms:created xsi:type="dcterms:W3CDTF">2017-01-13T13:15:35Z</dcterms:created>
  <dcterms:modified xsi:type="dcterms:W3CDTF">2020-04-06T15:03:36Z</dcterms:modified>
</cp:coreProperties>
</file>