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1" r:id="rId3"/>
    <p:sldId id="274" r:id="rId4"/>
    <p:sldId id="257" r:id="rId5"/>
    <p:sldId id="275" r:id="rId6"/>
    <p:sldId id="258" r:id="rId7"/>
    <p:sldId id="264" r:id="rId8"/>
    <p:sldId id="263" r:id="rId9"/>
    <p:sldId id="265" r:id="rId10"/>
    <p:sldId id="261" r:id="rId11"/>
    <p:sldId id="284" r:id="rId12"/>
    <p:sldId id="277" r:id="rId13"/>
    <p:sldId id="267" r:id="rId14"/>
    <p:sldId id="28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00"/>
    <a:srgbClr val="0000FF"/>
    <a:srgbClr val="669900"/>
    <a:srgbClr val="FFFF99"/>
    <a:srgbClr val="66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74" autoAdjust="0"/>
  </p:normalViewPr>
  <p:slideViewPr>
    <p:cSldViewPr>
      <p:cViewPr>
        <p:scale>
          <a:sx n="38" d="100"/>
          <a:sy n="38" d="100"/>
        </p:scale>
        <p:origin x="-1410" y="1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C70F-21BF-4A2F-91D1-D9FB49BE091F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132FF-A241-4172-ACD0-9869495B5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5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3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132FF-A241-4172-ACD0-9869495B5B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1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5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53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8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6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6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1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58366-C073-4B7D-9D2C-7457446728A5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736A-4DAA-4B0A-9082-BC6C9521D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2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3.gif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Tieng%20Anh%20cuc%20hay.pp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438400" y="29718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flower2DivWHT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15000" y="3200400"/>
            <a:ext cx="571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2892628" y="1752600"/>
            <a:ext cx="3048000" cy="1676400"/>
            <a:chOff x="6388" y="2214"/>
            <a:chExt cx="4680" cy="2731"/>
          </a:xfrm>
        </p:grpSpPr>
        <p:sp>
          <p:nvSpPr>
            <p:cNvPr id="3079" name="AutoShape 7"/>
            <p:cNvSpPr>
              <a:spLocks noChangeArrowheads="1"/>
            </p:cNvSpPr>
            <p:nvPr/>
          </p:nvSpPr>
          <p:spPr bwMode="auto">
            <a:xfrm>
              <a:off x="6388" y="2897"/>
              <a:ext cx="4680" cy="1707"/>
            </a:xfrm>
            <a:prstGeom prst="wave">
              <a:avLst>
                <a:gd name="adj1" fmla="val 20644"/>
                <a:gd name="adj2" fmla="val -5144"/>
              </a:avLst>
            </a:prstGeom>
            <a:solidFill>
              <a:srgbClr val="969696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0" name="Group 8"/>
            <p:cNvGrpSpPr>
              <a:grpSpLocks/>
            </p:cNvGrpSpPr>
            <p:nvPr/>
          </p:nvGrpSpPr>
          <p:grpSpPr bwMode="auto">
            <a:xfrm>
              <a:off x="7391" y="2214"/>
              <a:ext cx="2841" cy="2731"/>
              <a:chOff x="3888" y="1872"/>
              <a:chExt cx="3184" cy="2592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4320" y="2675"/>
              <a:ext cx="2201" cy="17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8" r:id="rId4" imgW="751320" imgH="534600" progId="">
                      <p:embed/>
                    </p:oleObj>
                  </mc:Choice>
                  <mc:Fallback>
                    <p:oleObj r:id="rId4" imgW="751320" imgH="534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0" y="2675"/>
                            <a:ext cx="2201" cy="17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4627" y="2369"/>
                <a:ext cx="2445" cy="1237"/>
              </a:xfrm>
              <a:custGeom>
                <a:avLst/>
                <a:gdLst>
                  <a:gd name="T0" fmla="*/ 492 w 2445"/>
                  <a:gd name="T1" fmla="*/ 30 h 1237"/>
                  <a:gd name="T2" fmla="*/ 613 w 2445"/>
                  <a:gd name="T3" fmla="*/ 62 h 1237"/>
                  <a:gd name="T4" fmla="*/ 723 w 2445"/>
                  <a:gd name="T5" fmla="*/ 64 h 1237"/>
                  <a:gd name="T6" fmla="*/ 829 w 2445"/>
                  <a:gd name="T7" fmla="*/ 55 h 1237"/>
                  <a:gd name="T8" fmla="*/ 926 w 2445"/>
                  <a:gd name="T9" fmla="*/ 42 h 1237"/>
                  <a:gd name="T10" fmla="*/ 1016 w 2445"/>
                  <a:gd name="T11" fmla="*/ 40 h 1237"/>
                  <a:gd name="T12" fmla="*/ 1103 w 2445"/>
                  <a:gd name="T13" fmla="*/ 59 h 1237"/>
                  <a:gd name="T14" fmla="*/ 1185 w 2445"/>
                  <a:gd name="T15" fmla="*/ 116 h 1237"/>
                  <a:gd name="T16" fmla="*/ 1265 w 2445"/>
                  <a:gd name="T17" fmla="*/ 121 h 1237"/>
                  <a:gd name="T18" fmla="*/ 1336 w 2445"/>
                  <a:gd name="T19" fmla="*/ 62 h 1237"/>
                  <a:gd name="T20" fmla="*/ 1398 w 2445"/>
                  <a:gd name="T21" fmla="*/ 27 h 1237"/>
                  <a:gd name="T22" fmla="*/ 1457 w 2445"/>
                  <a:gd name="T23" fmla="*/ 13 h 1237"/>
                  <a:gd name="T24" fmla="*/ 1506 w 2445"/>
                  <a:gd name="T25" fmla="*/ 10 h 1237"/>
                  <a:gd name="T26" fmla="*/ 1556 w 2445"/>
                  <a:gd name="T27" fmla="*/ 20 h 1237"/>
                  <a:gd name="T28" fmla="*/ 1606 w 2445"/>
                  <a:gd name="T29" fmla="*/ 32 h 1237"/>
                  <a:gd name="T30" fmla="*/ 1662 w 2445"/>
                  <a:gd name="T31" fmla="*/ 45 h 1237"/>
                  <a:gd name="T32" fmla="*/ 1724 w 2445"/>
                  <a:gd name="T33" fmla="*/ 57 h 1237"/>
                  <a:gd name="T34" fmla="*/ 1795 w 2445"/>
                  <a:gd name="T35" fmla="*/ 59 h 1237"/>
                  <a:gd name="T36" fmla="*/ 1880 w 2445"/>
                  <a:gd name="T37" fmla="*/ 55 h 1237"/>
                  <a:gd name="T38" fmla="*/ 1975 w 2445"/>
                  <a:gd name="T39" fmla="*/ 35 h 1237"/>
                  <a:gd name="T40" fmla="*/ 2035 w 2445"/>
                  <a:gd name="T41" fmla="*/ 42 h 1237"/>
                  <a:gd name="T42" fmla="*/ 2061 w 2445"/>
                  <a:gd name="T43" fmla="*/ 99 h 1237"/>
                  <a:gd name="T44" fmla="*/ 2098 w 2445"/>
                  <a:gd name="T45" fmla="*/ 156 h 1237"/>
                  <a:gd name="T46" fmla="*/ 2134 w 2445"/>
                  <a:gd name="T47" fmla="*/ 195 h 1237"/>
                  <a:gd name="T48" fmla="*/ 2445 w 2445"/>
                  <a:gd name="T49" fmla="*/ 1178 h 1237"/>
                  <a:gd name="T50" fmla="*/ 1381 w 2445"/>
                  <a:gd name="T51" fmla="*/ 1180 h 1237"/>
                  <a:gd name="T52" fmla="*/ 1398 w 2445"/>
                  <a:gd name="T53" fmla="*/ 1198 h 1237"/>
                  <a:gd name="T54" fmla="*/ 1413 w 2445"/>
                  <a:gd name="T55" fmla="*/ 1217 h 1237"/>
                  <a:gd name="T56" fmla="*/ 1405 w 2445"/>
                  <a:gd name="T57" fmla="*/ 1235 h 1237"/>
                  <a:gd name="T58" fmla="*/ 1349 w 2445"/>
                  <a:gd name="T59" fmla="*/ 1237 h 1237"/>
                  <a:gd name="T60" fmla="*/ 1247 w 2445"/>
                  <a:gd name="T61" fmla="*/ 1237 h 1237"/>
                  <a:gd name="T62" fmla="*/ 1139 w 2445"/>
                  <a:gd name="T63" fmla="*/ 1237 h 1237"/>
                  <a:gd name="T64" fmla="*/ 1066 w 2445"/>
                  <a:gd name="T65" fmla="*/ 1237 h 1237"/>
                  <a:gd name="T66" fmla="*/ 1029 w 2445"/>
                  <a:gd name="T67" fmla="*/ 1235 h 1237"/>
                  <a:gd name="T68" fmla="*/ 1014 w 2445"/>
                  <a:gd name="T69" fmla="*/ 1217 h 1237"/>
                  <a:gd name="T70" fmla="*/ 1027 w 2445"/>
                  <a:gd name="T71" fmla="*/ 1198 h 1237"/>
                  <a:gd name="T72" fmla="*/ 1044 w 2445"/>
                  <a:gd name="T73" fmla="*/ 1180 h 1237"/>
                  <a:gd name="T74" fmla="*/ 0 w 2445"/>
                  <a:gd name="T75" fmla="*/ 1178 h 1237"/>
                  <a:gd name="T76" fmla="*/ 285 w 2445"/>
                  <a:gd name="T77" fmla="*/ 185 h 1237"/>
                  <a:gd name="T78" fmla="*/ 319 w 2445"/>
                  <a:gd name="T79" fmla="*/ 158 h 1237"/>
                  <a:gd name="T80" fmla="*/ 352 w 2445"/>
                  <a:gd name="T81" fmla="*/ 119 h 1237"/>
                  <a:gd name="T82" fmla="*/ 375 w 2445"/>
                  <a:gd name="T83" fmla="*/ 72 h 1237"/>
                  <a:gd name="T84" fmla="*/ 416 w 2445"/>
                  <a:gd name="T85" fmla="*/ 52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45" h="1237">
                    <a:moveTo>
                      <a:pt x="427" y="0"/>
                    </a:moveTo>
                    <a:lnTo>
                      <a:pt x="492" y="30"/>
                    </a:lnTo>
                    <a:lnTo>
                      <a:pt x="552" y="50"/>
                    </a:lnTo>
                    <a:lnTo>
                      <a:pt x="613" y="62"/>
                    </a:lnTo>
                    <a:lnTo>
                      <a:pt x="669" y="67"/>
                    </a:lnTo>
                    <a:lnTo>
                      <a:pt x="723" y="64"/>
                    </a:lnTo>
                    <a:lnTo>
                      <a:pt x="777" y="62"/>
                    </a:lnTo>
                    <a:lnTo>
                      <a:pt x="829" y="55"/>
                    </a:lnTo>
                    <a:lnTo>
                      <a:pt x="878" y="47"/>
                    </a:lnTo>
                    <a:lnTo>
                      <a:pt x="926" y="42"/>
                    </a:lnTo>
                    <a:lnTo>
                      <a:pt x="971" y="40"/>
                    </a:lnTo>
                    <a:lnTo>
                      <a:pt x="1016" y="40"/>
                    </a:lnTo>
                    <a:lnTo>
                      <a:pt x="1060" y="47"/>
                    </a:lnTo>
                    <a:lnTo>
                      <a:pt x="1103" y="59"/>
                    </a:lnTo>
                    <a:lnTo>
                      <a:pt x="1144" y="82"/>
                    </a:lnTo>
                    <a:lnTo>
                      <a:pt x="1185" y="116"/>
                    </a:lnTo>
                    <a:lnTo>
                      <a:pt x="1224" y="160"/>
                    </a:lnTo>
                    <a:lnTo>
                      <a:pt x="1265" y="121"/>
                    </a:lnTo>
                    <a:lnTo>
                      <a:pt x="1301" y="87"/>
                    </a:lnTo>
                    <a:lnTo>
                      <a:pt x="1336" y="62"/>
                    </a:lnTo>
                    <a:lnTo>
                      <a:pt x="1368" y="40"/>
                    </a:lnTo>
                    <a:lnTo>
                      <a:pt x="1398" y="27"/>
                    </a:lnTo>
                    <a:lnTo>
                      <a:pt x="1429" y="18"/>
                    </a:lnTo>
                    <a:lnTo>
                      <a:pt x="1457" y="13"/>
                    </a:lnTo>
                    <a:lnTo>
                      <a:pt x="1483" y="10"/>
                    </a:lnTo>
                    <a:lnTo>
                      <a:pt x="1506" y="10"/>
                    </a:lnTo>
                    <a:lnTo>
                      <a:pt x="1530" y="15"/>
                    </a:lnTo>
                    <a:lnTo>
                      <a:pt x="1556" y="20"/>
                    </a:lnTo>
                    <a:lnTo>
                      <a:pt x="1580" y="25"/>
                    </a:lnTo>
                    <a:lnTo>
                      <a:pt x="1606" y="32"/>
                    </a:lnTo>
                    <a:lnTo>
                      <a:pt x="1634" y="40"/>
                    </a:lnTo>
                    <a:lnTo>
                      <a:pt x="1662" y="45"/>
                    </a:lnTo>
                    <a:lnTo>
                      <a:pt x="1692" y="52"/>
                    </a:lnTo>
                    <a:lnTo>
                      <a:pt x="1724" y="57"/>
                    </a:lnTo>
                    <a:lnTo>
                      <a:pt x="1759" y="59"/>
                    </a:lnTo>
                    <a:lnTo>
                      <a:pt x="1795" y="59"/>
                    </a:lnTo>
                    <a:lnTo>
                      <a:pt x="1836" y="59"/>
                    </a:lnTo>
                    <a:lnTo>
                      <a:pt x="1880" y="55"/>
                    </a:lnTo>
                    <a:lnTo>
                      <a:pt x="1925" y="47"/>
                    </a:lnTo>
                    <a:lnTo>
                      <a:pt x="1975" y="35"/>
                    </a:lnTo>
                    <a:lnTo>
                      <a:pt x="2029" y="20"/>
                    </a:lnTo>
                    <a:lnTo>
                      <a:pt x="2035" y="42"/>
                    </a:lnTo>
                    <a:lnTo>
                      <a:pt x="2048" y="69"/>
                    </a:lnTo>
                    <a:lnTo>
                      <a:pt x="2061" y="99"/>
                    </a:lnTo>
                    <a:lnTo>
                      <a:pt x="2078" y="128"/>
                    </a:lnTo>
                    <a:lnTo>
                      <a:pt x="2098" y="156"/>
                    </a:lnTo>
                    <a:lnTo>
                      <a:pt x="2117" y="180"/>
                    </a:lnTo>
                    <a:lnTo>
                      <a:pt x="2134" y="195"/>
                    </a:lnTo>
                    <a:lnTo>
                      <a:pt x="2154" y="202"/>
                    </a:lnTo>
                    <a:lnTo>
                      <a:pt x="2445" y="1178"/>
                    </a:lnTo>
                    <a:lnTo>
                      <a:pt x="1377" y="1178"/>
                    </a:lnTo>
                    <a:lnTo>
                      <a:pt x="1381" y="1180"/>
                    </a:lnTo>
                    <a:lnTo>
                      <a:pt x="1388" y="1188"/>
                    </a:lnTo>
                    <a:lnTo>
                      <a:pt x="1398" y="1198"/>
                    </a:lnTo>
                    <a:lnTo>
                      <a:pt x="1407" y="1208"/>
                    </a:lnTo>
                    <a:lnTo>
                      <a:pt x="1413" y="1217"/>
                    </a:lnTo>
                    <a:lnTo>
                      <a:pt x="1413" y="1227"/>
                    </a:lnTo>
                    <a:lnTo>
                      <a:pt x="1405" y="1235"/>
                    </a:lnTo>
                    <a:lnTo>
                      <a:pt x="1383" y="1237"/>
                    </a:lnTo>
                    <a:lnTo>
                      <a:pt x="1349" y="1237"/>
                    </a:lnTo>
                    <a:lnTo>
                      <a:pt x="1301" y="1237"/>
                    </a:lnTo>
                    <a:lnTo>
                      <a:pt x="1247" y="1237"/>
                    </a:lnTo>
                    <a:lnTo>
                      <a:pt x="1191" y="1237"/>
                    </a:lnTo>
                    <a:lnTo>
                      <a:pt x="1139" y="1237"/>
                    </a:lnTo>
                    <a:lnTo>
                      <a:pt x="1096" y="1237"/>
                    </a:lnTo>
                    <a:lnTo>
                      <a:pt x="1066" y="1237"/>
                    </a:lnTo>
                    <a:lnTo>
                      <a:pt x="1055" y="1237"/>
                    </a:lnTo>
                    <a:lnTo>
                      <a:pt x="1029" y="1235"/>
                    </a:lnTo>
                    <a:lnTo>
                      <a:pt x="1016" y="1227"/>
                    </a:lnTo>
                    <a:lnTo>
                      <a:pt x="1014" y="1217"/>
                    </a:lnTo>
                    <a:lnTo>
                      <a:pt x="1019" y="1208"/>
                    </a:lnTo>
                    <a:lnTo>
                      <a:pt x="1027" y="1198"/>
                    </a:lnTo>
                    <a:lnTo>
                      <a:pt x="1038" y="1188"/>
                    </a:lnTo>
                    <a:lnTo>
                      <a:pt x="1044" y="1180"/>
                    </a:lnTo>
                    <a:lnTo>
                      <a:pt x="1049" y="1178"/>
                    </a:lnTo>
                    <a:lnTo>
                      <a:pt x="0" y="1178"/>
                    </a:lnTo>
                    <a:lnTo>
                      <a:pt x="270" y="190"/>
                    </a:lnTo>
                    <a:lnTo>
                      <a:pt x="285" y="185"/>
                    </a:lnTo>
                    <a:lnTo>
                      <a:pt x="302" y="175"/>
                    </a:lnTo>
                    <a:lnTo>
                      <a:pt x="319" y="158"/>
                    </a:lnTo>
                    <a:lnTo>
                      <a:pt x="337" y="141"/>
                    </a:lnTo>
                    <a:lnTo>
                      <a:pt x="352" y="119"/>
                    </a:lnTo>
                    <a:lnTo>
                      <a:pt x="365" y="96"/>
                    </a:lnTo>
                    <a:lnTo>
                      <a:pt x="375" y="72"/>
                    </a:lnTo>
                    <a:lnTo>
                      <a:pt x="384" y="50"/>
                    </a:lnTo>
                    <a:lnTo>
                      <a:pt x="416" y="52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5680" y="3493"/>
                <a:ext cx="317" cy="89"/>
              </a:xfrm>
              <a:custGeom>
                <a:avLst/>
                <a:gdLst>
                  <a:gd name="T0" fmla="*/ 0 w 317"/>
                  <a:gd name="T1" fmla="*/ 89 h 89"/>
                  <a:gd name="T2" fmla="*/ 317 w 317"/>
                  <a:gd name="T3" fmla="*/ 89 h 89"/>
                  <a:gd name="T4" fmla="*/ 298 w 317"/>
                  <a:gd name="T5" fmla="*/ 79 h 89"/>
                  <a:gd name="T6" fmla="*/ 278 w 317"/>
                  <a:gd name="T7" fmla="*/ 66 h 89"/>
                  <a:gd name="T8" fmla="*/ 259 w 317"/>
                  <a:gd name="T9" fmla="*/ 52 h 89"/>
                  <a:gd name="T10" fmla="*/ 242 w 317"/>
                  <a:gd name="T11" fmla="*/ 37 h 89"/>
                  <a:gd name="T12" fmla="*/ 225 w 317"/>
                  <a:gd name="T13" fmla="*/ 22 h 89"/>
                  <a:gd name="T14" fmla="*/ 207 w 317"/>
                  <a:gd name="T15" fmla="*/ 10 h 89"/>
                  <a:gd name="T16" fmla="*/ 190 w 317"/>
                  <a:gd name="T17" fmla="*/ 2 h 89"/>
                  <a:gd name="T18" fmla="*/ 171 w 317"/>
                  <a:gd name="T19" fmla="*/ 0 h 89"/>
                  <a:gd name="T20" fmla="*/ 143 w 317"/>
                  <a:gd name="T21" fmla="*/ 2 h 89"/>
                  <a:gd name="T22" fmla="*/ 117 w 317"/>
                  <a:gd name="T23" fmla="*/ 12 h 89"/>
                  <a:gd name="T24" fmla="*/ 95 w 317"/>
                  <a:gd name="T25" fmla="*/ 24 h 89"/>
                  <a:gd name="T26" fmla="*/ 76 w 317"/>
                  <a:gd name="T27" fmla="*/ 37 h 89"/>
                  <a:gd name="T28" fmla="*/ 56 w 317"/>
                  <a:gd name="T29" fmla="*/ 54 h 89"/>
                  <a:gd name="T30" fmla="*/ 39 w 317"/>
                  <a:gd name="T31" fmla="*/ 66 h 89"/>
                  <a:gd name="T32" fmla="*/ 20 w 317"/>
                  <a:gd name="T33" fmla="*/ 79 h 89"/>
                  <a:gd name="T34" fmla="*/ 0 w 317"/>
                  <a:gd name="T35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89">
                    <a:moveTo>
                      <a:pt x="0" y="89"/>
                    </a:moveTo>
                    <a:lnTo>
                      <a:pt x="317" y="89"/>
                    </a:lnTo>
                    <a:lnTo>
                      <a:pt x="298" y="79"/>
                    </a:lnTo>
                    <a:lnTo>
                      <a:pt x="278" y="66"/>
                    </a:lnTo>
                    <a:lnTo>
                      <a:pt x="259" y="52"/>
                    </a:lnTo>
                    <a:lnTo>
                      <a:pt x="242" y="37"/>
                    </a:lnTo>
                    <a:lnTo>
                      <a:pt x="225" y="22"/>
                    </a:lnTo>
                    <a:lnTo>
                      <a:pt x="207" y="10"/>
                    </a:lnTo>
                    <a:lnTo>
                      <a:pt x="190" y="2"/>
                    </a:lnTo>
                    <a:lnTo>
                      <a:pt x="171" y="0"/>
                    </a:lnTo>
                    <a:lnTo>
                      <a:pt x="143" y="2"/>
                    </a:lnTo>
                    <a:lnTo>
                      <a:pt x="117" y="12"/>
                    </a:lnTo>
                    <a:lnTo>
                      <a:pt x="95" y="24"/>
                    </a:lnTo>
                    <a:lnTo>
                      <a:pt x="76" y="37"/>
                    </a:lnTo>
                    <a:lnTo>
                      <a:pt x="56" y="54"/>
                    </a:lnTo>
                    <a:lnTo>
                      <a:pt x="39" y="66"/>
                    </a:lnTo>
                    <a:lnTo>
                      <a:pt x="20" y="7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4683" y="2517"/>
                <a:ext cx="304" cy="936"/>
              </a:xfrm>
              <a:custGeom>
                <a:avLst/>
                <a:gdLst>
                  <a:gd name="T0" fmla="*/ 240 w 304"/>
                  <a:gd name="T1" fmla="*/ 69 h 936"/>
                  <a:gd name="T2" fmla="*/ 0 w 304"/>
                  <a:gd name="T3" fmla="*/ 936 h 936"/>
                  <a:gd name="T4" fmla="*/ 15 w 304"/>
                  <a:gd name="T5" fmla="*/ 927 h 936"/>
                  <a:gd name="T6" fmla="*/ 32 w 304"/>
                  <a:gd name="T7" fmla="*/ 912 h 936"/>
                  <a:gd name="T8" fmla="*/ 50 w 304"/>
                  <a:gd name="T9" fmla="*/ 892 h 936"/>
                  <a:gd name="T10" fmla="*/ 69 w 304"/>
                  <a:gd name="T11" fmla="*/ 872 h 936"/>
                  <a:gd name="T12" fmla="*/ 86 w 304"/>
                  <a:gd name="T13" fmla="*/ 850 h 936"/>
                  <a:gd name="T14" fmla="*/ 104 w 304"/>
                  <a:gd name="T15" fmla="*/ 830 h 936"/>
                  <a:gd name="T16" fmla="*/ 119 w 304"/>
                  <a:gd name="T17" fmla="*/ 808 h 936"/>
                  <a:gd name="T18" fmla="*/ 130 w 304"/>
                  <a:gd name="T19" fmla="*/ 789 h 936"/>
                  <a:gd name="T20" fmla="*/ 304 w 304"/>
                  <a:gd name="T21" fmla="*/ 0 h 936"/>
                  <a:gd name="T22" fmla="*/ 300 w 304"/>
                  <a:gd name="T23" fmla="*/ 8 h 936"/>
                  <a:gd name="T24" fmla="*/ 294 w 304"/>
                  <a:gd name="T25" fmla="*/ 17 h 936"/>
                  <a:gd name="T26" fmla="*/ 285 w 304"/>
                  <a:gd name="T27" fmla="*/ 27 h 936"/>
                  <a:gd name="T28" fmla="*/ 278 w 304"/>
                  <a:gd name="T29" fmla="*/ 37 h 936"/>
                  <a:gd name="T30" fmla="*/ 268 w 304"/>
                  <a:gd name="T31" fmla="*/ 47 h 936"/>
                  <a:gd name="T32" fmla="*/ 259 w 304"/>
                  <a:gd name="T33" fmla="*/ 54 h 936"/>
                  <a:gd name="T34" fmla="*/ 250 w 304"/>
                  <a:gd name="T35" fmla="*/ 62 h 936"/>
                  <a:gd name="T36" fmla="*/ 240 w 304"/>
                  <a:gd name="T37" fmla="*/ 69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4" h="936">
                    <a:moveTo>
                      <a:pt x="240" y="69"/>
                    </a:moveTo>
                    <a:lnTo>
                      <a:pt x="0" y="936"/>
                    </a:lnTo>
                    <a:lnTo>
                      <a:pt x="15" y="927"/>
                    </a:lnTo>
                    <a:lnTo>
                      <a:pt x="32" y="912"/>
                    </a:lnTo>
                    <a:lnTo>
                      <a:pt x="50" y="892"/>
                    </a:lnTo>
                    <a:lnTo>
                      <a:pt x="69" y="872"/>
                    </a:lnTo>
                    <a:lnTo>
                      <a:pt x="86" y="850"/>
                    </a:lnTo>
                    <a:lnTo>
                      <a:pt x="104" y="830"/>
                    </a:lnTo>
                    <a:lnTo>
                      <a:pt x="119" y="808"/>
                    </a:lnTo>
                    <a:lnTo>
                      <a:pt x="130" y="789"/>
                    </a:lnTo>
                    <a:lnTo>
                      <a:pt x="304" y="0"/>
                    </a:lnTo>
                    <a:lnTo>
                      <a:pt x="300" y="8"/>
                    </a:lnTo>
                    <a:lnTo>
                      <a:pt x="294" y="17"/>
                    </a:lnTo>
                    <a:lnTo>
                      <a:pt x="285" y="27"/>
                    </a:lnTo>
                    <a:lnTo>
                      <a:pt x="278" y="37"/>
                    </a:lnTo>
                    <a:lnTo>
                      <a:pt x="268" y="47"/>
                    </a:lnTo>
                    <a:lnTo>
                      <a:pt x="259" y="54"/>
                    </a:lnTo>
                    <a:lnTo>
                      <a:pt x="250" y="62"/>
                    </a:lnTo>
                    <a:lnTo>
                      <a:pt x="240" y="69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5859" y="3259"/>
                <a:ext cx="1006" cy="207"/>
              </a:xfrm>
              <a:custGeom>
                <a:avLst/>
                <a:gdLst>
                  <a:gd name="T0" fmla="*/ 0 w 1006"/>
                  <a:gd name="T1" fmla="*/ 145 h 207"/>
                  <a:gd name="T2" fmla="*/ 56 w 1006"/>
                  <a:gd name="T3" fmla="*/ 88 h 207"/>
                  <a:gd name="T4" fmla="*/ 119 w 1006"/>
                  <a:gd name="T5" fmla="*/ 47 h 207"/>
                  <a:gd name="T6" fmla="*/ 184 w 1006"/>
                  <a:gd name="T7" fmla="*/ 19 h 207"/>
                  <a:gd name="T8" fmla="*/ 251 w 1006"/>
                  <a:gd name="T9" fmla="*/ 5 h 207"/>
                  <a:gd name="T10" fmla="*/ 322 w 1006"/>
                  <a:gd name="T11" fmla="*/ 0 h 207"/>
                  <a:gd name="T12" fmla="*/ 393 w 1006"/>
                  <a:gd name="T13" fmla="*/ 2 h 207"/>
                  <a:gd name="T14" fmla="*/ 464 w 1006"/>
                  <a:gd name="T15" fmla="*/ 12 h 207"/>
                  <a:gd name="T16" fmla="*/ 535 w 1006"/>
                  <a:gd name="T17" fmla="*/ 24 h 207"/>
                  <a:gd name="T18" fmla="*/ 604 w 1006"/>
                  <a:gd name="T19" fmla="*/ 42 h 207"/>
                  <a:gd name="T20" fmla="*/ 671 w 1006"/>
                  <a:gd name="T21" fmla="*/ 61 h 207"/>
                  <a:gd name="T22" fmla="*/ 736 w 1006"/>
                  <a:gd name="T23" fmla="*/ 79 h 207"/>
                  <a:gd name="T24" fmla="*/ 797 w 1006"/>
                  <a:gd name="T25" fmla="*/ 93 h 207"/>
                  <a:gd name="T26" fmla="*/ 853 w 1006"/>
                  <a:gd name="T27" fmla="*/ 103 h 207"/>
                  <a:gd name="T28" fmla="*/ 904 w 1006"/>
                  <a:gd name="T29" fmla="*/ 108 h 207"/>
                  <a:gd name="T30" fmla="*/ 950 w 1006"/>
                  <a:gd name="T31" fmla="*/ 103 h 207"/>
                  <a:gd name="T32" fmla="*/ 986 w 1006"/>
                  <a:gd name="T33" fmla="*/ 91 h 207"/>
                  <a:gd name="T34" fmla="*/ 1006 w 1006"/>
                  <a:gd name="T35" fmla="*/ 123 h 207"/>
                  <a:gd name="T36" fmla="*/ 961 w 1006"/>
                  <a:gd name="T37" fmla="*/ 140 h 207"/>
                  <a:gd name="T38" fmla="*/ 913 w 1006"/>
                  <a:gd name="T39" fmla="*/ 145 h 207"/>
                  <a:gd name="T40" fmla="*/ 861 w 1006"/>
                  <a:gd name="T41" fmla="*/ 143 h 207"/>
                  <a:gd name="T42" fmla="*/ 807 w 1006"/>
                  <a:gd name="T43" fmla="*/ 135 h 207"/>
                  <a:gd name="T44" fmla="*/ 751 w 1006"/>
                  <a:gd name="T45" fmla="*/ 123 h 207"/>
                  <a:gd name="T46" fmla="*/ 693 w 1006"/>
                  <a:gd name="T47" fmla="*/ 106 h 207"/>
                  <a:gd name="T48" fmla="*/ 633 w 1006"/>
                  <a:gd name="T49" fmla="*/ 91 h 207"/>
                  <a:gd name="T50" fmla="*/ 568 w 1006"/>
                  <a:gd name="T51" fmla="*/ 74 h 207"/>
                  <a:gd name="T52" fmla="*/ 503 w 1006"/>
                  <a:gd name="T53" fmla="*/ 61 h 207"/>
                  <a:gd name="T54" fmla="*/ 436 w 1006"/>
                  <a:gd name="T55" fmla="*/ 54 h 207"/>
                  <a:gd name="T56" fmla="*/ 367 w 1006"/>
                  <a:gd name="T57" fmla="*/ 51 h 207"/>
                  <a:gd name="T58" fmla="*/ 296 w 1006"/>
                  <a:gd name="T59" fmla="*/ 59 h 207"/>
                  <a:gd name="T60" fmla="*/ 225 w 1006"/>
                  <a:gd name="T61" fmla="*/ 76 h 207"/>
                  <a:gd name="T62" fmla="*/ 151 w 1006"/>
                  <a:gd name="T63" fmla="*/ 106 h 207"/>
                  <a:gd name="T64" fmla="*/ 76 w 1006"/>
                  <a:gd name="T65" fmla="*/ 148 h 207"/>
                  <a:gd name="T66" fmla="*/ 0 w 1006"/>
                  <a:gd name="T67" fmla="*/ 207 h 207"/>
                  <a:gd name="T68" fmla="*/ 2 w 1006"/>
                  <a:gd name="T69" fmla="*/ 194 h 207"/>
                  <a:gd name="T70" fmla="*/ 2 w 1006"/>
                  <a:gd name="T71" fmla="*/ 180 h 207"/>
                  <a:gd name="T72" fmla="*/ 2 w 1006"/>
                  <a:gd name="T73" fmla="*/ 162 h 207"/>
                  <a:gd name="T74" fmla="*/ 0 w 1006"/>
                  <a:gd name="T75" fmla="*/ 145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06" h="207">
                    <a:moveTo>
                      <a:pt x="0" y="145"/>
                    </a:moveTo>
                    <a:lnTo>
                      <a:pt x="56" y="88"/>
                    </a:lnTo>
                    <a:lnTo>
                      <a:pt x="119" y="47"/>
                    </a:lnTo>
                    <a:lnTo>
                      <a:pt x="184" y="19"/>
                    </a:lnTo>
                    <a:lnTo>
                      <a:pt x="251" y="5"/>
                    </a:lnTo>
                    <a:lnTo>
                      <a:pt x="322" y="0"/>
                    </a:lnTo>
                    <a:lnTo>
                      <a:pt x="393" y="2"/>
                    </a:lnTo>
                    <a:lnTo>
                      <a:pt x="464" y="12"/>
                    </a:lnTo>
                    <a:lnTo>
                      <a:pt x="535" y="24"/>
                    </a:lnTo>
                    <a:lnTo>
                      <a:pt x="604" y="42"/>
                    </a:lnTo>
                    <a:lnTo>
                      <a:pt x="671" y="61"/>
                    </a:lnTo>
                    <a:lnTo>
                      <a:pt x="736" y="79"/>
                    </a:lnTo>
                    <a:lnTo>
                      <a:pt x="797" y="93"/>
                    </a:lnTo>
                    <a:lnTo>
                      <a:pt x="853" y="103"/>
                    </a:lnTo>
                    <a:lnTo>
                      <a:pt x="904" y="108"/>
                    </a:lnTo>
                    <a:lnTo>
                      <a:pt x="950" y="103"/>
                    </a:lnTo>
                    <a:lnTo>
                      <a:pt x="986" y="91"/>
                    </a:lnTo>
                    <a:lnTo>
                      <a:pt x="1006" y="123"/>
                    </a:lnTo>
                    <a:lnTo>
                      <a:pt x="961" y="140"/>
                    </a:lnTo>
                    <a:lnTo>
                      <a:pt x="913" y="145"/>
                    </a:lnTo>
                    <a:lnTo>
                      <a:pt x="861" y="143"/>
                    </a:lnTo>
                    <a:lnTo>
                      <a:pt x="807" y="135"/>
                    </a:lnTo>
                    <a:lnTo>
                      <a:pt x="751" y="123"/>
                    </a:lnTo>
                    <a:lnTo>
                      <a:pt x="693" y="106"/>
                    </a:lnTo>
                    <a:lnTo>
                      <a:pt x="633" y="91"/>
                    </a:lnTo>
                    <a:lnTo>
                      <a:pt x="568" y="74"/>
                    </a:lnTo>
                    <a:lnTo>
                      <a:pt x="503" y="61"/>
                    </a:lnTo>
                    <a:lnTo>
                      <a:pt x="436" y="54"/>
                    </a:lnTo>
                    <a:lnTo>
                      <a:pt x="367" y="51"/>
                    </a:lnTo>
                    <a:lnTo>
                      <a:pt x="296" y="59"/>
                    </a:lnTo>
                    <a:lnTo>
                      <a:pt x="225" y="76"/>
                    </a:lnTo>
                    <a:lnTo>
                      <a:pt x="151" y="106"/>
                    </a:lnTo>
                    <a:lnTo>
                      <a:pt x="76" y="148"/>
                    </a:lnTo>
                    <a:lnTo>
                      <a:pt x="0" y="207"/>
                    </a:lnTo>
                    <a:lnTo>
                      <a:pt x="2" y="194"/>
                    </a:lnTo>
                    <a:lnTo>
                      <a:pt x="2" y="180"/>
                    </a:lnTo>
                    <a:lnTo>
                      <a:pt x="2" y="162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5876" y="3338"/>
                <a:ext cx="1120" cy="189"/>
              </a:xfrm>
              <a:custGeom>
                <a:avLst/>
                <a:gdLst>
                  <a:gd name="T0" fmla="*/ 0 w 1120"/>
                  <a:gd name="T1" fmla="*/ 140 h 189"/>
                  <a:gd name="T2" fmla="*/ 74 w 1120"/>
                  <a:gd name="T3" fmla="*/ 86 h 189"/>
                  <a:gd name="T4" fmla="*/ 145 w 1120"/>
                  <a:gd name="T5" fmla="*/ 46 h 189"/>
                  <a:gd name="T6" fmla="*/ 216 w 1120"/>
                  <a:gd name="T7" fmla="*/ 19 h 189"/>
                  <a:gd name="T8" fmla="*/ 285 w 1120"/>
                  <a:gd name="T9" fmla="*/ 5 h 189"/>
                  <a:gd name="T10" fmla="*/ 354 w 1120"/>
                  <a:gd name="T11" fmla="*/ 0 h 189"/>
                  <a:gd name="T12" fmla="*/ 421 w 1120"/>
                  <a:gd name="T13" fmla="*/ 2 h 189"/>
                  <a:gd name="T14" fmla="*/ 488 w 1120"/>
                  <a:gd name="T15" fmla="*/ 9 h 189"/>
                  <a:gd name="T16" fmla="*/ 553 w 1120"/>
                  <a:gd name="T17" fmla="*/ 22 h 189"/>
                  <a:gd name="T18" fmla="*/ 616 w 1120"/>
                  <a:gd name="T19" fmla="*/ 37 h 189"/>
                  <a:gd name="T20" fmla="*/ 676 w 1120"/>
                  <a:gd name="T21" fmla="*/ 51 h 189"/>
                  <a:gd name="T22" fmla="*/ 736 w 1120"/>
                  <a:gd name="T23" fmla="*/ 66 h 189"/>
                  <a:gd name="T24" fmla="*/ 792 w 1120"/>
                  <a:gd name="T25" fmla="*/ 78 h 189"/>
                  <a:gd name="T26" fmla="*/ 849 w 1120"/>
                  <a:gd name="T27" fmla="*/ 86 h 189"/>
                  <a:gd name="T28" fmla="*/ 900 w 1120"/>
                  <a:gd name="T29" fmla="*/ 86 h 189"/>
                  <a:gd name="T30" fmla="*/ 952 w 1120"/>
                  <a:gd name="T31" fmla="*/ 76 h 189"/>
                  <a:gd name="T32" fmla="*/ 1000 w 1120"/>
                  <a:gd name="T33" fmla="*/ 59 h 189"/>
                  <a:gd name="T34" fmla="*/ 1010 w 1120"/>
                  <a:gd name="T35" fmla="*/ 69 h 189"/>
                  <a:gd name="T36" fmla="*/ 1021 w 1120"/>
                  <a:gd name="T37" fmla="*/ 81 h 189"/>
                  <a:gd name="T38" fmla="*/ 1034 w 1120"/>
                  <a:gd name="T39" fmla="*/ 96 h 189"/>
                  <a:gd name="T40" fmla="*/ 1051 w 1120"/>
                  <a:gd name="T41" fmla="*/ 113 h 189"/>
                  <a:gd name="T42" fmla="*/ 1067 w 1120"/>
                  <a:gd name="T43" fmla="*/ 130 h 189"/>
                  <a:gd name="T44" fmla="*/ 1084 w 1120"/>
                  <a:gd name="T45" fmla="*/ 145 h 189"/>
                  <a:gd name="T46" fmla="*/ 1101 w 1120"/>
                  <a:gd name="T47" fmla="*/ 160 h 189"/>
                  <a:gd name="T48" fmla="*/ 1120 w 1120"/>
                  <a:gd name="T49" fmla="*/ 170 h 189"/>
                  <a:gd name="T50" fmla="*/ 533 w 1120"/>
                  <a:gd name="T51" fmla="*/ 170 h 189"/>
                  <a:gd name="T52" fmla="*/ 521 w 1120"/>
                  <a:gd name="T53" fmla="*/ 157 h 189"/>
                  <a:gd name="T54" fmla="*/ 503 w 1120"/>
                  <a:gd name="T55" fmla="*/ 145 h 189"/>
                  <a:gd name="T56" fmla="*/ 480 w 1120"/>
                  <a:gd name="T57" fmla="*/ 133 h 189"/>
                  <a:gd name="T58" fmla="*/ 456 w 1120"/>
                  <a:gd name="T59" fmla="*/ 125 h 189"/>
                  <a:gd name="T60" fmla="*/ 426 w 1120"/>
                  <a:gd name="T61" fmla="*/ 115 h 189"/>
                  <a:gd name="T62" fmla="*/ 395 w 1120"/>
                  <a:gd name="T63" fmla="*/ 110 h 189"/>
                  <a:gd name="T64" fmla="*/ 361 w 1120"/>
                  <a:gd name="T65" fmla="*/ 108 h 189"/>
                  <a:gd name="T66" fmla="*/ 328 w 1120"/>
                  <a:gd name="T67" fmla="*/ 106 h 189"/>
                  <a:gd name="T68" fmla="*/ 292 w 1120"/>
                  <a:gd name="T69" fmla="*/ 106 h 189"/>
                  <a:gd name="T70" fmla="*/ 257 w 1120"/>
                  <a:gd name="T71" fmla="*/ 110 h 189"/>
                  <a:gd name="T72" fmla="*/ 223 w 1120"/>
                  <a:gd name="T73" fmla="*/ 115 h 189"/>
                  <a:gd name="T74" fmla="*/ 190 w 1120"/>
                  <a:gd name="T75" fmla="*/ 123 h 189"/>
                  <a:gd name="T76" fmla="*/ 158 w 1120"/>
                  <a:gd name="T77" fmla="*/ 135 h 189"/>
                  <a:gd name="T78" fmla="*/ 128 w 1120"/>
                  <a:gd name="T79" fmla="*/ 150 h 189"/>
                  <a:gd name="T80" fmla="*/ 102 w 1120"/>
                  <a:gd name="T81" fmla="*/ 167 h 189"/>
                  <a:gd name="T82" fmla="*/ 78 w 1120"/>
                  <a:gd name="T83" fmla="*/ 189 h 189"/>
                  <a:gd name="T84" fmla="*/ 72 w 1120"/>
                  <a:gd name="T85" fmla="*/ 182 h 189"/>
                  <a:gd name="T86" fmla="*/ 63 w 1120"/>
                  <a:gd name="T87" fmla="*/ 175 h 189"/>
                  <a:gd name="T88" fmla="*/ 54 w 1120"/>
                  <a:gd name="T89" fmla="*/ 170 h 189"/>
                  <a:gd name="T90" fmla="*/ 46 w 1120"/>
                  <a:gd name="T91" fmla="*/ 162 h 189"/>
                  <a:gd name="T92" fmla="*/ 35 w 1120"/>
                  <a:gd name="T93" fmla="*/ 155 h 189"/>
                  <a:gd name="T94" fmla="*/ 26 w 1120"/>
                  <a:gd name="T95" fmla="*/ 150 h 189"/>
                  <a:gd name="T96" fmla="*/ 13 w 1120"/>
                  <a:gd name="T97" fmla="*/ 145 h 189"/>
                  <a:gd name="T98" fmla="*/ 0 w 1120"/>
                  <a:gd name="T99" fmla="*/ 14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20" h="189">
                    <a:moveTo>
                      <a:pt x="0" y="140"/>
                    </a:moveTo>
                    <a:lnTo>
                      <a:pt x="74" y="86"/>
                    </a:lnTo>
                    <a:lnTo>
                      <a:pt x="145" y="46"/>
                    </a:lnTo>
                    <a:lnTo>
                      <a:pt x="216" y="19"/>
                    </a:lnTo>
                    <a:lnTo>
                      <a:pt x="285" y="5"/>
                    </a:lnTo>
                    <a:lnTo>
                      <a:pt x="354" y="0"/>
                    </a:lnTo>
                    <a:lnTo>
                      <a:pt x="421" y="2"/>
                    </a:lnTo>
                    <a:lnTo>
                      <a:pt x="488" y="9"/>
                    </a:lnTo>
                    <a:lnTo>
                      <a:pt x="553" y="22"/>
                    </a:lnTo>
                    <a:lnTo>
                      <a:pt x="616" y="37"/>
                    </a:lnTo>
                    <a:lnTo>
                      <a:pt x="676" y="51"/>
                    </a:lnTo>
                    <a:lnTo>
                      <a:pt x="736" y="66"/>
                    </a:lnTo>
                    <a:lnTo>
                      <a:pt x="792" y="78"/>
                    </a:lnTo>
                    <a:lnTo>
                      <a:pt x="849" y="86"/>
                    </a:lnTo>
                    <a:lnTo>
                      <a:pt x="900" y="86"/>
                    </a:lnTo>
                    <a:lnTo>
                      <a:pt x="952" y="76"/>
                    </a:lnTo>
                    <a:lnTo>
                      <a:pt x="1000" y="59"/>
                    </a:lnTo>
                    <a:lnTo>
                      <a:pt x="1010" y="69"/>
                    </a:lnTo>
                    <a:lnTo>
                      <a:pt x="1021" y="81"/>
                    </a:lnTo>
                    <a:lnTo>
                      <a:pt x="1034" y="96"/>
                    </a:lnTo>
                    <a:lnTo>
                      <a:pt x="1051" y="113"/>
                    </a:lnTo>
                    <a:lnTo>
                      <a:pt x="1067" y="130"/>
                    </a:lnTo>
                    <a:lnTo>
                      <a:pt x="1084" y="145"/>
                    </a:lnTo>
                    <a:lnTo>
                      <a:pt x="1101" y="160"/>
                    </a:lnTo>
                    <a:lnTo>
                      <a:pt x="1120" y="170"/>
                    </a:lnTo>
                    <a:lnTo>
                      <a:pt x="533" y="170"/>
                    </a:lnTo>
                    <a:lnTo>
                      <a:pt x="521" y="157"/>
                    </a:lnTo>
                    <a:lnTo>
                      <a:pt x="503" y="145"/>
                    </a:lnTo>
                    <a:lnTo>
                      <a:pt x="480" y="133"/>
                    </a:lnTo>
                    <a:lnTo>
                      <a:pt x="456" y="125"/>
                    </a:lnTo>
                    <a:lnTo>
                      <a:pt x="426" y="115"/>
                    </a:lnTo>
                    <a:lnTo>
                      <a:pt x="395" y="110"/>
                    </a:lnTo>
                    <a:lnTo>
                      <a:pt x="361" y="108"/>
                    </a:lnTo>
                    <a:lnTo>
                      <a:pt x="328" y="106"/>
                    </a:lnTo>
                    <a:lnTo>
                      <a:pt x="292" y="106"/>
                    </a:lnTo>
                    <a:lnTo>
                      <a:pt x="257" y="110"/>
                    </a:lnTo>
                    <a:lnTo>
                      <a:pt x="223" y="115"/>
                    </a:lnTo>
                    <a:lnTo>
                      <a:pt x="190" y="123"/>
                    </a:lnTo>
                    <a:lnTo>
                      <a:pt x="158" y="135"/>
                    </a:lnTo>
                    <a:lnTo>
                      <a:pt x="128" y="150"/>
                    </a:lnTo>
                    <a:lnTo>
                      <a:pt x="102" y="167"/>
                    </a:lnTo>
                    <a:lnTo>
                      <a:pt x="78" y="189"/>
                    </a:lnTo>
                    <a:lnTo>
                      <a:pt x="72" y="182"/>
                    </a:lnTo>
                    <a:lnTo>
                      <a:pt x="63" y="175"/>
                    </a:lnTo>
                    <a:lnTo>
                      <a:pt x="54" y="170"/>
                    </a:lnTo>
                    <a:lnTo>
                      <a:pt x="46" y="162"/>
                    </a:lnTo>
                    <a:lnTo>
                      <a:pt x="35" y="155"/>
                    </a:lnTo>
                    <a:lnTo>
                      <a:pt x="26" y="150"/>
                    </a:lnTo>
                    <a:lnTo>
                      <a:pt x="13" y="145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4668" y="3404"/>
                <a:ext cx="1124" cy="123"/>
              </a:xfrm>
              <a:custGeom>
                <a:avLst/>
                <a:gdLst>
                  <a:gd name="T0" fmla="*/ 9 w 1124"/>
                  <a:gd name="T1" fmla="*/ 91 h 123"/>
                  <a:gd name="T2" fmla="*/ 32 w 1124"/>
                  <a:gd name="T3" fmla="*/ 72 h 123"/>
                  <a:gd name="T4" fmla="*/ 58 w 1124"/>
                  <a:gd name="T5" fmla="*/ 47 h 123"/>
                  <a:gd name="T6" fmla="*/ 82 w 1124"/>
                  <a:gd name="T7" fmla="*/ 25 h 123"/>
                  <a:gd name="T8" fmla="*/ 207 w 1124"/>
                  <a:gd name="T9" fmla="*/ 47 h 123"/>
                  <a:gd name="T10" fmla="*/ 401 w 1124"/>
                  <a:gd name="T11" fmla="*/ 76 h 123"/>
                  <a:gd name="T12" fmla="*/ 552 w 1124"/>
                  <a:gd name="T13" fmla="*/ 72 h 123"/>
                  <a:gd name="T14" fmla="*/ 669 w 1124"/>
                  <a:gd name="T15" fmla="*/ 49 h 123"/>
                  <a:gd name="T16" fmla="*/ 766 w 1124"/>
                  <a:gd name="T17" fmla="*/ 22 h 123"/>
                  <a:gd name="T18" fmla="*/ 855 w 1124"/>
                  <a:gd name="T19" fmla="*/ 3 h 123"/>
                  <a:gd name="T20" fmla="*/ 950 w 1124"/>
                  <a:gd name="T21" fmla="*/ 5 h 123"/>
                  <a:gd name="T22" fmla="*/ 1060 w 1124"/>
                  <a:gd name="T23" fmla="*/ 42 h 123"/>
                  <a:gd name="T24" fmla="*/ 1116 w 1124"/>
                  <a:gd name="T25" fmla="*/ 81 h 123"/>
                  <a:gd name="T26" fmla="*/ 1094 w 1124"/>
                  <a:gd name="T27" fmla="*/ 94 h 123"/>
                  <a:gd name="T28" fmla="*/ 1075 w 1124"/>
                  <a:gd name="T29" fmla="*/ 109 h 123"/>
                  <a:gd name="T30" fmla="*/ 1057 w 1124"/>
                  <a:gd name="T31" fmla="*/ 118 h 123"/>
                  <a:gd name="T32" fmla="*/ 1038 w 1124"/>
                  <a:gd name="T33" fmla="*/ 109 h 123"/>
                  <a:gd name="T34" fmla="*/ 1001 w 1124"/>
                  <a:gd name="T35" fmla="*/ 86 h 123"/>
                  <a:gd name="T36" fmla="*/ 960 w 1124"/>
                  <a:gd name="T37" fmla="*/ 72 h 123"/>
                  <a:gd name="T38" fmla="*/ 917 w 1124"/>
                  <a:gd name="T39" fmla="*/ 64 h 123"/>
                  <a:gd name="T40" fmla="*/ 870 w 1124"/>
                  <a:gd name="T41" fmla="*/ 62 h 123"/>
                  <a:gd name="T42" fmla="*/ 820 w 1124"/>
                  <a:gd name="T43" fmla="*/ 64 h 123"/>
                  <a:gd name="T44" fmla="*/ 773 w 1124"/>
                  <a:gd name="T45" fmla="*/ 76 h 123"/>
                  <a:gd name="T46" fmla="*/ 725 w 1124"/>
                  <a:gd name="T47" fmla="*/ 91 h 123"/>
                  <a:gd name="T48" fmla="*/ 675 w 1124"/>
                  <a:gd name="T49" fmla="*/ 101 h 123"/>
                  <a:gd name="T50" fmla="*/ 593 w 1124"/>
                  <a:gd name="T51" fmla="*/ 101 h 123"/>
                  <a:gd name="T52" fmla="*/ 490 w 1124"/>
                  <a:gd name="T53" fmla="*/ 101 h 123"/>
                  <a:gd name="T54" fmla="*/ 375 w 1124"/>
                  <a:gd name="T55" fmla="*/ 101 h 123"/>
                  <a:gd name="T56" fmla="*/ 259 w 1124"/>
                  <a:gd name="T57" fmla="*/ 99 h 123"/>
                  <a:gd name="T58" fmla="*/ 153 w 1124"/>
                  <a:gd name="T59" fmla="*/ 99 h 123"/>
                  <a:gd name="T60" fmla="*/ 67 w 1124"/>
                  <a:gd name="T61" fmla="*/ 99 h 123"/>
                  <a:gd name="T62" fmla="*/ 13 w 1124"/>
                  <a:gd name="T63" fmla="*/ 9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4" h="123">
                    <a:moveTo>
                      <a:pt x="0" y="99"/>
                    </a:moveTo>
                    <a:lnTo>
                      <a:pt x="9" y="91"/>
                    </a:lnTo>
                    <a:lnTo>
                      <a:pt x="19" y="84"/>
                    </a:lnTo>
                    <a:lnTo>
                      <a:pt x="32" y="72"/>
                    </a:lnTo>
                    <a:lnTo>
                      <a:pt x="45" y="59"/>
                    </a:lnTo>
                    <a:lnTo>
                      <a:pt x="58" y="47"/>
                    </a:lnTo>
                    <a:lnTo>
                      <a:pt x="71" y="35"/>
                    </a:lnTo>
                    <a:lnTo>
                      <a:pt x="82" y="25"/>
                    </a:lnTo>
                    <a:lnTo>
                      <a:pt x="88" y="17"/>
                    </a:lnTo>
                    <a:lnTo>
                      <a:pt x="207" y="47"/>
                    </a:lnTo>
                    <a:lnTo>
                      <a:pt x="311" y="67"/>
                    </a:lnTo>
                    <a:lnTo>
                      <a:pt x="401" y="76"/>
                    </a:lnTo>
                    <a:lnTo>
                      <a:pt x="481" y="76"/>
                    </a:lnTo>
                    <a:lnTo>
                      <a:pt x="552" y="72"/>
                    </a:lnTo>
                    <a:lnTo>
                      <a:pt x="615" y="62"/>
                    </a:lnTo>
                    <a:lnTo>
                      <a:pt x="669" y="49"/>
                    </a:lnTo>
                    <a:lnTo>
                      <a:pt x="721" y="35"/>
                    </a:lnTo>
                    <a:lnTo>
                      <a:pt x="766" y="22"/>
                    </a:lnTo>
                    <a:lnTo>
                      <a:pt x="811" y="10"/>
                    </a:lnTo>
                    <a:lnTo>
                      <a:pt x="855" y="3"/>
                    </a:lnTo>
                    <a:lnTo>
                      <a:pt x="900" y="0"/>
                    </a:lnTo>
                    <a:lnTo>
                      <a:pt x="950" y="5"/>
                    </a:lnTo>
                    <a:lnTo>
                      <a:pt x="1001" y="17"/>
                    </a:lnTo>
                    <a:lnTo>
                      <a:pt x="1060" y="42"/>
                    </a:lnTo>
                    <a:lnTo>
                      <a:pt x="1124" y="76"/>
                    </a:lnTo>
                    <a:lnTo>
                      <a:pt x="1116" y="81"/>
                    </a:lnTo>
                    <a:lnTo>
                      <a:pt x="1105" y="89"/>
                    </a:lnTo>
                    <a:lnTo>
                      <a:pt x="1094" y="94"/>
                    </a:lnTo>
                    <a:lnTo>
                      <a:pt x="1083" y="101"/>
                    </a:lnTo>
                    <a:lnTo>
                      <a:pt x="1075" y="109"/>
                    </a:lnTo>
                    <a:lnTo>
                      <a:pt x="1066" y="113"/>
                    </a:lnTo>
                    <a:lnTo>
                      <a:pt x="1057" y="118"/>
                    </a:lnTo>
                    <a:lnTo>
                      <a:pt x="1053" y="123"/>
                    </a:lnTo>
                    <a:lnTo>
                      <a:pt x="1038" y="109"/>
                    </a:lnTo>
                    <a:lnTo>
                      <a:pt x="1021" y="96"/>
                    </a:lnTo>
                    <a:lnTo>
                      <a:pt x="1001" y="86"/>
                    </a:lnTo>
                    <a:lnTo>
                      <a:pt x="982" y="79"/>
                    </a:lnTo>
                    <a:lnTo>
                      <a:pt x="960" y="72"/>
                    </a:lnTo>
                    <a:lnTo>
                      <a:pt x="939" y="67"/>
                    </a:lnTo>
                    <a:lnTo>
                      <a:pt x="917" y="64"/>
                    </a:lnTo>
                    <a:lnTo>
                      <a:pt x="893" y="62"/>
                    </a:lnTo>
                    <a:lnTo>
                      <a:pt x="870" y="62"/>
                    </a:lnTo>
                    <a:lnTo>
                      <a:pt x="846" y="62"/>
                    </a:lnTo>
                    <a:lnTo>
                      <a:pt x="820" y="64"/>
                    </a:lnTo>
                    <a:lnTo>
                      <a:pt x="796" y="69"/>
                    </a:lnTo>
                    <a:lnTo>
                      <a:pt x="773" y="76"/>
                    </a:lnTo>
                    <a:lnTo>
                      <a:pt x="749" y="81"/>
                    </a:lnTo>
                    <a:lnTo>
                      <a:pt x="725" y="91"/>
                    </a:lnTo>
                    <a:lnTo>
                      <a:pt x="704" y="101"/>
                    </a:lnTo>
                    <a:lnTo>
                      <a:pt x="675" y="101"/>
                    </a:lnTo>
                    <a:lnTo>
                      <a:pt x="637" y="101"/>
                    </a:lnTo>
                    <a:lnTo>
                      <a:pt x="593" y="101"/>
                    </a:lnTo>
                    <a:lnTo>
                      <a:pt x="544" y="101"/>
                    </a:lnTo>
                    <a:lnTo>
                      <a:pt x="490" y="101"/>
                    </a:lnTo>
                    <a:lnTo>
                      <a:pt x="434" y="101"/>
                    </a:lnTo>
                    <a:lnTo>
                      <a:pt x="375" y="101"/>
                    </a:lnTo>
                    <a:lnTo>
                      <a:pt x="317" y="99"/>
                    </a:lnTo>
                    <a:lnTo>
                      <a:pt x="259" y="99"/>
                    </a:lnTo>
                    <a:lnTo>
                      <a:pt x="203" y="99"/>
                    </a:lnTo>
                    <a:lnTo>
                      <a:pt x="153" y="99"/>
                    </a:lnTo>
                    <a:lnTo>
                      <a:pt x="106" y="99"/>
                    </a:lnTo>
                    <a:lnTo>
                      <a:pt x="67" y="99"/>
                    </a:lnTo>
                    <a:lnTo>
                      <a:pt x="35" y="99"/>
                    </a:lnTo>
                    <a:lnTo>
                      <a:pt x="13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4772" y="3276"/>
                <a:ext cx="1066" cy="197"/>
              </a:xfrm>
              <a:custGeom>
                <a:avLst/>
                <a:gdLst>
                  <a:gd name="T0" fmla="*/ 90 w 1066"/>
                  <a:gd name="T1" fmla="*/ 62 h 197"/>
                  <a:gd name="T2" fmla="*/ 155 w 1066"/>
                  <a:gd name="T3" fmla="*/ 81 h 197"/>
                  <a:gd name="T4" fmla="*/ 213 w 1066"/>
                  <a:gd name="T5" fmla="*/ 94 h 197"/>
                  <a:gd name="T6" fmla="*/ 265 w 1066"/>
                  <a:gd name="T7" fmla="*/ 101 h 197"/>
                  <a:gd name="T8" fmla="*/ 315 w 1066"/>
                  <a:gd name="T9" fmla="*/ 101 h 197"/>
                  <a:gd name="T10" fmla="*/ 364 w 1066"/>
                  <a:gd name="T11" fmla="*/ 94 h 197"/>
                  <a:gd name="T12" fmla="*/ 414 w 1066"/>
                  <a:gd name="T13" fmla="*/ 81 h 197"/>
                  <a:gd name="T14" fmla="*/ 468 w 1066"/>
                  <a:gd name="T15" fmla="*/ 64 h 197"/>
                  <a:gd name="T16" fmla="*/ 526 w 1066"/>
                  <a:gd name="T17" fmla="*/ 42 h 197"/>
                  <a:gd name="T18" fmla="*/ 602 w 1066"/>
                  <a:gd name="T19" fmla="*/ 22 h 197"/>
                  <a:gd name="T20" fmla="*/ 690 w 1066"/>
                  <a:gd name="T21" fmla="*/ 7 h 197"/>
                  <a:gd name="T22" fmla="*/ 781 w 1066"/>
                  <a:gd name="T23" fmla="*/ 0 h 197"/>
                  <a:gd name="T24" fmla="*/ 871 w 1066"/>
                  <a:gd name="T25" fmla="*/ 7 h 197"/>
                  <a:gd name="T26" fmla="*/ 951 w 1066"/>
                  <a:gd name="T27" fmla="*/ 32 h 197"/>
                  <a:gd name="T28" fmla="*/ 1016 w 1066"/>
                  <a:gd name="T29" fmla="*/ 76 h 197"/>
                  <a:gd name="T30" fmla="*/ 1057 w 1066"/>
                  <a:gd name="T31" fmla="*/ 145 h 197"/>
                  <a:gd name="T32" fmla="*/ 1059 w 1066"/>
                  <a:gd name="T33" fmla="*/ 192 h 197"/>
                  <a:gd name="T34" fmla="*/ 1046 w 1066"/>
                  <a:gd name="T35" fmla="*/ 195 h 197"/>
                  <a:gd name="T36" fmla="*/ 1020 w 1066"/>
                  <a:gd name="T37" fmla="*/ 180 h 197"/>
                  <a:gd name="T38" fmla="*/ 981 w 1066"/>
                  <a:gd name="T39" fmla="*/ 150 h 197"/>
                  <a:gd name="T40" fmla="*/ 936 w 1066"/>
                  <a:gd name="T41" fmla="*/ 126 h 197"/>
                  <a:gd name="T42" fmla="*/ 887 w 1066"/>
                  <a:gd name="T43" fmla="*/ 108 h 197"/>
                  <a:gd name="T44" fmla="*/ 828 w 1066"/>
                  <a:gd name="T45" fmla="*/ 99 h 197"/>
                  <a:gd name="T46" fmla="*/ 764 w 1066"/>
                  <a:gd name="T47" fmla="*/ 99 h 197"/>
                  <a:gd name="T48" fmla="*/ 690 w 1066"/>
                  <a:gd name="T49" fmla="*/ 111 h 197"/>
                  <a:gd name="T50" fmla="*/ 606 w 1066"/>
                  <a:gd name="T51" fmla="*/ 133 h 197"/>
                  <a:gd name="T52" fmla="*/ 526 w 1066"/>
                  <a:gd name="T53" fmla="*/ 163 h 197"/>
                  <a:gd name="T54" fmla="*/ 448 w 1066"/>
                  <a:gd name="T55" fmla="*/ 175 h 197"/>
                  <a:gd name="T56" fmla="*/ 364 w 1066"/>
                  <a:gd name="T57" fmla="*/ 177 h 197"/>
                  <a:gd name="T58" fmla="*/ 280 w 1066"/>
                  <a:gd name="T59" fmla="*/ 175 h 197"/>
                  <a:gd name="T60" fmla="*/ 198 w 1066"/>
                  <a:gd name="T61" fmla="*/ 165 h 197"/>
                  <a:gd name="T62" fmla="*/ 125 w 1066"/>
                  <a:gd name="T63" fmla="*/ 153 h 197"/>
                  <a:gd name="T64" fmla="*/ 62 w 1066"/>
                  <a:gd name="T65" fmla="*/ 140 h 197"/>
                  <a:gd name="T66" fmla="*/ 15 w 1066"/>
                  <a:gd name="T67" fmla="*/ 131 h 197"/>
                  <a:gd name="T68" fmla="*/ 13 w 1066"/>
                  <a:gd name="T69" fmla="*/ 108 h 197"/>
                  <a:gd name="T70" fmla="*/ 45 w 1066"/>
                  <a:gd name="T71" fmla="*/ 64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66" h="197">
                    <a:moveTo>
                      <a:pt x="56" y="49"/>
                    </a:moveTo>
                    <a:lnTo>
                      <a:pt x="90" y="62"/>
                    </a:lnTo>
                    <a:lnTo>
                      <a:pt x="125" y="71"/>
                    </a:lnTo>
                    <a:lnTo>
                      <a:pt x="155" y="81"/>
                    </a:lnTo>
                    <a:lnTo>
                      <a:pt x="185" y="89"/>
                    </a:lnTo>
                    <a:lnTo>
                      <a:pt x="213" y="94"/>
                    </a:lnTo>
                    <a:lnTo>
                      <a:pt x="239" y="99"/>
                    </a:lnTo>
                    <a:lnTo>
                      <a:pt x="265" y="101"/>
                    </a:lnTo>
                    <a:lnTo>
                      <a:pt x="291" y="101"/>
                    </a:lnTo>
                    <a:lnTo>
                      <a:pt x="315" y="101"/>
                    </a:lnTo>
                    <a:lnTo>
                      <a:pt x="338" y="99"/>
                    </a:lnTo>
                    <a:lnTo>
                      <a:pt x="364" y="94"/>
                    </a:lnTo>
                    <a:lnTo>
                      <a:pt x="388" y="89"/>
                    </a:lnTo>
                    <a:lnTo>
                      <a:pt x="414" y="81"/>
                    </a:lnTo>
                    <a:lnTo>
                      <a:pt x="440" y="74"/>
                    </a:lnTo>
                    <a:lnTo>
                      <a:pt x="468" y="64"/>
                    </a:lnTo>
                    <a:lnTo>
                      <a:pt x="496" y="54"/>
                    </a:lnTo>
                    <a:lnTo>
                      <a:pt x="526" y="42"/>
                    </a:lnTo>
                    <a:lnTo>
                      <a:pt x="563" y="32"/>
                    </a:lnTo>
                    <a:lnTo>
                      <a:pt x="602" y="22"/>
                    </a:lnTo>
                    <a:lnTo>
                      <a:pt x="645" y="15"/>
                    </a:lnTo>
                    <a:lnTo>
                      <a:pt x="690" y="7"/>
                    </a:lnTo>
                    <a:lnTo>
                      <a:pt x="735" y="2"/>
                    </a:lnTo>
                    <a:lnTo>
                      <a:pt x="781" y="0"/>
                    </a:lnTo>
                    <a:lnTo>
                      <a:pt x="826" y="2"/>
                    </a:lnTo>
                    <a:lnTo>
                      <a:pt x="871" y="7"/>
                    </a:lnTo>
                    <a:lnTo>
                      <a:pt x="912" y="17"/>
                    </a:lnTo>
                    <a:lnTo>
                      <a:pt x="951" y="32"/>
                    </a:lnTo>
                    <a:lnTo>
                      <a:pt x="986" y="52"/>
                    </a:lnTo>
                    <a:lnTo>
                      <a:pt x="1016" y="76"/>
                    </a:lnTo>
                    <a:lnTo>
                      <a:pt x="1040" y="108"/>
                    </a:lnTo>
                    <a:lnTo>
                      <a:pt x="1057" y="145"/>
                    </a:lnTo>
                    <a:lnTo>
                      <a:pt x="1066" y="192"/>
                    </a:lnTo>
                    <a:lnTo>
                      <a:pt x="1059" y="192"/>
                    </a:lnTo>
                    <a:lnTo>
                      <a:pt x="1053" y="195"/>
                    </a:lnTo>
                    <a:lnTo>
                      <a:pt x="1046" y="195"/>
                    </a:lnTo>
                    <a:lnTo>
                      <a:pt x="1040" y="197"/>
                    </a:lnTo>
                    <a:lnTo>
                      <a:pt x="1020" y="180"/>
                    </a:lnTo>
                    <a:lnTo>
                      <a:pt x="1001" y="165"/>
                    </a:lnTo>
                    <a:lnTo>
                      <a:pt x="981" y="150"/>
                    </a:lnTo>
                    <a:lnTo>
                      <a:pt x="960" y="138"/>
                    </a:lnTo>
                    <a:lnTo>
                      <a:pt x="936" y="126"/>
                    </a:lnTo>
                    <a:lnTo>
                      <a:pt x="912" y="116"/>
                    </a:lnTo>
                    <a:lnTo>
                      <a:pt x="887" y="108"/>
                    </a:lnTo>
                    <a:lnTo>
                      <a:pt x="858" y="103"/>
                    </a:lnTo>
                    <a:lnTo>
                      <a:pt x="828" y="99"/>
                    </a:lnTo>
                    <a:lnTo>
                      <a:pt x="798" y="99"/>
                    </a:lnTo>
                    <a:lnTo>
                      <a:pt x="764" y="99"/>
                    </a:lnTo>
                    <a:lnTo>
                      <a:pt x="729" y="103"/>
                    </a:lnTo>
                    <a:lnTo>
                      <a:pt x="690" y="111"/>
                    </a:lnTo>
                    <a:lnTo>
                      <a:pt x="649" y="121"/>
                    </a:lnTo>
                    <a:lnTo>
                      <a:pt x="606" y="133"/>
                    </a:lnTo>
                    <a:lnTo>
                      <a:pt x="561" y="150"/>
                    </a:lnTo>
                    <a:lnTo>
                      <a:pt x="526" y="163"/>
                    </a:lnTo>
                    <a:lnTo>
                      <a:pt x="487" y="170"/>
                    </a:lnTo>
                    <a:lnTo>
                      <a:pt x="448" y="175"/>
                    </a:lnTo>
                    <a:lnTo>
                      <a:pt x="407" y="177"/>
                    </a:lnTo>
                    <a:lnTo>
                      <a:pt x="364" y="177"/>
                    </a:lnTo>
                    <a:lnTo>
                      <a:pt x="323" y="177"/>
                    </a:lnTo>
                    <a:lnTo>
                      <a:pt x="280" y="175"/>
                    </a:lnTo>
                    <a:lnTo>
                      <a:pt x="239" y="170"/>
                    </a:lnTo>
                    <a:lnTo>
                      <a:pt x="198" y="165"/>
                    </a:lnTo>
                    <a:lnTo>
                      <a:pt x="159" y="160"/>
                    </a:lnTo>
                    <a:lnTo>
                      <a:pt x="125" y="153"/>
                    </a:lnTo>
                    <a:lnTo>
                      <a:pt x="90" y="145"/>
                    </a:lnTo>
                    <a:lnTo>
                      <a:pt x="62" y="140"/>
                    </a:lnTo>
                    <a:lnTo>
                      <a:pt x="36" y="136"/>
                    </a:lnTo>
                    <a:lnTo>
                      <a:pt x="15" y="131"/>
                    </a:lnTo>
                    <a:lnTo>
                      <a:pt x="0" y="126"/>
                    </a:lnTo>
                    <a:lnTo>
                      <a:pt x="13" y="108"/>
                    </a:lnTo>
                    <a:lnTo>
                      <a:pt x="30" y="86"/>
                    </a:lnTo>
                    <a:lnTo>
                      <a:pt x="45" y="64"/>
                    </a:lnTo>
                    <a:lnTo>
                      <a:pt x="56" y="49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6017" y="3466"/>
                <a:ext cx="354" cy="42"/>
              </a:xfrm>
              <a:custGeom>
                <a:avLst/>
                <a:gdLst>
                  <a:gd name="T0" fmla="*/ 354 w 354"/>
                  <a:gd name="T1" fmla="*/ 42 h 42"/>
                  <a:gd name="T2" fmla="*/ 0 w 354"/>
                  <a:gd name="T3" fmla="*/ 42 h 42"/>
                  <a:gd name="T4" fmla="*/ 17 w 354"/>
                  <a:gd name="T5" fmla="*/ 32 h 42"/>
                  <a:gd name="T6" fmla="*/ 36 w 354"/>
                  <a:gd name="T7" fmla="*/ 22 h 42"/>
                  <a:gd name="T8" fmla="*/ 58 w 354"/>
                  <a:gd name="T9" fmla="*/ 14 h 42"/>
                  <a:gd name="T10" fmla="*/ 82 w 354"/>
                  <a:gd name="T11" fmla="*/ 10 h 42"/>
                  <a:gd name="T12" fmla="*/ 105 w 354"/>
                  <a:gd name="T13" fmla="*/ 5 h 42"/>
                  <a:gd name="T14" fmla="*/ 129 w 354"/>
                  <a:gd name="T15" fmla="*/ 2 h 42"/>
                  <a:gd name="T16" fmla="*/ 155 w 354"/>
                  <a:gd name="T17" fmla="*/ 0 h 42"/>
                  <a:gd name="T18" fmla="*/ 181 w 354"/>
                  <a:gd name="T19" fmla="*/ 0 h 42"/>
                  <a:gd name="T20" fmla="*/ 207 w 354"/>
                  <a:gd name="T21" fmla="*/ 2 h 42"/>
                  <a:gd name="T22" fmla="*/ 231 w 354"/>
                  <a:gd name="T23" fmla="*/ 5 h 42"/>
                  <a:gd name="T24" fmla="*/ 254 w 354"/>
                  <a:gd name="T25" fmla="*/ 7 h 42"/>
                  <a:gd name="T26" fmla="*/ 278 w 354"/>
                  <a:gd name="T27" fmla="*/ 12 h 42"/>
                  <a:gd name="T28" fmla="*/ 300 w 354"/>
                  <a:gd name="T29" fmla="*/ 17 h 42"/>
                  <a:gd name="T30" fmla="*/ 319 w 354"/>
                  <a:gd name="T31" fmla="*/ 24 h 42"/>
                  <a:gd name="T32" fmla="*/ 339 w 354"/>
                  <a:gd name="T33" fmla="*/ 32 h 42"/>
                  <a:gd name="T34" fmla="*/ 354 w 354"/>
                  <a:gd name="T3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4" h="42">
                    <a:moveTo>
                      <a:pt x="354" y="42"/>
                    </a:moveTo>
                    <a:lnTo>
                      <a:pt x="0" y="42"/>
                    </a:lnTo>
                    <a:lnTo>
                      <a:pt x="17" y="32"/>
                    </a:lnTo>
                    <a:lnTo>
                      <a:pt x="36" y="22"/>
                    </a:lnTo>
                    <a:lnTo>
                      <a:pt x="58" y="14"/>
                    </a:lnTo>
                    <a:lnTo>
                      <a:pt x="82" y="10"/>
                    </a:lnTo>
                    <a:lnTo>
                      <a:pt x="105" y="5"/>
                    </a:lnTo>
                    <a:lnTo>
                      <a:pt x="129" y="2"/>
                    </a:lnTo>
                    <a:lnTo>
                      <a:pt x="155" y="0"/>
                    </a:lnTo>
                    <a:lnTo>
                      <a:pt x="181" y="0"/>
                    </a:lnTo>
                    <a:lnTo>
                      <a:pt x="207" y="2"/>
                    </a:lnTo>
                    <a:lnTo>
                      <a:pt x="231" y="5"/>
                    </a:lnTo>
                    <a:lnTo>
                      <a:pt x="254" y="7"/>
                    </a:lnTo>
                    <a:lnTo>
                      <a:pt x="278" y="12"/>
                    </a:lnTo>
                    <a:lnTo>
                      <a:pt x="300" y="17"/>
                    </a:lnTo>
                    <a:lnTo>
                      <a:pt x="319" y="24"/>
                    </a:lnTo>
                    <a:lnTo>
                      <a:pt x="339" y="32"/>
                    </a:lnTo>
                    <a:lnTo>
                      <a:pt x="354" y="42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5445" y="3490"/>
                <a:ext cx="192" cy="18"/>
              </a:xfrm>
              <a:custGeom>
                <a:avLst/>
                <a:gdLst>
                  <a:gd name="T0" fmla="*/ 0 w 192"/>
                  <a:gd name="T1" fmla="*/ 15 h 18"/>
                  <a:gd name="T2" fmla="*/ 24 w 192"/>
                  <a:gd name="T3" fmla="*/ 8 h 18"/>
                  <a:gd name="T4" fmla="*/ 50 w 192"/>
                  <a:gd name="T5" fmla="*/ 5 h 18"/>
                  <a:gd name="T6" fmla="*/ 78 w 192"/>
                  <a:gd name="T7" fmla="*/ 3 h 18"/>
                  <a:gd name="T8" fmla="*/ 106 w 192"/>
                  <a:gd name="T9" fmla="*/ 0 h 18"/>
                  <a:gd name="T10" fmla="*/ 132 w 192"/>
                  <a:gd name="T11" fmla="*/ 3 h 18"/>
                  <a:gd name="T12" fmla="*/ 155 w 192"/>
                  <a:gd name="T13" fmla="*/ 5 h 18"/>
                  <a:gd name="T14" fmla="*/ 175 w 192"/>
                  <a:gd name="T15" fmla="*/ 10 h 18"/>
                  <a:gd name="T16" fmla="*/ 192 w 192"/>
                  <a:gd name="T17" fmla="*/ 18 h 18"/>
                  <a:gd name="T18" fmla="*/ 0 w 192"/>
                  <a:gd name="T1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18">
                    <a:moveTo>
                      <a:pt x="0" y="15"/>
                    </a:moveTo>
                    <a:lnTo>
                      <a:pt x="24" y="8"/>
                    </a:lnTo>
                    <a:lnTo>
                      <a:pt x="50" y="5"/>
                    </a:lnTo>
                    <a:lnTo>
                      <a:pt x="78" y="3"/>
                    </a:lnTo>
                    <a:lnTo>
                      <a:pt x="106" y="0"/>
                    </a:lnTo>
                    <a:lnTo>
                      <a:pt x="132" y="3"/>
                    </a:lnTo>
                    <a:lnTo>
                      <a:pt x="155" y="5"/>
                    </a:lnTo>
                    <a:lnTo>
                      <a:pt x="175" y="10"/>
                    </a:lnTo>
                    <a:lnTo>
                      <a:pt x="192" y="18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auto">
              <a:xfrm>
                <a:off x="6110" y="2414"/>
                <a:ext cx="731" cy="929"/>
              </a:xfrm>
              <a:custGeom>
                <a:avLst/>
                <a:gdLst>
                  <a:gd name="T0" fmla="*/ 0 w 731"/>
                  <a:gd name="T1" fmla="*/ 0 h 929"/>
                  <a:gd name="T2" fmla="*/ 0 w 731"/>
                  <a:gd name="T3" fmla="*/ 825 h 929"/>
                  <a:gd name="T4" fmla="*/ 49 w 731"/>
                  <a:gd name="T5" fmla="*/ 820 h 929"/>
                  <a:gd name="T6" fmla="*/ 99 w 731"/>
                  <a:gd name="T7" fmla="*/ 818 h 929"/>
                  <a:gd name="T8" fmla="*/ 151 w 731"/>
                  <a:gd name="T9" fmla="*/ 823 h 929"/>
                  <a:gd name="T10" fmla="*/ 202 w 731"/>
                  <a:gd name="T11" fmla="*/ 830 h 929"/>
                  <a:gd name="T12" fmla="*/ 254 w 731"/>
                  <a:gd name="T13" fmla="*/ 840 h 929"/>
                  <a:gd name="T14" fmla="*/ 306 w 731"/>
                  <a:gd name="T15" fmla="*/ 852 h 929"/>
                  <a:gd name="T16" fmla="*/ 356 w 731"/>
                  <a:gd name="T17" fmla="*/ 864 h 929"/>
                  <a:gd name="T18" fmla="*/ 405 w 731"/>
                  <a:gd name="T19" fmla="*/ 877 h 929"/>
                  <a:gd name="T20" fmla="*/ 455 w 731"/>
                  <a:gd name="T21" fmla="*/ 892 h 929"/>
                  <a:gd name="T22" fmla="*/ 500 w 731"/>
                  <a:gd name="T23" fmla="*/ 904 h 929"/>
                  <a:gd name="T24" fmla="*/ 546 w 731"/>
                  <a:gd name="T25" fmla="*/ 914 h 929"/>
                  <a:gd name="T26" fmla="*/ 589 w 731"/>
                  <a:gd name="T27" fmla="*/ 924 h 929"/>
                  <a:gd name="T28" fmla="*/ 630 w 731"/>
                  <a:gd name="T29" fmla="*/ 929 h 929"/>
                  <a:gd name="T30" fmla="*/ 666 w 731"/>
                  <a:gd name="T31" fmla="*/ 929 h 929"/>
                  <a:gd name="T32" fmla="*/ 701 w 731"/>
                  <a:gd name="T33" fmla="*/ 926 h 929"/>
                  <a:gd name="T34" fmla="*/ 731 w 731"/>
                  <a:gd name="T35" fmla="*/ 916 h 929"/>
                  <a:gd name="T36" fmla="*/ 537 w 731"/>
                  <a:gd name="T37" fmla="*/ 10 h 929"/>
                  <a:gd name="T38" fmla="*/ 494 w 731"/>
                  <a:gd name="T39" fmla="*/ 24 h 929"/>
                  <a:gd name="T40" fmla="*/ 451 w 731"/>
                  <a:gd name="T41" fmla="*/ 34 h 929"/>
                  <a:gd name="T42" fmla="*/ 410 w 731"/>
                  <a:gd name="T43" fmla="*/ 42 h 929"/>
                  <a:gd name="T44" fmla="*/ 366 w 731"/>
                  <a:gd name="T45" fmla="*/ 46 h 929"/>
                  <a:gd name="T46" fmla="*/ 328 w 731"/>
                  <a:gd name="T47" fmla="*/ 46 h 929"/>
                  <a:gd name="T48" fmla="*/ 287 w 731"/>
                  <a:gd name="T49" fmla="*/ 46 h 929"/>
                  <a:gd name="T50" fmla="*/ 250 w 731"/>
                  <a:gd name="T51" fmla="*/ 44 h 929"/>
                  <a:gd name="T52" fmla="*/ 213 w 731"/>
                  <a:gd name="T53" fmla="*/ 39 h 929"/>
                  <a:gd name="T54" fmla="*/ 179 w 731"/>
                  <a:gd name="T55" fmla="*/ 34 h 929"/>
                  <a:gd name="T56" fmla="*/ 146 w 731"/>
                  <a:gd name="T57" fmla="*/ 29 h 929"/>
                  <a:gd name="T58" fmla="*/ 114 w 731"/>
                  <a:gd name="T59" fmla="*/ 22 h 929"/>
                  <a:gd name="T60" fmla="*/ 86 w 731"/>
                  <a:gd name="T61" fmla="*/ 17 h 929"/>
                  <a:gd name="T62" fmla="*/ 60 w 731"/>
                  <a:gd name="T63" fmla="*/ 10 h 929"/>
                  <a:gd name="T64" fmla="*/ 38 w 731"/>
                  <a:gd name="T65" fmla="*/ 5 h 929"/>
                  <a:gd name="T66" fmla="*/ 17 w 731"/>
                  <a:gd name="T67" fmla="*/ 2 h 929"/>
                  <a:gd name="T68" fmla="*/ 0 w 731"/>
                  <a:gd name="T69" fmla="*/ 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1" h="929">
                    <a:moveTo>
                      <a:pt x="0" y="0"/>
                    </a:moveTo>
                    <a:lnTo>
                      <a:pt x="0" y="825"/>
                    </a:lnTo>
                    <a:lnTo>
                      <a:pt x="49" y="820"/>
                    </a:lnTo>
                    <a:lnTo>
                      <a:pt x="99" y="818"/>
                    </a:lnTo>
                    <a:lnTo>
                      <a:pt x="151" y="823"/>
                    </a:lnTo>
                    <a:lnTo>
                      <a:pt x="202" y="830"/>
                    </a:lnTo>
                    <a:lnTo>
                      <a:pt x="254" y="840"/>
                    </a:lnTo>
                    <a:lnTo>
                      <a:pt x="306" y="852"/>
                    </a:lnTo>
                    <a:lnTo>
                      <a:pt x="356" y="864"/>
                    </a:lnTo>
                    <a:lnTo>
                      <a:pt x="405" y="877"/>
                    </a:lnTo>
                    <a:lnTo>
                      <a:pt x="455" y="892"/>
                    </a:lnTo>
                    <a:lnTo>
                      <a:pt x="500" y="904"/>
                    </a:lnTo>
                    <a:lnTo>
                      <a:pt x="546" y="914"/>
                    </a:lnTo>
                    <a:lnTo>
                      <a:pt x="589" y="924"/>
                    </a:lnTo>
                    <a:lnTo>
                      <a:pt x="630" y="929"/>
                    </a:lnTo>
                    <a:lnTo>
                      <a:pt x="666" y="929"/>
                    </a:lnTo>
                    <a:lnTo>
                      <a:pt x="701" y="926"/>
                    </a:lnTo>
                    <a:lnTo>
                      <a:pt x="731" y="916"/>
                    </a:lnTo>
                    <a:lnTo>
                      <a:pt x="537" y="10"/>
                    </a:lnTo>
                    <a:lnTo>
                      <a:pt x="494" y="24"/>
                    </a:lnTo>
                    <a:lnTo>
                      <a:pt x="451" y="34"/>
                    </a:lnTo>
                    <a:lnTo>
                      <a:pt x="410" y="42"/>
                    </a:lnTo>
                    <a:lnTo>
                      <a:pt x="366" y="46"/>
                    </a:lnTo>
                    <a:lnTo>
                      <a:pt x="328" y="46"/>
                    </a:lnTo>
                    <a:lnTo>
                      <a:pt x="287" y="46"/>
                    </a:lnTo>
                    <a:lnTo>
                      <a:pt x="250" y="44"/>
                    </a:lnTo>
                    <a:lnTo>
                      <a:pt x="213" y="39"/>
                    </a:lnTo>
                    <a:lnTo>
                      <a:pt x="179" y="34"/>
                    </a:lnTo>
                    <a:lnTo>
                      <a:pt x="146" y="29"/>
                    </a:lnTo>
                    <a:lnTo>
                      <a:pt x="114" y="22"/>
                    </a:lnTo>
                    <a:lnTo>
                      <a:pt x="86" y="17"/>
                    </a:lnTo>
                    <a:lnTo>
                      <a:pt x="60" y="10"/>
                    </a:lnTo>
                    <a:lnTo>
                      <a:pt x="38" y="5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auto">
              <a:xfrm>
                <a:off x="6673" y="2480"/>
                <a:ext cx="356" cy="1030"/>
              </a:xfrm>
              <a:custGeom>
                <a:avLst/>
                <a:gdLst>
                  <a:gd name="T0" fmla="*/ 0 w 356"/>
                  <a:gd name="T1" fmla="*/ 0 h 1030"/>
                  <a:gd name="T2" fmla="*/ 183 w 356"/>
                  <a:gd name="T3" fmla="*/ 853 h 1030"/>
                  <a:gd name="T4" fmla="*/ 192 w 356"/>
                  <a:gd name="T5" fmla="*/ 865 h 1030"/>
                  <a:gd name="T6" fmla="*/ 207 w 356"/>
                  <a:gd name="T7" fmla="*/ 885 h 1030"/>
                  <a:gd name="T8" fmla="*/ 226 w 356"/>
                  <a:gd name="T9" fmla="*/ 909 h 1030"/>
                  <a:gd name="T10" fmla="*/ 248 w 356"/>
                  <a:gd name="T11" fmla="*/ 934 h 1030"/>
                  <a:gd name="T12" fmla="*/ 272 w 356"/>
                  <a:gd name="T13" fmla="*/ 961 h 1030"/>
                  <a:gd name="T14" fmla="*/ 300 w 356"/>
                  <a:gd name="T15" fmla="*/ 988 h 1030"/>
                  <a:gd name="T16" fmla="*/ 328 w 356"/>
                  <a:gd name="T17" fmla="*/ 1010 h 1030"/>
                  <a:gd name="T18" fmla="*/ 356 w 356"/>
                  <a:gd name="T19" fmla="*/ 1030 h 1030"/>
                  <a:gd name="T20" fmla="*/ 84 w 356"/>
                  <a:gd name="T21" fmla="*/ 118 h 1030"/>
                  <a:gd name="T22" fmla="*/ 75 w 356"/>
                  <a:gd name="T23" fmla="*/ 109 h 1030"/>
                  <a:gd name="T24" fmla="*/ 65 w 356"/>
                  <a:gd name="T25" fmla="*/ 94 h 1030"/>
                  <a:gd name="T26" fmla="*/ 52 w 356"/>
                  <a:gd name="T27" fmla="*/ 79 h 1030"/>
                  <a:gd name="T28" fmla="*/ 39 w 356"/>
                  <a:gd name="T29" fmla="*/ 62 h 1030"/>
                  <a:gd name="T30" fmla="*/ 28 w 356"/>
                  <a:gd name="T31" fmla="*/ 45 h 1030"/>
                  <a:gd name="T32" fmla="*/ 17 w 356"/>
                  <a:gd name="T33" fmla="*/ 30 h 1030"/>
                  <a:gd name="T34" fmla="*/ 6 w 356"/>
                  <a:gd name="T35" fmla="*/ 13 h 1030"/>
                  <a:gd name="T36" fmla="*/ 0 w 356"/>
                  <a:gd name="T37" fmla="*/ 0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6" h="1030">
                    <a:moveTo>
                      <a:pt x="0" y="0"/>
                    </a:moveTo>
                    <a:lnTo>
                      <a:pt x="183" y="853"/>
                    </a:lnTo>
                    <a:lnTo>
                      <a:pt x="192" y="865"/>
                    </a:lnTo>
                    <a:lnTo>
                      <a:pt x="207" y="885"/>
                    </a:lnTo>
                    <a:lnTo>
                      <a:pt x="226" y="909"/>
                    </a:lnTo>
                    <a:lnTo>
                      <a:pt x="248" y="934"/>
                    </a:lnTo>
                    <a:lnTo>
                      <a:pt x="272" y="961"/>
                    </a:lnTo>
                    <a:lnTo>
                      <a:pt x="300" y="988"/>
                    </a:lnTo>
                    <a:lnTo>
                      <a:pt x="328" y="1010"/>
                    </a:lnTo>
                    <a:lnTo>
                      <a:pt x="356" y="1030"/>
                    </a:lnTo>
                    <a:lnTo>
                      <a:pt x="84" y="118"/>
                    </a:lnTo>
                    <a:lnTo>
                      <a:pt x="75" y="109"/>
                    </a:lnTo>
                    <a:lnTo>
                      <a:pt x="65" y="94"/>
                    </a:lnTo>
                    <a:lnTo>
                      <a:pt x="52" y="79"/>
                    </a:lnTo>
                    <a:lnTo>
                      <a:pt x="39" y="62"/>
                    </a:lnTo>
                    <a:lnTo>
                      <a:pt x="28" y="45"/>
                    </a:lnTo>
                    <a:lnTo>
                      <a:pt x="17" y="30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B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auto">
              <a:xfrm>
                <a:off x="5031" y="2409"/>
                <a:ext cx="802" cy="948"/>
              </a:xfrm>
              <a:custGeom>
                <a:avLst/>
                <a:gdLst>
                  <a:gd name="T0" fmla="*/ 202 w 802"/>
                  <a:gd name="T1" fmla="*/ 571 h 948"/>
                  <a:gd name="T2" fmla="*/ 105 w 802"/>
                  <a:gd name="T3" fmla="*/ 539 h 948"/>
                  <a:gd name="T4" fmla="*/ 45 w 802"/>
                  <a:gd name="T5" fmla="*/ 483 h 948"/>
                  <a:gd name="T6" fmla="*/ 12 w 802"/>
                  <a:gd name="T7" fmla="*/ 406 h 948"/>
                  <a:gd name="T8" fmla="*/ 0 w 802"/>
                  <a:gd name="T9" fmla="*/ 320 h 948"/>
                  <a:gd name="T10" fmla="*/ 4 w 802"/>
                  <a:gd name="T11" fmla="*/ 229 h 948"/>
                  <a:gd name="T12" fmla="*/ 17 w 802"/>
                  <a:gd name="T13" fmla="*/ 143 h 948"/>
                  <a:gd name="T14" fmla="*/ 32 w 802"/>
                  <a:gd name="T15" fmla="*/ 64 h 948"/>
                  <a:gd name="T16" fmla="*/ 43 w 802"/>
                  <a:gd name="T17" fmla="*/ 0 h 948"/>
                  <a:gd name="T18" fmla="*/ 66 w 802"/>
                  <a:gd name="T19" fmla="*/ 12 h 948"/>
                  <a:gd name="T20" fmla="*/ 88 w 802"/>
                  <a:gd name="T21" fmla="*/ 22 h 948"/>
                  <a:gd name="T22" fmla="*/ 112 w 802"/>
                  <a:gd name="T23" fmla="*/ 32 h 948"/>
                  <a:gd name="T24" fmla="*/ 135 w 802"/>
                  <a:gd name="T25" fmla="*/ 37 h 948"/>
                  <a:gd name="T26" fmla="*/ 159 w 802"/>
                  <a:gd name="T27" fmla="*/ 44 h 948"/>
                  <a:gd name="T28" fmla="*/ 185 w 802"/>
                  <a:gd name="T29" fmla="*/ 49 h 948"/>
                  <a:gd name="T30" fmla="*/ 209 w 802"/>
                  <a:gd name="T31" fmla="*/ 51 h 948"/>
                  <a:gd name="T32" fmla="*/ 233 w 802"/>
                  <a:gd name="T33" fmla="*/ 54 h 948"/>
                  <a:gd name="T34" fmla="*/ 274 w 802"/>
                  <a:gd name="T35" fmla="*/ 54 h 948"/>
                  <a:gd name="T36" fmla="*/ 315 w 802"/>
                  <a:gd name="T37" fmla="*/ 54 h 948"/>
                  <a:gd name="T38" fmla="*/ 356 w 802"/>
                  <a:gd name="T39" fmla="*/ 51 h 948"/>
                  <a:gd name="T40" fmla="*/ 394 w 802"/>
                  <a:gd name="T41" fmla="*/ 47 h 948"/>
                  <a:gd name="T42" fmla="*/ 435 w 802"/>
                  <a:gd name="T43" fmla="*/ 42 h 948"/>
                  <a:gd name="T44" fmla="*/ 474 w 802"/>
                  <a:gd name="T45" fmla="*/ 37 h 948"/>
                  <a:gd name="T46" fmla="*/ 513 w 802"/>
                  <a:gd name="T47" fmla="*/ 34 h 948"/>
                  <a:gd name="T48" fmla="*/ 550 w 802"/>
                  <a:gd name="T49" fmla="*/ 32 h 948"/>
                  <a:gd name="T50" fmla="*/ 587 w 802"/>
                  <a:gd name="T51" fmla="*/ 32 h 948"/>
                  <a:gd name="T52" fmla="*/ 621 w 802"/>
                  <a:gd name="T53" fmla="*/ 37 h 948"/>
                  <a:gd name="T54" fmla="*/ 656 w 802"/>
                  <a:gd name="T55" fmla="*/ 42 h 948"/>
                  <a:gd name="T56" fmla="*/ 688 w 802"/>
                  <a:gd name="T57" fmla="*/ 51 h 948"/>
                  <a:gd name="T58" fmla="*/ 720 w 802"/>
                  <a:gd name="T59" fmla="*/ 69 h 948"/>
                  <a:gd name="T60" fmla="*/ 748 w 802"/>
                  <a:gd name="T61" fmla="*/ 88 h 948"/>
                  <a:gd name="T62" fmla="*/ 776 w 802"/>
                  <a:gd name="T63" fmla="*/ 116 h 948"/>
                  <a:gd name="T64" fmla="*/ 802 w 802"/>
                  <a:gd name="T65" fmla="*/ 148 h 948"/>
                  <a:gd name="T66" fmla="*/ 802 w 802"/>
                  <a:gd name="T67" fmla="*/ 948 h 948"/>
                  <a:gd name="T68" fmla="*/ 759 w 802"/>
                  <a:gd name="T69" fmla="*/ 911 h 948"/>
                  <a:gd name="T70" fmla="*/ 716 w 802"/>
                  <a:gd name="T71" fmla="*/ 882 h 948"/>
                  <a:gd name="T72" fmla="*/ 673 w 802"/>
                  <a:gd name="T73" fmla="*/ 860 h 948"/>
                  <a:gd name="T74" fmla="*/ 630 w 802"/>
                  <a:gd name="T75" fmla="*/ 845 h 948"/>
                  <a:gd name="T76" fmla="*/ 589 w 802"/>
                  <a:gd name="T77" fmla="*/ 833 h 948"/>
                  <a:gd name="T78" fmla="*/ 550 w 802"/>
                  <a:gd name="T79" fmla="*/ 825 h 948"/>
                  <a:gd name="T80" fmla="*/ 511 w 802"/>
                  <a:gd name="T81" fmla="*/ 818 h 948"/>
                  <a:gd name="T82" fmla="*/ 474 w 802"/>
                  <a:gd name="T83" fmla="*/ 810 h 948"/>
                  <a:gd name="T84" fmla="*/ 442 w 802"/>
                  <a:gd name="T85" fmla="*/ 800 h 948"/>
                  <a:gd name="T86" fmla="*/ 410 w 802"/>
                  <a:gd name="T87" fmla="*/ 791 h 948"/>
                  <a:gd name="T88" fmla="*/ 379 w 802"/>
                  <a:gd name="T89" fmla="*/ 773 h 948"/>
                  <a:gd name="T90" fmla="*/ 353 w 802"/>
                  <a:gd name="T91" fmla="*/ 751 h 948"/>
                  <a:gd name="T92" fmla="*/ 330 w 802"/>
                  <a:gd name="T93" fmla="*/ 722 h 948"/>
                  <a:gd name="T94" fmla="*/ 310 w 802"/>
                  <a:gd name="T95" fmla="*/ 685 h 948"/>
                  <a:gd name="T96" fmla="*/ 295 w 802"/>
                  <a:gd name="T97" fmla="*/ 635 h 948"/>
                  <a:gd name="T98" fmla="*/ 282 w 802"/>
                  <a:gd name="T99" fmla="*/ 574 h 948"/>
                  <a:gd name="T100" fmla="*/ 271 w 802"/>
                  <a:gd name="T101" fmla="*/ 574 h 948"/>
                  <a:gd name="T102" fmla="*/ 261 w 802"/>
                  <a:gd name="T103" fmla="*/ 574 h 948"/>
                  <a:gd name="T104" fmla="*/ 250 w 802"/>
                  <a:gd name="T105" fmla="*/ 574 h 948"/>
                  <a:gd name="T106" fmla="*/ 239 w 802"/>
                  <a:gd name="T107" fmla="*/ 574 h 948"/>
                  <a:gd name="T108" fmla="*/ 230 w 802"/>
                  <a:gd name="T109" fmla="*/ 574 h 948"/>
                  <a:gd name="T110" fmla="*/ 220 w 802"/>
                  <a:gd name="T111" fmla="*/ 574 h 948"/>
                  <a:gd name="T112" fmla="*/ 211 w 802"/>
                  <a:gd name="T113" fmla="*/ 571 h 948"/>
                  <a:gd name="T114" fmla="*/ 202 w 802"/>
                  <a:gd name="T115" fmla="*/ 57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2" h="948">
                    <a:moveTo>
                      <a:pt x="202" y="571"/>
                    </a:moveTo>
                    <a:lnTo>
                      <a:pt x="105" y="539"/>
                    </a:lnTo>
                    <a:lnTo>
                      <a:pt x="45" y="483"/>
                    </a:lnTo>
                    <a:lnTo>
                      <a:pt x="12" y="406"/>
                    </a:lnTo>
                    <a:lnTo>
                      <a:pt x="0" y="320"/>
                    </a:lnTo>
                    <a:lnTo>
                      <a:pt x="4" y="229"/>
                    </a:lnTo>
                    <a:lnTo>
                      <a:pt x="17" y="143"/>
                    </a:lnTo>
                    <a:lnTo>
                      <a:pt x="32" y="64"/>
                    </a:lnTo>
                    <a:lnTo>
                      <a:pt x="43" y="0"/>
                    </a:lnTo>
                    <a:lnTo>
                      <a:pt x="66" y="12"/>
                    </a:lnTo>
                    <a:lnTo>
                      <a:pt x="88" y="22"/>
                    </a:lnTo>
                    <a:lnTo>
                      <a:pt x="112" y="32"/>
                    </a:lnTo>
                    <a:lnTo>
                      <a:pt x="135" y="37"/>
                    </a:lnTo>
                    <a:lnTo>
                      <a:pt x="159" y="44"/>
                    </a:lnTo>
                    <a:lnTo>
                      <a:pt x="185" y="49"/>
                    </a:lnTo>
                    <a:lnTo>
                      <a:pt x="209" y="51"/>
                    </a:lnTo>
                    <a:lnTo>
                      <a:pt x="233" y="54"/>
                    </a:lnTo>
                    <a:lnTo>
                      <a:pt x="274" y="54"/>
                    </a:lnTo>
                    <a:lnTo>
                      <a:pt x="315" y="54"/>
                    </a:lnTo>
                    <a:lnTo>
                      <a:pt x="356" y="51"/>
                    </a:lnTo>
                    <a:lnTo>
                      <a:pt x="394" y="47"/>
                    </a:lnTo>
                    <a:lnTo>
                      <a:pt x="435" y="42"/>
                    </a:lnTo>
                    <a:lnTo>
                      <a:pt x="474" y="37"/>
                    </a:lnTo>
                    <a:lnTo>
                      <a:pt x="513" y="34"/>
                    </a:lnTo>
                    <a:lnTo>
                      <a:pt x="550" y="32"/>
                    </a:lnTo>
                    <a:lnTo>
                      <a:pt x="587" y="32"/>
                    </a:lnTo>
                    <a:lnTo>
                      <a:pt x="621" y="37"/>
                    </a:lnTo>
                    <a:lnTo>
                      <a:pt x="656" y="42"/>
                    </a:lnTo>
                    <a:lnTo>
                      <a:pt x="688" y="51"/>
                    </a:lnTo>
                    <a:lnTo>
                      <a:pt x="720" y="69"/>
                    </a:lnTo>
                    <a:lnTo>
                      <a:pt x="748" y="88"/>
                    </a:lnTo>
                    <a:lnTo>
                      <a:pt x="776" y="116"/>
                    </a:lnTo>
                    <a:lnTo>
                      <a:pt x="802" y="148"/>
                    </a:lnTo>
                    <a:lnTo>
                      <a:pt x="802" y="948"/>
                    </a:lnTo>
                    <a:lnTo>
                      <a:pt x="759" y="911"/>
                    </a:lnTo>
                    <a:lnTo>
                      <a:pt x="716" y="882"/>
                    </a:lnTo>
                    <a:lnTo>
                      <a:pt x="673" y="860"/>
                    </a:lnTo>
                    <a:lnTo>
                      <a:pt x="630" y="845"/>
                    </a:lnTo>
                    <a:lnTo>
                      <a:pt x="589" y="833"/>
                    </a:lnTo>
                    <a:lnTo>
                      <a:pt x="550" y="825"/>
                    </a:lnTo>
                    <a:lnTo>
                      <a:pt x="511" y="818"/>
                    </a:lnTo>
                    <a:lnTo>
                      <a:pt x="474" y="810"/>
                    </a:lnTo>
                    <a:lnTo>
                      <a:pt x="442" y="800"/>
                    </a:lnTo>
                    <a:lnTo>
                      <a:pt x="410" y="791"/>
                    </a:lnTo>
                    <a:lnTo>
                      <a:pt x="379" y="773"/>
                    </a:lnTo>
                    <a:lnTo>
                      <a:pt x="353" y="751"/>
                    </a:lnTo>
                    <a:lnTo>
                      <a:pt x="330" y="722"/>
                    </a:lnTo>
                    <a:lnTo>
                      <a:pt x="310" y="685"/>
                    </a:lnTo>
                    <a:lnTo>
                      <a:pt x="295" y="635"/>
                    </a:lnTo>
                    <a:lnTo>
                      <a:pt x="282" y="574"/>
                    </a:lnTo>
                    <a:lnTo>
                      <a:pt x="271" y="574"/>
                    </a:lnTo>
                    <a:lnTo>
                      <a:pt x="261" y="574"/>
                    </a:lnTo>
                    <a:lnTo>
                      <a:pt x="250" y="574"/>
                    </a:lnTo>
                    <a:lnTo>
                      <a:pt x="239" y="574"/>
                    </a:lnTo>
                    <a:lnTo>
                      <a:pt x="230" y="574"/>
                    </a:lnTo>
                    <a:lnTo>
                      <a:pt x="220" y="574"/>
                    </a:lnTo>
                    <a:lnTo>
                      <a:pt x="211" y="571"/>
                    </a:lnTo>
                    <a:lnTo>
                      <a:pt x="202" y="5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auto">
              <a:xfrm>
                <a:off x="5039" y="2884"/>
                <a:ext cx="348" cy="311"/>
              </a:xfrm>
              <a:custGeom>
                <a:avLst/>
                <a:gdLst>
                  <a:gd name="T0" fmla="*/ 0 w 348"/>
                  <a:gd name="T1" fmla="*/ 0 h 311"/>
                  <a:gd name="T2" fmla="*/ 17 w 348"/>
                  <a:gd name="T3" fmla="*/ 27 h 311"/>
                  <a:gd name="T4" fmla="*/ 39 w 348"/>
                  <a:gd name="T5" fmla="*/ 52 h 311"/>
                  <a:gd name="T6" fmla="*/ 65 w 348"/>
                  <a:gd name="T7" fmla="*/ 74 h 311"/>
                  <a:gd name="T8" fmla="*/ 95 w 348"/>
                  <a:gd name="T9" fmla="*/ 91 h 311"/>
                  <a:gd name="T10" fmla="*/ 132 w 348"/>
                  <a:gd name="T11" fmla="*/ 109 h 311"/>
                  <a:gd name="T12" fmla="*/ 168 w 348"/>
                  <a:gd name="T13" fmla="*/ 119 h 311"/>
                  <a:gd name="T14" fmla="*/ 212 w 348"/>
                  <a:gd name="T15" fmla="*/ 126 h 311"/>
                  <a:gd name="T16" fmla="*/ 255 w 348"/>
                  <a:gd name="T17" fmla="*/ 126 h 311"/>
                  <a:gd name="T18" fmla="*/ 257 w 348"/>
                  <a:gd name="T19" fmla="*/ 146 h 311"/>
                  <a:gd name="T20" fmla="*/ 261 w 348"/>
                  <a:gd name="T21" fmla="*/ 170 h 311"/>
                  <a:gd name="T22" fmla="*/ 268 w 348"/>
                  <a:gd name="T23" fmla="*/ 192 h 311"/>
                  <a:gd name="T24" fmla="*/ 276 w 348"/>
                  <a:gd name="T25" fmla="*/ 217 h 311"/>
                  <a:gd name="T26" fmla="*/ 287 w 348"/>
                  <a:gd name="T27" fmla="*/ 244 h 311"/>
                  <a:gd name="T28" fmla="*/ 304 w 348"/>
                  <a:gd name="T29" fmla="*/ 266 h 311"/>
                  <a:gd name="T30" fmla="*/ 324 w 348"/>
                  <a:gd name="T31" fmla="*/ 291 h 311"/>
                  <a:gd name="T32" fmla="*/ 348 w 348"/>
                  <a:gd name="T33" fmla="*/ 311 h 311"/>
                  <a:gd name="T34" fmla="*/ 313 w 348"/>
                  <a:gd name="T35" fmla="*/ 303 h 311"/>
                  <a:gd name="T36" fmla="*/ 281 w 348"/>
                  <a:gd name="T37" fmla="*/ 296 h 311"/>
                  <a:gd name="T38" fmla="*/ 251 w 348"/>
                  <a:gd name="T39" fmla="*/ 286 h 311"/>
                  <a:gd name="T40" fmla="*/ 220 w 348"/>
                  <a:gd name="T41" fmla="*/ 274 h 311"/>
                  <a:gd name="T42" fmla="*/ 190 w 348"/>
                  <a:gd name="T43" fmla="*/ 259 h 311"/>
                  <a:gd name="T44" fmla="*/ 164 w 348"/>
                  <a:gd name="T45" fmla="*/ 244 h 311"/>
                  <a:gd name="T46" fmla="*/ 138 w 348"/>
                  <a:gd name="T47" fmla="*/ 227 h 311"/>
                  <a:gd name="T48" fmla="*/ 115 w 348"/>
                  <a:gd name="T49" fmla="*/ 207 h 311"/>
                  <a:gd name="T50" fmla="*/ 93 w 348"/>
                  <a:gd name="T51" fmla="*/ 188 h 311"/>
                  <a:gd name="T52" fmla="*/ 71 w 348"/>
                  <a:gd name="T53" fmla="*/ 165 h 311"/>
                  <a:gd name="T54" fmla="*/ 54 w 348"/>
                  <a:gd name="T55" fmla="*/ 143 h 311"/>
                  <a:gd name="T56" fmla="*/ 39 w 348"/>
                  <a:gd name="T57" fmla="*/ 116 h 311"/>
                  <a:gd name="T58" fmla="*/ 26 w 348"/>
                  <a:gd name="T59" fmla="*/ 91 h 311"/>
                  <a:gd name="T60" fmla="*/ 15 w 348"/>
                  <a:gd name="T61" fmla="*/ 62 h 311"/>
                  <a:gd name="T62" fmla="*/ 7 w 348"/>
                  <a:gd name="T63" fmla="*/ 32 h 311"/>
                  <a:gd name="T64" fmla="*/ 0 w 348"/>
                  <a:gd name="T65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48" h="311">
                    <a:moveTo>
                      <a:pt x="0" y="0"/>
                    </a:moveTo>
                    <a:lnTo>
                      <a:pt x="17" y="27"/>
                    </a:lnTo>
                    <a:lnTo>
                      <a:pt x="39" y="52"/>
                    </a:lnTo>
                    <a:lnTo>
                      <a:pt x="65" y="74"/>
                    </a:lnTo>
                    <a:lnTo>
                      <a:pt x="95" y="91"/>
                    </a:lnTo>
                    <a:lnTo>
                      <a:pt x="132" y="109"/>
                    </a:lnTo>
                    <a:lnTo>
                      <a:pt x="168" y="119"/>
                    </a:lnTo>
                    <a:lnTo>
                      <a:pt x="212" y="126"/>
                    </a:lnTo>
                    <a:lnTo>
                      <a:pt x="255" y="126"/>
                    </a:lnTo>
                    <a:lnTo>
                      <a:pt x="257" y="146"/>
                    </a:lnTo>
                    <a:lnTo>
                      <a:pt x="261" y="170"/>
                    </a:lnTo>
                    <a:lnTo>
                      <a:pt x="268" y="192"/>
                    </a:lnTo>
                    <a:lnTo>
                      <a:pt x="276" y="217"/>
                    </a:lnTo>
                    <a:lnTo>
                      <a:pt x="287" y="244"/>
                    </a:lnTo>
                    <a:lnTo>
                      <a:pt x="304" y="266"/>
                    </a:lnTo>
                    <a:lnTo>
                      <a:pt x="324" y="291"/>
                    </a:lnTo>
                    <a:lnTo>
                      <a:pt x="348" y="311"/>
                    </a:lnTo>
                    <a:lnTo>
                      <a:pt x="313" y="303"/>
                    </a:lnTo>
                    <a:lnTo>
                      <a:pt x="281" y="296"/>
                    </a:lnTo>
                    <a:lnTo>
                      <a:pt x="251" y="286"/>
                    </a:lnTo>
                    <a:lnTo>
                      <a:pt x="220" y="274"/>
                    </a:lnTo>
                    <a:lnTo>
                      <a:pt x="190" y="259"/>
                    </a:lnTo>
                    <a:lnTo>
                      <a:pt x="164" y="244"/>
                    </a:lnTo>
                    <a:lnTo>
                      <a:pt x="138" y="227"/>
                    </a:lnTo>
                    <a:lnTo>
                      <a:pt x="115" y="207"/>
                    </a:lnTo>
                    <a:lnTo>
                      <a:pt x="93" y="188"/>
                    </a:lnTo>
                    <a:lnTo>
                      <a:pt x="71" y="165"/>
                    </a:lnTo>
                    <a:lnTo>
                      <a:pt x="54" y="143"/>
                    </a:lnTo>
                    <a:lnTo>
                      <a:pt x="39" y="116"/>
                    </a:lnTo>
                    <a:lnTo>
                      <a:pt x="26" y="91"/>
                    </a:lnTo>
                    <a:lnTo>
                      <a:pt x="15" y="62"/>
                    </a:lnTo>
                    <a:lnTo>
                      <a:pt x="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auto">
              <a:xfrm>
                <a:off x="4836" y="2441"/>
                <a:ext cx="741" cy="911"/>
              </a:xfrm>
              <a:custGeom>
                <a:avLst/>
                <a:gdLst>
                  <a:gd name="T0" fmla="*/ 186 w 741"/>
                  <a:gd name="T1" fmla="*/ 0 h 911"/>
                  <a:gd name="T2" fmla="*/ 207 w 741"/>
                  <a:gd name="T3" fmla="*/ 5 h 911"/>
                  <a:gd name="T4" fmla="*/ 52 w 741"/>
                  <a:gd name="T5" fmla="*/ 719 h 911"/>
                  <a:gd name="T6" fmla="*/ 69 w 741"/>
                  <a:gd name="T7" fmla="*/ 759 h 911"/>
                  <a:gd name="T8" fmla="*/ 93 w 741"/>
                  <a:gd name="T9" fmla="*/ 791 h 911"/>
                  <a:gd name="T10" fmla="*/ 119 w 741"/>
                  <a:gd name="T11" fmla="*/ 818 h 911"/>
                  <a:gd name="T12" fmla="*/ 151 w 741"/>
                  <a:gd name="T13" fmla="*/ 835 h 911"/>
                  <a:gd name="T14" fmla="*/ 186 w 741"/>
                  <a:gd name="T15" fmla="*/ 847 h 911"/>
                  <a:gd name="T16" fmla="*/ 223 w 741"/>
                  <a:gd name="T17" fmla="*/ 855 h 911"/>
                  <a:gd name="T18" fmla="*/ 261 w 741"/>
                  <a:gd name="T19" fmla="*/ 860 h 911"/>
                  <a:gd name="T20" fmla="*/ 302 w 741"/>
                  <a:gd name="T21" fmla="*/ 857 h 911"/>
                  <a:gd name="T22" fmla="*/ 343 w 741"/>
                  <a:gd name="T23" fmla="*/ 852 h 911"/>
                  <a:gd name="T24" fmla="*/ 387 w 741"/>
                  <a:gd name="T25" fmla="*/ 847 h 911"/>
                  <a:gd name="T26" fmla="*/ 428 w 741"/>
                  <a:gd name="T27" fmla="*/ 837 h 911"/>
                  <a:gd name="T28" fmla="*/ 469 w 741"/>
                  <a:gd name="T29" fmla="*/ 828 h 911"/>
                  <a:gd name="T30" fmla="*/ 510 w 741"/>
                  <a:gd name="T31" fmla="*/ 818 h 911"/>
                  <a:gd name="T32" fmla="*/ 546 w 741"/>
                  <a:gd name="T33" fmla="*/ 808 h 911"/>
                  <a:gd name="T34" fmla="*/ 583 w 741"/>
                  <a:gd name="T35" fmla="*/ 798 h 911"/>
                  <a:gd name="T36" fmla="*/ 615 w 741"/>
                  <a:gd name="T37" fmla="*/ 791 h 911"/>
                  <a:gd name="T38" fmla="*/ 630 w 741"/>
                  <a:gd name="T39" fmla="*/ 793 h 911"/>
                  <a:gd name="T40" fmla="*/ 646 w 741"/>
                  <a:gd name="T41" fmla="*/ 796 h 911"/>
                  <a:gd name="T42" fmla="*/ 661 w 741"/>
                  <a:gd name="T43" fmla="*/ 796 h 911"/>
                  <a:gd name="T44" fmla="*/ 676 w 741"/>
                  <a:gd name="T45" fmla="*/ 798 h 911"/>
                  <a:gd name="T46" fmla="*/ 689 w 741"/>
                  <a:gd name="T47" fmla="*/ 803 h 911"/>
                  <a:gd name="T48" fmla="*/ 704 w 741"/>
                  <a:gd name="T49" fmla="*/ 805 h 911"/>
                  <a:gd name="T50" fmla="*/ 721 w 741"/>
                  <a:gd name="T51" fmla="*/ 810 h 911"/>
                  <a:gd name="T52" fmla="*/ 741 w 741"/>
                  <a:gd name="T53" fmla="*/ 815 h 911"/>
                  <a:gd name="T54" fmla="*/ 682 w 741"/>
                  <a:gd name="T55" fmla="*/ 815 h 911"/>
                  <a:gd name="T56" fmla="*/ 626 w 741"/>
                  <a:gd name="T57" fmla="*/ 820 h 911"/>
                  <a:gd name="T58" fmla="*/ 577 w 741"/>
                  <a:gd name="T59" fmla="*/ 828 h 911"/>
                  <a:gd name="T60" fmla="*/ 531 w 741"/>
                  <a:gd name="T61" fmla="*/ 837 h 911"/>
                  <a:gd name="T62" fmla="*/ 488 w 741"/>
                  <a:gd name="T63" fmla="*/ 850 h 911"/>
                  <a:gd name="T64" fmla="*/ 447 w 741"/>
                  <a:gd name="T65" fmla="*/ 862 h 911"/>
                  <a:gd name="T66" fmla="*/ 406 w 741"/>
                  <a:gd name="T67" fmla="*/ 874 h 911"/>
                  <a:gd name="T68" fmla="*/ 367 w 741"/>
                  <a:gd name="T69" fmla="*/ 887 h 911"/>
                  <a:gd name="T70" fmla="*/ 328 w 741"/>
                  <a:gd name="T71" fmla="*/ 897 h 911"/>
                  <a:gd name="T72" fmla="*/ 289 w 741"/>
                  <a:gd name="T73" fmla="*/ 906 h 911"/>
                  <a:gd name="T74" fmla="*/ 248 w 741"/>
                  <a:gd name="T75" fmla="*/ 911 h 911"/>
                  <a:gd name="T76" fmla="*/ 205 w 741"/>
                  <a:gd name="T77" fmla="*/ 911 h 911"/>
                  <a:gd name="T78" fmla="*/ 160 w 741"/>
                  <a:gd name="T79" fmla="*/ 909 h 911"/>
                  <a:gd name="T80" fmla="*/ 110 w 741"/>
                  <a:gd name="T81" fmla="*/ 899 h 911"/>
                  <a:gd name="T82" fmla="*/ 59 w 741"/>
                  <a:gd name="T83" fmla="*/ 882 h 911"/>
                  <a:gd name="T84" fmla="*/ 0 w 741"/>
                  <a:gd name="T85" fmla="*/ 860 h 911"/>
                  <a:gd name="T86" fmla="*/ 186 w 741"/>
                  <a:gd name="T87" fmla="*/ 0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1" h="911">
                    <a:moveTo>
                      <a:pt x="186" y="0"/>
                    </a:moveTo>
                    <a:lnTo>
                      <a:pt x="207" y="5"/>
                    </a:lnTo>
                    <a:lnTo>
                      <a:pt x="52" y="719"/>
                    </a:lnTo>
                    <a:lnTo>
                      <a:pt x="69" y="759"/>
                    </a:lnTo>
                    <a:lnTo>
                      <a:pt x="93" y="791"/>
                    </a:lnTo>
                    <a:lnTo>
                      <a:pt x="119" y="818"/>
                    </a:lnTo>
                    <a:lnTo>
                      <a:pt x="151" y="835"/>
                    </a:lnTo>
                    <a:lnTo>
                      <a:pt x="186" y="847"/>
                    </a:lnTo>
                    <a:lnTo>
                      <a:pt x="223" y="855"/>
                    </a:lnTo>
                    <a:lnTo>
                      <a:pt x="261" y="860"/>
                    </a:lnTo>
                    <a:lnTo>
                      <a:pt x="302" y="857"/>
                    </a:lnTo>
                    <a:lnTo>
                      <a:pt x="343" y="852"/>
                    </a:lnTo>
                    <a:lnTo>
                      <a:pt x="387" y="847"/>
                    </a:lnTo>
                    <a:lnTo>
                      <a:pt x="428" y="837"/>
                    </a:lnTo>
                    <a:lnTo>
                      <a:pt x="469" y="828"/>
                    </a:lnTo>
                    <a:lnTo>
                      <a:pt x="510" y="818"/>
                    </a:lnTo>
                    <a:lnTo>
                      <a:pt x="546" y="808"/>
                    </a:lnTo>
                    <a:lnTo>
                      <a:pt x="583" y="798"/>
                    </a:lnTo>
                    <a:lnTo>
                      <a:pt x="615" y="791"/>
                    </a:lnTo>
                    <a:lnTo>
                      <a:pt x="630" y="793"/>
                    </a:lnTo>
                    <a:lnTo>
                      <a:pt x="646" y="796"/>
                    </a:lnTo>
                    <a:lnTo>
                      <a:pt x="661" y="796"/>
                    </a:lnTo>
                    <a:lnTo>
                      <a:pt x="676" y="798"/>
                    </a:lnTo>
                    <a:lnTo>
                      <a:pt x="689" y="803"/>
                    </a:lnTo>
                    <a:lnTo>
                      <a:pt x="704" y="805"/>
                    </a:lnTo>
                    <a:lnTo>
                      <a:pt x="721" y="810"/>
                    </a:lnTo>
                    <a:lnTo>
                      <a:pt x="741" y="815"/>
                    </a:lnTo>
                    <a:lnTo>
                      <a:pt x="682" y="815"/>
                    </a:lnTo>
                    <a:lnTo>
                      <a:pt x="626" y="820"/>
                    </a:lnTo>
                    <a:lnTo>
                      <a:pt x="577" y="828"/>
                    </a:lnTo>
                    <a:lnTo>
                      <a:pt x="531" y="837"/>
                    </a:lnTo>
                    <a:lnTo>
                      <a:pt x="488" y="850"/>
                    </a:lnTo>
                    <a:lnTo>
                      <a:pt x="447" y="862"/>
                    </a:lnTo>
                    <a:lnTo>
                      <a:pt x="406" y="874"/>
                    </a:lnTo>
                    <a:lnTo>
                      <a:pt x="367" y="887"/>
                    </a:lnTo>
                    <a:lnTo>
                      <a:pt x="328" y="897"/>
                    </a:lnTo>
                    <a:lnTo>
                      <a:pt x="289" y="906"/>
                    </a:lnTo>
                    <a:lnTo>
                      <a:pt x="248" y="911"/>
                    </a:lnTo>
                    <a:lnTo>
                      <a:pt x="205" y="911"/>
                    </a:lnTo>
                    <a:lnTo>
                      <a:pt x="160" y="909"/>
                    </a:lnTo>
                    <a:lnTo>
                      <a:pt x="110" y="899"/>
                    </a:lnTo>
                    <a:lnTo>
                      <a:pt x="59" y="882"/>
                    </a:lnTo>
                    <a:lnTo>
                      <a:pt x="0" y="86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auto">
              <a:xfrm>
                <a:off x="5851" y="2414"/>
                <a:ext cx="259" cy="958"/>
              </a:xfrm>
              <a:custGeom>
                <a:avLst/>
                <a:gdLst>
                  <a:gd name="T0" fmla="*/ 0 w 259"/>
                  <a:gd name="T1" fmla="*/ 160 h 958"/>
                  <a:gd name="T2" fmla="*/ 41 w 259"/>
                  <a:gd name="T3" fmla="*/ 118 h 958"/>
                  <a:gd name="T4" fmla="*/ 77 w 259"/>
                  <a:gd name="T5" fmla="*/ 83 h 958"/>
                  <a:gd name="T6" fmla="*/ 112 w 259"/>
                  <a:gd name="T7" fmla="*/ 56 h 958"/>
                  <a:gd name="T8" fmla="*/ 144 w 259"/>
                  <a:gd name="T9" fmla="*/ 34 h 958"/>
                  <a:gd name="T10" fmla="*/ 174 w 259"/>
                  <a:gd name="T11" fmla="*/ 19 h 958"/>
                  <a:gd name="T12" fmla="*/ 205 w 259"/>
                  <a:gd name="T13" fmla="*/ 7 h 958"/>
                  <a:gd name="T14" fmla="*/ 233 w 259"/>
                  <a:gd name="T15" fmla="*/ 2 h 958"/>
                  <a:gd name="T16" fmla="*/ 259 w 259"/>
                  <a:gd name="T17" fmla="*/ 0 h 958"/>
                  <a:gd name="T18" fmla="*/ 259 w 259"/>
                  <a:gd name="T19" fmla="*/ 825 h 958"/>
                  <a:gd name="T20" fmla="*/ 228 w 259"/>
                  <a:gd name="T21" fmla="*/ 830 h 958"/>
                  <a:gd name="T22" fmla="*/ 198 w 259"/>
                  <a:gd name="T23" fmla="*/ 837 h 958"/>
                  <a:gd name="T24" fmla="*/ 166 w 259"/>
                  <a:gd name="T25" fmla="*/ 850 h 958"/>
                  <a:gd name="T26" fmla="*/ 133 w 259"/>
                  <a:gd name="T27" fmla="*/ 862 h 958"/>
                  <a:gd name="T28" fmla="*/ 101 w 259"/>
                  <a:gd name="T29" fmla="*/ 879 h 958"/>
                  <a:gd name="T30" fmla="*/ 66 w 259"/>
                  <a:gd name="T31" fmla="*/ 901 h 958"/>
                  <a:gd name="T32" fmla="*/ 34 w 259"/>
                  <a:gd name="T33" fmla="*/ 929 h 958"/>
                  <a:gd name="T34" fmla="*/ 0 w 259"/>
                  <a:gd name="T35" fmla="*/ 958 h 958"/>
                  <a:gd name="T36" fmla="*/ 0 w 259"/>
                  <a:gd name="T37" fmla="*/ 16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9" h="958">
                    <a:moveTo>
                      <a:pt x="0" y="160"/>
                    </a:moveTo>
                    <a:lnTo>
                      <a:pt x="41" y="118"/>
                    </a:lnTo>
                    <a:lnTo>
                      <a:pt x="77" y="83"/>
                    </a:lnTo>
                    <a:lnTo>
                      <a:pt x="112" y="56"/>
                    </a:lnTo>
                    <a:lnTo>
                      <a:pt x="144" y="34"/>
                    </a:lnTo>
                    <a:lnTo>
                      <a:pt x="174" y="19"/>
                    </a:lnTo>
                    <a:lnTo>
                      <a:pt x="205" y="7"/>
                    </a:lnTo>
                    <a:lnTo>
                      <a:pt x="233" y="2"/>
                    </a:lnTo>
                    <a:lnTo>
                      <a:pt x="259" y="0"/>
                    </a:lnTo>
                    <a:lnTo>
                      <a:pt x="259" y="825"/>
                    </a:lnTo>
                    <a:lnTo>
                      <a:pt x="228" y="830"/>
                    </a:lnTo>
                    <a:lnTo>
                      <a:pt x="198" y="837"/>
                    </a:lnTo>
                    <a:lnTo>
                      <a:pt x="166" y="850"/>
                    </a:lnTo>
                    <a:lnTo>
                      <a:pt x="133" y="862"/>
                    </a:lnTo>
                    <a:lnTo>
                      <a:pt x="101" y="879"/>
                    </a:lnTo>
                    <a:lnTo>
                      <a:pt x="66" y="901"/>
                    </a:lnTo>
                    <a:lnTo>
                      <a:pt x="34" y="929"/>
                    </a:lnTo>
                    <a:lnTo>
                      <a:pt x="0" y="95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auto">
              <a:xfrm>
                <a:off x="5031" y="2409"/>
                <a:ext cx="233" cy="571"/>
              </a:xfrm>
              <a:custGeom>
                <a:avLst/>
                <a:gdLst>
                  <a:gd name="T0" fmla="*/ 233 w 233"/>
                  <a:gd name="T1" fmla="*/ 54 h 571"/>
                  <a:gd name="T2" fmla="*/ 209 w 233"/>
                  <a:gd name="T3" fmla="*/ 51 h 571"/>
                  <a:gd name="T4" fmla="*/ 185 w 233"/>
                  <a:gd name="T5" fmla="*/ 49 h 571"/>
                  <a:gd name="T6" fmla="*/ 159 w 233"/>
                  <a:gd name="T7" fmla="*/ 44 h 571"/>
                  <a:gd name="T8" fmla="*/ 135 w 233"/>
                  <a:gd name="T9" fmla="*/ 37 h 571"/>
                  <a:gd name="T10" fmla="*/ 112 w 233"/>
                  <a:gd name="T11" fmla="*/ 32 h 571"/>
                  <a:gd name="T12" fmla="*/ 88 w 233"/>
                  <a:gd name="T13" fmla="*/ 22 h 571"/>
                  <a:gd name="T14" fmla="*/ 66 w 233"/>
                  <a:gd name="T15" fmla="*/ 12 h 571"/>
                  <a:gd name="T16" fmla="*/ 43 w 233"/>
                  <a:gd name="T17" fmla="*/ 0 h 571"/>
                  <a:gd name="T18" fmla="*/ 32 w 233"/>
                  <a:gd name="T19" fmla="*/ 64 h 571"/>
                  <a:gd name="T20" fmla="*/ 17 w 233"/>
                  <a:gd name="T21" fmla="*/ 143 h 571"/>
                  <a:gd name="T22" fmla="*/ 4 w 233"/>
                  <a:gd name="T23" fmla="*/ 229 h 571"/>
                  <a:gd name="T24" fmla="*/ 0 w 233"/>
                  <a:gd name="T25" fmla="*/ 320 h 571"/>
                  <a:gd name="T26" fmla="*/ 12 w 233"/>
                  <a:gd name="T27" fmla="*/ 406 h 571"/>
                  <a:gd name="T28" fmla="*/ 45 w 233"/>
                  <a:gd name="T29" fmla="*/ 483 h 571"/>
                  <a:gd name="T30" fmla="*/ 105 w 233"/>
                  <a:gd name="T31" fmla="*/ 539 h 571"/>
                  <a:gd name="T32" fmla="*/ 202 w 233"/>
                  <a:gd name="T33" fmla="*/ 571 h 571"/>
                  <a:gd name="T34" fmla="*/ 233 w 233"/>
                  <a:gd name="T35" fmla="*/ 54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3" h="571">
                    <a:moveTo>
                      <a:pt x="233" y="54"/>
                    </a:moveTo>
                    <a:lnTo>
                      <a:pt x="209" y="51"/>
                    </a:lnTo>
                    <a:lnTo>
                      <a:pt x="185" y="49"/>
                    </a:lnTo>
                    <a:lnTo>
                      <a:pt x="159" y="44"/>
                    </a:lnTo>
                    <a:lnTo>
                      <a:pt x="135" y="37"/>
                    </a:lnTo>
                    <a:lnTo>
                      <a:pt x="112" y="32"/>
                    </a:lnTo>
                    <a:lnTo>
                      <a:pt x="88" y="22"/>
                    </a:lnTo>
                    <a:lnTo>
                      <a:pt x="66" y="12"/>
                    </a:lnTo>
                    <a:lnTo>
                      <a:pt x="43" y="0"/>
                    </a:lnTo>
                    <a:lnTo>
                      <a:pt x="32" y="64"/>
                    </a:lnTo>
                    <a:lnTo>
                      <a:pt x="17" y="143"/>
                    </a:lnTo>
                    <a:lnTo>
                      <a:pt x="4" y="229"/>
                    </a:lnTo>
                    <a:lnTo>
                      <a:pt x="0" y="320"/>
                    </a:lnTo>
                    <a:lnTo>
                      <a:pt x="12" y="406"/>
                    </a:lnTo>
                    <a:lnTo>
                      <a:pt x="45" y="483"/>
                    </a:lnTo>
                    <a:lnTo>
                      <a:pt x="105" y="539"/>
                    </a:lnTo>
                    <a:lnTo>
                      <a:pt x="202" y="571"/>
                    </a:lnTo>
                    <a:lnTo>
                      <a:pt x="233" y="54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auto">
              <a:xfrm>
                <a:off x="4912" y="2702"/>
                <a:ext cx="518" cy="574"/>
              </a:xfrm>
              <a:custGeom>
                <a:avLst/>
                <a:gdLst>
                  <a:gd name="T0" fmla="*/ 99 w 518"/>
                  <a:gd name="T1" fmla="*/ 0 h 574"/>
                  <a:gd name="T2" fmla="*/ 93 w 518"/>
                  <a:gd name="T3" fmla="*/ 34 h 574"/>
                  <a:gd name="T4" fmla="*/ 80 w 518"/>
                  <a:gd name="T5" fmla="*/ 94 h 574"/>
                  <a:gd name="T6" fmla="*/ 62 w 518"/>
                  <a:gd name="T7" fmla="*/ 167 h 574"/>
                  <a:gd name="T8" fmla="*/ 45 w 518"/>
                  <a:gd name="T9" fmla="*/ 249 h 574"/>
                  <a:gd name="T10" fmla="*/ 28 w 518"/>
                  <a:gd name="T11" fmla="*/ 325 h 574"/>
                  <a:gd name="T12" fmla="*/ 13 w 518"/>
                  <a:gd name="T13" fmla="*/ 392 h 574"/>
                  <a:gd name="T14" fmla="*/ 4 w 518"/>
                  <a:gd name="T15" fmla="*/ 438 h 574"/>
                  <a:gd name="T16" fmla="*/ 0 w 518"/>
                  <a:gd name="T17" fmla="*/ 456 h 574"/>
                  <a:gd name="T18" fmla="*/ 17 w 518"/>
                  <a:gd name="T19" fmla="*/ 493 h 574"/>
                  <a:gd name="T20" fmla="*/ 41 w 518"/>
                  <a:gd name="T21" fmla="*/ 522 h 574"/>
                  <a:gd name="T22" fmla="*/ 69 w 518"/>
                  <a:gd name="T23" fmla="*/ 544 h 574"/>
                  <a:gd name="T24" fmla="*/ 101 w 518"/>
                  <a:gd name="T25" fmla="*/ 559 h 574"/>
                  <a:gd name="T26" fmla="*/ 138 w 518"/>
                  <a:gd name="T27" fmla="*/ 569 h 574"/>
                  <a:gd name="T28" fmla="*/ 177 w 518"/>
                  <a:gd name="T29" fmla="*/ 574 h 574"/>
                  <a:gd name="T30" fmla="*/ 218 w 518"/>
                  <a:gd name="T31" fmla="*/ 574 h 574"/>
                  <a:gd name="T32" fmla="*/ 259 w 518"/>
                  <a:gd name="T33" fmla="*/ 572 h 574"/>
                  <a:gd name="T34" fmla="*/ 302 w 518"/>
                  <a:gd name="T35" fmla="*/ 567 h 574"/>
                  <a:gd name="T36" fmla="*/ 343 w 518"/>
                  <a:gd name="T37" fmla="*/ 559 h 574"/>
                  <a:gd name="T38" fmla="*/ 382 w 518"/>
                  <a:gd name="T39" fmla="*/ 552 h 574"/>
                  <a:gd name="T40" fmla="*/ 416 w 518"/>
                  <a:gd name="T41" fmla="*/ 542 h 574"/>
                  <a:gd name="T42" fmla="*/ 451 w 518"/>
                  <a:gd name="T43" fmla="*/ 535 h 574"/>
                  <a:gd name="T44" fmla="*/ 479 w 518"/>
                  <a:gd name="T45" fmla="*/ 530 h 574"/>
                  <a:gd name="T46" fmla="*/ 501 w 518"/>
                  <a:gd name="T47" fmla="*/ 525 h 574"/>
                  <a:gd name="T48" fmla="*/ 518 w 518"/>
                  <a:gd name="T49" fmla="*/ 522 h 574"/>
                  <a:gd name="T50" fmla="*/ 468 w 518"/>
                  <a:gd name="T51" fmla="*/ 515 h 574"/>
                  <a:gd name="T52" fmla="*/ 421 w 518"/>
                  <a:gd name="T53" fmla="*/ 505 h 574"/>
                  <a:gd name="T54" fmla="*/ 375 w 518"/>
                  <a:gd name="T55" fmla="*/ 493 h 574"/>
                  <a:gd name="T56" fmla="*/ 332 w 518"/>
                  <a:gd name="T57" fmla="*/ 475 h 574"/>
                  <a:gd name="T58" fmla="*/ 293 w 518"/>
                  <a:gd name="T59" fmla="*/ 458 h 574"/>
                  <a:gd name="T60" fmla="*/ 257 w 518"/>
                  <a:gd name="T61" fmla="*/ 436 h 574"/>
                  <a:gd name="T62" fmla="*/ 224 w 518"/>
                  <a:gd name="T63" fmla="*/ 411 h 574"/>
                  <a:gd name="T64" fmla="*/ 196 w 518"/>
                  <a:gd name="T65" fmla="*/ 382 h 574"/>
                  <a:gd name="T66" fmla="*/ 168 w 518"/>
                  <a:gd name="T67" fmla="*/ 350 h 574"/>
                  <a:gd name="T68" fmla="*/ 147 w 518"/>
                  <a:gd name="T69" fmla="*/ 313 h 574"/>
                  <a:gd name="T70" fmla="*/ 129 w 518"/>
                  <a:gd name="T71" fmla="*/ 273 h 574"/>
                  <a:gd name="T72" fmla="*/ 114 w 518"/>
                  <a:gd name="T73" fmla="*/ 227 h 574"/>
                  <a:gd name="T74" fmla="*/ 103 w 518"/>
                  <a:gd name="T75" fmla="*/ 177 h 574"/>
                  <a:gd name="T76" fmla="*/ 97 w 518"/>
                  <a:gd name="T77" fmla="*/ 123 h 574"/>
                  <a:gd name="T78" fmla="*/ 97 w 518"/>
                  <a:gd name="T79" fmla="*/ 64 h 574"/>
                  <a:gd name="T80" fmla="*/ 99 w 518"/>
                  <a:gd name="T81" fmla="*/ 0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8" h="574">
                    <a:moveTo>
                      <a:pt x="99" y="0"/>
                    </a:moveTo>
                    <a:lnTo>
                      <a:pt x="93" y="34"/>
                    </a:lnTo>
                    <a:lnTo>
                      <a:pt x="80" y="94"/>
                    </a:lnTo>
                    <a:lnTo>
                      <a:pt x="62" y="167"/>
                    </a:lnTo>
                    <a:lnTo>
                      <a:pt x="45" y="249"/>
                    </a:lnTo>
                    <a:lnTo>
                      <a:pt x="28" y="325"/>
                    </a:lnTo>
                    <a:lnTo>
                      <a:pt x="13" y="392"/>
                    </a:lnTo>
                    <a:lnTo>
                      <a:pt x="4" y="438"/>
                    </a:lnTo>
                    <a:lnTo>
                      <a:pt x="0" y="456"/>
                    </a:lnTo>
                    <a:lnTo>
                      <a:pt x="17" y="493"/>
                    </a:lnTo>
                    <a:lnTo>
                      <a:pt x="41" y="522"/>
                    </a:lnTo>
                    <a:lnTo>
                      <a:pt x="69" y="544"/>
                    </a:lnTo>
                    <a:lnTo>
                      <a:pt x="101" y="559"/>
                    </a:lnTo>
                    <a:lnTo>
                      <a:pt x="138" y="569"/>
                    </a:lnTo>
                    <a:lnTo>
                      <a:pt x="177" y="574"/>
                    </a:lnTo>
                    <a:lnTo>
                      <a:pt x="218" y="574"/>
                    </a:lnTo>
                    <a:lnTo>
                      <a:pt x="259" y="572"/>
                    </a:lnTo>
                    <a:lnTo>
                      <a:pt x="302" y="567"/>
                    </a:lnTo>
                    <a:lnTo>
                      <a:pt x="343" y="559"/>
                    </a:lnTo>
                    <a:lnTo>
                      <a:pt x="382" y="552"/>
                    </a:lnTo>
                    <a:lnTo>
                      <a:pt x="416" y="542"/>
                    </a:lnTo>
                    <a:lnTo>
                      <a:pt x="451" y="535"/>
                    </a:lnTo>
                    <a:lnTo>
                      <a:pt x="479" y="530"/>
                    </a:lnTo>
                    <a:lnTo>
                      <a:pt x="501" y="525"/>
                    </a:lnTo>
                    <a:lnTo>
                      <a:pt x="518" y="522"/>
                    </a:lnTo>
                    <a:lnTo>
                      <a:pt x="468" y="515"/>
                    </a:lnTo>
                    <a:lnTo>
                      <a:pt x="421" y="505"/>
                    </a:lnTo>
                    <a:lnTo>
                      <a:pt x="375" y="493"/>
                    </a:lnTo>
                    <a:lnTo>
                      <a:pt x="332" y="475"/>
                    </a:lnTo>
                    <a:lnTo>
                      <a:pt x="293" y="458"/>
                    </a:lnTo>
                    <a:lnTo>
                      <a:pt x="257" y="436"/>
                    </a:lnTo>
                    <a:lnTo>
                      <a:pt x="224" y="411"/>
                    </a:lnTo>
                    <a:lnTo>
                      <a:pt x="196" y="382"/>
                    </a:lnTo>
                    <a:lnTo>
                      <a:pt x="168" y="350"/>
                    </a:lnTo>
                    <a:lnTo>
                      <a:pt x="147" y="313"/>
                    </a:lnTo>
                    <a:lnTo>
                      <a:pt x="129" y="273"/>
                    </a:lnTo>
                    <a:lnTo>
                      <a:pt x="114" y="227"/>
                    </a:lnTo>
                    <a:lnTo>
                      <a:pt x="103" y="177"/>
                    </a:lnTo>
                    <a:lnTo>
                      <a:pt x="97" y="123"/>
                    </a:lnTo>
                    <a:lnTo>
                      <a:pt x="97" y="64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3099" name="Object 27"/>
              <p:cNvGraphicFramePr>
                <a:graphicFrameLocks noChangeAspect="1"/>
              </p:cNvGraphicFramePr>
              <p:nvPr/>
            </p:nvGraphicFramePr>
            <p:xfrm>
              <a:off x="3888" y="1872"/>
              <a:ext cx="1280" cy="1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" r:id="rId6" imgW="812880" imgH="1224000" progId="">
                      <p:embed/>
                    </p:oleObj>
                  </mc:Choice>
                  <mc:Fallback>
                    <p:oleObj r:id="rId6" imgW="812880" imgH="1224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8" y="1872"/>
                            <a:ext cx="1280" cy="192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101" name="WordArt 29"/>
          <p:cNvSpPr>
            <a:spLocks noChangeArrowheads="1" noChangeShapeType="1" noTextEdit="1"/>
          </p:cNvSpPr>
          <p:nvPr/>
        </p:nvSpPr>
        <p:spPr bwMode="auto">
          <a:xfrm rot="-253943">
            <a:off x="1895475" y="1295400"/>
            <a:ext cx="5295900" cy="3567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491225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Edwardian Script ITC" panose="030303020407070D0804" pitchFamily="66" charset="0"/>
              </a:rPr>
              <a:t>Welcome to our class</a:t>
            </a:r>
          </a:p>
        </p:txBody>
      </p:sp>
      <p:pic>
        <p:nvPicPr>
          <p:cNvPr id="3102" name="Picture 30" descr="ROSEW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97538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ROSEW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ROSEW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ROSEWE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3750"/>
            <a:ext cx="1066800" cy="9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.VnArial Narrow" pitchFamily="34" charset="0"/>
              </a:rPr>
              <a:t>4. Match </a:t>
            </a:r>
            <a:r>
              <a:rPr lang="en-US" sz="2800" b="1" dirty="0">
                <a:solidFill>
                  <a:srgbClr val="0000FF"/>
                </a:solidFill>
                <a:latin typeface=".VnArial Narrow" pitchFamily="34" charset="0"/>
              </a:rPr>
              <a:t>the two parts to make complete sentences.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35772"/>
              </p:ext>
            </p:extLst>
          </p:nvPr>
        </p:nvGraphicFramePr>
        <p:xfrm>
          <a:off x="304800" y="670560"/>
          <a:ext cx="8534399" cy="557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799"/>
                <a:gridCol w="4419600"/>
              </a:tblGrid>
              <a:tr h="4927600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After our plane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 landed,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We found out the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train had left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When we got to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hotel,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I had never really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travelled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The waiter had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taken my plate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As I stepped onto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bus,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we learnt they had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lost our reservation.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until I decided to study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abroad.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before I finished eating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my meal.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we waited an hour for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our luggage.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e. I noticed I had left my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pass at home.</a:t>
                      </a:r>
                    </a:p>
                    <a:p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f. ten minutes before we</a:t>
                      </a:r>
                      <a:r>
                        <a:rPr lang="en-US" sz="3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got to the station.</a:t>
                      </a:r>
                      <a:endParaRPr lang="en-US" sz="3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125686" y="1028865"/>
            <a:ext cx="381000" cy="281395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54928" y="2066249"/>
            <a:ext cx="451758" cy="376168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26328" y="1056620"/>
            <a:ext cx="745672" cy="190394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26328" y="2055614"/>
            <a:ext cx="745672" cy="1826073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826328" y="2930803"/>
            <a:ext cx="745672" cy="155597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093027" y="4707370"/>
            <a:ext cx="413659" cy="86379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6324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	      2. 	  3.          4.	  5 .         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098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08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200" y="628786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3" grpId="0"/>
      <p:bldP spid="34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PROJECT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2" y="823472"/>
            <a:ext cx="8751498" cy="461689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These activities aiming to provide aid for victims of natural disasters. Write a phrase to describe each picture.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gular Pentagon 3">
            <a:hlinkClick r:id="rId3" action="ppaction://hlinkpres?slideindex=1&amp;slidetitle="/>
          </p:cNvPr>
          <p:cNvSpPr/>
          <p:nvPr/>
        </p:nvSpPr>
        <p:spPr>
          <a:xfrm>
            <a:off x="8077200" y="319529"/>
            <a:ext cx="685800" cy="50394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5921" y="2438400"/>
            <a:ext cx="88513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/>
              <a:t>1. providing </a:t>
            </a:r>
            <a:r>
              <a:rPr lang="vi-VN" sz="2400" b="1" dirty="0"/>
              <a:t>( </a:t>
            </a:r>
            <a:r>
              <a:rPr lang="en-US" sz="2400" b="1" dirty="0"/>
              <a:t>food, medical) supplies </a:t>
            </a:r>
          </a:p>
          <a:p>
            <a:r>
              <a:rPr lang="en-US" sz="2400" b="1" dirty="0"/>
              <a:t>2. clearing up debris </a:t>
            </a:r>
          </a:p>
          <a:p>
            <a:r>
              <a:rPr lang="en-US" sz="2400" b="1" dirty="0"/>
              <a:t>3</a:t>
            </a:r>
            <a:r>
              <a:rPr lang="en-US" sz="2400" b="1" baseline="-25000" dirty="0"/>
              <a:t>.</a:t>
            </a:r>
            <a:r>
              <a:rPr lang="en-US" sz="2400" b="1" dirty="0"/>
              <a:t> freeing trapped people </a:t>
            </a:r>
          </a:p>
          <a:p>
            <a:r>
              <a:rPr lang="en-US" sz="2400" b="1" dirty="0"/>
              <a:t>4. setting up temporary accommodation for the victims of a disaster</a:t>
            </a:r>
          </a:p>
          <a:p>
            <a:r>
              <a:rPr lang="en-US" sz="2400" b="1" dirty="0"/>
              <a:t>5. repairing houses/ buildings </a:t>
            </a:r>
          </a:p>
          <a:p>
            <a:r>
              <a:rPr lang="en-US" sz="2400" b="1" dirty="0"/>
              <a:t>6. evacuating the village /town... to a safe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you remember the responses? Write them into the correct columns.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1905000" cy="685800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Wow !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76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 great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22098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Oh dear!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relief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19400" y="1295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awful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19400" y="1981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terrible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194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wonderful 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19800" y="13716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Oh no!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0" y="20574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shocking!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096000" y="2743200"/>
            <a:ext cx="3886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That’s awesome!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3444240"/>
          <a:ext cx="84582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5046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good news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Responding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to bad news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01342 L 0.14775 0.4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44444E-6 L 0.07083 0.41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5875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375 0.32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1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2625 0.46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75 0.42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22916 0.4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9583 0.605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3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875 0.5777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59584 0.4944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636"/>
            <a:ext cx="4343400" cy="6442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COMMUNICATION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3855" y="4572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Read the news headlines. In pairs, use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expressions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from the box in GETING STARTED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respond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them.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932415"/>
              </p:ext>
            </p:extLst>
          </p:nvPr>
        </p:nvGraphicFramePr>
        <p:xfrm>
          <a:off x="228600" y="1371600"/>
          <a:ext cx="8790708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17260"/>
                <a:gridCol w="4273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Six-year-old rescued from forest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fire by pet dog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Temporary accommodation set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up for volcano victims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Hundreds of homes damaged or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destroyed in Haiti by tornado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One million dollars raised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typhoon victims in the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Philippines so far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Earthquake survivors found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under debris after ten days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Debris finally cleared by rescue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teams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990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1069" y="5024735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Example: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53968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A: It says here that a six-year-old girl was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rescued from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forest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by her pet dog.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Wow! That’s amazing!</a:t>
            </a:r>
          </a:p>
        </p:txBody>
      </p:sp>
    </p:spTree>
    <p:extLst>
      <p:ext uri="{BB962C8B-B14F-4D97-AF65-F5344CB8AC3E}">
        <p14:creationId xmlns:p14="http://schemas.microsoft.com/office/powerpoint/2010/main" val="3850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vi-VN" sz="4000" b="1" dirty="0">
                <a:latin typeface="+mj-lt"/>
              </a:rPr>
              <a:t>Do Ex 5a , 5b page 34 and Ex 2,3 page 35 </a:t>
            </a:r>
            <a:endParaRPr lang="en-US" sz="4000" b="1" dirty="0">
              <a:latin typeface="+mj-lt"/>
            </a:endParaRPr>
          </a:p>
          <a:p>
            <a:pPr lvl="0"/>
            <a:r>
              <a:rPr lang="en-US" sz="4000" b="1" dirty="0">
                <a:latin typeface="+mj-lt"/>
              </a:rPr>
              <a:t>Do ex in workbook </a:t>
            </a:r>
          </a:p>
          <a:p>
            <a:pPr lvl="0"/>
            <a:r>
              <a:rPr lang="en-US" sz="4000" b="1" dirty="0">
                <a:latin typeface="+mj-lt"/>
              </a:rPr>
              <a:t>Prepare review 3 (page 36-37)</a:t>
            </a:r>
          </a:p>
          <a:p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809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2"/>
          <p:cNvGrpSpPr>
            <a:grpSpLocks/>
          </p:cNvGrpSpPr>
          <p:nvPr/>
        </p:nvGrpSpPr>
        <p:grpSpPr bwMode="auto">
          <a:xfrm rot="-5400000">
            <a:off x="129381" y="-129381"/>
            <a:ext cx="2122488" cy="2381250"/>
            <a:chOff x="3936" y="-15"/>
            <a:chExt cx="1817" cy="1788"/>
          </a:xfrm>
        </p:grpSpPr>
        <p:pic>
          <p:nvPicPr>
            <p:cNvPr id="36879" name="Picture 13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0" name="Picture 1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1" name="Picture 15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7" name="Group 8"/>
          <p:cNvGrpSpPr>
            <a:grpSpLocks/>
          </p:cNvGrpSpPr>
          <p:nvPr/>
        </p:nvGrpSpPr>
        <p:grpSpPr bwMode="auto">
          <a:xfrm>
            <a:off x="6724650" y="0"/>
            <a:ext cx="2419350" cy="2089150"/>
            <a:chOff x="3936" y="-15"/>
            <a:chExt cx="1817" cy="1788"/>
          </a:xfrm>
        </p:grpSpPr>
        <p:pic>
          <p:nvPicPr>
            <p:cNvPr id="36876" name="Picture 9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7" name="Picture 10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8" name="Picture 11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68" name="Group 4"/>
          <p:cNvGrpSpPr>
            <a:grpSpLocks/>
          </p:cNvGrpSpPr>
          <p:nvPr/>
        </p:nvGrpSpPr>
        <p:grpSpPr bwMode="auto">
          <a:xfrm rot="5400000">
            <a:off x="6434137" y="4148138"/>
            <a:ext cx="2733675" cy="2686050"/>
            <a:chOff x="3936" y="-15"/>
            <a:chExt cx="1817" cy="1788"/>
          </a:xfrm>
        </p:grpSpPr>
        <p:pic>
          <p:nvPicPr>
            <p:cNvPr id="36873" name="Picture 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4" name="Picture 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5" name="Picture 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WordArt 3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7056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99"/>
                  </a:solidFill>
                  <a:round/>
                  <a:headEnd/>
                  <a:tailEnd/>
                </a:ln>
                <a:solidFill>
                  <a:srgbClr val="00FF99"/>
                </a:solidFill>
                <a:latin typeface=".VnArial Narrow"/>
              </a:rPr>
              <a:t>Thanks for your attention</a:t>
            </a:r>
          </a:p>
        </p:txBody>
      </p:sp>
      <p:sp>
        <p:nvSpPr>
          <p:cNvPr id="36870" name="WordArt 17" descr="White marble"/>
          <p:cNvSpPr>
            <a:spLocks noChangeArrowheads="1" noChangeShapeType="1" noTextEdit="1"/>
          </p:cNvSpPr>
          <p:nvPr/>
        </p:nvSpPr>
        <p:spPr bwMode="auto">
          <a:xfrm>
            <a:off x="1628775" y="2667000"/>
            <a:ext cx="64484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latin typeface="Arial Black"/>
              </a:rPr>
              <a:t>Good bye. See you again !</a:t>
            </a:r>
          </a:p>
        </p:txBody>
      </p:sp>
      <p:pic>
        <p:nvPicPr>
          <p:cNvPr id="22" name="Picture 17" descr="blue_teddybear_dozend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33800"/>
            <a:ext cx="2409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blue_teddybear_dozend_h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372" y="3733802"/>
            <a:ext cx="2409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65448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399 0.17338 0.00816 0.34676 0.11927 0.39815 C 0.23038 0.44954 0.67743 0.38657 0.66632 0.30787 C 0.65521 0.22917 0.35399 0.07732 0.05295 -0.074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C 0.00399 0.17338 0.00816 0.34676 0.11927 0.39815 C 0.23038 0.44954 0.67743 0.38657 0.66632 0.30787 C 0.65521 0.22917 0.35399 0.07732 0.05295 -0.07431 " pathEditMode="relative" ptsTypes="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25" y="990393"/>
            <a:ext cx="8763000" cy="246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25" y="3810000"/>
            <a:ext cx="868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WordArt 20"/>
          <p:cNvSpPr>
            <a:spLocks noChangeArrowheads="1" noChangeShapeType="1" noTextEdit="1"/>
          </p:cNvSpPr>
          <p:nvPr/>
        </p:nvSpPr>
        <p:spPr bwMode="auto">
          <a:xfrm>
            <a:off x="2133600" y="76200"/>
            <a:ext cx="4648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* Warm - up.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2971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flood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forest fire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tsunami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6600" y="2971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tornado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6044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mudslide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584674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volcano eruption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24400" y="60198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drought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600" y="6044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earthquake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96312247200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Picture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" y="650081"/>
            <a:ext cx="75438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0" y="1161633"/>
            <a:ext cx="9144000" cy="39703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400" b="1" dirty="0">
                <a:latin typeface="Times New Roman" pitchFamily="18" charset="0"/>
              </a:rPr>
              <a:t>English 8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UNIT </a:t>
            </a:r>
            <a:r>
              <a:rPr lang="en-US" sz="3200" b="1" dirty="0" smtClean="0">
                <a:latin typeface="Times New Roman" pitchFamily="18" charset="0"/>
              </a:rPr>
              <a:t>9 :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NATURAL DISASTERS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Times New Roman" pitchFamily="18" charset="0"/>
              </a:rPr>
              <a:t>PERIOD  </a:t>
            </a:r>
            <a:r>
              <a:rPr lang="en-US" sz="4000" b="1" dirty="0" smtClean="0">
                <a:latin typeface="Times New Roman" pitchFamily="18" charset="0"/>
              </a:rPr>
              <a:t>78: LESSON 7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</a:rPr>
              <a:t>LOOKING BACK </a:t>
            </a:r>
            <a:r>
              <a:rPr lang="en-US" sz="4000" b="1" dirty="0" smtClean="0">
                <a:latin typeface="Times New Roman" pitchFamily="18" charset="0"/>
              </a:rPr>
              <a:t>AND </a:t>
            </a:r>
            <a:r>
              <a:rPr lang="en-US" sz="4000" b="1" dirty="0">
                <a:latin typeface="Times New Roman" pitchFamily="18" charset="0"/>
              </a:rPr>
              <a:t>PROJECT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b="1" dirty="0">
              <a:latin typeface="Times New Roman" pitchFamily="18" charset="0"/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51054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463"/>
              </a:avLst>
            </a:prstTxWarp>
          </a:bodyPr>
          <a:lstStyle/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60997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405825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VOCABULARY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Match the words (1-6) to their definitions (A-F).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15809"/>
              </p:ext>
            </p:extLst>
          </p:nvPr>
        </p:nvGraphicFramePr>
        <p:xfrm>
          <a:off x="0" y="0"/>
          <a:ext cx="9220200" cy="6858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7400"/>
                <a:gridCol w="7162800"/>
              </a:tblGrid>
              <a:tr h="61361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solidFill>
                            <a:srgbClr val="FFFFFF"/>
                          </a:solidFill>
                          <a:effectLst/>
                          <a:latin typeface="MyriadPro-Bold"/>
                        </a:rPr>
                        <a:t>Words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smtClean="0">
                          <a:solidFill>
                            <a:srgbClr val="FFFFFF"/>
                          </a:solidFill>
                          <a:effectLst/>
                          <a:latin typeface="MyriadPro-Bold"/>
                        </a:rPr>
                        <a:t>Definitions</a:t>
                      </a:r>
                      <a:endParaRPr lang="en-US" sz="2400" dirty="0">
                        <a:effectLst/>
                      </a:endParaRPr>
                    </a:p>
                  </a:txBody>
                  <a:tcPr anchor="ctr">
                    <a:solidFill>
                      <a:srgbClr val="3399FF"/>
                    </a:solidFill>
                  </a:tcPr>
                </a:tc>
              </a:tr>
              <a:tr h="624438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  <a:p>
                      <a:pPr marL="0" indent="0">
                        <a:buNone/>
                      </a:pPr>
                      <a:endParaRPr lang="en-US" sz="2400" b="1" i="0" dirty="0" smtClean="0">
                        <a:solidFill>
                          <a:srgbClr val="00AEEF"/>
                        </a:solidFill>
                        <a:effectLst/>
                        <a:latin typeface="MyriadPro-Bold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  <a:p>
                      <a:pPr marL="0" indent="0">
                        <a:buNone/>
                      </a:pPr>
                      <a:endParaRPr lang="en-US" sz="2400" b="0" i="0" dirty="0" smtClean="0">
                        <a:solidFill>
                          <a:srgbClr val="00AEEF"/>
                        </a:solidFill>
                        <a:effectLst/>
                        <a:latin typeface="MyriadPro-Regular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0" y="10007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drought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9151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2.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mudslide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057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3.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ﬂood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3896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4.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tsunami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4800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5.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tornado</a:t>
            </a:r>
            <a:endParaRPr lang="en-US" sz="2800" b="1" dirty="0">
              <a:solidFill>
                <a:srgbClr val="231F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8013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AEEF"/>
                </a:solidFill>
                <a:latin typeface="MyriadPro-Bold"/>
              </a:rPr>
              <a:t>6.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earthquake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9800" y="15240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B.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huge wave that can destroy towns near the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sea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7400" y="2398693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C.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long period when there is no rain and not enough water for people, animals and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plants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3313093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D</a:t>
            </a:r>
            <a:r>
              <a:rPr lang="en-US" sz="2800" b="1" dirty="0">
                <a:solidFill>
                  <a:srgbClr val="00AEE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large amount of water covering an area that is usually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dry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09800" y="4191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E.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sudden, violent shaking of the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Earth’s surface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09800" y="5029200"/>
            <a:ext cx="693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EEF"/>
                </a:solidFill>
                <a:latin typeface="MyriadPro-Regular"/>
              </a:rPr>
              <a:t>F.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a large amount of mud sliding down a mountain, </a:t>
            </a:r>
            <a:r>
              <a:rPr lang="en-US" sz="2800" b="1" dirty="0" smtClean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often destroying </a:t>
            </a:r>
            <a:r>
              <a:rPr lang="en-US" sz="2800" b="1" dirty="0">
                <a:solidFill>
                  <a:srgbClr val="231F20"/>
                </a:solidFill>
                <a:latin typeface="Times New Roman" pitchFamily="18" charset="0"/>
                <a:cs typeface="Times New Roman" pitchFamily="18" charset="0"/>
              </a:rPr>
              <a:t>buildings and injuring or killing people below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3609975" y="3589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9800" y="56989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399FF"/>
                </a:solidFill>
                <a:latin typeface="MyriadPro-Bold"/>
              </a:rPr>
              <a:t>A.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violent storm with very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strong winds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which move in a circle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76400" y="1371600"/>
            <a:ext cx="762000" cy="1295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419100" y="3619500"/>
            <a:ext cx="3276600" cy="609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295401" y="3200400"/>
            <a:ext cx="1066799" cy="3810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 flipH="1" flipV="1">
            <a:off x="838200" y="2667001"/>
            <a:ext cx="2438400" cy="6095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-152399" y="2743199"/>
            <a:ext cx="4419600" cy="60960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905000" y="4572000"/>
            <a:ext cx="457200" cy="1371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81000" y="6324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	      2. 	  3.          4.	  5 .         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44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60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338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292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4770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72400" y="6287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3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782" y="1944707"/>
            <a:ext cx="9123218" cy="575149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workers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___________ the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when the river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ﬂooded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area.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Rescue workers are still trying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the forest fires.</a:t>
            </a: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The strong winds forced the climbers to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 shelter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Many countries have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food and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other material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aid to the hurricane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victims.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Debris from collapsed buildings was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__________ across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whole area. </a:t>
            </a:r>
            <a:br>
              <a:rPr lang="en-US" sz="3000" dirty="0">
                <a:latin typeface="Times New Roman" pitchFamily="18" charset="0"/>
                <a:cs typeface="Times New Roman" pitchFamily="18" charset="0"/>
              </a:rPr>
            </a:b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2.Use the words from the box in the correct form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complete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sentences.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52925" y="3741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6400" y="19298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167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1244025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evacuate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1219200"/>
            <a:ext cx="13805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put out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09800" y="1219200"/>
            <a:ext cx="1335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30066" y="1244025"/>
            <a:ext cx="186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2192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scatter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20200" y="49016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72600" y="5816025"/>
            <a:ext cx="68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5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9061 L 0.04497 0.098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9547E-6 L -0.44166 -0.001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2492E-6 L 0.00782 0.245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2492E-6 L 0.47709 0.40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9172E-6 L -0.34809 0.5307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0" y="2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59547E-6 L -0.44166 -0.0018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2492E-6 L 0.62917 0.667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3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8331E-6 L -0.2375 -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28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0" y="545735"/>
            <a:ext cx="915785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9029" y="1438287"/>
            <a:ext cx="9296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Smith will collect the tickets.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 students put on a play at the end of term.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Jim is always late for work.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Julie took the message.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A local artist painted the picture.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They arrived at the theatre at 8.30 p.m.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0688780" y="915067"/>
            <a:ext cx="6562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tickets will be collected (by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Smith).</a:t>
            </a:r>
          </a:p>
        </p:txBody>
      </p:sp>
    </p:spTree>
    <p:extLst>
      <p:ext uri="{BB962C8B-B14F-4D97-AF65-F5344CB8AC3E}">
        <p14:creationId xmlns:p14="http://schemas.microsoft.com/office/powerpoint/2010/main" val="590323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2535" y="1946970"/>
            <a:ext cx="929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Smith will collect the tickets.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The students put on a play at the end of term.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Jim is always late for work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7171" y="2615625"/>
            <a:ext cx="8123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tickets will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collected (by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Smith).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587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was put on (by the students) at the end of term.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" y="5475982"/>
            <a:ext cx="912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 cannot be written in the passive because its main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verb 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a transitive verb.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-362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722293"/>
            <a:ext cx="9157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62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701999" y="2260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651051" y="2260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203251" y="3727251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346251" y="3708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413051" y="3708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1399" y="5232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136451" y="52322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527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28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Grammar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0" y="545735"/>
            <a:ext cx="9157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16288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Decide which of the sentences can be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changed to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passive voice. Write them down. Explain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why two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them cannot.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8493" y="1752600"/>
            <a:ext cx="929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Julie took the message.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A local artist painted the picture.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They arrived at the theatre at 8.30 p.m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50442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message was taken (by Julie).</a:t>
            </a:r>
          </a:p>
        </p:txBody>
      </p:sp>
      <p:sp>
        <p:nvSpPr>
          <p:cNvPr id="3" name="Rectangle 2"/>
          <p:cNvSpPr/>
          <p:nvPr/>
        </p:nvSpPr>
        <p:spPr>
          <a:xfrm>
            <a:off x="-13857" y="39624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picture was painted by a local artist.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81" y="5486400"/>
            <a:ext cx="9157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sentence cannot be written in the passive because its main verb arrive is not a transitive verb.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863799" y="21080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01999" y="21080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879651" y="20318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159199" y="3479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454599" y="3479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435798" y="34034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012625" y="4975027"/>
            <a:ext cx="533401" cy="321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03251" y="5003602"/>
            <a:ext cx="742950" cy="3214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82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</TotalTime>
  <Words>904</Words>
  <Application>Microsoft Office PowerPoint</Application>
  <PresentationFormat>On-screen Show (4:3)</PresentationFormat>
  <Paragraphs>165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PROJECT</vt:lpstr>
      <vt:lpstr>Do you remember the responses? Write them into the correct columns.</vt:lpstr>
      <vt:lpstr>D. COMMUNICATION</vt:lpstr>
      <vt:lpstr>Homework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C.Vang</cp:lastModifiedBy>
  <cp:revision>71</cp:revision>
  <dcterms:created xsi:type="dcterms:W3CDTF">2018-02-07T14:15:47Z</dcterms:created>
  <dcterms:modified xsi:type="dcterms:W3CDTF">2020-04-06T15:10:51Z</dcterms:modified>
</cp:coreProperties>
</file>