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9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0.xml"/><Relationship Id="rId7" Type="http://schemas.openxmlformats.org/officeDocument/2006/relationships/slide" Target="slide2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10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80130aevpwaodbq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5514" cy="6400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</a:t>
            </a:r>
            <a:endParaRPr lang="en-US" sz="8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anh-gif-ngon-doi-tuyet-roi_05343747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0600" y="7620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rabia" pitchFamily="34" charset="0"/>
              </a:rPr>
              <a:t>Making model has a lot of advantages. Firstly, It help me relax after school or after tired time.</a:t>
            </a:r>
            <a:endParaRPr lang="en-US" sz="4000" dirty="0">
              <a:latin typeface=".VnArabi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-anh-dep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219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4478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Secondly, It helped me to be more creative, more skillful when making model.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y-thuat-lam-mo-hinh-kien-truc-4-1288x7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9086437" cy="5867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itchFamily="34" charset="0"/>
              </a:rPr>
              <a:t>Finally, It helps me pursue my dream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abia" pitchFamily="34" charset="0"/>
            </a:endParaRPr>
          </a:p>
        </p:txBody>
      </p:sp>
      <p:pic>
        <p:nvPicPr>
          <p:cNvPr id="4" name="Content Placeholder 3" descr="DSC03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8674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2800" y="685800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In short, making model has a lot of advantages. So I think you should making model in your free time to more creative.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sspng-picture-frame-simple-and-modern-picture-frame-border-5a81a323180d77.33125228151844534709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0" y="0"/>
            <a:ext cx="115062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133600"/>
            <a:ext cx="736091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want to play game with us 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9169831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352800" y="152400"/>
            <a:ext cx="5638800" cy="2819400"/>
          </a:xfrm>
          <a:prstGeom prst="wedgeRoundRectCallout">
            <a:avLst>
              <a:gd name="adj1" fmla="val -41807"/>
              <a:gd name="adj2" fmla="val 707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nh Dong (17)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6000"/>
            <a:ext cx="3723005" cy="4295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867400" cy="2819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class split 2 teams. You have to answer our question. Each team has 3 times to answer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429000" y="0"/>
            <a:ext cx="5486400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If 3 times wrong, team remain has right to answer. If right, clap your hands. If wrong, try again. Are you ready?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ải xuốn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3429000" y="381000"/>
            <a:ext cx="1905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3800" y="6858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1</a:t>
            </a:r>
            <a:endParaRPr lang="en-US" sz="6600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066800" y="1524000"/>
            <a:ext cx="1905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371600" y="18288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6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5791200" y="1295400"/>
            <a:ext cx="1905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867400" y="1676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2</a:t>
            </a:r>
            <a:endParaRPr lang="en-US" sz="6600" dirty="0"/>
          </a:p>
        </p:txBody>
      </p:sp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1219200" y="3810000"/>
            <a:ext cx="1905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1524000" y="41148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5</a:t>
            </a:r>
          </a:p>
        </p:txBody>
      </p:sp>
      <p:sp>
        <p:nvSpPr>
          <p:cNvPr id="13" name="Oval 12">
            <a:hlinkClick r:id="rId7" action="ppaction://hlinksldjump"/>
          </p:cNvPr>
          <p:cNvSpPr/>
          <p:nvPr/>
        </p:nvSpPr>
        <p:spPr>
          <a:xfrm>
            <a:off x="3657600" y="4724400"/>
            <a:ext cx="1905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3962400" y="50292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4</a:t>
            </a:r>
          </a:p>
        </p:txBody>
      </p:sp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5867400" y="3581400"/>
            <a:ext cx="19050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6172200" y="38862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3</a:t>
            </a:r>
          </a:p>
        </p:txBody>
      </p:sp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3429000" y="2514600"/>
            <a:ext cx="19812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hlinkClick r:id="rId9" action="ppaction://hlinksldjump"/>
          </p:cNvPr>
          <p:cNvSpPr txBox="1"/>
          <p:nvPr/>
        </p:nvSpPr>
        <p:spPr>
          <a:xfrm>
            <a:off x="3352800" y="28194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7</a:t>
            </a:r>
          </a:p>
        </p:txBody>
      </p:sp>
      <p:sp>
        <p:nvSpPr>
          <p:cNvPr id="20" name="Oval 19">
            <a:hlinkClick r:id="rId10" action="ppaction://hlinksldjump"/>
          </p:cNvPr>
          <p:cNvSpPr/>
          <p:nvPr/>
        </p:nvSpPr>
        <p:spPr>
          <a:xfrm>
            <a:off x="0" y="53340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  <p:bldP spid="7" grpId="0" animBg="1"/>
      <p:bldP spid="8" grpId="1"/>
      <p:bldP spid="9" grpId="1" animBg="1"/>
      <p:bldP spid="10" grpId="1"/>
      <p:bldP spid="11" grpId="1" animBg="1"/>
      <p:bldP spid="12" grpId="1"/>
      <p:bldP spid="13" grpId="0" animBg="1"/>
      <p:bldP spid="14" grpId="0"/>
      <p:bldP spid="15" grpId="1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dep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4478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Nowadays, there are many leisure activities such as: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ownload (6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89" cy="6858000"/>
          </a:xfrm>
          <a:prstGeom prst="rect">
            <a:avLst/>
          </a:prstGeom>
        </p:spPr>
      </p:pic>
      <p:pic>
        <p:nvPicPr>
          <p:cNvPr id="13" name="Content Placeholder 12" descr="downl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2400" y="228600"/>
            <a:ext cx="6400800" cy="4622800"/>
          </a:xfrm>
          <a:prstGeom prst="rect">
            <a:avLst/>
          </a:prstGeom>
          <a:noFill/>
        </p:spPr>
      </p:pic>
      <p:sp>
        <p:nvSpPr>
          <p:cNvPr id="19460" name="AutoShape 4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16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Káº¿t quáº£ hÃ¬nh áº£nh cho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28600"/>
            <a:ext cx="2362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It’s the most famous leisure activity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5257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Watching TV</a:t>
            </a:r>
            <a:endParaRPr lang="en-US" sz="7200" dirty="0"/>
          </a:p>
        </p:txBody>
      </p:sp>
      <p:sp>
        <p:nvSpPr>
          <p:cNvPr id="16" name="Right Arrow 15">
            <a:hlinkClick r:id="rId4" action="ppaction://hlinksldjump"/>
          </p:cNvPr>
          <p:cNvSpPr/>
          <p:nvPr/>
        </p:nvSpPr>
        <p:spPr>
          <a:xfrm>
            <a:off x="0" y="4572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40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Widen our knowledge</a:t>
            </a:r>
            <a:endParaRPr lang="en-US" dirty="0"/>
          </a:p>
        </p:txBody>
      </p:sp>
      <p:pic>
        <p:nvPicPr>
          <p:cNvPr id="4" name="Content Placeholder 3" descr="download (7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600200"/>
            <a:ext cx="5267377" cy="35052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Reading books</a:t>
            </a:r>
            <a:endParaRPr lang="en-US" sz="7200" dirty="0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0" y="5105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19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31" y="0"/>
            <a:ext cx="91698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make some models with many materials</a:t>
            </a:r>
            <a:endParaRPr lang="en-US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752600"/>
            <a:ext cx="6090557" cy="3410712"/>
          </a:xfrm>
        </p:spPr>
      </p:pic>
      <p:sp>
        <p:nvSpPr>
          <p:cNvPr id="5" name="TextBox 4"/>
          <p:cNvSpPr txBox="1"/>
          <p:nvPr/>
        </p:nvSpPr>
        <p:spPr>
          <a:xfrm>
            <a:off x="914400" y="5334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Making models</a:t>
            </a:r>
            <a:endParaRPr lang="en-US" sz="7200" dirty="0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0" y="4876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667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Talking with friends by letters and mobile phones</a:t>
            </a:r>
            <a:endParaRPr lang="en-US" dirty="0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3"/>
          <a:srcRect r="29032"/>
          <a:stretch>
            <a:fillRect/>
          </a:stretch>
        </p:blipFill>
        <p:spPr>
          <a:xfrm>
            <a:off x="152400" y="152400"/>
            <a:ext cx="4953000" cy="4686793"/>
          </a:xfrm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.VnAristote" pitchFamily="34" charset="0"/>
              </a:rPr>
              <a:t>Chatting</a:t>
            </a:r>
            <a:endParaRPr lang="en-US" sz="72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0" y="5334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4191000" cy="1143000"/>
          </a:xfrm>
        </p:spPr>
        <p:txBody>
          <a:bodyPr/>
          <a:lstStyle/>
          <a:p>
            <a:r>
              <a:rPr lang="en-US" dirty="0" smtClean="0"/>
              <a:t>What is it ?</a:t>
            </a:r>
            <a:endParaRPr lang="en-US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76399"/>
            <a:ext cx="4648200" cy="3481663"/>
          </a:xfrm>
        </p:spPr>
      </p:pic>
      <p:sp>
        <p:nvSpPr>
          <p:cNvPr id="5" name="TextBox 4"/>
          <p:cNvSpPr txBox="1"/>
          <p:nvPr/>
        </p:nvSpPr>
        <p:spPr>
          <a:xfrm>
            <a:off x="5486400" y="32004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Doing</a:t>
            </a:r>
          </a:p>
          <a:p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DIY</a:t>
            </a:r>
            <a:endParaRPr lang="en-US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0" y="5334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ải xuống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she doing?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486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Cooking</a:t>
            </a:r>
            <a:endParaRPr lang="en-US" sz="72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0" y="5410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ran Minh\Desktop\bi-quyet-nau-an-ngon-1-e155307260799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371600"/>
            <a:ext cx="5966958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ải xuống (7.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modern generation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4648200" cy="3362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i="1" dirty="0" smtClean="0">
                <a:solidFill>
                  <a:srgbClr val="C00000"/>
                </a:solidFill>
              </a:rPr>
              <a:t>Playing </a:t>
            </a:r>
            <a:r>
              <a:rPr lang="en-US" sz="6000" i="1" dirty="0" smtClean="0">
                <a:solidFill>
                  <a:srgbClr val="C00000"/>
                </a:solidFill>
              </a:rPr>
              <a:t>computer</a:t>
            </a:r>
            <a:r>
              <a:rPr lang="en-US" sz="7000" i="1" dirty="0" smtClean="0">
                <a:solidFill>
                  <a:srgbClr val="C00000"/>
                </a:solidFill>
              </a:rPr>
              <a:t> games </a:t>
            </a:r>
            <a:endParaRPr lang="en-US" sz="7000" i="1" dirty="0">
              <a:solidFill>
                <a:srgbClr val="C00000"/>
              </a:solidFill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0" y="4876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 you interesting when play this game?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967335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Always, it doesn’t have an absolute.</a:t>
            </a:r>
            <a:br>
              <a:rPr lang="en-US" sz="4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</a:br>
            <a:r>
              <a:rPr lang="en-US" sz="4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stote" pitchFamily="34" charset="0"/>
              </a:rPr>
              <a:t>So, can you give our some opinion to perfect this project?</a:t>
            </a:r>
            <a:endParaRPr lang="en-US" sz="4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ristote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36098d1aku7sx2l - Copy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4114800"/>
          </a:xfrm>
        </p:spPr>
      </p:pic>
    </p:spTree>
  </p:cSld>
  <p:clrMapOvr>
    <a:masterClrMapping/>
  </p:clrMapOvr>
  <p:transition>
    <p:blinds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yako_Suzuki_JPN_ARS_3179-1-308x2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434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Playing badminton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510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Listening to music</a:t>
            </a:r>
            <a:endParaRPr lang="en-US" sz="3600" b="1" i="1" spc="-15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ải xuốn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4876800"/>
          </a:xfrm>
          <a:prstGeom prst="rect">
            <a:avLst/>
          </a:prstGeom>
        </p:spPr>
      </p:pic>
      <p:pic>
        <p:nvPicPr>
          <p:cNvPr id="10" name="Content Placeholder 3" descr="20150827211532-reading-book-in-office-books-read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4724400"/>
          </a:xfrm>
        </p:spPr>
      </p:pic>
      <p:sp>
        <p:nvSpPr>
          <p:cNvPr id="11" name="Rectangle 10"/>
          <p:cNvSpPr/>
          <p:nvPr/>
        </p:nvSpPr>
        <p:spPr>
          <a:xfrm>
            <a:off x="5181600" y="4953000"/>
            <a:ext cx="369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 book</a:t>
            </a:r>
            <a:endParaRPr lang="en-US" sz="4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95300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Playing football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hinh-dep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16002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But We think , the leisure activity we like best is: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model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G-20150730-WA0035-1280x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8229600" cy="405050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8ee7b4d00ebabbce37fa4636c3ead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0600" y="838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8382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 the kitchen It was made by us. We  made it over  4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hours.It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made of: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Cartoon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258</Words>
  <Application>Microsoft Office PowerPoint</Application>
  <PresentationFormat>On-screen Show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model</vt:lpstr>
      <vt:lpstr>PowerPoint Presentation</vt:lpstr>
      <vt:lpstr>Cartoon</vt:lpstr>
      <vt:lpstr>paper</vt:lpstr>
      <vt:lpstr>glue</vt:lpstr>
      <vt:lpstr>PowerPoint Presentation</vt:lpstr>
      <vt:lpstr>PowerPoint Presentation</vt:lpstr>
      <vt:lpstr>PowerPoint Presentation</vt:lpstr>
      <vt:lpstr>PowerPoint Presentation</vt:lpstr>
      <vt:lpstr>Finally, It helps me pursue my dream</vt:lpstr>
      <vt:lpstr>PowerPoint Presentation</vt:lpstr>
      <vt:lpstr>PowerPoint Presentation</vt:lpstr>
      <vt:lpstr>All class split 2 teams. You have to answer our question. Each team has 3 times to answer</vt:lpstr>
      <vt:lpstr>PowerPoint Presentation</vt:lpstr>
      <vt:lpstr>It’s the most famous leisure activity</vt:lpstr>
      <vt:lpstr>Widen our knowledge</vt:lpstr>
      <vt:lpstr>You can make some models with many materials</vt:lpstr>
      <vt:lpstr>Talking with friends by letters and mobile phones</vt:lpstr>
      <vt:lpstr>What is it ?</vt:lpstr>
      <vt:lpstr>What is she doing?</vt:lpstr>
      <vt:lpstr>A modern generation</vt:lpstr>
      <vt:lpstr>Are you interesting when play this game?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C.Vang</cp:lastModifiedBy>
  <cp:revision>72</cp:revision>
  <dcterms:created xsi:type="dcterms:W3CDTF">2006-08-16T00:00:00Z</dcterms:created>
  <dcterms:modified xsi:type="dcterms:W3CDTF">2020-04-06T14:16:07Z</dcterms:modified>
</cp:coreProperties>
</file>