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8" r:id="rId10"/>
    <p:sldId id="270" r:id="rId11"/>
    <p:sldId id="272" r:id="rId12"/>
    <p:sldId id="271" r:id="rId13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3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473200"/>
            <a:ext cx="5398295" cy="1816098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3289300"/>
            <a:ext cx="5398295" cy="10541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4402932"/>
            <a:ext cx="1200150" cy="28336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4402932"/>
            <a:ext cx="3670469" cy="2833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4402932"/>
            <a:ext cx="413375" cy="28336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549649"/>
            <a:ext cx="759857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699084"/>
            <a:ext cx="6569870" cy="237373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974702"/>
            <a:ext cx="7598570" cy="37028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70" cy="234314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257550"/>
            <a:ext cx="7598571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457201"/>
            <a:ext cx="7162799" cy="20573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2514600"/>
            <a:ext cx="7004388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3257550"/>
            <a:ext cx="7614275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481436"/>
            <a:ext cx="7598569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583036"/>
            <a:ext cx="7598570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457201"/>
            <a:ext cx="7162799" cy="20573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2914650"/>
            <a:ext cx="7601577" cy="666750"/>
          </a:xfrm>
        </p:spPr>
        <p:txBody>
          <a:bodyPr vert="horz" lIns="68580" tIns="34290" rIns="68580" bIns="3429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3581400"/>
            <a:ext cx="7601577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70" cy="2057399"/>
          </a:xfrm>
        </p:spPr>
        <p:txBody>
          <a:bodyPr vert="horz" lIns="68580" tIns="34290" rIns="68580" bIns="3429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2628900"/>
            <a:ext cx="7598571" cy="628650"/>
          </a:xfrm>
        </p:spPr>
        <p:txBody>
          <a:bodyPr vert="horz" lIns="68580" tIns="34290" rIns="68580" bIns="3429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257550"/>
            <a:ext cx="7598571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457200"/>
            <a:ext cx="1618914" cy="3886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5874087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481436"/>
            <a:ext cx="7598570" cy="11016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3583036"/>
            <a:ext cx="759857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606550"/>
            <a:ext cx="3746501" cy="273685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1606551"/>
            <a:ext cx="3746499" cy="27368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2" y="1663700"/>
            <a:ext cx="353179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52651"/>
            <a:ext cx="3747692" cy="219074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1670050"/>
            <a:ext cx="354211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152651"/>
            <a:ext cx="3746501" cy="219074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55750"/>
            <a:ext cx="2760664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457201"/>
            <a:ext cx="4626770" cy="3886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584450"/>
            <a:ext cx="2760664" cy="13716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200150"/>
            <a:ext cx="4623490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685800"/>
            <a:ext cx="2460731" cy="3429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228850"/>
            <a:ext cx="4623490" cy="13716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606551"/>
            <a:ext cx="7598569" cy="27368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677" y="937985"/>
            <a:ext cx="6097157" cy="2606040"/>
          </a:xfrm>
        </p:spPr>
        <p:txBody>
          <a:bodyPr anchor="ctr">
            <a:noAutofit/>
          </a:bodyPr>
          <a:lstStyle/>
          <a:p>
            <a:pPr algn="ctr"/>
            <a:r>
              <a:rPr lang="en-US" sz="50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Chương</a:t>
            </a:r>
            <a:r>
              <a:rPr lang="en-US" sz="50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I: </a:t>
            </a:r>
            <a:r>
              <a:rPr lang="en-US" sz="50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cơ</a:t>
            </a:r>
            <a:r>
              <a:rPr lang="en-US" sz="50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50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sz="50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41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en-US" sz="41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r>
              <a:rPr lang="en-US" sz="41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41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</a:t>
            </a:r>
            <a:r>
              <a:rPr lang="en-US" sz="41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lường</a:t>
            </a:r>
            <a:r>
              <a:rPr lang="en-US" sz="41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sz="41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27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27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27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1, 2, 3)</a:t>
            </a:r>
            <a:endParaRPr lang="en-US" sz="45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830" y="300179"/>
            <a:ext cx="7651569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07762" y="5667418"/>
            <a:ext cx="621728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dirty="0"/>
          </a:p>
        </p:txBody>
      </p:sp>
      <p:pic>
        <p:nvPicPr>
          <p:cNvPr id="2054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96" y="1306496"/>
            <a:ext cx="2925985" cy="292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H="1" flipV="1">
            <a:off x="1541314" y="4315469"/>
            <a:ext cx="181494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 flipH="1" flipV="1">
            <a:off x="6123706" y="4315469"/>
            <a:ext cx="168405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endParaRPr lang="en-US" sz="2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9801" y="1306496"/>
            <a:ext cx="3271516" cy="292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27435" y="290945"/>
            <a:ext cx="6364425" cy="40524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 Cho các dụng cụ sau:</a:t>
            </a:r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 Một sợi chỉ</a:t>
            </a:r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 Một chiếc thước thẳng</a:t>
            </a:r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 Một đồng tiền bằng kim loại</a:t>
            </a:r>
          </a:p>
          <a:p>
            <a:pPr marL="34290" inden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Hãy nêu cách xác định chu vi đồng tiền.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9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858638" y="541686"/>
            <a:ext cx="5000625" cy="503634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ArchUp">
              <a:avLst/>
            </a:prstTxWarp>
          </a:bodyPr>
          <a:lstStyle/>
          <a:p>
            <a:pPr algn="ctr"/>
            <a:r>
              <a:rPr lang="vi-VN" sz="21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HƯỚNG DẪN VỀ NHÀ</a:t>
            </a:r>
            <a:endParaRPr lang="en-US" sz="2100" b="1" kern="1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83227" y="1128446"/>
            <a:ext cx="7543801" cy="38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100" dirty="0">
                <a:latin typeface="+mj-lt"/>
              </a:rPr>
              <a:t>- Học thuộc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2100" dirty="0">
                <a:latin typeface="+mj-lt"/>
              </a:rPr>
              <a:t>, làm bài tập trong SBT.</a:t>
            </a:r>
            <a:endParaRPr lang="en-US" sz="2100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vi-VN" sz="2100" dirty="0">
                <a:latin typeface="+mj-lt"/>
              </a:rPr>
              <a:t>* Hướng dẫn bài tập:</a:t>
            </a:r>
            <a:endParaRPr lang="en-US" sz="2100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vi-VN" sz="2100" dirty="0">
                <a:latin typeface="+mj-lt"/>
              </a:rPr>
              <a:t>- GHĐ là chiều dài lớn nhất ghi trên dụng cụ đo.</a:t>
            </a:r>
            <a:endParaRPr lang="en-US" sz="2100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vi-VN" sz="2100" dirty="0">
                <a:latin typeface="+mj-lt"/>
              </a:rPr>
              <a:t>- ĐCNN là chiều dài giữa hai vạch chia liên tiếp ghi trên dụng cụ đo.</a:t>
            </a:r>
            <a:endParaRPr lang="en-US" sz="2100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vi-VN" sz="2100" dirty="0">
                <a:latin typeface="+mj-lt"/>
              </a:rPr>
              <a:t>- Khi đo 1 vật cần chọn thước có GHĐ và ĐCNN thích hợp:</a:t>
            </a:r>
            <a:endParaRPr lang="en-US" sz="2100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vi-VN" sz="2100" dirty="0">
                <a:latin typeface="+mj-lt"/>
              </a:rPr>
              <a:t>+ Ta thường chọn dụng cụ đo có GHĐ lớn hơn chiều dài cần đo, để chỉ phải đặt thước đo 1 lần.</a:t>
            </a:r>
            <a:endParaRPr lang="en-US" sz="2100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vi-VN" sz="2100" dirty="0">
                <a:latin typeface="+mj-lt"/>
              </a:rPr>
              <a:t>+ Muốn đo tới đơn vị chiều dài nào ta chọn thước có ĐCNN bằng đơn vị chiều dài đó. </a:t>
            </a:r>
            <a:endParaRPr lang="en-US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2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"/>
            <a:ext cx="7598569" cy="1092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063" y="707666"/>
            <a:ext cx="7598569" cy="4317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1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18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18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36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-188775"/>
            <a:ext cx="7598569" cy="1092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2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57407"/>
            <a:ext cx="7598569" cy="403660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37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(35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I: 19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18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033600" y="2153286"/>
            <a:ext cx="2111288" cy="3000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I: CƠ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9730" y="1591855"/>
            <a:ext cx="3171008" cy="3000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ĐO LƯỜNG (TIẾT 1, 2, 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9730" y="2153286"/>
            <a:ext cx="2111288" cy="3000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VÀ LỰC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9729" y="2714716"/>
            <a:ext cx="2870563" cy="3000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LOẠI MÁY CƠ ĐƠN GIẢN</a:t>
            </a:r>
          </a:p>
        </p:txBody>
      </p:sp>
      <p:cxnSp>
        <p:nvCxnSpPr>
          <p:cNvPr id="10" name="Straight Arrow Connector 9"/>
          <p:cNvCxnSpPr>
            <a:stCxn id="4" idx="1"/>
            <a:endCxn id="5" idx="1"/>
          </p:cNvCxnSpPr>
          <p:nvPr/>
        </p:nvCxnSpPr>
        <p:spPr>
          <a:xfrm flipV="1">
            <a:off x="3144888" y="1741897"/>
            <a:ext cx="1214841" cy="56143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1"/>
            <a:endCxn id="7" idx="1"/>
          </p:cNvCxnSpPr>
          <p:nvPr/>
        </p:nvCxnSpPr>
        <p:spPr>
          <a:xfrm>
            <a:off x="3144888" y="2303327"/>
            <a:ext cx="1214842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1"/>
            <a:endCxn id="8" idx="1"/>
          </p:cNvCxnSpPr>
          <p:nvPr/>
        </p:nvCxnSpPr>
        <p:spPr>
          <a:xfrm>
            <a:off x="3144888" y="2303327"/>
            <a:ext cx="1214841" cy="56143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958486" y="895714"/>
            <a:ext cx="710294" cy="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958486" y="903425"/>
            <a:ext cx="710294" cy="324712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1033600" y="3870987"/>
            <a:ext cx="2416694" cy="3000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II: NHIỆT HỌC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59730" y="3302886"/>
            <a:ext cx="3108959" cy="3000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NỞ VÌ NHIỆT CỦA CÁC CHẤT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57722" y="3880226"/>
            <a:ext cx="3755196" cy="3000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ĐỘ. NHIỆT KẾ. THANG NHIỆT ĐỘ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57722" y="4425747"/>
            <a:ext cx="1667521" cy="3000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THỂ</a:t>
            </a:r>
          </a:p>
        </p:txBody>
      </p:sp>
      <p:cxnSp>
        <p:nvCxnSpPr>
          <p:cNvPr id="31" name="Straight Arrow Connector 30"/>
          <p:cNvCxnSpPr>
            <a:stCxn id="27" idx="1"/>
            <a:endCxn id="28" idx="1"/>
          </p:cNvCxnSpPr>
          <p:nvPr/>
        </p:nvCxnSpPr>
        <p:spPr>
          <a:xfrm flipV="1">
            <a:off x="3450294" y="3452927"/>
            <a:ext cx="909435" cy="56810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1"/>
            <a:endCxn id="29" idx="1"/>
          </p:cNvCxnSpPr>
          <p:nvPr/>
        </p:nvCxnSpPr>
        <p:spPr>
          <a:xfrm>
            <a:off x="3450294" y="4021029"/>
            <a:ext cx="907428" cy="9239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1"/>
            <a:endCxn id="30" idx="1"/>
          </p:cNvCxnSpPr>
          <p:nvPr/>
        </p:nvCxnSpPr>
        <p:spPr>
          <a:xfrm>
            <a:off x="3450295" y="4021028"/>
            <a:ext cx="907427" cy="55476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lg" len="lg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16" y="206735"/>
            <a:ext cx="7598569" cy="7965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902069" y="1003300"/>
            <a:ext cx="5515791" cy="2223952"/>
          </a:xfrm>
          <a:prstGeom prst="wedgeEllipseCallou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Kết quả hình ảnh cho ti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390" y="2462833"/>
            <a:ext cx="3461370" cy="223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vũ trụ và hệ mặt tr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46" y="2465971"/>
            <a:ext cx="3802079" cy="222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029431" y="876663"/>
            <a:ext cx="5388429" cy="1352006"/>
          </a:xfrm>
          <a:prstGeom prst="wedgeRoundRectCallout">
            <a:avLst>
              <a:gd name="adj1" fmla="val -61378"/>
              <a:gd name="adj2" fmla="val 40036"/>
              <a:gd name="adj3" fmla="val 16667"/>
            </a:avLst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Ngoài</a:t>
            </a:r>
            <a:r>
              <a:rPr lang="en-US" sz="2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đơn</a:t>
            </a:r>
            <a:r>
              <a:rPr lang="en-US" sz="2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</a:t>
            </a:r>
            <a:r>
              <a:rPr lang="en-US" sz="2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2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còn</a:t>
            </a:r>
            <a:r>
              <a:rPr lang="en-US" sz="2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2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đơn</a:t>
            </a:r>
            <a:r>
              <a:rPr lang="en-US" sz="2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</a:t>
            </a:r>
            <a:r>
              <a:rPr lang="en-US" sz="2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</a:t>
            </a:r>
            <a:r>
              <a:rPr lang="en-US" sz="2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2069" y="1071269"/>
            <a:ext cx="5419242" cy="1361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Inch: 1 inch = 2,54 cm</a:t>
            </a:r>
          </a:p>
          <a:p>
            <a:pPr algn="ctr"/>
            <a:r>
              <a:rPr lang="en-US" sz="2100" b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1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100" b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1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=1,6 km</a:t>
            </a:r>
            <a:endParaRPr lang="vi-VN" sz="2100" b="1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1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hải lý = 1852 m</a:t>
            </a:r>
            <a:endParaRPr lang="en-US" sz="2100" b="1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1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1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1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100" b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1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1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1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9461 </a:t>
            </a:r>
            <a:r>
              <a:rPr lang="en-US" sz="2100" b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100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410457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6003" y="264523"/>
            <a:ext cx="7651569" cy="18928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428625" indent="-428625">
              <a:buAutoNum type="romanU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1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Đơn vị đo độ dài hợp pháp của nước Việt Nam là mét (m).</a:t>
            </a:r>
            <a:endParaRPr lang="en-US" sz="2100" b="1" i="1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vi-VN" sz="21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 Ngoài ra còn có các đơn vị đo: km, dm, cm, mm</a:t>
            </a:r>
            <a:endParaRPr lang="en-US" sz="2700" b="1" i="1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694905" y="2294509"/>
            <a:ext cx="5750924" cy="2378729"/>
          </a:xfrm>
          <a:prstGeom prst="wedgeRoundRectCallout">
            <a:avLst>
              <a:gd name="adj1" fmla="val -29214"/>
              <a:gd name="adj2" fmla="val 63035"/>
              <a:gd name="adj3" fmla="val 16667"/>
            </a:avLst>
          </a:prstGeom>
          <a:solidFill>
            <a:schemeClr val="accent1">
              <a:alpha val="4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2" algn="just">
              <a:lnSpc>
                <a:spcPct val="150000"/>
              </a:lnSpc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 			= ……………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50000"/>
              </a:lnSpc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= …………… cm</a:t>
            </a:r>
          </a:p>
          <a:p>
            <a:pPr lvl="2" algn="just">
              <a:lnSpc>
                <a:spcPct val="150000"/>
              </a:lnSpc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1mm 		= …………… m</a:t>
            </a:r>
          </a:p>
          <a:p>
            <a:pPr lvl="2" algn="just">
              <a:lnSpc>
                <a:spcPct val="150000"/>
              </a:lnSpc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6,75 km 	= …………… 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8432" y="2477068"/>
            <a:ext cx="165820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98552" y="2236068"/>
            <a:ext cx="1579388" cy="5155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9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8552" y="2835179"/>
            <a:ext cx="1579388" cy="5155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9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0367" y="3451395"/>
            <a:ext cx="1579388" cy="5155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9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9167" y="4057418"/>
            <a:ext cx="1579388" cy="5155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9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6750</a:t>
            </a:r>
          </a:p>
        </p:txBody>
      </p:sp>
    </p:spTree>
    <p:extLst>
      <p:ext uri="{BB962C8B-B14F-4D97-AF65-F5344CB8AC3E}">
        <p14:creationId xmlns:p14="http://schemas.microsoft.com/office/powerpoint/2010/main" val="364782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1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6003" y="264523"/>
            <a:ext cx="7651569" cy="18928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428625" indent="-428625">
              <a:buAutoNum type="romanU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2.   </a:t>
            </a:r>
            <a:r>
              <a:rPr lang="en-US" sz="2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100" b="1" i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Đơn </a:t>
            </a:r>
            <a:r>
              <a:rPr lang="vi-VN" sz="21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vị đo thể tích thường dùng là mét khối (m</a:t>
            </a:r>
            <a:r>
              <a:rPr lang="vi-VN" sz="2100" b="1" i="1" baseline="300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3</a:t>
            </a:r>
            <a:r>
              <a:rPr lang="vi-VN" sz="21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) và lít (l)</a:t>
            </a:r>
            <a:endParaRPr lang="en-US" sz="2100" b="1" i="1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+mj-lt"/>
            </a:endParaRPr>
          </a:p>
          <a:p>
            <a:pPr algn="ctr"/>
            <a:r>
              <a:rPr lang="vi-VN" sz="21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Ngoài ra còn có các đơn vị: dm</a:t>
            </a:r>
            <a:r>
              <a:rPr lang="vi-VN" sz="2100" b="1" i="1" baseline="300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3</a:t>
            </a:r>
            <a:r>
              <a:rPr lang="vi-VN" sz="21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, cm</a:t>
            </a:r>
            <a:r>
              <a:rPr lang="vi-VN" sz="2100" b="1" i="1" baseline="300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3</a:t>
            </a:r>
            <a:r>
              <a:rPr lang="vi-VN" sz="21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, mm</a:t>
            </a:r>
            <a:r>
              <a:rPr lang="vi-VN" sz="2100" b="1" i="1" baseline="300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3</a:t>
            </a:r>
            <a:r>
              <a:rPr lang="vi-VN" sz="21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, ml,cc.</a:t>
            </a:r>
            <a:endParaRPr lang="en-US" sz="2100" b="1" i="1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+mj-lt"/>
            </a:endParaRPr>
          </a:p>
          <a:p>
            <a:pPr algn="ctr"/>
            <a:r>
              <a:rPr lang="en-US" sz="21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1 </a:t>
            </a:r>
            <a:r>
              <a:rPr lang="en-US" sz="21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lít</a:t>
            </a:r>
            <a:r>
              <a:rPr lang="en-US" sz="21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 = 1dm</a:t>
            </a:r>
            <a:r>
              <a:rPr lang="en-US" sz="2100" b="1" i="1" baseline="300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3</a:t>
            </a:r>
            <a:r>
              <a:rPr lang="en-US" sz="21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, 1ml = 1cm</a:t>
            </a:r>
            <a:r>
              <a:rPr lang="en-US" sz="2100" b="1" i="1" baseline="300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3</a:t>
            </a:r>
            <a:r>
              <a:rPr lang="en-US" sz="21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( 1cc)</a:t>
            </a:r>
            <a:endParaRPr lang="en-US" sz="3600" b="1" i="1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>
              <a:xfrm>
                <a:off x="1572144" y="2228917"/>
                <a:ext cx="5859286" cy="2378729"/>
              </a:xfrm>
              <a:prstGeom prst="wedgeRoundRectCallout">
                <a:avLst>
                  <a:gd name="adj1" fmla="val -29214"/>
                  <a:gd name="adj2" fmla="val 63035"/>
                  <a:gd name="adj3" fmla="val 16667"/>
                </a:avLst>
              </a:prstGeom>
              <a:solidFill>
                <a:schemeClr val="accent1">
                  <a:alpha val="46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7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7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………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7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27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……………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7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7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7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7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7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………</a:t>
                </a:r>
                <a:r>
                  <a:rPr lang="en-US" sz="27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lít</a:t>
                </a:r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	 = ……………ml</a:t>
                </a: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192" y="2971889"/>
                <a:ext cx="7812381" cy="3171638"/>
              </a:xfrm>
              <a:prstGeom prst="wedgeRoundRectCallout">
                <a:avLst>
                  <a:gd name="adj1" fmla="val -29214"/>
                  <a:gd name="adj2" fmla="val 63035"/>
                  <a:gd name="adj3" fmla="val 16667"/>
                </a:avLst>
              </a:prstGeom>
              <a:blipFill>
                <a:blip r:embed="rId2"/>
                <a:stretch>
                  <a:fillRect l="-15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38432" y="2477068"/>
            <a:ext cx="165820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71003" y="2743401"/>
            <a:ext cx="1579388" cy="5155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9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2084" y="2754213"/>
            <a:ext cx="1654331" cy="5155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9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1.000.000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1003" y="3379720"/>
            <a:ext cx="1579388" cy="5155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9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2084" y="3379720"/>
            <a:ext cx="1722916" cy="5155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9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1.000.000</a:t>
            </a:r>
          </a:p>
        </p:txBody>
      </p:sp>
    </p:spTree>
    <p:extLst>
      <p:ext uri="{BB962C8B-B14F-4D97-AF65-F5344CB8AC3E}">
        <p14:creationId xmlns:p14="http://schemas.microsoft.com/office/powerpoint/2010/main" val="320529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6003" y="264523"/>
            <a:ext cx="7651569" cy="23775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1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Giới hạn đo (GHĐ) là độ dài lớn nhất ghi trên dụng cụ đo.</a:t>
            </a:r>
            <a:endParaRPr lang="en-US" sz="2100" b="1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vi-VN" sz="21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Độ chia nhỏ nhất (ĐCNN) là độ dài giữa hai vạch chia liên tiếp trên dụng cụ đo.</a:t>
            </a:r>
            <a:endParaRPr lang="en-US" sz="2100" b="1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8432" y="2477068"/>
            <a:ext cx="165820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5089">
            <a:off x="1728491" y="2681591"/>
            <a:ext cx="5878086" cy="29140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27085" y="2686903"/>
            <a:ext cx="1548246" cy="7155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(GHĐ)</a:t>
            </a: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7065818" y="3044693"/>
            <a:ext cx="261267" cy="747989"/>
          </a:xfrm>
          <a:prstGeom prst="straightConnector1">
            <a:avLst/>
          </a:prstGeom>
          <a:ln w="57150" cmpd="sng">
            <a:solidFill>
              <a:srgbClr val="FFFF6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3972" y="2660553"/>
            <a:ext cx="1150854" cy="103874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(ĐCNN)</a:t>
            </a:r>
          </a:p>
        </p:txBody>
      </p:sp>
      <p:cxnSp>
        <p:nvCxnSpPr>
          <p:cNvPr id="20" name="Straight Arrow Connector 19"/>
          <p:cNvCxnSpPr>
            <a:stCxn id="18" idx="3"/>
          </p:cNvCxnSpPr>
          <p:nvPr/>
        </p:nvCxnSpPr>
        <p:spPr>
          <a:xfrm>
            <a:off x="1624826" y="3179926"/>
            <a:ext cx="370229" cy="352983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4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6003" y="264523"/>
            <a:ext cx="7651569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8432" y="2477068"/>
            <a:ext cx="165820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Kết quả hình ảnh cho thước dâ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43" y="2003876"/>
            <a:ext cx="2833039" cy="189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67" y="810762"/>
            <a:ext cx="4207669" cy="2085975"/>
          </a:xfrm>
          <a:prstGeom prst="rect">
            <a:avLst/>
          </a:prstGeom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36" y="2896737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ết quả hình ảnh cho thước k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4" y="1804414"/>
            <a:ext cx="6241534" cy="205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830" y="191786"/>
            <a:ext cx="7651569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07762" y="5667418"/>
            <a:ext cx="621728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dirty="0"/>
          </a:p>
        </p:txBody>
      </p:sp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0" y="1107251"/>
            <a:ext cx="2129543" cy="18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53" y="1107251"/>
            <a:ext cx="1884906" cy="18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37" y="2992157"/>
            <a:ext cx="1789669" cy="178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318" y="1034511"/>
            <a:ext cx="3474719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H="1" flipV="1">
            <a:off x="886688" y="3390560"/>
            <a:ext cx="1069372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 flipH="1" flipV="1">
            <a:off x="6434570" y="3748349"/>
            <a:ext cx="168405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endParaRPr lang="en-US" sz="2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4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Plaid design template</Template>
  <TotalTime>600</TotalTime>
  <Words>655</Words>
  <Application>Microsoft Office PowerPoint</Application>
  <PresentationFormat>On-screen Show (16:9)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Tahoma</vt:lpstr>
      <vt:lpstr>Times New Roman</vt:lpstr>
      <vt:lpstr>Theme1</vt:lpstr>
      <vt:lpstr>Chương I: cơ học chủ đề: đo lường (tiết 1, 2, 3)</vt:lpstr>
      <vt:lpstr>Yêu cầu đối với môn học</vt:lpstr>
      <vt:lpstr>Giới thiệu chương trình vật Lý 6</vt:lpstr>
      <vt:lpstr>Tiết 1: tìm hiểu về đo lường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I: cơ học chủ đề: đo lường (</dc:title>
  <dc:creator>Windows User</dc:creator>
  <cp:lastModifiedBy>Windows User</cp:lastModifiedBy>
  <cp:revision>149</cp:revision>
  <dcterms:created xsi:type="dcterms:W3CDTF">2017-08-08T02:52:01Z</dcterms:created>
  <dcterms:modified xsi:type="dcterms:W3CDTF">2020-04-06T06:18:22Z</dcterms:modified>
</cp:coreProperties>
</file>