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wav" ContentType="audio/wav"/>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3" r:id="rId1"/>
  </p:sldMasterIdLst>
  <p:notesMasterIdLst>
    <p:notesMasterId r:id="rId23"/>
  </p:notesMasterIdLst>
  <p:sldIdLst>
    <p:sldId id="262" r:id="rId2"/>
    <p:sldId id="256" r:id="rId3"/>
    <p:sldId id="257" r:id="rId4"/>
    <p:sldId id="266" r:id="rId5"/>
    <p:sldId id="263" r:id="rId6"/>
    <p:sldId id="264" r:id="rId7"/>
    <p:sldId id="267" r:id="rId8"/>
    <p:sldId id="268" r:id="rId9"/>
    <p:sldId id="283" r:id="rId10"/>
    <p:sldId id="271" r:id="rId11"/>
    <p:sldId id="272" r:id="rId12"/>
    <p:sldId id="273" r:id="rId13"/>
    <p:sldId id="274" r:id="rId14"/>
    <p:sldId id="285" r:id="rId15"/>
    <p:sldId id="275" r:id="rId16"/>
    <p:sldId id="280" r:id="rId17"/>
    <p:sldId id="281" r:id="rId18"/>
    <p:sldId id="276" r:id="rId19"/>
    <p:sldId id="277" r:id="rId20"/>
    <p:sldId id="284" r:id="rId21"/>
    <p:sldId id="279" r:id="rId22"/>
  </p:sldIdLst>
  <p:sldSz cx="9144000" cy="6858000" type="screen4x3"/>
  <p:notesSz cx="6858000" cy="9144000"/>
  <p:defaultTextStyle>
    <a:defPPr>
      <a:defRPr lang="en-US"/>
    </a:defPPr>
    <a:lvl1pPr algn="ctr" rtl="0" eaLnBrk="0" fontAlgn="base" hangingPunct="0">
      <a:spcBef>
        <a:spcPct val="0"/>
      </a:spcBef>
      <a:spcAft>
        <a:spcPct val="0"/>
      </a:spcAft>
      <a:defRPr kern="1200">
        <a:solidFill>
          <a:schemeClr val="tx1"/>
        </a:solidFill>
        <a:latin typeface="Verdana" pitchFamily="34" charset="0"/>
        <a:ea typeface="+mn-ea"/>
        <a:cs typeface="+mn-cs"/>
      </a:defRPr>
    </a:lvl1pPr>
    <a:lvl2pPr marL="457200" algn="ctr" rtl="0" eaLnBrk="0" fontAlgn="base" hangingPunct="0">
      <a:spcBef>
        <a:spcPct val="0"/>
      </a:spcBef>
      <a:spcAft>
        <a:spcPct val="0"/>
      </a:spcAft>
      <a:defRPr kern="1200">
        <a:solidFill>
          <a:schemeClr val="tx1"/>
        </a:solidFill>
        <a:latin typeface="Verdana" pitchFamily="34" charset="0"/>
        <a:ea typeface="+mn-ea"/>
        <a:cs typeface="+mn-cs"/>
      </a:defRPr>
    </a:lvl2pPr>
    <a:lvl3pPr marL="914400" algn="ctr" rtl="0" eaLnBrk="0" fontAlgn="base" hangingPunct="0">
      <a:spcBef>
        <a:spcPct val="0"/>
      </a:spcBef>
      <a:spcAft>
        <a:spcPct val="0"/>
      </a:spcAft>
      <a:defRPr kern="1200">
        <a:solidFill>
          <a:schemeClr val="tx1"/>
        </a:solidFill>
        <a:latin typeface="Verdana" pitchFamily="34" charset="0"/>
        <a:ea typeface="+mn-ea"/>
        <a:cs typeface="+mn-cs"/>
      </a:defRPr>
    </a:lvl3pPr>
    <a:lvl4pPr marL="1371600" algn="ctr" rtl="0" eaLnBrk="0" fontAlgn="base" hangingPunct="0">
      <a:spcBef>
        <a:spcPct val="0"/>
      </a:spcBef>
      <a:spcAft>
        <a:spcPct val="0"/>
      </a:spcAft>
      <a:defRPr kern="1200">
        <a:solidFill>
          <a:schemeClr val="tx1"/>
        </a:solidFill>
        <a:latin typeface="Verdana" pitchFamily="34" charset="0"/>
        <a:ea typeface="+mn-ea"/>
        <a:cs typeface="+mn-cs"/>
      </a:defRPr>
    </a:lvl4pPr>
    <a:lvl5pPr marL="1828800" algn="ctr" rtl="0" eaLnBrk="0" fontAlgn="base" hangingPunct="0">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99"/>
    <a:srgbClr val="FF9966"/>
    <a:srgbClr val="FFFF00"/>
    <a:srgbClr val="FF0000"/>
    <a:srgbClr val="336699"/>
    <a:srgbClr val="666699"/>
    <a:srgbClr val="990000"/>
    <a:srgbClr val="FF3300"/>
    <a:srgbClr val="0000FF"/>
    <a:srgbClr val="CC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815" autoAdjust="0"/>
    <p:restoredTop sz="94660"/>
  </p:normalViewPr>
  <p:slideViewPr>
    <p:cSldViewPr>
      <p:cViewPr>
        <p:scale>
          <a:sx n="66" d="100"/>
          <a:sy n="66" d="100"/>
        </p:scale>
        <p:origin x="-780" y="-25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eaLnBrk="1" hangingPunct="1">
              <a:defRPr sz="1200" smtClean="0">
                <a:latin typeface="Arial" charset="0"/>
              </a:defRPr>
            </a:lvl1pPr>
          </a:lstStyle>
          <a:p>
            <a:pPr>
              <a:defRPr/>
            </a:pPr>
            <a:endParaRPr lang="en-US"/>
          </a:p>
        </p:txBody>
      </p:sp>
      <p:sp>
        <p:nvSpPr>
          <p:cNvPr id="1843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atin typeface="Arial" charset="0"/>
              </a:defRPr>
            </a:lvl1pPr>
          </a:lstStyle>
          <a:p>
            <a:pPr>
              <a:defRPr/>
            </a:pPr>
            <a:endParaRPr lang="en-US"/>
          </a:p>
        </p:txBody>
      </p:sp>
      <p:sp>
        <p:nvSpPr>
          <p:cNvPr id="27652"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843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843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eaLnBrk="1" hangingPunct="1">
              <a:defRPr sz="1200" smtClean="0">
                <a:latin typeface="Arial" charset="0"/>
              </a:defRPr>
            </a:lvl1pPr>
          </a:lstStyle>
          <a:p>
            <a:pPr>
              <a:defRPr/>
            </a:pPr>
            <a:endParaRPr lang="en-US"/>
          </a:p>
        </p:txBody>
      </p:sp>
      <p:sp>
        <p:nvSpPr>
          <p:cNvPr id="1843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atin typeface="Arial" charset="0"/>
              </a:defRPr>
            </a:lvl1pPr>
          </a:lstStyle>
          <a:p>
            <a:pPr>
              <a:defRPr/>
            </a:pPr>
            <a:fld id="{C955F7DE-0EDC-40CC-AA42-C903D93F01F2}" type="slidenum">
              <a:rPr lang="en-US"/>
              <a:pPr>
                <a:defRPr/>
              </a:pPr>
              <a:t>‹#›</a:t>
            </a:fld>
            <a:endParaRPr lang="en-US"/>
          </a:p>
        </p:txBody>
      </p:sp>
    </p:spTree>
    <p:extLst>
      <p:ext uri="{BB962C8B-B14F-4D97-AF65-F5344CB8AC3E}">
        <p14:creationId xmlns:p14="http://schemas.microsoft.com/office/powerpoint/2010/main" val="161550792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8763" cy="6851650"/>
            <a:chOff x="1" y="0"/>
            <a:chExt cx="5763" cy="4316"/>
          </a:xfrm>
        </p:grpSpPr>
        <p:sp>
          <p:nvSpPr>
            <p:cNvPr id="5" name="Freeform 3"/>
            <p:cNvSpPr>
              <a:spLocks/>
            </p:cNvSpPr>
            <p:nvPr/>
          </p:nvSpPr>
          <p:spPr bwMode="hidden">
            <a:xfrm>
              <a:off x="5045" y="2626"/>
              <a:ext cx="719" cy="1690"/>
            </a:xfrm>
            <a:custGeom>
              <a:avLst/>
              <a:gdLst>
                <a:gd name="T0" fmla="*/ 717 w 717"/>
                <a:gd name="T1" fmla="*/ 72 h 1690"/>
                <a:gd name="T2" fmla="*/ 717 w 717"/>
                <a:gd name="T3" fmla="*/ 0 h 1690"/>
                <a:gd name="T4" fmla="*/ 699 w 717"/>
                <a:gd name="T5" fmla="*/ 101 h 1690"/>
                <a:gd name="T6" fmla="*/ 675 w 717"/>
                <a:gd name="T7" fmla="*/ 209 h 1690"/>
                <a:gd name="T8" fmla="*/ 627 w 717"/>
                <a:gd name="T9" fmla="*/ 389 h 1690"/>
                <a:gd name="T10" fmla="*/ 574 w 717"/>
                <a:gd name="T11" fmla="*/ 569 h 1690"/>
                <a:gd name="T12" fmla="*/ 502 w 717"/>
                <a:gd name="T13" fmla="*/ 749 h 1690"/>
                <a:gd name="T14" fmla="*/ 424 w 717"/>
                <a:gd name="T15" fmla="*/ 935 h 1690"/>
                <a:gd name="T16" fmla="*/ 334 w 717"/>
                <a:gd name="T17" fmla="*/ 1121 h 1690"/>
                <a:gd name="T18" fmla="*/ 233 w 717"/>
                <a:gd name="T19" fmla="*/ 1312 h 1690"/>
                <a:gd name="T20" fmla="*/ 125 w 717"/>
                <a:gd name="T21" fmla="*/ 1498 h 1690"/>
                <a:gd name="T22" fmla="*/ 0 w 717"/>
                <a:gd name="T23" fmla="*/ 1690 h 1690"/>
                <a:gd name="T24" fmla="*/ 11 w 717"/>
                <a:gd name="T25" fmla="*/ 1690 h 1690"/>
                <a:gd name="T26" fmla="*/ 137 w 717"/>
                <a:gd name="T27" fmla="*/ 1498 h 1690"/>
                <a:gd name="T28" fmla="*/ 245 w 717"/>
                <a:gd name="T29" fmla="*/ 1312 h 1690"/>
                <a:gd name="T30" fmla="*/ 346 w 717"/>
                <a:gd name="T31" fmla="*/ 1121 h 1690"/>
                <a:gd name="T32" fmla="*/ 436 w 717"/>
                <a:gd name="T33" fmla="*/ 935 h 1690"/>
                <a:gd name="T34" fmla="*/ 514 w 717"/>
                <a:gd name="T35" fmla="*/ 749 h 1690"/>
                <a:gd name="T36" fmla="*/ 585 w 717"/>
                <a:gd name="T37" fmla="*/ 569 h 1690"/>
                <a:gd name="T38" fmla="*/ 639 w 717"/>
                <a:gd name="T39" fmla="*/ 389 h 1690"/>
                <a:gd name="T40" fmla="*/ 687 w 717"/>
                <a:gd name="T41" fmla="*/ 209 h 1690"/>
                <a:gd name="T42" fmla="*/ 705 w 717"/>
                <a:gd name="T43" fmla="*/ 143 h 1690"/>
                <a:gd name="T44" fmla="*/ 717 w 717"/>
                <a:gd name="T45" fmla="*/ 72 h 1690"/>
                <a:gd name="T46" fmla="*/ 717 w 717"/>
                <a:gd name="T47" fmla="*/ 72 h 16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717" h="1690">
                  <a:moveTo>
                    <a:pt x="717" y="72"/>
                  </a:moveTo>
                  <a:lnTo>
                    <a:pt x="717" y="0"/>
                  </a:lnTo>
                  <a:lnTo>
                    <a:pt x="699" y="101"/>
                  </a:lnTo>
                  <a:lnTo>
                    <a:pt x="675" y="209"/>
                  </a:lnTo>
                  <a:lnTo>
                    <a:pt x="627" y="389"/>
                  </a:lnTo>
                  <a:lnTo>
                    <a:pt x="574" y="569"/>
                  </a:lnTo>
                  <a:lnTo>
                    <a:pt x="502" y="749"/>
                  </a:lnTo>
                  <a:lnTo>
                    <a:pt x="424" y="935"/>
                  </a:lnTo>
                  <a:lnTo>
                    <a:pt x="334" y="1121"/>
                  </a:lnTo>
                  <a:lnTo>
                    <a:pt x="233" y="1312"/>
                  </a:lnTo>
                  <a:lnTo>
                    <a:pt x="125" y="1498"/>
                  </a:lnTo>
                  <a:lnTo>
                    <a:pt x="0" y="1690"/>
                  </a:lnTo>
                  <a:lnTo>
                    <a:pt x="11" y="1690"/>
                  </a:lnTo>
                  <a:lnTo>
                    <a:pt x="137" y="1498"/>
                  </a:lnTo>
                  <a:lnTo>
                    <a:pt x="245" y="1312"/>
                  </a:lnTo>
                  <a:lnTo>
                    <a:pt x="346" y="1121"/>
                  </a:lnTo>
                  <a:lnTo>
                    <a:pt x="436" y="935"/>
                  </a:lnTo>
                  <a:lnTo>
                    <a:pt x="514" y="749"/>
                  </a:lnTo>
                  <a:lnTo>
                    <a:pt x="585" y="569"/>
                  </a:lnTo>
                  <a:lnTo>
                    <a:pt x="639" y="389"/>
                  </a:lnTo>
                  <a:lnTo>
                    <a:pt x="687" y="209"/>
                  </a:lnTo>
                  <a:lnTo>
                    <a:pt x="705" y="143"/>
                  </a:lnTo>
                  <a:lnTo>
                    <a:pt x="717" y="72"/>
                  </a:lnTo>
                  <a:lnTo>
                    <a:pt x="717" y="72"/>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6" name="Freeform 4"/>
            <p:cNvSpPr>
              <a:spLocks/>
            </p:cNvSpPr>
            <p:nvPr/>
          </p:nvSpPr>
          <p:spPr bwMode="hidden">
            <a:xfrm>
              <a:off x="5386" y="3794"/>
              <a:ext cx="378" cy="522"/>
            </a:xfrm>
            <a:custGeom>
              <a:avLst/>
              <a:gdLst>
                <a:gd name="T0" fmla="*/ 377 w 377"/>
                <a:gd name="T1" fmla="*/ 0 h 522"/>
                <a:gd name="T2" fmla="*/ 293 w 377"/>
                <a:gd name="T3" fmla="*/ 132 h 522"/>
                <a:gd name="T4" fmla="*/ 204 w 377"/>
                <a:gd name="T5" fmla="*/ 264 h 522"/>
                <a:gd name="T6" fmla="*/ 102 w 377"/>
                <a:gd name="T7" fmla="*/ 396 h 522"/>
                <a:gd name="T8" fmla="*/ 0 w 377"/>
                <a:gd name="T9" fmla="*/ 522 h 522"/>
                <a:gd name="T10" fmla="*/ 12 w 377"/>
                <a:gd name="T11" fmla="*/ 522 h 522"/>
                <a:gd name="T12" fmla="*/ 114 w 377"/>
                <a:gd name="T13" fmla="*/ 402 h 522"/>
                <a:gd name="T14" fmla="*/ 204 w 377"/>
                <a:gd name="T15" fmla="*/ 282 h 522"/>
                <a:gd name="T16" fmla="*/ 377 w 377"/>
                <a:gd name="T17" fmla="*/ 24 h 522"/>
                <a:gd name="T18" fmla="*/ 377 w 377"/>
                <a:gd name="T19" fmla="*/ 0 h 522"/>
                <a:gd name="T20" fmla="*/ 377 w 377"/>
                <a:gd name="T21" fmla="*/ 0 h 5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77" h="522">
                  <a:moveTo>
                    <a:pt x="377" y="0"/>
                  </a:moveTo>
                  <a:lnTo>
                    <a:pt x="293" y="132"/>
                  </a:lnTo>
                  <a:lnTo>
                    <a:pt x="204" y="264"/>
                  </a:lnTo>
                  <a:lnTo>
                    <a:pt x="102" y="396"/>
                  </a:lnTo>
                  <a:lnTo>
                    <a:pt x="0" y="522"/>
                  </a:lnTo>
                  <a:lnTo>
                    <a:pt x="12" y="522"/>
                  </a:lnTo>
                  <a:lnTo>
                    <a:pt x="114" y="402"/>
                  </a:lnTo>
                  <a:lnTo>
                    <a:pt x="204" y="282"/>
                  </a:lnTo>
                  <a:lnTo>
                    <a:pt x="377" y="24"/>
                  </a:lnTo>
                  <a:lnTo>
                    <a:pt x="377" y="0"/>
                  </a:lnTo>
                  <a:lnTo>
                    <a:pt x="377" y="0"/>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7" name="Freeform 5"/>
            <p:cNvSpPr>
              <a:spLocks/>
            </p:cNvSpPr>
            <p:nvPr/>
          </p:nvSpPr>
          <p:spPr bwMode="hidden">
            <a:xfrm>
              <a:off x="5680" y="4214"/>
              <a:ext cx="84" cy="102"/>
            </a:xfrm>
            <a:custGeom>
              <a:avLst/>
              <a:gdLst>
                <a:gd name="T0" fmla="*/ 0 w 84"/>
                <a:gd name="T1" fmla="*/ 102 h 102"/>
                <a:gd name="T2" fmla="*/ 18 w 84"/>
                <a:gd name="T3" fmla="*/ 102 h 102"/>
                <a:gd name="T4" fmla="*/ 48 w 84"/>
                <a:gd name="T5" fmla="*/ 60 h 102"/>
                <a:gd name="T6" fmla="*/ 84 w 84"/>
                <a:gd name="T7" fmla="*/ 24 h 102"/>
                <a:gd name="T8" fmla="*/ 84 w 84"/>
                <a:gd name="T9" fmla="*/ 0 h 102"/>
                <a:gd name="T10" fmla="*/ 42 w 84"/>
                <a:gd name="T11" fmla="*/ 54 h 102"/>
                <a:gd name="T12" fmla="*/ 0 w 84"/>
                <a:gd name="T13" fmla="*/ 102 h 102"/>
                <a:gd name="T14" fmla="*/ 0 w 84"/>
                <a:gd name="T15" fmla="*/ 102 h 10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4" h="102">
                  <a:moveTo>
                    <a:pt x="0" y="102"/>
                  </a:moveTo>
                  <a:lnTo>
                    <a:pt x="18" y="102"/>
                  </a:lnTo>
                  <a:lnTo>
                    <a:pt x="48" y="60"/>
                  </a:lnTo>
                  <a:lnTo>
                    <a:pt x="84" y="24"/>
                  </a:lnTo>
                  <a:lnTo>
                    <a:pt x="84" y="0"/>
                  </a:lnTo>
                  <a:lnTo>
                    <a:pt x="42" y="54"/>
                  </a:lnTo>
                  <a:lnTo>
                    <a:pt x="0" y="102"/>
                  </a:lnTo>
                  <a:lnTo>
                    <a:pt x="0" y="102"/>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grpSp>
          <p:nvGrpSpPr>
            <p:cNvPr id="8" name="Group 6"/>
            <p:cNvGrpSpPr>
              <a:grpSpLocks/>
            </p:cNvGrpSpPr>
            <p:nvPr/>
          </p:nvGrpSpPr>
          <p:grpSpPr bwMode="auto">
            <a:xfrm>
              <a:off x="288" y="0"/>
              <a:ext cx="5098" cy="4316"/>
              <a:chOff x="288" y="0"/>
              <a:chExt cx="5098" cy="4316"/>
            </a:xfrm>
          </p:grpSpPr>
          <p:sp>
            <p:nvSpPr>
              <p:cNvPr id="28" name="Freeform 7"/>
              <p:cNvSpPr>
                <a:spLocks/>
              </p:cNvSpPr>
              <p:nvPr userDrawn="1"/>
            </p:nvSpPr>
            <p:spPr bwMode="hidden">
              <a:xfrm>
                <a:off x="2789" y="0"/>
                <a:ext cx="72" cy="4316"/>
              </a:xfrm>
              <a:custGeom>
                <a:avLst/>
                <a:gdLst>
                  <a:gd name="T0" fmla="*/ 0 w 72"/>
                  <a:gd name="T1" fmla="*/ 0 h 4316"/>
                  <a:gd name="T2" fmla="*/ 60 w 72"/>
                  <a:gd name="T3" fmla="*/ 4316 h 4316"/>
                  <a:gd name="T4" fmla="*/ 72 w 72"/>
                  <a:gd name="T5" fmla="*/ 4316 h 4316"/>
                  <a:gd name="T6" fmla="*/ 12 w 72"/>
                  <a:gd name="T7" fmla="*/ 0 h 4316"/>
                  <a:gd name="T8" fmla="*/ 0 w 72"/>
                  <a:gd name="T9" fmla="*/ 0 h 4316"/>
                  <a:gd name="T10" fmla="*/ 0 w 72"/>
                  <a:gd name="T11" fmla="*/ 0 h 4316"/>
                </a:gdLst>
                <a:ahLst/>
                <a:cxnLst>
                  <a:cxn ang="0">
                    <a:pos x="T0" y="T1"/>
                  </a:cxn>
                  <a:cxn ang="0">
                    <a:pos x="T2" y="T3"/>
                  </a:cxn>
                  <a:cxn ang="0">
                    <a:pos x="T4" y="T5"/>
                  </a:cxn>
                  <a:cxn ang="0">
                    <a:pos x="T6" y="T7"/>
                  </a:cxn>
                  <a:cxn ang="0">
                    <a:pos x="T8" y="T9"/>
                  </a:cxn>
                  <a:cxn ang="0">
                    <a:pos x="T10" y="T11"/>
                  </a:cxn>
                </a:cxnLst>
                <a:rect l="0" t="0" r="r" b="b"/>
                <a:pathLst>
                  <a:path w="72" h="4316">
                    <a:moveTo>
                      <a:pt x="0" y="0"/>
                    </a:moveTo>
                    <a:lnTo>
                      <a:pt x="60" y="4316"/>
                    </a:lnTo>
                    <a:lnTo>
                      <a:pt x="72" y="4316"/>
                    </a:lnTo>
                    <a:lnTo>
                      <a:pt x="12" y="0"/>
                    </a:lnTo>
                    <a:lnTo>
                      <a:pt x="0" y="0"/>
                    </a:lnTo>
                    <a:lnTo>
                      <a:pt x="0" y="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29" name="Freeform 8"/>
              <p:cNvSpPr>
                <a:spLocks/>
              </p:cNvSpPr>
              <p:nvPr userDrawn="1"/>
            </p:nvSpPr>
            <p:spPr bwMode="hidden">
              <a:xfrm>
                <a:off x="3089" y="0"/>
                <a:ext cx="174" cy="4316"/>
              </a:xfrm>
              <a:custGeom>
                <a:avLst/>
                <a:gdLst>
                  <a:gd name="T0" fmla="*/ 24 w 174"/>
                  <a:gd name="T1" fmla="*/ 0 h 4316"/>
                  <a:gd name="T2" fmla="*/ 12 w 174"/>
                  <a:gd name="T3" fmla="*/ 0 h 4316"/>
                  <a:gd name="T4" fmla="*/ 42 w 174"/>
                  <a:gd name="T5" fmla="*/ 216 h 4316"/>
                  <a:gd name="T6" fmla="*/ 72 w 174"/>
                  <a:gd name="T7" fmla="*/ 444 h 4316"/>
                  <a:gd name="T8" fmla="*/ 96 w 174"/>
                  <a:gd name="T9" fmla="*/ 689 h 4316"/>
                  <a:gd name="T10" fmla="*/ 120 w 174"/>
                  <a:gd name="T11" fmla="*/ 947 h 4316"/>
                  <a:gd name="T12" fmla="*/ 132 w 174"/>
                  <a:gd name="T13" fmla="*/ 1211 h 4316"/>
                  <a:gd name="T14" fmla="*/ 150 w 174"/>
                  <a:gd name="T15" fmla="*/ 1487 h 4316"/>
                  <a:gd name="T16" fmla="*/ 156 w 174"/>
                  <a:gd name="T17" fmla="*/ 1768 h 4316"/>
                  <a:gd name="T18" fmla="*/ 162 w 174"/>
                  <a:gd name="T19" fmla="*/ 2062 h 4316"/>
                  <a:gd name="T20" fmla="*/ 156 w 174"/>
                  <a:gd name="T21" fmla="*/ 2644 h 4316"/>
                  <a:gd name="T22" fmla="*/ 126 w 174"/>
                  <a:gd name="T23" fmla="*/ 3225 h 4316"/>
                  <a:gd name="T24" fmla="*/ 108 w 174"/>
                  <a:gd name="T25" fmla="*/ 3507 h 4316"/>
                  <a:gd name="T26" fmla="*/ 78 w 174"/>
                  <a:gd name="T27" fmla="*/ 3788 h 4316"/>
                  <a:gd name="T28" fmla="*/ 42 w 174"/>
                  <a:gd name="T29" fmla="*/ 4058 h 4316"/>
                  <a:gd name="T30" fmla="*/ 0 w 174"/>
                  <a:gd name="T31" fmla="*/ 4316 h 4316"/>
                  <a:gd name="T32" fmla="*/ 12 w 174"/>
                  <a:gd name="T33" fmla="*/ 4316 h 4316"/>
                  <a:gd name="T34" fmla="*/ 54 w 174"/>
                  <a:gd name="T35" fmla="*/ 4058 h 4316"/>
                  <a:gd name="T36" fmla="*/ 90 w 174"/>
                  <a:gd name="T37" fmla="*/ 3782 h 4316"/>
                  <a:gd name="T38" fmla="*/ 120 w 174"/>
                  <a:gd name="T39" fmla="*/ 3507 h 4316"/>
                  <a:gd name="T40" fmla="*/ 138 w 174"/>
                  <a:gd name="T41" fmla="*/ 3219 h 4316"/>
                  <a:gd name="T42" fmla="*/ 168 w 174"/>
                  <a:gd name="T43" fmla="*/ 2638 h 4316"/>
                  <a:gd name="T44" fmla="*/ 174 w 174"/>
                  <a:gd name="T45" fmla="*/ 2056 h 4316"/>
                  <a:gd name="T46" fmla="*/ 168 w 174"/>
                  <a:gd name="T47" fmla="*/ 1768 h 4316"/>
                  <a:gd name="T48" fmla="*/ 162 w 174"/>
                  <a:gd name="T49" fmla="*/ 1487 h 4316"/>
                  <a:gd name="T50" fmla="*/ 144 w 174"/>
                  <a:gd name="T51" fmla="*/ 1211 h 4316"/>
                  <a:gd name="T52" fmla="*/ 132 w 174"/>
                  <a:gd name="T53" fmla="*/ 941 h 4316"/>
                  <a:gd name="T54" fmla="*/ 108 w 174"/>
                  <a:gd name="T55" fmla="*/ 689 h 4316"/>
                  <a:gd name="T56" fmla="*/ 84 w 174"/>
                  <a:gd name="T57" fmla="*/ 444 h 4316"/>
                  <a:gd name="T58" fmla="*/ 54 w 174"/>
                  <a:gd name="T59" fmla="*/ 216 h 4316"/>
                  <a:gd name="T60" fmla="*/ 24 w 174"/>
                  <a:gd name="T61" fmla="*/ 0 h 4316"/>
                  <a:gd name="T62" fmla="*/ 24 w 174"/>
                  <a:gd name="T63" fmla="*/ 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74" h="4316">
                    <a:moveTo>
                      <a:pt x="24" y="0"/>
                    </a:moveTo>
                    <a:lnTo>
                      <a:pt x="12" y="0"/>
                    </a:lnTo>
                    <a:lnTo>
                      <a:pt x="42" y="216"/>
                    </a:lnTo>
                    <a:lnTo>
                      <a:pt x="72" y="444"/>
                    </a:lnTo>
                    <a:lnTo>
                      <a:pt x="96" y="689"/>
                    </a:lnTo>
                    <a:lnTo>
                      <a:pt x="120" y="947"/>
                    </a:lnTo>
                    <a:lnTo>
                      <a:pt x="132" y="1211"/>
                    </a:lnTo>
                    <a:lnTo>
                      <a:pt x="150" y="1487"/>
                    </a:lnTo>
                    <a:lnTo>
                      <a:pt x="156" y="1768"/>
                    </a:lnTo>
                    <a:lnTo>
                      <a:pt x="162" y="2062"/>
                    </a:lnTo>
                    <a:lnTo>
                      <a:pt x="156" y="2644"/>
                    </a:lnTo>
                    <a:lnTo>
                      <a:pt x="126" y="3225"/>
                    </a:lnTo>
                    <a:lnTo>
                      <a:pt x="108" y="3507"/>
                    </a:lnTo>
                    <a:lnTo>
                      <a:pt x="78" y="3788"/>
                    </a:lnTo>
                    <a:lnTo>
                      <a:pt x="42" y="4058"/>
                    </a:lnTo>
                    <a:lnTo>
                      <a:pt x="0" y="4316"/>
                    </a:lnTo>
                    <a:lnTo>
                      <a:pt x="12" y="4316"/>
                    </a:lnTo>
                    <a:lnTo>
                      <a:pt x="54" y="4058"/>
                    </a:lnTo>
                    <a:lnTo>
                      <a:pt x="90" y="3782"/>
                    </a:lnTo>
                    <a:lnTo>
                      <a:pt x="120" y="3507"/>
                    </a:lnTo>
                    <a:lnTo>
                      <a:pt x="138" y="3219"/>
                    </a:lnTo>
                    <a:lnTo>
                      <a:pt x="168" y="2638"/>
                    </a:lnTo>
                    <a:lnTo>
                      <a:pt x="174" y="2056"/>
                    </a:lnTo>
                    <a:lnTo>
                      <a:pt x="168" y="1768"/>
                    </a:lnTo>
                    <a:lnTo>
                      <a:pt x="162" y="1487"/>
                    </a:lnTo>
                    <a:lnTo>
                      <a:pt x="144" y="1211"/>
                    </a:lnTo>
                    <a:lnTo>
                      <a:pt x="132" y="941"/>
                    </a:lnTo>
                    <a:lnTo>
                      <a:pt x="108" y="689"/>
                    </a:lnTo>
                    <a:lnTo>
                      <a:pt x="84" y="444"/>
                    </a:lnTo>
                    <a:lnTo>
                      <a:pt x="54" y="216"/>
                    </a:lnTo>
                    <a:lnTo>
                      <a:pt x="24" y="0"/>
                    </a:lnTo>
                    <a:lnTo>
                      <a:pt x="24" y="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30" name="Freeform 9"/>
              <p:cNvSpPr>
                <a:spLocks/>
              </p:cNvSpPr>
              <p:nvPr userDrawn="1"/>
            </p:nvSpPr>
            <p:spPr bwMode="hidden">
              <a:xfrm>
                <a:off x="3358" y="0"/>
                <a:ext cx="337" cy="4316"/>
              </a:xfrm>
              <a:custGeom>
                <a:avLst/>
                <a:gdLst>
                  <a:gd name="T0" fmla="*/ 329 w 335"/>
                  <a:gd name="T1" fmla="*/ 2014 h 4316"/>
                  <a:gd name="T2" fmla="*/ 317 w 335"/>
                  <a:gd name="T3" fmla="*/ 1726 h 4316"/>
                  <a:gd name="T4" fmla="*/ 293 w 335"/>
                  <a:gd name="T5" fmla="*/ 1445 h 4316"/>
                  <a:gd name="T6" fmla="*/ 263 w 335"/>
                  <a:gd name="T7" fmla="*/ 1175 h 4316"/>
                  <a:gd name="T8" fmla="*/ 228 w 335"/>
                  <a:gd name="T9" fmla="*/ 917 h 4316"/>
                  <a:gd name="T10" fmla="*/ 186 w 335"/>
                  <a:gd name="T11" fmla="*/ 665 h 4316"/>
                  <a:gd name="T12" fmla="*/ 132 w 335"/>
                  <a:gd name="T13" fmla="*/ 432 h 4316"/>
                  <a:gd name="T14" fmla="*/ 78 w 335"/>
                  <a:gd name="T15" fmla="*/ 204 h 4316"/>
                  <a:gd name="T16" fmla="*/ 12 w 335"/>
                  <a:gd name="T17" fmla="*/ 0 h 4316"/>
                  <a:gd name="T18" fmla="*/ 0 w 335"/>
                  <a:gd name="T19" fmla="*/ 0 h 4316"/>
                  <a:gd name="T20" fmla="*/ 66 w 335"/>
                  <a:gd name="T21" fmla="*/ 204 h 4316"/>
                  <a:gd name="T22" fmla="*/ 120 w 335"/>
                  <a:gd name="T23" fmla="*/ 432 h 4316"/>
                  <a:gd name="T24" fmla="*/ 174 w 335"/>
                  <a:gd name="T25" fmla="*/ 665 h 4316"/>
                  <a:gd name="T26" fmla="*/ 216 w 335"/>
                  <a:gd name="T27" fmla="*/ 917 h 4316"/>
                  <a:gd name="T28" fmla="*/ 251 w 335"/>
                  <a:gd name="T29" fmla="*/ 1175 h 4316"/>
                  <a:gd name="T30" fmla="*/ 281 w 335"/>
                  <a:gd name="T31" fmla="*/ 1445 h 4316"/>
                  <a:gd name="T32" fmla="*/ 305 w 335"/>
                  <a:gd name="T33" fmla="*/ 1726 h 4316"/>
                  <a:gd name="T34" fmla="*/ 317 w 335"/>
                  <a:gd name="T35" fmla="*/ 2014 h 4316"/>
                  <a:gd name="T36" fmla="*/ 323 w 335"/>
                  <a:gd name="T37" fmla="*/ 2314 h 4316"/>
                  <a:gd name="T38" fmla="*/ 317 w 335"/>
                  <a:gd name="T39" fmla="*/ 2608 h 4316"/>
                  <a:gd name="T40" fmla="*/ 305 w 335"/>
                  <a:gd name="T41" fmla="*/ 2907 h 4316"/>
                  <a:gd name="T42" fmla="*/ 281 w 335"/>
                  <a:gd name="T43" fmla="*/ 3201 h 4316"/>
                  <a:gd name="T44" fmla="*/ 257 w 335"/>
                  <a:gd name="T45" fmla="*/ 3489 h 4316"/>
                  <a:gd name="T46" fmla="*/ 216 w 335"/>
                  <a:gd name="T47" fmla="*/ 3777 h 4316"/>
                  <a:gd name="T48" fmla="*/ 174 w 335"/>
                  <a:gd name="T49" fmla="*/ 4052 h 4316"/>
                  <a:gd name="T50" fmla="*/ 120 w 335"/>
                  <a:gd name="T51" fmla="*/ 4316 h 4316"/>
                  <a:gd name="T52" fmla="*/ 132 w 335"/>
                  <a:gd name="T53" fmla="*/ 4316 h 4316"/>
                  <a:gd name="T54" fmla="*/ 186 w 335"/>
                  <a:gd name="T55" fmla="*/ 4052 h 4316"/>
                  <a:gd name="T56" fmla="*/ 228 w 335"/>
                  <a:gd name="T57" fmla="*/ 3777 h 4316"/>
                  <a:gd name="T58" fmla="*/ 269 w 335"/>
                  <a:gd name="T59" fmla="*/ 3489 h 4316"/>
                  <a:gd name="T60" fmla="*/ 293 w 335"/>
                  <a:gd name="T61" fmla="*/ 3201 h 4316"/>
                  <a:gd name="T62" fmla="*/ 317 w 335"/>
                  <a:gd name="T63" fmla="*/ 2907 h 4316"/>
                  <a:gd name="T64" fmla="*/ 329 w 335"/>
                  <a:gd name="T65" fmla="*/ 2608 h 4316"/>
                  <a:gd name="T66" fmla="*/ 335 w 335"/>
                  <a:gd name="T67" fmla="*/ 2314 h 4316"/>
                  <a:gd name="T68" fmla="*/ 329 w 335"/>
                  <a:gd name="T69" fmla="*/ 2014 h 4316"/>
                  <a:gd name="T70" fmla="*/ 329 w 335"/>
                  <a:gd name="T71" fmla="*/ 2014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335" h="4316">
                    <a:moveTo>
                      <a:pt x="329" y="2014"/>
                    </a:moveTo>
                    <a:lnTo>
                      <a:pt x="317" y="1726"/>
                    </a:lnTo>
                    <a:lnTo>
                      <a:pt x="293" y="1445"/>
                    </a:lnTo>
                    <a:lnTo>
                      <a:pt x="263" y="1175"/>
                    </a:lnTo>
                    <a:lnTo>
                      <a:pt x="228" y="917"/>
                    </a:lnTo>
                    <a:lnTo>
                      <a:pt x="186" y="665"/>
                    </a:lnTo>
                    <a:lnTo>
                      <a:pt x="132" y="432"/>
                    </a:lnTo>
                    <a:lnTo>
                      <a:pt x="78" y="204"/>
                    </a:lnTo>
                    <a:lnTo>
                      <a:pt x="12" y="0"/>
                    </a:lnTo>
                    <a:lnTo>
                      <a:pt x="0" y="0"/>
                    </a:lnTo>
                    <a:lnTo>
                      <a:pt x="66" y="204"/>
                    </a:lnTo>
                    <a:lnTo>
                      <a:pt x="120" y="432"/>
                    </a:lnTo>
                    <a:lnTo>
                      <a:pt x="174" y="665"/>
                    </a:lnTo>
                    <a:lnTo>
                      <a:pt x="216" y="917"/>
                    </a:lnTo>
                    <a:lnTo>
                      <a:pt x="251" y="1175"/>
                    </a:lnTo>
                    <a:lnTo>
                      <a:pt x="281" y="1445"/>
                    </a:lnTo>
                    <a:lnTo>
                      <a:pt x="305" y="1726"/>
                    </a:lnTo>
                    <a:lnTo>
                      <a:pt x="317" y="2014"/>
                    </a:lnTo>
                    <a:lnTo>
                      <a:pt x="323" y="2314"/>
                    </a:lnTo>
                    <a:lnTo>
                      <a:pt x="317" y="2608"/>
                    </a:lnTo>
                    <a:lnTo>
                      <a:pt x="305" y="2907"/>
                    </a:lnTo>
                    <a:lnTo>
                      <a:pt x="281" y="3201"/>
                    </a:lnTo>
                    <a:lnTo>
                      <a:pt x="257" y="3489"/>
                    </a:lnTo>
                    <a:lnTo>
                      <a:pt x="216" y="3777"/>
                    </a:lnTo>
                    <a:lnTo>
                      <a:pt x="174" y="4052"/>
                    </a:lnTo>
                    <a:lnTo>
                      <a:pt x="120" y="4316"/>
                    </a:lnTo>
                    <a:lnTo>
                      <a:pt x="132" y="4316"/>
                    </a:lnTo>
                    <a:lnTo>
                      <a:pt x="186" y="4052"/>
                    </a:lnTo>
                    <a:lnTo>
                      <a:pt x="228" y="3777"/>
                    </a:lnTo>
                    <a:lnTo>
                      <a:pt x="269" y="3489"/>
                    </a:lnTo>
                    <a:lnTo>
                      <a:pt x="293" y="3201"/>
                    </a:lnTo>
                    <a:lnTo>
                      <a:pt x="317" y="2907"/>
                    </a:lnTo>
                    <a:lnTo>
                      <a:pt x="329" y="2608"/>
                    </a:lnTo>
                    <a:lnTo>
                      <a:pt x="335" y="2314"/>
                    </a:lnTo>
                    <a:lnTo>
                      <a:pt x="329" y="2014"/>
                    </a:lnTo>
                    <a:lnTo>
                      <a:pt x="329" y="2014"/>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31" name="Freeform 10"/>
              <p:cNvSpPr>
                <a:spLocks/>
              </p:cNvSpPr>
              <p:nvPr userDrawn="1"/>
            </p:nvSpPr>
            <p:spPr bwMode="hidden">
              <a:xfrm>
                <a:off x="3676" y="0"/>
                <a:ext cx="427" cy="4316"/>
              </a:xfrm>
              <a:custGeom>
                <a:avLst/>
                <a:gdLst>
                  <a:gd name="T0" fmla="*/ 413 w 425"/>
                  <a:gd name="T1" fmla="*/ 1924 h 4316"/>
                  <a:gd name="T2" fmla="*/ 395 w 425"/>
                  <a:gd name="T3" fmla="*/ 1690 h 4316"/>
                  <a:gd name="T4" fmla="*/ 365 w 425"/>
                  <a:gd name="T5" fmla="*/ 1457 h 4316"/>
                  <a:gd name="T6" fmla="*/ 329 w 425"/>
                  <a:gd name="T7" fmla="*/ 1229 h 4316"/>
                  <a:gd name="T8" fmla="*/ 281 w 425"/>
                  <a:gd name="T9" fmla="*/ 1001 h 4316"/>
                  <a:gd name="T10" fmla="*/ 227 w 425"/>
                  <a:gd name="T11" fmla="*/ 761 h 4316"/>
                  <a:gd name="T12" fmla="*/ 162 w 425"/>
                  <a:gd name="T13" fmla="*/ 522 h 4316"/>
                  <a:gd name="T14" fmla="*/ 90 w 425"/>
                  <a:gd name="T15" fmla="*/ 270 h 4316"/>
                  <a:gd name="T16" fmla="*/ 12 w 425"/>
                  <a:gd name="T17" fmla="*/ 0 h 4316"/>
                  <a:gd name="T18" fmla="*/ 0 w 425"/>
                  <a:gd name="T19" fmla="*/ 0 h 4316"/>
                  <a:gd name="T20" fmla="*/ 84 w 425"/>
                  <a:gd name="T21" fmla="*/ 270 h 4316"/>
                  <a:gd name="T22" fmla="*/ 156 w 425"/>
                  <a:gd name="T23" fmla="*/ 522 h 4316"/>
                  <a:gd name="T24" fmla="*/ 216 w 425"/>
                  <a:gd name="T25" fmla="*/ 767 h 4316"/>
                  <a:gd name="T26" fmla="*/ 275 w 425"/>
                  <a:gd name="T27" fmla="*/ 1001 h 4316"/>
                  <a:gd name="T28" fmla="*/ 317 w 425"/>
                  <a:gd name="T29" fmla="*/ 1235 h 4316"/>
                  <a:gd name="T30" fmla="*/ 353 w 425"/>
                  <a:gd name="T31" fmla="*/ 1463 h 4316"/>
                  <a:gd name="T32" fmla="*/ 383 w 425"/>
                  <a:gd name="T33" fmla="*/ 1690 h 4316"/>
                  <a:gd name="T34" fmla="*/ 401 w 425"/>
                  <a:gd name="T35" fmla="*/ 1924 h 4316"/>
                  <a:gd name="T36" fmla="*/ 413 w 425"/>
                  <a:gd name="T37" fmla="*/ 2188 h 4316"/>
                  <a:gd name="T38" fmla="*/ 407 w 425"/>
                  <a:gd name="T39" fmla="*/ 2458 h 4316"/>
                  <a:gd name="T40" fmla="*/ 395 w 425"/>
                  <a:gd name="T41" fmla="*/ 2733 h 4316"/>
                  <a:gd name="T42" fmla="*/ 365 w 425"/>
                  <a:gd name="T43" fmla="*/ 3021 h 4316"/>
                  <a:gd name="T44" fmla="*/ 329 w 425"/>
                  <a:gd name="T45" fmla="*/ 3321 h 4316"/>
                  <a:gd name="T46" fmla="*/ 275 w 425"/>
                  <a:gd name="T47" fmla="*/ 3639 h 4316"/>
                  <a:gd name="T48" fmla="*/ 204 w 425"/>
                  <a:gd name="T49" fmla="*/ 3968 h 4316"/>
                  <a:gd name="T50" fmla="*/ 126 w 425"/>
                  <a:gd name="T51" fmla="*/ 4316 h 4316"/>
                  <a:gd name="T52" fmla="*/ 138 w 425"/>
                  <a:gd name="T53" fmla="*/ 4316 h 4316"/>
                  <a:gd name="T54" fmla="*/ 216 w 425"/>
                  <a:gd name="T55" fmla="*/ 3968 h 4316"/>
                  <a:gd name="T56" fmla="*/ 287 w 425"/>
                  <a:gd name="T57" fmla="*/ 3639 h 4316"/>
                  <a:gd name="T58" fmla="*/ 341 w 425"/>
                  <a:gd name="T59" fmla="*/ 3321 h 4316"/>
                  <a:gd name="T60" fmla="*/ 377 w 425"/>
                  <a:gd name="T61" fmla="*/ 3021 h 4316"/>
                  <a:gd name="T62" fmla="*/ 407 w 425"/>
                  <a:gd name="T63" fmla="*/ 2733 h 4316"/>
                  <a:gd name="T64" fmla="*/ 419 w 425"/>
                  <a:gd name="T65" fmla="*/ 2458 h 4316"/>
                  <a:gd name="T66" fmla="*/ 425 w 425"/>
                  <a:gd name="T67" fmla="*/ 2188 h 4316"/>
                  <a:gd name="T68" fmla="*/ 413 w 425"/>
                  <a:gd name="T69" fmla="*/ 1924 h 4316"/>
                  <a:gd name="T70" fmla="*/ 413 w 425"/>
                  <a:gd name="T71" fmla="*/ 1924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25" h="4316">
                    <a:moveTo>
                      <a:pt x="413" y="1924"/>
                    </a:moveTo>
                    <a:lnTo>
                      <a:pt x="395" y="1690"/>
                    </a:lnTo>
                    <a:lnTo>
                      <a:pt x="365" y="1457"/>
                    </a:lnTo>
                    <a:lnTo>
                      <a:pt x="329" y="1229"/>
                    </a:lnTo>
                    <a:lnTo>
                      <a:pt x="281" y="1001"/>
                    </a:lnTo>
                    <a:lnTo>
                      <a:pt x="227" y="761"/>
                    </a:lnTo>
                    <a:lnTo>
                      <a:pt x="162" y="522"/>
                    </a:lnTo>
                    <a:lnTo>
                      <a:pt x="90" y="270"/>
                    </a:lnTo>
                    <a:lnTo>
                      <a:pt x="12" y="0"/>
                    </a:lnTo>
                    <a:lnTo>
                      <a:pt x="0" y="0"/>
                    </a:lnTo>
                    <a:lnTo>
                      <a:pt x="84" y="270"/>
                    </a:lnTo>
                    <a:lnTo>
                      <a:pt x="156" y="522"/>
                    </a:lnTo>
                    <a:lnTo>
                      <a:pt x="216" y="767"/>
                    </a:lnTo>
                    <a:lnTo>
                      <a:pt x="275" y="1001"/>
                    </a:lnTo>
                    <a:lnTo>
                      <a:pt x="317" y="1235"/>
                    </a:lnTo>
                    <a:lnTo>
                      <a:pt x="353" y="1463"/>
                    </a:lnTo>
                    <a:lnTo>
                      <a:pt x="383" y="1690"/>
                    </a:lnTo>
                    <a:lnTo>
                      <a:pt x="401" y="1924"/>
                    </a:lnTo>
                    <a:lnTo>
                      <a:pt x="413" y="2188"/>
                    </a:lnTo>
                    <a:lnTo>
                      <a:pt x="407" y="2458"/>
                    </a:lnTo>
                    <a:lnTo>
                      <a:pt x="395" y="2733"/>
                    </a:lnTo>
                    <a:lnTo>
                      <a:pt x="365" y="3021"/>
                    </a:lnTo>
                    <a:lnTo>
                      <a:pt x="329" y="3321"/>
                    </a:lnTo>
                    <a:lnTo>
                      <a:pt x="275" y="3639"/>
                    </a:lnTo>
                    <a:lnTo>
                      <a:pt x="204" y="3968"/>
                    </a:lnTo>
                    <a:lnTo>
                      <a:pt x="126" y="4316"/>
                    </a:lnTo>
                    <a:lnTo>
                      <a:pt x="138" y="4316"/>
                    </a:lnTo>
                    <a:lnTo>
                      <a:pt x="216" y="3968"/>
                    </a:lnTo>
                    <a:lnTo>
                      <a:pt x="287" y="3639"/>
                    </a:lnTo>
                    <a:lnTo>
                      <a:pt x="341" y="3321"/>
                    </a:lnTo>
                    <a:lnTo>
                      <a:pt x="377" y="3021"/>
                    </a:lnTo>
                    <a:lnTo>
                      <a:pt x="407" y="2733"/>
                    </a:lnTo>
                    <a:lnTo>
                      <a:pt x="419" y="2458"/>
                    </a:lnTo>
                    <a:lnTo>
                      <a:pt x="425" y="2188"/>
                    </a:lnTo>
                    <a:lnTo>
                      <a:pt x="413" y="1924"/>
                    </a:lnTo>
                    <a:lnTo>
                      <a:pt x="413" y="1924"/>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32" name="Freeform 11"/>
              <p:cNvSpPr>
                <a:spLocks/>
              </p:cNvSpPr>
              <p:nvPr userDrawn="1"/>
            </p:nvSpPr>
            <p:spPr bwMode="hidden">
              <a:xfrm>
                <a:off x="3946" y="0"/>
                <a:ext cx="558" cy="4316"/>
              </a:xfrm>
              <a:custGeom>
                <a:avLst/>
                <a:gdLst>
                  <a:gd name="T0" fmla="*/ 556 w 556"/>
                  <a:gd name="T1" fmla="*/ 2020 h 4316"/>
                  <a:gd name="T2" fmla="*/ 538 w 556"/>
                  <a:gd name="T3" fmla="*/ 1732 h 4316"/>
                  <a:gd name="T4" fmla="*/ 503 w 556"/>
                  <a:gd name="T5" fmla="*/ 1445 h 4316"/>
                  <a:gd name="T6" fmla="*/ 455 w 556"/>
                  <a:gd name="T7" fmla="*/ 1175 h 4316"/>
                  <a:gd name="T8" fmla="*/ 395 w 556"/>
                  <a:gd name="T9" fmla="*/ 911 h 4316"/>
                  <a:gd name="T10" fmla="*/ 317 w 556"/>
                  <a:gd name="T11" fmla="*/ 659 h 4316"/>
                  <a:gd name="T12" fmla="*/ 228 w 556"/>
                  <a:gd name="T13" fmla="*/ 426 h 4316"/>
                  <a:gd name="T14" fmla="*/ 126 w 556"/>
                  <a:gd name="T15" fmla="*/ 204 h 4316"/>
                  <a:gd name="T16" fmla="*/ 12 w 556"/>
                  <a:gd name="T17" fmla="*/ 0 h 4316"/>
                  <a:gd name="T18" fmla="*/ 0 w 556"/>
                  <a:gd name="T19" fmla="*/ 0 h 4316"/>
                  <a:gd name="T20" fmla="*/ 114 w 556"/>
                  <a:gd name="T21" fmla="*/ 204 h 4316"/>
                  <a:gd name="T22" fmla="*/ 216 w 556"/>
                  <a:gd name="T23" fmla="*/ 426 h 4316"/>
                  <a:gd name="T24" fmla="*/ 305 w 556"/>
                  <a:gd name="T25" fmla="*/ 659 h 4316"/>
                  <a:gd name="T26" fmla="*/ 383 w 556"/>
                  <a:gd name="T27" fmla="*/ 911 h 4316"/>
                  <a:gd name="T28" fmla="*/ 443 w 556"/>
                  <a:gd name="T29" fmla="*/ 1175 h 4316"/>
                  <a:gd name="T30" fmla="*/ 491 w 556"/>
                  <a:gd name="T31" fmla="*/ 1445 h 4316"/>
                  <a:gd name="T32" fmla="*/ 526 w 556"/>
                  <a:gd name="T33" fmla="*/ 1732 h 4316"/>
                  <a:gd name="T34" fmla="*/ 544 w 556"/>
                  <a:gd name="T35" fmla="*/ 2020 h 4316"/>
                  <a:gd name="T36" fmla="*/ 544 w 556"/>
                  <a:gd name="T37" fmla="*/ 2326 h 4316"/>
                  <a:gd name="T38" fmla="*/ 532 w 556"/>
                  <a:gd name="T39" fmla="*/ 2632 h 4316"/>
                  <a:gd name="T40" fmla="*/ 503 w 556"/>
                  <a:gd name="T41" fmla="*/ 2931 h 4316"/>
                  <a:gd name="T42" fmla="*/ 455 w 556"/>
                  <a:gd name="T43" fmla="*/ 3225 h 4316"/>
                  <a:gd name="T44" fmla="*/ 389 w 556"/>
                  <a:gd name="T45" fmla="*/ 3513 h 4316"/>
                  <a:gd name="T46" fmla="*/ 311 w 556"/>
                  <a:gd name="T47" fmla="*/ 3788 h 4316"/>
                  <a:gd name="T48" fmla="*/ 216 w 556"/>
                  <a:gd name="T49" fmla="*/ 4058 h 4316"/>
                  <a:gd name="T50" fmla="*/ 102 w 556"/>
                  <a:gd name="T51" fmla="*/ 4316 h 4316"/>
                  <a:gd name="T52" fmla="*/ 114 w 556"/>
                  <a:gd name="T53" fmla="*/ 4316 h 4316"/>
                  <a:gd name="T54" fmla="*/ 228 w 556"/>
                  <a:gd name="T55" fmla="*/ 4058 h 4316"/>
                  <a:gd name="T56" fmla="*/ 323 w 556"/>
                  <a:gd name="T57" fmla="*/ 3788 h 4316"/>
                  <a:gd name="T58" fmla="*/ 401 w 556"/>
                  <a:gd name="T59" fmla="*/ 3513 h 4316"/>
                  <a:gd name="T60" fmla="*/ 467 w 556"/>
                  <a:gd name="T61" fmla="*/ 3225 h 4316"/>
                  <a:gd name="T62" fmla="*/ 515 w 556"/>
                  <a:gd name="T63" fmla="*/ 2931 h 4316"/>
                  <a:gd name="T64" fmla="*/ 544 w 556"/>
                  <a:gd name="T65" fmla="*/ 2632 h 4316"/>
                  <a:gd name="T66" fmla="*/ 556 w 556"/>
                  <a:gd name="T67" fmla="*/ 2326 h 4316"/>
                  <a:gd name="T68" fmla="*/ 556 w 556"/>
                  <a:gd name="T69" fmla="*/ 2020 h 4316"/>
                  <a:gd name="T70" fmla="*/ 556 w 556"/>
                  <a:gd name="T71" fmla="*/ 202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56" h="4316">
                    <a:moveTo>
                      <a:pt x="556" y="2020"/>
                    </a:moveTo>
                    <a:lnTo>
                      <a:pt x="538" y="1732"/>
                    </a:lnTo>
                    <a:lnTo>
                      <a:pt x="503" y="1445"/>
                    </a:lnTo>
                    <a:lnTo>
                      <a:pt x="455" y="1175"/>
                    </a:lnTo>
                    <a:lnTo>
                      <a:pt x="395" y="911"/>
                    </a:lnTo>
                    <a:lnTo>
                      <a:pt x="317" y="659"/>
                    </a:lnTo>
                    <a:lnTo>
                      <a:pt x="228" y="426"/>
                    </a:lnTo>
                    <a:lnTo>
                      <a:pt x="126" y="204"/>
                    </a:lnTo>
                    <a:lnTo>
                      <a:pt x="12" y="0"/>
                    </a:lnTo>
                    <a:lnTo>
                      <a:pt x="0" y="0"/>
                    </a:lnTo>
                    <a:lnTo>
                      <a:pt x="114" y="204"/>
                    </a:lnTo>
                    <a:lnTo>
                      <a:pt x="216" y="426"/>
                    </a:lnTo>
                    <a:lnTo>
                      <a:pt x="305" y="659"/>
                    </a:lnTo>
                    <a:lnTo>
                      <a:pt x="383" y="911"/>
                    </a:lnTo>
                    <a:lnTo>
                      <a:pt x="443" y="1175"/>
                    </a:lnTo>
                    <a:lnTo>
                      <a:pt x="491" y="1445"/>
                    </a:lnTo>
                    <a:lnTo>
                      <a:pt x="526" y="1732"/>
                    </a:lnTo>
                    <a:lnTo>
                      <a:pt x="544" y="2020"/>
                    </a:lnTo>
                    <a:lnTo>
                      <a:pt x="544" y="2326"/>
                    </a:lnTo>
                    <a:lnTo>
                      <a:pt x="532" y="2632"/>
                    </a:lnTo>
                    <a:lnTo>
                      <a:pt x="503" y="2931"/>
                    </a:lnTo>
                    <a:lnTo>
                      <a:pt x="455" y="3225"/>
                    </a:lnTo>
                    <a:lnTo>
                      <a:pt x="389" y="3513"/>
                    </a:lnTo>
                    <a:lnTo>
                      <a:pt x="311" y="3788"/>
                    </a:lnTo>
                    <a:lnTo>
                      <a:pt x="216" y="4058"/>
                    </a:lnTo>
                    <a:lnTo>
                      <a:pt x="102" y="4316"/>
                    </a:lnTo>
                    <a:lnTo>
                      <a:pt x="114" y="4316"/>
                    </a:lnTo>
                    <a:lnTo>
                      <a:pt x="228" y="4058"/>
                    </a:lnTo>
                    <a:lnTo>
                      <a:pt x="323" y="3788"/>
                    </a:lnTo>
                    <a:lnTo>
                      <a:pt x="401" y="3513"/>
                    </a:lnTo>
                    <a:lnTo>
                      <a:pt x="467" y="3225"/>
                    </a:lnTo>
                    <a:lnTo>
                      <a:pt x="515" y="2931"/>
                    </a:lnTo>
                    <a:lnTo>
                      <a:pt x="544" y="2632"/>
                    </a:lnTo>
                    <a:lnTo>
                      <a:pt x="556" y="2326"/>
                    </a:lnTo>
                    <a:lnTo>
                      <a:pt x="556" y="2020"/>
                    </a:lnTo>
                    <a:lnTo>
                      <a:pt x="556" y="202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33" name="Freeform 12"/>
              <p:cNvSpPr>
                <a:spLocks/>
              </p:cNvSpPr>
              <p:nvPr userDrawn="1"/>
            </p:nvSpPr>
            <p:spPr bwMode="hidden">
              <a:xfrm>
                <a:off x="4246" y="0"/>
                <a:ext cx="690" cy="4316"/>
              </a:xfrm>
              <a:custGeom>
                <a:avLst/>
                <a:gdLst>
                  <a:gd name="T0" fmla="*/ 688 w 688"/>
                  <a:gd name="T1" fmla="*/ 2086 h 4316"/>
                  <a:gd name="T2" fmla="*/ 670 w 688"/>
                  <a:gd name="T3" fmla="*/ 1810 h 4316"/>
                  <a:gd name="T4" fmla="*/ 634 w 688"/>
                  <a:gd name="T5" fmla="*/ 1541 h 4316"/>
                  <a:gd name="T6" fmla="*/ 574 w 688"/>
                  <a:gd name="T7" fmla="*/ 1271 h 4316"/>
                  <a:gd name="T8" fmla="*/ 497 w 688"/>
                  <a:gd name="T9" fmla="*/ 1007 h 4316"/>
                  <a:gd name="T10" fmla="*/ 401 w 688"/>
                  <a:gd name="T11" fmla="*/ 749 h 4316"/>
                  <a:gd name="T12" fmla="*/ 293 w 688"/>
                  <a:gd name="T13" fmla="*/ 492 h 4316"/>
                  <a:gd name="T14" fmla="*/ 162 w 688"/>
                  <a:gd name="T15" fmla="*/ 240 h 4316"/>
                  <a:gd name="T16" fmla="*/ 12 w 688"/>
                  <a:gd name="T17" fmla="*/ 0 h 4316"/>
                  <a:gd name="T18" fmla="*/ 0 w 688"/>
                  <a:gd name="T19" fmla="*/ 0 h 4316"/>
                  <a:gd name="T20" fmla="*/ 150 w 688"/>
                  <a:gd name="T21" fmla="*/ 240 h 4316"/>
                  <a:gd name="T22" fmla="*/ 281 w 688"/>
                  <a:gd name="T23" fmla="*/ 492 h 4316"/>
                  <a:gd name="T24" fmla="*/ 389 w 688"/>
                  <a:gd name="T25" fmla="*/ 749 h 4316"/>
                  <a:gd name="T26" fmla="*/ 485 w 688"/>
                  <a:gd name="T27" fmla="*/ 1007 h 4316"/>
                  <a:gd name="T28" fmla="*/ 562 w 688"/>
                  <a:gd name="T29" fmla="*/ 1271 h 4316"/>
                  <a:gd name="T30" fmla="*/ 622 w 688"/>
                  <a:gd name="T31" fmla="*/ 1541 h 4316"/>
                  <a:gd name="T32" fmla="*/ 658 w 688"/>
                  <a:gd name="T33" fmla="*/ 1810 h 4316"/>
                  <a:gd name="T34" fmla="*/ 676 w 688"/>
                  <a:gd name="T35" fmla="*/ 2086 h 4316"/>
                  <a:gd name="T36" fmla="*/ 676 w 688"/>
                  <a:gd name="T37" fmla="*/ 2368 h 4316"/>
                  <a:gd name="T38" fmla="*/ 658 w 688"/>
                  <a:gd name="T39" fmla="*/ 2650 h 4316"/>
                  <a:gd name="T40" fmla="*/ 616 w 688"/>
                  <a:gd name="T41" fmla="*/ 2931 h 4316"/>
                  <a:gd name="T42" fmla="*/ 556 w 688"/>
                  <a:gd name="T43" fmla="*/ 3213 h 4316"/>
                  <a:gd name="T44" fmla="*/ 473 w 688"/>
                  <a:gd name="T45" fmla="*/ 3495 h 4316"/>
                  <a:gd name="T46" fmla="*/ 371 w 688"/>
                  <a:gd name="T47" fmla="*/ 3777 h 4316"/>
                  <a:gd name="T48" fmla="*/ 251 w 688"/>
                  <a:gd name="T49" fmla="*/ 4046 h 4316"/>
                  <a:gd name="T50" fmla="*/ 114 w 688"/>
                  <a:gd name="T51" fmla="*/ 4316 h 4316"/>
                  <a:gd name="T52" fmla="*/ 126 w 688"/>
                  <a:gd name="T53" fmla="*/ 4316 h 4316"/>
                  <a:gd name="T54" fmla="*/ 263 w 688"/>
                  <a:gd name="T55" fmla="*/ 4046 h 4316"/>
                  <a:gd name="T56" fmla="*/ 383 w 688"/>
                  <a:gd name="T57" fmla="*/ 3777 h 4316"/>
                  <a:gd name="T58" fmla="*/ 485 w 688"/>
                  <a:gd name="T59" fmla="*/ 3495 h 4316"/>
                  <a:gd name="T60" fmla="*/ 568 w 688"/>
                  <a:gd name="T61" fmla="*/ 3219 h 4316"/>
                  <a:gd name="T62" fmla="*/ 628 w 688"/>
                  <a:gd name="T63" fmla="*/ 2937 h 4316"/>
                  <a:gd name="T64" fmla="*/ 670 w 688"/>
                  <a:gd name="T65" fmla="*/ 2656 h 4316"/>
                  <a:gd name="T66" fmla="*/ 688 w 688"/>
                  <a:gd name="T67" fmla="*/ 2368 h 4316"/>
                  <a:gd name="T68" fmla="*/ 688 w 688"/>
                  <a:gd name="T69" fmla="*/ 2086 h 4316"/>
                  <a:gd name="T70" fmla="*/ 688 w 688"/>
                  <a:gd name="T71" fmla="*/ 2086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688" h="4316">
                    <a:moveTo>
                      <a:pt x="688" y="2086"/>
                    </a:moveTo>
                    <a:lnTo>
                      <a:pt x="670" y="1810"/>
                    </a:lnTo>
                    <a:lnTo>
                      <a:pt x="634" y="1541"/>
                    </a:lnTo>
                    <a:lnTo>
                      <a:pt x="574" y="1271"/>
                    </a:lnTo>
                    <a:lnTo>
                      <a:pt x="497" y="1007"/>
                    </a:lnTo>
                    <a:lnTo>
                      <a:pt x="401" y="749"/>
                    </a:lnTo>
                    <a:lnTo>
                      <a:pt x="293" y="492"/>
                    </a:lnTo>
                    <a:lnTo>
                      <a:pt x="162" y="240"/>
                    </a:lnTo>
                    <a:lnTo>
                      <a:pt x="12" y="0"/>
                    </a:lnTo>
                    <a:lnTo>
                      <a:pt x="0" y="0"/>
                    </a:lnTo>
                    <a:lnTo>
                      <a:pt x="150" y="240"/>
                    </a:lnTo>
                    <a:lnTo>
                      <a:pt x="281" y="492"/>
                    </a:lnTo>
                    <a:lnTo>
                      <a:pt x="389" y="749"/>
                    </a:lnTo>
                    <a:lnTo>
                      <a:pt x="485" y="1007"/>
                    </a:lnTo>
                    <a:lnTo>
                      <a:pt x="562" y="1271"/>
                    </a:lnTo>
                    <a:lnTo>
                      <a:pt x="622" y="1541"/>
                    </a:lnTo>
                    <a:lnTo>
                      <a:pt x="658" y="1810"/>
                    </a:lnTo>
                    <a:lnTo>
                      <a:pt x="676" y="2086"/>
                    </a:lnTo>
                    <a:lnTo>
                      <a:pt x="676" y="2368"/>
                    </a:lnTo>
                    <a:lnTo>
                      <a:pt x="658" y="2650"/>
                    </a:lnTo>
                    <a:lnTo>
                      <a:pt x="616" y="2931"/>
                    </a:lnTo>
                    <a:lnTo>
                      <a:pt x="556" y="3213"/>
                    </a:lnTo>
                    <a:lnTo>
                      <a:pt x="473" y="3495"/>
                    </a:lnTo>
                    <a:lnTo>
                      <a:pt x="371" y="3777"/>
                    </a:lnTo>
                    <a:lnTo>
                      <a:pt x="251" y="4046"/>
                    </a:lnTo>
                    <a:lnTo>
                      <a:pt x="114" y="4316"/>
                    </a:lnTo>
                    <a:lnTo>
                      <a:pt x="126" y="4316"/>
                    </a:lnTo>
                    <a:lnTo>
                      <a:pt x="263" y="4046"/>
                    </a:lnTo>
                    <a:lnTo>
                      <a:pt x="383" y="3777"/>
                    </a:lnTo>
                    <a:lnTo>
                      <a:pt x="485" y="3495"/>
                    </a:lnTo>
                    <a:lnTo>
                      <a:pt x="568" y="3219"/>
                    </a:lnTo>
                    <a:lnTo>
                      <a:pt x="628" y="2937"/>
                    </a:lnTo>
                    <a:lnTo>
                      <a:pt x="670" y="2656"/>
                    </a:lnTo>
                    <a:lnTo>
                      <a:pt x="688" y="2368"/>
                    </a:lnTo>
                    <a:lnTo>
                      <a:pt x="688" y="2086"/>
                    </a:lnTo>
                    <a:lnTo>
                      <a:pt x="688" y="2086"/>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34" name="Freeform 13"/>
              <p:cNvSpPr>
                <a:spLocks/>
              </p:cNvSpPr>
              <p:nvPr userDrawn="1"/>
            </p:nvSpPr>
            <p:spPr bwMode="hidden">
              <a:xfrm>
                <a:off x="4522" y="0"/>
                <a:ext cx="864" cy="4316"/>
              </a:xfrm>
              <a:custGeom>
                <a:avLst/>
                <a:gdLst>
                  <a:gd name="T0" fmla="*/ 855 w 861"/>
                  <a:gd name="T1" fmla="*/ 2128 h 4316"/>
                  <a:gd name="T2" fmla="*/ 831 w 861"/>
                  <a:gd name="T3" fmla="*/ 1834 h 4316"/>
                  <a:gd name="T4" fmla="*/ 808 w 861"/>
                  <a:gd name="T5" fmla="*/ 1684 h 4316"/>
                  <a:gd name="T6" fmla="*/ 784 w 861"/>
                  <a:gd name="T7" fmla="*/ 1541 h 4316"/>
                  <a:gd name="T8" fmla="*/ 748 w 861"/>
                  <a:gd name="T9" fmla="*/ 1397 h 4316"/>
                  <a:gd name="T10" fmla="*/ 712 w 861"/>
                  <a:gd name="T11" fmla="*/ 1253 h 4316"/>
                  <a:gd name="T12" fmla="*/ 664 w 861"/>
                  <a:gd name="T13" fmla="*/ 1115 h 4316"/>
                  <a:gd name="T14" fmla="*/ 610 w 861"/>
                  <a:gd name="T15" fmla="*/ 977 h 4316"/>
                  <a:gd name="T16" fmla="*/ 491 w 861"/>
                  <a:gd name="T17" fmla="*/ 719 h 4316"/>
                  <a:gd name="T18" fmla="*/ 353 w 861"/>
                  <a:gd name="T19" fmla="*/ 468 h 4316"/>
                  <a:gd name="T20" fmla="*/ 192 w 861"/>
                  <a:gd name="T21" fmla="*/ 228 h 4316"/>
                  <a:gd name="T22" fmla="*/ 12 w 861"/>
                  <a:gd name="T23" fmla="*/ 0 h 4316"/>
                  <a:gd name="T24" fmla="*/ 0 w 861"/>
                  <a:gd name="T25" fmla="*/ 0 h 4316"/>
                  <a:gd name="T26" fmla="*/ 180 w 861"/>
                  <a:gd name="T27" fmla="*/ 228 h 4316"/>
                  <a:gd name="T28" fmla="*/ 341 w 861"/>
                  <a:gd name="T29" fmla="*/ 468 h 4316"/>
                  <a:gd name="T30" fmla="*/ 479 w 861"/>
                  <a:gd name="T31" fmla="*/ 719 h 4316"/>
                  <a:gd name="T32" fmla="*/ 598 w 861"/>
                  <a:gd name="T33" fmla="*/ 983 h 4316"/>
                  <a:gd name="T34" fmla="*/ 652 w 861"/>
                  <a:gd name="T35" fmla="*/ 1121 h 4316"/>
                  <a:gd name="T36" fmla="*/ 700 w 861"/>
                  <a:gd name="T37" fmla="*/ 1259 h 4316"/>
                  <a:gd name="T38" fmla="*/ 736 w 861"/>
                  <a:gd name="T39" fmla="*/ 1403 h 4316"/>
                  <a:gd name="T40" fmla="*/ 772 w 861"/>
                  <a:gd name="T41" fmla="*/ 1547 h 4316"/>
                  <a:gd name="T42" fmla="*/ 802 w 861"/>
                  <a:gd name="T43" fmla="*/ 1690 h 4316"/>
                  <a:gd name="T44" fmla="*/ 819 w 861"/>
                  <a:gd name="T45" fmla="*/ 1834 h 4316"/>
                  <a:gd name="T46" fmla="*/ 837 w 861"/>
                  <a:gd name="T47" fmla="*/ 1984 h 4316"/>
                  <a:gd name="T48" fmla="*/ 843 w 861"/>
                  <a:gd name="T49" fmla="*/ 2128 h 4316"/>
                  <a:gd name="T50" fmla="*/ 849 w 861"/>
                  <a:gd name="T51" fmla="*/ 2278 h 4316"/>
                  <a:gd name="T52" fmla="*/ 843 w 861"/>
                  <a:gd name="T53" fmla="*/ 2428 h 4316"/>
                  <a:gd name="T54" fmla="*/ 831 w 861"/>
                  <a:gd name="T55" fmla="*/ 2572 h 4316"/>
                  <a:gd name="T56" fmla="*/ 819 w 861"/>
                  <a:gd name="T57" fmla="*/ 2721 h 4316"/>
                  <a:gd name="T58" fmla="*/ 796 w 861"/>
                  <a:gd name="T59" fmla="*/ 2865 h 4316"/>
                  <a:gd name="T60" fmla="*/ 766 w 861"/>
                  <a:gd name="T61" fmla="*/ 3015 h 4316"/>
                  <a:gd name="T62" fmla="*/ 724 w 861"/>
                  <a:gd name="T63" fmla="*/ 3159 h 4316"/>
                  <a:gd name="T64" fmla="*/ 682 w 861"/>
                  <a:gd name="T65" fmla="*/ 3303 h 4316"/>
                  <a:gd name="T66" fmla="*/ 586 w 861"/>
                  <a:gd name="T67" fmla="*/ 3567 h 4316"/>
                  <a:gd name="T68" fmla="*/ 473 w 861"/>
                  <a:gd name="T69" fmla="*/ 3824 h 4316"/>
                  <a:gd name="T70" fmla="*/ 335 w 861"/>
                  <a:gd name="T71" fmla="*/ 4076 h 4316"/>
                  <a:gd name="T72" fmla="*/ 180 w 861"/>
                  <a:gd name="T73" fmla="*/ 4316 h 4316"/>
                  <a:gd name="T74" fmla="*/ 192 w 861"/>
                  <a:gd name="T75" fmla="*/ 4316 h 4316"/>
                  <a:gd name="T76" fmla="*/ 347 w 861"/>
                  <a:gd name="T77" fmla="*/ 4076 h 4316"/>
                  <a:gd name="T78" fmla="*/ 485 w 861"/>
                  <a:gd name="T79" fmla="*/ 3824 h 4316"/>
                  <a:gd name="T80" fmla="*/ 598 w 861"/>
                  <a:gd name="T81" fmla="*/ 3573 h 4316"/>
                  <a:gd name="T82" fmla="*/ 694 w 861"/>
                  <a:gd name="T83" fmla="*/ 3309 h 4316"/>
                  <a:gd name="T84" fmla="*/ 736 w 861"/>
                  <a:gd name="T85" fmla="*/ 3165 h 4316"/>
                  <a:gd name="T86" fmla="*/ 778 w 861"/>
                  <a:gd name="T87" fmla="*/ 3021 h 4316"/>
                  <a:gd name="T88" fmla="*/ 808 w 861"/>
                  <a:gd name="T89" fmla="*/ 2871 h 4316"/>
                  <a:gd name="T90" fmla="*/ 831 w 861"/>
                  <a:gd name="T91" fmla="*/ 2727 h 4316"/>
                  <a:gd name="T92" fmla="*/ 843 w 861"/>
                  <a:gd name="T93" fmla="*/ 2578 h 4316"/>
                  <a:gd name="T94" fmla="*/ 855 w 861"/>
                  <a:gd name="T95" fmla="*/ 2428 h 4316"/>
                  <a:gd name="T96" fmla="*/ 861 w 861"/>
                  <a:gd name="T97" fmla="*/ 2278 h 4316"/>
                  <a:gd name="T98" fmla="*/ 855 w 861"/>
                  <a:gd name="T99" fmla="*/ 2128 h 4316"/>
                  <a:gd name="T100" fmla="*/ 855 w 861"/>
                  <a:gd name="T101" fmla="*/ 212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861" h="4316">
                    <a:moveTo>
                      <a:pt x="855" y="2128"/>
                    </a:moveTo>
                    <a:lnTo>
                      <a:pt x="831" y="1834"/>
                    </a:lnTo>
                    <a:lnTo>
                      <a:pt x="808" y="1684"/>
                    </a:lnTo>
                    <a:lnTo>
                      <a:pt x="784" y="1541"/>
                    </a:lnTo>
                    <a:lnTo>
                      <a:pt x="748" y="1397"/>
                    </a:lnTo>
                    <a:lnTo>
                      <a:pt x="712" y="1253"/>
                    </a:lnTo>
                    <a:lnTo>
                      <a:pt x="664" y="1115"/>
                    </a:lnTo>
                    <a:lnTo>
                      <a:pt x="610" y="977"/>
                    </a:lnTo>
                    <a:lnTo>
                      <a:pt x="491" y="719"/>
                    </a:lnTo>
                    <a:lnTo>
                      <a:pt x="353" y="468"/>
                    </a:lnTo>
                    <a:lnTo>
                      <a:pt x="192" y="228"/>
                    </a:lnTo>
                    <a:lnTo>
                      <a:pt x="12" y="0"/>
                    </a:lnTo>
                    <a:lnTo>
                      <a:pt x="0" y="0"/>
                    </a:lnTo>
                    <a:lnTo>
                      <a:pt x="180" y="228"/>
                    </a:lnTo>
                    <a:lnTo>
                      <a:pt x="341" y="468"/>
                    </a:lnTo>
                    <a:lnTo>
                      <a:pt x="479" y="719"/>
                    </a:lnTo>
                    <a:lnTo>
                      <a:pt x="598" y="983"/>
                    </a:lnTo>
                    <a:lnTo>
                      <a:pt x="652" y="1121"/>
                    </a:lnTo>
                    <a:lnTo>
                      <a:pt x="700" y="1259"/>
                    </a:lnTo>
                    <a:lnTo>
                      <a:pt x="736" y="1403"/>
                    </a:lnTo>
                    <a:lnTo>
                      <a:pt x="772" y="1547"/>
                    </a:lnTo>
                    <a:lnTo>
                      <a:pt x="802" y="1690"/>
                    </a:lnTo>
                    <a:lnTo>
                      <a:pt x="819" y="1834"/>
                    </a:lnTo>
                    <a:lnTo>
                      <a:pt x="837" y="1984"/>
                    </a:lnTo>
                    <a:lnTo>
                      <a:pt x="843" y="2128"/>
                    </a:lnTo>
                    <a:lnTo>
                      <a:pt x="849" y="2278"/>
                    </a:lnTo>
                    <a:lnTo>
                      <a:pt x="843" y="2428"/>
                    </a:lnTo>
                    <a:lnTo>
                      <a:pt x="831" y="2572"/>
                    </a:lnTo>
                    <a:lnTo>
                      <a:pt x="819" y="2721"/>
                    </a:lnTo>
                    <a:lnTo>
                      <a:pt x="796" y="2865"/>
                    </a:lnTo>
                    <a:lnTo>
                      <a:pt x="766" y="3015"/>
                    </a:lnTo>
                    <a:lnTo>
                      <a:pt x="724" y="3159"/>
                    </a:lnTo>
                    <a:lnTo>
                      <a:pt x="682" y="3303"/>
                    </a:lnTo>
                    <a:lnTo>
                      <a:pt x="586" y="3567"/>
                    </a:lnTo>
                    <a:lnTo>
                      <a:pt x="473" y="3824"/>
                    </a:lnTo>
                    <a:lnTo>
                      <a:pt x="335" y="4076"/>
                    </a:lnTo>
                    <a:lnTo>
                      <a:pt x="180" y="4316"/>
                    </a:lnTo>
                    <a:lnTo>
                      <a:pt x="192" y="4316"/>
                    </a:lnTo>
                    <a:lnTo>
                      <a:pt x="347" y="4076"/>
                    </a:lnTo>
                    <a:lnTo>
                      <a:pt x="485" y="3824"/>
                    </a:lnTo>
                    <a:lnTo>
                      <a:pt x="598" y="3573"/>
                    </a:lnTo>
                    <a:lnTo>
                      <a:pt x="694" y="3309"/>
                    </a:lnTo>
                    <a:lnTo>
                      <a:pt x="736" y="3165"/>
                    </a:lnTo>
                    <a:lnTo>
                      <a:pt x="778" y="3021"/>
                    </a:lnTo>
                    <a:lnTo>
                      <a:pt x="808" y="2871"/>
                    </a:lnTo>
                    <a:lnTo>
                      <a:pt x="831" y="2727"/>
                    </a:lnTo>
                    <a:lnTo>
                      <a:pt x="843" y="2578"/>
                    </a:lnTo>
                    <a:lnTo>
                      <a:pt x="855" y="2428"/>
                    </a:lnTo>
                    <a:lnTo>
                      <a:pt x="861" y="2278"/>
                    </a:lnTo>
                    <a:lnTo>
                      <a:pt x="855" y="2128"/>
                    </a:lnTo>
                    <a:lnTo>
                      <a:pt x="855" y="2128"/>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35" name="Freeform 14"/>
              <p:cNvSpPr>
                <a:spLocks/>
              </p:cNvSpPr>
              <p:nvPr userDrawn="1"/>
            </p:nvSpPr>
            <p:spPr bwMode="hidden">
              <a:xfrm>
                <a:off x="2399" y="0"/>
                <a:ext cx="150" cy="4316"/>
              </a:xfrm>
              <a:custGeom>
                <a:avLst/>
                <a:gdLst>
                  <a:gd name="T0" fmla="*/ 18 w 149"/>
                  <a:gd name="T1" fmla="*/ 1942 h 4316"/>
                  <a:gd name="T2" fmla="*/ 30 w 149"/>
                  <a:gd name="T3" fmla="*/ 1630 h 4316"/>
                  <a:gd name="T4" fmla="*/ 42 w 149"/>
                  <a:gd name="T5" fmla="*/ 1331 h 4316"/>
                  <a:gd name="T6" fmla="*/ 59 w 149"/>
                  <a:gd name="T7" fmla="*/ 1055 h 4316"/>
                  <a:gd name="T8" fmla="*/ 77 w 149"/>
                  <a:gd name="T9" fmla="*/ 791 h 4316"/>
                  <a:gd name="T10" fmla="*/ 83 w 149"/>
                  <a:gd name="T11" fmla="*/ 671 h 4316"/>
                  <a:gd name="T12" fmla="*/ 95 w 149"/>
                  <a:gd name="T13" fmla="*/ 557 h 4316"/>
                  <a:gd name="T14" fmla="*/ 107 w 149"/>
                  <a:gd name="T15" fmla="*/ 444 h 4316"/>
                  <a:gd name="T16" fmla="*/ 113 w 149"/>
                  <a:gd name="T17" fmla="*/ 342 h 4316"/>
                  <a:gd name="T18" fmla="*/ 125 w 149"/>
                  <a:gd name="T19" fmla="*/ 246 h 4316"/>
                  <a:gd name="T20" fmla="*/ 131 w 149"/>
                  <a:gd name="T21" fmla="*/ 156 h 4316"/>
                  <a:gd name="T22" fmla="*/ 143 w 149"/>
                  <a:gd name="T23" fmla="*/ 72 h 4316"/>
                  <a:gd name="T24" fmla="*/ 149 w 149"/>
                  <a:gd name="T25" fmla="*/ 0 h 4316"/>
                  <a:gd name="T26" fmla="*/ 137 w 149"/>
                  <a:gd name="T27" fmla="*/ 0 h 4316"/>
                  <a:gd name="T28" fmla="*/ 131 w 149"/>
                  <a:gd name="T29" fmla="*/ 72 h 4316"/>
                  <a:gd name="T30" fmla="*/ 119 w 149"/>
                  <a:gd name="T31" fmla="*/ 156 h 4316"/>
                  <a:gd name="T32" fmla="*/ 113 w 149"/>
                  <a:gd name="T33" fmla="*/ 246 h 4316"/>
                  <a:gd name="T34" fmla="*/ 101 w 149"/>
                  <a:gd name="T35" fmla="*/ 342 h 4316"/>
                  <a:gd name="T36" fmla="*/ 95 w 149"/>
                  <a:gd name="T37" fmla="*/ 444 h 4316"/>
                  <a:gd name="T38" fmla="*/ 83 w 149"/>
                  <a:gd name="T39" fmla="*/ 557 h 4316"/>
                  <a:gd name="T40" fmla="*/ 71 w 149"/>
                  <a:gd name="T41" fmla="*/ 671 h 4316"/>
                  <a:gd name="T42" fmla="*/ 65 w 149"/>
                  <a:gd name="T43" fmla="*/ 791 h 4316"/>
                  <a:gd name="T44" fmla="*/ 48 w 149"/>
                  <a:gd name="T45" fmla="*/ 1055 h 4316"/>
                  <a:gd name="T46" fmla="*/ 30 w 149"/>
                  <a:gd name="T47" fmla="*/ 1331 h 4316"/>
                  <a:gd name="T48" fmla="*/ 18 w 149"/>
                  <a:gd name="T49" fmla="*/ 1630 h 4316"/>
                  <a:gd name="T50" fmla="*/ 6 w 149"/>
                  <a:gd name="T51" fmla="*/ 1942 h 4316"/>
                  <a:gd name="T52" fmla="*/ 0 w 149"/>
                  <a:gd name="T53" fmla="*/ 2278 h 4316"/>
                  <a:gd name="T54" fmla="*/ 6 w 149"/>
                  <a:gd name="T55" fmla="*/ 2602 h 4316"/>
                  <a:gd name="T56" fmla="*/ 12 w 149"/>
                  <a:gd name="T57" fmla="*/ 2919 h 4316"/>
                  <a:gd name="T58" fmla="*/ 24 w 149"/>
                  <a:gd name="T59" fmla="*/ 3219 h 4316"/>
                  <a:gd name="T60" fmla="*/ 36 w 149"/>
                  <a:gd name="T61" fmla="*/ 3513 h 4316"/>
                  <a:gd name="T62" fmla="*/ 59 w 149"/>
                  <a:gd name="T63" fmla="*/ 3794 h 4316"/>
                  <a:gd name="T64" fmla="*/ 89 w 149"/>
                  <a:gd name="T65" fmla="*/ 4058 h 4316"/>
                  <a:gd name="T66" fmla="*/ 125 w 149"/>
                  <a:gd name="T67" fmla="*/ 4316 h 4316"/>
                  <a:gd name="T68" fmla="*/ 137 w 149"/>
                  <a:gd name="T69" fmla="*/ 4316 h 4316"/>
                  <a:gd name="T70" fmla="*/ 101 w 149"/>
                  <a:gd name="T71" fmla="*/ 4058 h 4316"/>
                  <a:gd name="T72" fmla="*/ 71 w 149"/>
                  <a:gd name="T73" fmla="*/ 3794 h 4316"/>
                  <a:gd name="T74" fmla="*/ 48 w 149"/>
                  <a:gd name="T75" fmla="*/ 3513 h 4316"/>
                  <a:gd name="T76" fmla="*/ 36 w 149"/>
                  <a:gd name="T77" fmla="*/ 3225 h 4316"/>
                  <a:gd name="T78" fmla="*/ 24 w 149"/>
                  <a:gd name="T79" fmla="*/ 2919 h 4316"/>
                  <a:gd name="T80" fmla="*/ 18 w 149"/>
                  <a:gd name="T81" fmla="*/ 2608 h 4316"/>
                  <a:gd name="T82" fmla="*/ 12 w 149"/>
                  <a:gd name="T83" fmla="*/ 2278 h 4316"/>
                  <a:gd name="T84" fmla="*/ 18 w 149"/>
                  <a:gd name="T85" fmla="*/ 1942 h 4316"/>
                  <a:gd name="T86" fmla="*/ 18 w 149"/>
                  <a:gd name="T87" fmla="*/ 1942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49" h="4316">
                    <a:moveTo>
                      <a:pt x="18" y="1942"/>
                    </a:moveTo>
                    <a:lnTo>
                      <a:pt x="30" y="1630"/>
                    </a:lnTo>
                    <a:lnTo>
                      <a:pt x="42" y="1331"/>
                    </a:lnTo>
                    <a:lnTo>
                      <a:pt x="59" y="1055"/>
                    </a:lnTo>
                    <a:lnTo>
                      <a:pt x="77" y="791"/>
                    </a:lnTo>
                    <a:lnTo>
                      <a:pt x="83" y="671"/>
                    </a:lnTo>
                    <a:lnTo>
                      <a:pt x="95" y="557"/>
                    </a:lnTo>
                    <a:lnTo>
                      <a:pt x="107" y="444"/>
                    </a:lnTo>
                    <a:lnTo>
                      <a:pt x="113" y="342"/>
                    </a:lnTo>
                    <a:lnTo>
                      <a:pt x="125" y="246"/>
                    </a:lnTo>
                    <a:lnTo>
                      <a:pt x="131" y="156"/>
                    </a:lnTo>
                    <a:lnTo>
                      <a:pt x="143" y="72"/>
                    </a:lnTo>
                    <a:lnTo>
                      <a:pt x="149" y="0"/>
                    </a:lnTo>
                    <a:lnTo>
                      <a:pt x="137" y="0"/>
                    </a:lnTo>
                    <a:lnTo>
                      <a:pt x="131" y="72"/>
                    </a:lnTo>
                    <a:lnTo>
                      <a:pt x="119" y="156"/>
                    </a:lnTo>
                    <a:lnTo>
                      <a:pt x="113" y="246"/>
                    </a:lnTo>
                    <a:lnTo>
                      <a:pt x="101" y="342"/>
                    </a:lnTo>
                    <a:lnTo>
                      <a:pt x="95" y="444"/>
                    </a:lnTo>
                    <a:lnTo>
                      <a:pt x="83" y="557"/>
                    </a:lnTo>
                    <a:lnTo>
                      <a:pt x="71" y="671"/>
                    </a:lnTo>
                    <a:lnTo>
                      <a:pt x="65" y="791"/>
                    </a:lnTo>
                    <a:lnTo>
                      <a:pt x="48" y="1055"/>
                    </a:lnTo>
                    <a:lnTo>
                      <a:pt x="30" y="1331"/>
                    </a:lnTo>
                    <a:lnTo>
                      <a:pt x="18" y="1630"/>
                    </a:lnTo>
                    <a:lnTo>
                      <a:pt x="6" y="1942"/>
                    </a:lnTo>
                    <a:lnTo>
                      <a:pt x="0" y="2278"/>
                    </a:lnTo>
                    <a:lnTo>
                      <a:pt x="6" y="2602"/>
                    </a:lnTo>
                    <a:lnTo>
                      <a:pt x="12" y="2919"/>
                    </a:lnTo>
                    <a:lnTo>
                      <a:pt x="24" y="3219"/>
                    </a:lnTo>
                    <a:lnTo>
                      <a:pt x="36" y="3513"/>
                    </a:lnTo>
                    <a:lnTo>
                      <a:pt x="59" y="3794"/>
                    </a:lnTo>
                    <a:lnTo>
                      <a:pt x="89" y="4058"/>
                    </a:lnTo>
                    <a:lnTo>
                      <a:pt x="125" y="4316"/>
                    </a:lnTo>
                    <a:lnTo>
                      <a:pt x="137" y="4316"/>
                    </a:lnTo>
                    <a:lnTo>
                      <a:pt x="101" y="4058"/>
                    </a:lnTo>
                    <a:lnTo>
                      <a:pt x="71" y="3794"/>
                    </a:lnTo>
                    <a:lnTo>
                      <a:pt x="48" y="3513"/>
                    </a:lnTo>
                    <a:lnTo>
                      <a:pt x="36" y="3225"/>
                    </a:lnTo>
                    <a:lnTo>
                      <a:pt x="24" y="2919"/>
                    </a:lnTo>
                    <a:lnTo>
                      <a:pt x="18" y="2608"/>
                    </a:lnTo>
                    <a:lnTo>
                      <a:pt x="12" y="2278"/>
                    </a:lnTo>
                    <a:lnTo>
                      <a:pt x="18" y="1942"/>
                    </a:lnTo>
                    <a:lnTo>
                      <a:pt x="18" y="1942"/>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36" name="Freeform 15"/>
              <p:cNvSpPr>
                <a:spLocks/>
              </p:cNvSpPr>
              <p:nvPr userDrawn="1"/>
            </p:nvSpPr>
            <p:spPr bwMode="hidden">
              <a:xfrm>
                <a:off x="1967" y="0"/>
                <a:ext cx="300" cy="4316"/>
              </a:xfrm>
              <a:custGeom>
                <a:avLst/>
                <a:gdLst>
                  <a:gd name="T0" fmla="*/ 18 w 299"/>
                  <a:gd name="T1" fmla="*/ 2062 h 4316"/>
                  <a:gd name="T2" fmla="*/ 30 w 299"/>
                  <a:gd name="T3" fmla="*/ 1750 h 4316"/>
                  <a:gd name="T4" fmla="*/ 54 w 299"/>
                  <a:gd name="T5" fmla="*/ 1451 h 4316"/>
                  <a:gd name="T6" fmla="*/ 84 w 299"/>
                  <a:gd name="T7" fmla="*/ 1169 h 4316"/>
                  <a:gd name="T8" fmla="*/ 126 w 299"/>
                  <a:gd name="T9" fmla="*/ 899 h 4316"/>
                  <a:gd name="T10" fmla="*/ 162 w 299"/>
                  <a:gd name="T11" fmla="*/ 641 h 4316"/>
                  <a:gd name="T12" fmla="*/ 209 w 299"/>
                  <a:gd name="T13" fmla="*/ 408 h 4316"/>
                  <a:gd name="T14" fmla="*/ 251 w 299"/>
                  <a:gd name="T15" fmla="*/ 192 h 4316"/>
                  <a:gd name="T16" fmla="*/ 299 w 299"/>
                  <a:gd name="T17" fmla="*/ 0 h 4316"/>
                  <a:gd name="T18" fmla="*/ 287 w 299"/>
                  <a:gd name="T19" fmla="*/ 0 h 4316"/>
                  <a:gd name="T20" fmla="*/ 239 w 299"/>
                  <a:gd name="T21" fmla="*/ 192 h 4316"/>
                  <a:gd name="T22" fmla="*/ 198 w 299"/>
                  <a:gd name="T23" fmla="*/ 408 h 4316"/>
                  <a:gd name="T24" fmla="*/ 156 w 299"/>
                  <a:gd name="T25" fmla="*/ 641 h 4316"/>
                  <a:gd name="T26" fmla="*/ 114 w 299"/>
                  <a:gd name="T27" fmla="*/ 899 h 4316"/>
                  <a:gd name="T28" fmla="*/ 78 w 299"/>
                  <a:gd name="T29" fmla="*/ 1169 h 4316"/>
                  <a:gd name="T30" fmla="*/ 48 w 299"/>
                  <a:gd name="T31" fmla="*/ 1451 h 4316"/>
                  <a:gd name="T32" fmla="*/ 24 w 299"/>
                  <a:gd name="T33" fmla="*/ 1750 h 4316"/>
                  <a:gd name="T34" fmla="*/ 6 w 299"/>
                  <a:gd name="T35" fmla="*/ 2062 h 4316"/>
                  <a:gd name="T36" fmla="*/ 0 w 299"/>
                  <a:gd name="T37" fmla="*/ 2374 h 4316"/>
                  <a:gd name="T38" fmla="*/ 12 w 299"/>
                  <a:gd name="T39" fmla="*/ 2674 h 4316"/>
                  <a:gd name="T40" fmla="*/ 30 w 299"/>
                  <a:gd name="T41" fmla="*/ 2973 h 4316"/>
                  <a:gd name="T42" fmla="*/ 54 w 299"/>
                  <a:gd name="T43" fmla="*/ 3255 h 4316"/>
                  <a:gd name="T44" fmla="*/ 96 w 299"/>
                  <a:gd name="T45" fmla="*/ 3537 h 4316"/>
                  <a:gd name="T46" fmla="*/ 144 w 299"/>
                  <a:gd name="T47" fmla="*/ 3806 h 4316"/>
                  <a:gd name="T48" fmla="*/ 203 w 299"/>
                  <a:gd name="T49" fmla="*/ 4064 h 4316"/>
                  <a:gd name="T50" fmla="*/ 275 w 299"/>
                  <a:gd name="T51" fmla="*/ 4316 h 4316"/>
                  <a:gd name="T52" fmla="*/ 287 w 299"/>
                  <a:gd name="T53" fmla="*/ 4316 h 4316"/>
                  <a:gd name="T54" fmla="*/ 215 w 299"/>
                  <a:gd name="T55" fmla="*/ 4064 h 4316"/>
                  <a:gd name="T56" fmla="*/ 156 w 299"/>
                  <a:gd name="T57" fmla="*/ 3806 h 4316"/>
                  <a:gd name="T58" fmla="*/ 108 w 299"/>
                  <a:gd name="T59" fmla="*/ 3537 h 4316"/>
                  <a:gd name="T60" fmla="*/ 66 w 299"/>
                  <a:gd name="T61" fmla="*/ 3261 h 4316"/>
                  <a:gd name="T62" fmla="*/ 42 w 299"/>
                  <a:gd name="T63" fmla="*/ 2973 h 4316"/>
                  <a:gd name="T64" fmla="*/ 24 w 299"/>
                  <a:gd name="T65" fmla="*/ 2680 h 4316"/>
                  <a:gd name="T66" fmla="*/ 12 w 299"/>
                  <a:gd name="T67" fmla="*/ 2374 h 4316"/>
                  <a:gd name="T68" fmla="*/ 18 w 299"/>
                  <a:gd name="T69" fmla="*/ 2062 h 4316"/>
                  <a:gd name="T70" fmla="*/ 18 w 299"/>
                  <a:gd name="T71" fmla="*/ 2062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99" h="4316">
                    <a:moveTo>
                      <a:pt x="18" y="2062"/>
                    </a:moveTo>
                    <a:lnTo>
                      <a:pt x="30" y="1750"/>
                    </a:lnTo>
                    <a:lnTo>
                      <a:pt x="54" y="1451"/>
                    </a:lnTo>
                    <a:lnTo>
                      <a:pt x="84" y="1169"/>
                    </a:lnTo>
                    <a:lnTo>
                      <a:pt x="126" y="899"/>
                    </a:lnTo>
                    <a:lnTo>
                      <a:pt x="162" y="641"/>
                    </a:lnTo>
                    <a:lnTo>
                      <a:pt x="209" y="408"/>
                    </a:lnTo>
                    <a:lnTo>
                      <a:pt x="251" y="192"/>
                    </a:lnTo>
                    <a:lnTo>
                      <a:pt x="299" y="0"/>
                    </a:lnTo>
                    <a:lnTo>
                      <a:pt x="287" y="0"/>
                    </a:lnTo>
                    <a:lnTo>
                      <a:pt x="239" y="192"/>
                    </a:lnTo>
                    <a:lnTo>
                      <a:pt x="198" y="408"/>
                    </a:lnTo>
                    <a:lnTo>
                      <a:pt x="156" y="641"/>
                    </a:lnTo>
                    <a:lnTo>
                      <a:pt x="114" y="899"/>
                    </a:lnTo>
                    <a:lnTo>
                      <a:pt x="78" y="1169"/>
                    </a:lnTo>
                    <a:lnTo>
                      <a:pt x="48" y="1451"/>
                    </a:lnTo>
                    <a:lnTo>
                      <a:pt x="24" y="1750"/>
                    </a:lnTo>
                    <a:lnTo>
                      <a:pt x="6" y="2062"/>
                    </a:lnTo>
                    <a:lnTo>
                      <a:pt x="0" y="2374"/>
                    </a:lnTo>
                    <a:lnTo>
                      <a:pt x="12" y="2674"/>
                    </a:lnTo>
                    <a:lnTo>
                      <a:pt x="30" y="2973"/>
                    </a:lnTo>
                    <a:lnTo>
                      <a:pt x="54" y="3255"/>
                    </a:lnTo>
                    <a:lnTo>
                      <a:pt x="96" y="3537"/>
                    </a:lnTo>
                    <a:lnTo>
                      <a:pt x="144" y="3806"/>
                    </a:lnTo>
                    <a:lnTo>
                      <a:pt x="203" y="4064"/>
                    </a:lnTo>
                    <a:lnTo>
                      <a:pt x="275" y="4316"/>
                    </a:lnTo>
                    <a:lnTo>
                      <a:pt x="287" y="4316"/>
                    </a:lnTo>
                    <a:lnTo>
                      <a:pt x="215" y="4064"/>
                    </a:lnTo>
                    <a:lnTo>
                      <a:pt x="156" y="3806"/>
                    </a:lnTo>
                    <a:lnTo>
                      <a:pt x="108" y="3537"/>
                    </a:lnTo>
                    <a:lnTo>
                      <a:pt x="66" y="3261"/>
                    </a:lnTo>
                    <a:lnTo>
                      <a:pt x="42" y="2973"/>
                    </a:lnTo>
                    <a:lnTo>
                      <a:pt x="24" y="2680"/>
                    </a:lnTo>
                    <a:lnTo>
                      <a:pt x="12" y="2374"/>
                    </a:lnTo>
                    <a:lnTo>
                      <a:pt x="18" y="2062"/>
                    </a:lnTo>
                    <a:lnTo>
                      <a:pt x="18" y="2062"/>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37" name="Freeform 16"/>
              <p:cNvSpPr>
                <a:spLocks/>
              </p:cNvSpPr>
              <p:nvPr userDrawn="1"/>
            </p:nvSpPr>
            <p:spPr bwMode="hidden">
              <a:xfrm>
                <a:off x="1566" y="0"/>
                <a:ext cx="425" cy="4316"/>
              </a:xfrm>
              <a:custGeom>
                <a:avLst/>
                <a:gdLst>
                  <a:gd name="T0" fmla="*/ 424 w 424"/>
                  <a:gd name="T1" fmla="*/ 0 h 4316"/>
                  <a:gd name="T2" fmla="*/ 412 w 424"/>
                  <a:gd name="T3" fmla="*/ 0 h 4316"/>
                  <a:gd name="T4" fmla="*/ 316 w 424"/>
                  <a:gd name="T5" fmla="*/ 222 h 4316"/>
                  <a:gd name="T6" fmla="*/ 239 w 424"/>
                  <a:gd name="T7" fmla="*/ 462 h 4316"/>
                  <a:gd name="T8" fmla="*/ 167 w 424"/>
                  <a:gd name="T9" fmla="*/ 707 h 4316"/>
                  <a:gd name="T10" fmla="*/ 107 w 424"/>
                  <a:gd name="T11" fmla="*/ 971 h 4316"/>
                  <a:gd name="T12" fmla="*/ 65 w 424"/>
                  <a:gd name="T13" fmla="*/ 1247 h 4316"/>
                  <a:gd name="T14" fmla="*/ 29 w 424"/>
                  <a:gd name="T15" fmla="*/ 1529 h 4316"/>
                  <a:gd name="T16" fmla="*/ 6 w 424"/>
                  <a:gd name="T17" fmla="*/ 1822 h 4316"/>
                  <a:gd name="T18" fmla="*/ 0 w 424"/>
                  <a:gd name="T19" fmla="*/ 2122 h 4316"/>
                  <a:gd name="T20" fmla="*/ 6 w 424"/>
                  <a:gd name="T21" fmla="*/ 2404 h 4316"/>
                  <a:gd name="T22" fmla="*/ 24 w 424"/>
                  <a:gd name="T23" fmla="*/ 2686 h 4316"/>
                  <a:gd name="T24" fmla="*/ 47 w 424"/>
                  <a:gd name="T25" fmla="*/ 2961 h 4316"/>
                  <a:gd name="T26" fmla="*/ 89 w 424"/>
                  <a:gd name="T27" fmla="*/ 3243 h 4316"/>
                  <a:gd name="T28" fmla="*/ 137 w 424"/>
                  <a:gd name="T29" fmla="*/ 3519 h 4316"/>
                  <a:gd name="T30" fmla="*/ 197 w 424"/>
                  <a:gd name="T31" fmla="*/ 3788 h 4316"/>
                  <a:gd name="T32" fmla="*/ 269 w 424"/>
                  <a:gd name="T33" fmla="*/ 4058 h 4316"/>
                  <a:gd name="T34" fmla="*/ 346 w 424"/>
                  <a:gd name="T35" fmla="*/ 4316 h 4316"/>
                  <a:gd name="T36" fmla="*/ 358 w 424"/>
                  <a:gd name="T37" fmla="*/ 4316 h 4316"/>
                  <a:gd name="T38" fmla="*/ 281 w 424"/>
                  <a:gd name="T39" fmla="*/ 4058 h 4316"/>
                  <a:gd name="T40" fmla="*/ 209 w 424"/>
                  <a:gd name="T41" fmla="*/ 3788 h 4316"/>
                  <a:gd name="T42" fmla="*/ 149 w 424"/>
                  <a:gd name="T43" fmla="*/ 3519 h 4316"/>
                  <a:gd name="T44" fmla="*/ 101 w 424"/>
                  <a:gd name="T45" fmla="*/ 3243 h 4316"/>
                  <a:gd name="T46" fmla="*/ 59 w 424"/>
                  <a:gd name="T47" fmla="*/ 2961 h 4316"/>
                  <a:gd name="T48" fmla="*/ 35 w 424"/>
                  <a:gd name="T49" fmla="*/ 2686 h 4316"/>
                  <a:gd name="T50" fmla="*/ 18 w 424"/>
                  <a:gd name="T51" fmla="*/ 2404 h 4316"/>
                  <a:gd name="T52" fmla="*/ 12 w 424"/>
                  <a:gd name="T53" fmla="*/ 2122 h 4316"/>
                  <a:gd name="T54" fmla="*/ 18 w 424"/>
                  <a:gd name="T55" fmla="*/ 1822 h 4316"/>
                  <a:gd name="T56" fmla="*/ 41 w 424"/>
                  <a:gd name="T57" fmla="*/ 1529 h 4316"/>
                  <a:gd name="T58" fmla="*/ 71 w 424"/>
                  <a:gd name="T59" fmla="*/ 1247 h 4316"/>
                  <a:gd name="T60" fmla="*/ 119 w 424"/>
                  <a:gd name="T61" fmla="*/ 971 h 4316"/>
                  <a:gd name="T62" fmla="*/ 179 w 424"/>
                  <a:gd name="T63" fmla="*/ 707 h 4316"/>
                  <a:gd name="T64" fmla="*/ 245 w 424"/>
                  <a:gd name="T65" fmla="*/ 462 h 4316"/>
                  <a:gd name="T66" fmla="*/ 328 w 424"/>
                  <a:gd name="T67" fmla="*/ 222 h 4316"/>
                  <a:gd name="T68" fmla="*/ 424 w 424"/>
                  <a:gd name="T69" fmla="*/ 0 h 4316"/>
                  <a:gd name="T70" fmla="*/ 424 w 424"/>
                  <a:gd name="T71" fmla="*/ 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24" h="4316">
                    <a:moveTo>
                      <a:pt x="424" y="0"/>
                    </a:moveTo>
                    <a:lnTo>
                      <a:pt x="412" y="0"/>
                    </a:lnTo>
                    <a:lnTo>
                      <a:pt x="316" y="222"/>
                    </a:lnTo>
                    <a:lnTo>
                      <a:pt x="239" y="462"/>
                    </a:lnTo>
                    <a:lnTo>
                      <a:pt x="167" y="707"/>
                    </a:lnTo>
                    <a:lnTo>
                      <a:pt x="107" y="971"/>
                    </a:lnTo>
                    <a:lnTo>
                      <a:pt x="65" y="1247"/>
                    </a:lnTo>
                    <a:lnTo>
                      <a:pt x="29" y="1529"/>
                    </a:lnTo>
                    <a:lnTo>
                      <a:pt x="6" y="1822"/>
                    </a:lnTo>
                    <a:lnTo>
                      <a:pt x="0" y="2122"/>
                    </a:lnTo>
                    <a:lnTo>
                      <a:pt x="6" y="2404"/>
                    </a:lnTo>
                    <a:lnTo>
                      <a:pt x="24" y="2686"/>
                    </a:lnTo>
                    <a:lnTo>
                      <a:pt x="47" y="2961"/>
                    </a:lnTo>
                    <a:lnTo>
                      <a:pt x="89" y="3243"/>
                    </a:lnTo>
                    <a:lnTo>
                      <a:pt x="137" y="3519"/>
                    </a:lnTo>
                    <a:lnTo>
                      <a:pt x="197" y="3788"/>
                    </a:lnTo>
                    <a:lnTo>
                      <a:pt x="269" y="4058"/>
                    </a:lnTo>
                    <a:lnTo>
                      <a:pt x="346" y="4316"/>
                    </a:lnTo>
                    <a:lnTo>
                      <a:pt x="358" y="4316"/>
                    </a:lnTo>
                    <a:lnTo>
                      <a:pt x="281" y="4058"/>
                    </a:lnTo>
                    <a:lnTo>
                      <a:pt x="209" y="3788"/>
                    </a:lnTo>
                    <a:lnTo>
                      <a:pt x="149" y="3519"/>
                    </a:lnTo>
                    <a:lnTo>
                      <a:pt x="101" y="3243"/>
                    </a:lnTo>
                    <a:lnTo>
                      <a:pt x="59" y="2961"/>
                    </a:lnTo>
                    <a:lnTo>
                      <a:pt x="35" y="2686"/>
                    </a:lnTo>
                    <a:lnTo>
                      <a:pt x="18" y="2404"/>
                    </a:lnTo>
                    <a:lnTo>
                      <a:pt x="12" y="2122"/>
                    </a:lnTo>
                    <a:lnTo>
                      <a:pt x="18" y="1822"/>
                    </a:lnTo>
                    <a:lnTo>
                      <a:pt x="41" y="1529"/>
                    </a:lnTo>
                    <a:lnTo>
                      <a:pt x="71" y="1247"/>
                    </a:lnTo>
                    <a:lnTo>
                      <a:pt x="119" y="971"/>
                    </a:lnTo>
                    <a:lnTo>
                      <a:pt x="179" y="707"/>
                    </a:lnTo>
                    <a:lnTo>
                      <a:pt x="245" y="462"/>
                    </a:lnTo>
                    <a:lnTo>
                      <a:pt x="328" y="222"/>
                    </a:lnTo>
                    <a:lnTo>
                      <a:pt x="424" y="0"/>
                    </a:lnTo>
                    <a:lnTo>
                      <a:pt x="424" y="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38" name="Freeform 17"/>
              <p:cNvSpPr>
                <a:spLocks/>
              </p:cNvSpPr>
              <p:nvPr userDrawn="1"/>
            </p:nvSpPr>
            <p:spPr bwMode="hidden">
              <a:xfrm>
                <a:off x="1128" y="0"/>
                <a:ext cx="575" cy="4316"/>
              </a:xfrm>
              <a:custGeom>
                <a:avLst/>
                <a:gdLst>
                  <a:gd name="T0" fmla="*/ 12 w 574"/>
                  <a:gd name="T1" fmla="*/ 2146 h 4316"/>
                  <a:gd name="T2" fmla="*/ 24 w 574"/>
                  <a:gd name="T3" fmla="*/ 1846 h 4316"/>
                  <a:gd name="T4" fmla="*/ 54 w 574"/>
                  <a:gd name="T5" fmla="*/ 1559 h 4316"/>
                  <a:gd name="T6" fmla="*/ 96 w 574"/>
                  <a:gd name="T7" fmla="*/ 1277 h 4316"/>
                  <a:gd name="T8" fmla="*/ 162 w 574"/>
                  <a:gd name="T9" fmla="*/ 1001 h 4316"/>
                  <a:gd name="T10" fmla="*/ 239 w 574"/>
                  <a:gd name="T11" fmla="*/ 731 h 4316"/>
                  <a:gd name="T12" fmla="*/ 335 w 574"/>
                  <a:gd name="T13" fmla="*/ 480 h 4316"/>
                  <a:gd name="T14" fmla="*/ 449 w 574"/>
                  <a:gd name="T15" fmla="*/ 234 h 4316"/>
                  <a:gd name="T16" fmla="*/ 574 w 574"/>
                  <a:gd name="T17" fmla="*/ 0 h 4316"/>
                  <a:gd name="T18" fmla="*/ 562 w 574"/>
                  <a:gd name="T19" fmla="*/ 0 h 4316"/>
                  <a:gd name="T20" fmla="*/ 437 w 574"/>
                  <a:gd name="T21" fmla="*/ 234 h 4316"/>
                  <a:gd name="T22" fmla="*/ 323 w 574"/>
                  <a:gd name="T23" fmla="*/ 480 h 4316"/>
                  <a:gd name="T24" fmla="*/ 227 w 574"/>
                  <a:gd name="T25" fmla="*/ 737 h 4316"/>
                  <a:gd name="T26" fmla="*/ 150 w 574"/>
                  <a:gd name="T27" fmla="*/ 1001 h 4316"/>
                  <a:gd name="T28" fmla="*/ 84 w 574"/>
                  <a:gd name="T29" fmla="*/ 1277 h 4316"/>
                  <a:gd name="T30" fmla="*/ 42 w 574"/>
                  <a:gd name="T31" fmla="*/ 1559 h 4316"/>
                  <a:gd name="T32" fmla="*/ 12 w 574"/>
                  <a:gd name="T33" fmla="*/ 1852 h 4316"/>
                  <a:gd name="T34" fmla="*/ 0 w 574"/>
                  <a:gd name="T35" fmla="*/ 2146 h 4316"/>
                  <a:gd name="T36" fmla="*/ 6 w 574"/>
                  <a:gd name="T37" fmla="*/ 2434 h 4316"/>
                  <a:gd name="T38" fmla="*/ 30 w 574"/>
                  <a:gd name="T39" fmla="*/ 2715 h 4316"/>
                  <a:gd name="T40" fmla="*/ 66 w 574"/>
                  <a:gd name="T41" fmla="*/ 2997 h 4316"/>
                  <a:gd name="T42" fmla="*/ 120 w 574"/>
                  <a:gd name="T43" fmla="*/ 3273 h 4316"/>
                  <a:gd name="T44" fmla="*/ 191 w 574"/>
                  <a:gd name="T45" fmla="*/ 3549 h 4316"/>
                  <a:gd name="T46" fmla="*/ 275 w 574"/>
                  <a:gd name="T47" fmla="*/ 3812 h 4316"/>
                  <a:gd name="T48" fmla="*/ 371 w 574"/>
                  <a:gd name="T49" fmla="*/ 4070 h 4316"/>
                  <a:gd name="T50" fmla="*/ 484 w 574"/>
                  <a:gd name="T51" fmla="*/ 4316 h 4316"/>
                  <a:gd name="T52" fmla="*/ 496 w 574"/>
                  <a:gd name="T53" fmla="*/ 4316 h 4316"/>
                  <a:gd name="T54" fmla="*/ 383 w 574"/>
                  <a:gd name="T55" fmla="*/ 4070 h 4316"/>
                  <a:gd name="T56" fmla="*/ 287 w 574"/>
                  <a:gd name="T57" fmla="*/ 3812 h 4316"/>
                  <a:gd name="T58" fmla="*/ 203 w 574"/>
                  <a:gd name="T59" fmla="*/ 3549 h 4316"/>
                  <a:gd name="T60" fmla="*/ 132 w 574"/>
                  <a:gd name="T61" fmla="*/ 3273 h 4316"/>
                  <a:gd name="T62" fmla="*/ 78 w 574"/>
                  <a:gd name="T63" fmla="*/ 2997 h 4316"/>
                  <a:gd name="T64" fmla="*/ 42 w 574"/>
                  <a:gd name="T65" fmla="*/ 2715 h 4316"/>
                  <a:gd name="T66" fmla="*/ 18 w 574"/>
                  <a:gd name="T67" fmla="*/ 2434 h 4316"/>
                  <a:gd name="T68" fmla="*/ 12 w 574"/>
                  <a:gd name="T69" fmla="*/ 2146 h 4316"/>
                  <a:gd name="T70" fmla="*/ 12 w 574"/>
                  <a:gd name="T71" fmla="*/ 2146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74" h="4316">
                    <a:moveTo>
                      <a:pt x="12" y="2146"/>
                    </a:moveTo>
                    <a:lnTo>
                      <a:pt x="24" y="1846"/>
                    </a:lnTo>
                    <a:lnTo>
                      <a:pt x="54" y="1559"/>
                    </a:lnTo>
                    <a:lnTo>
                      <a:pt x="96" y="1277"/>
                    </a:lnTo>
                    <a:lnTo>
                      <a:pt x="162" y="1001"/>
                    </a:lnTo>
                    <a:lnTo>
                      <a:pt x="239" y="731"/>
                    </a:lnTo>
                    <a:lnTo>
                      <a:pt x="335" y="480"/>
                    </a:lnTo>
                    <a:lnTo>
                      <a:pt x="449" y="234"/>
                    </a:lnTo>
                    <a:lnTo>
                      <a:pt x="574" y="0"/>
                    </a:lnTo>
                    <a:lnTo>
                      <a:pt x="562" y="0"/>
                    </a:lnTo>
                    <a:lnTo>
                      <a:pt x="437" y="234"/>
                    </a:lnTo>
                    <a:lnTo>
                      <a:pt x="323" y="480"/>
                    </a:lnTo>
                    <a:lnTo>
                      <a:pt x="227" y="737"/>
                    </a:lnTo>
                    <a:lnTo>
                      <a:pt x="150" y="1001"/>
                    </a:lnTo>
                    <a:lnTo>
                      <a:pt x="84" y="1277"/>
                    </a:lnTo>
                    <a:lnTo>
                      <a:pt x="42" y="1559"/>
                    </a:lnTo>
                    <a:lnTo>
                      <a:pt x="12" y="1852"/>
                    </a:lnTo>
                    <a:lnTo>
                      <a:pt x="0" y="2146"/>
                    </a:lnTo>
                    <a:lnTo>
                      <a:pt x="6" y="2434"/>
                    </a:lnTo>
                    <a:lnTo>
                      <a:pt x="30" y="2715"/>
                    </a:lnTo>
                    <a:lnTo>
                      <a:pt x="66" y="2997"/>
                    </a:lnTo>
                    <a:lnTo>
                      <a:pt x="120" y="3273"/>
                    </a:lnTo>
                    <a:lnTo>
                      <a:pt x="191" y="3549"/>
                    </a:lnTo>
                    <a:lnTo>
                      <a:pt x="275" y="3812"/>
                    </a:lnTo>
                    <a:lnTo>
                      <a:pt x="371" y="4070"/>
                    </a:lnTo>
                    <a:lnTo>
                      <a:pt x="484" y="4316"/>
                    </a:lnTo>
                    <a:lnTo>
                      <a:pt x="496" y="4316"/>
                    </a:lnTo>
                    <a:lnTo>
                      <a:pt x="383" y="4070"/>
                    </a:lnTo>
                    <a:lnTo>
                      <a:pt x="287" y="3812"/>
                    </a:lnTo>
                    <a:lnTo>
                      <a:pt x="203" y="3549"/>
                    </a:lnTo>
                    <a:lnTo>
                      <a:pt x="132" y="3273"/>
                    </a:lnTo>
                    <a:lnTo>
                      <a:pt x="78" y="2997"/>
                    </a:lnTo>
                    <a:lnTo>
                      <a:pt x="42" y="2715"/>
                    </a:lnTo>
                    <a:lnTo>
                      <a:pt x="18" y="2434"/>
                    </a:lnTo>
                    <a:lnTo>
                      <a:pt x="12" y="2146"/>
                    </a:lnTo>
                    <a:lnTo>
                      <a:pt x="12" y="2146"/>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39" name="Freeform 18"/>
              <p:cNvSpPr>
                <a:spLocks/>
              </p:cNvSpPr>
              <p:nvPr userDrawn="1"/>
            </p:nvSpPr>
            <p:spPr bwMode="hidden">
              <a:xfrm>
                <a:off x="702" y="0"/>
                <a:ext cx="737" cy="4316"/>
              </a:xfrm>
              <a:custGeom>
                <a:avLst/>
                <a:gdLst>
                  <a:gd name="T0" fmla="*/ 12 w 735"/>
                  <a:gd name="T1" fmla="*/ 2098 h 4316"/>
                  <a:gd name="T2" fmla="*/ 29 w 735"/>
                  <a:gd name="T3" fmla="*/ 1798 h 4316"/>
                  <a:gd name="T4" fmla="*/ 71 w 735"/>
                  <a:gd name="T5" fmla="*/ 1505 h 4316"/>
                  <a:gd name="T6" fmla="*/ 131 w 735"/>
                  <a:gd name="T7" fmla="*/ 1223 h 4316"/>
                  <a:gd name="T8" fmla="*/ 215 w 735"/>
                  <a:gd name="T9" fmla="*/ 941 h 4316"/>
                  <a:gd name="T10" fmla="*/ 316 w 735"/>
                  <a:gd name="T11" fmla="*/ 689 h 4316"/>
                  <a:gd name="T12" fmla="*/ 442 w 735"/>
                  <a:gd name="T13" fmla="*/ 444 h 4316"/>
                  <a:gd name="T14" fmla="*/ 580 w 735"/>
                  <a:gd name="T15" fmla="*/ 216 h 4316"/>
                  <a:gd name="T16" fmla="*/ 735 w 735"/>
                  <a:gd name="T17" fmla="*/ 0 h 4316"/>
                  <a:gd name="T18" fmla="*/ 723 w 735"/>
                  <a:gd name="T19" fmla="*/ 0 h 4316"/>
                  <a:gd name="T20" fmla="*/ 568 w 735"/>
                  <a:gd name="T21" fmla="*/ 210 h 4316"/>
                  <a:gd name="T22" fmla="*/ 430 w 735"/>
                  <a:gd name="T23" fmla="*/ 438 h 4316"/>
                  <a:gd name="T24" fmla="*/ 311 w 735"/>
                  <a:gd name="T25" fmla="*/ 683 h 4316"/>
                  <a:gd name="T26" fmla="*/ 209 w 735"/>
                  <a:gd name="T27" fmla="*/ 941 h 4316"/>
                  <a:gd name="T28" fmla="*/ 125 w 735"/>
                  <a:gd name="T29" fmla="*/ 1217 h 4316"/>
                  <a:gd name="T30" fmla="*/ 59 w 735"/>
                  <a:gd name="T31" fmla="*/ 1505 h 4316"/>
                  <a:gd name="T32" fmla="*/ 18 w 735"/>
                  <a:gd name="T33" fmla="*/ 1798 h 4316"/>
                  <a:gd name="T34" fmla="*/ 0 w 735"/>
                  <a:gd name="T35" fmla="*/ 2098 h 4316"/>
                  <a:gd name="T36" fmla="*/ 6 w 735"/>
                  <a:gd name="T37" fmla="*/ 2404 h 4316"/>
                  <a:gd name="T38" fmla="*/ 29 w 735"/>
                  <a:gd name="T39" fmla="*/ 2709 h 4316"/>
                  <a:gd name="T40" fmla="*/ 77 w 735"/>
                  <a:gd name="T41" fmla="*/ 3015 h 4316"/>
                  <a:gd name="T42" fmla="*/ 149 w 735"/>
                  <a:gd name="T43" fmla="*/ 3315 h 4316"/>
                  <a:gd name="T44" fmla="*/ 227 w 735"/>
                  <a:gd name="T45" fmla="*/ 3573 h 4316"/>
                  <a:gd name="T46" fmla="*/ 316 w 735"/>
                  <a:gd name="T47" fmla="*/ 3824 h 4316"/>
                  <a:gd name="T48" fmla="*/ 424 w 735"/>
                  <a:gd name="T49" fmla="*/ 4076 h 4316"/>
                  <a:gd name="T50" fmla="*/ 544 w 735"/>
                  <a:gd name="T51" fmla="*/ 4316 h 4316"/>
                  <a:gd name="T52" fmla="*/ 556 w 735"/>
                  <a:gd name="T53" fmla="*/ 4316 h 4316"/>
                  <a:gd name="T54" fmla="*/ 436 w 735"/>
                  <a:gd name="T55" fmla="*/ 4076 h 4316"/>
                  <a:gd name="T56" fmla="*/ 328 w 735"/>
                  <a:gd name="T57" fmla="*/ 3824 h 4316"/>
                  <a:gd name="T58" fmla="*/ 239 w 735"/>
                  <a:gd name="T59" fmla="*/ 3573 h 4316"/>
                  <a:gd name="T60" fmla="*/ 161 w 735"/>
                  <a:gd name="T61" fmla="*/ 3315 h 4316"/>
                  <a:gd name="T62" fmla="*/ 89 w 735"/>
                  <a:gd name="T63" fmla="*/ 3015 h 4316"/>
                  <a:gd name="T64" fmla="*/ 41 w 735"/>
                  <a:gd name="T65" fmla="*/ 2709 h 4316"/>
                  <a:gd name="T66" fmla="*/ 18 w 735"/>
                  <a:gd name="T67" fmla="*/ 2404 h 4316"/>
                  <a:gd name="T68" fmla="*/ 12 w 735"/>
                  <a:gd name="T69" fmla="*/ 2098 h 4316"/>
                  <a:gd name="T70" fmla="*/ 12 w 735"/>
                  <a:gd name="T71" fmla="*/ 209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35" h="4316">
                    <a:moveTo>
                      <a:pt x="12" y="2098"/>
                    </a:moveTo>
                    <a:lnTo>
                      <a:pt x="29" y="1798"/>
                    </a:lnTo>
                    <a:lnTo>
                      <a:pt x="71" y="1505"/>
                    </a:lnTo>
                    <a:lnTo>
                      <a:pt x="131" y="1223"/>
                    </a:lnTo>
                    <a:lnTo>
                      <a:pt x="215" y="941"/>
                    </a:lnTo>
                    <a:lnTo>
                      <a:pt x="316" y="689"/>
                    </a:lnTo>
                    <a:lnTo>
                      <a:pt x="442" y="444"/>
                    </a:lnTo>
                    <a:lnTo>
                      <a:pt x="580" y="216"/>
                    </a:lnTo>
                    <a:lnTo>
                      <a:pt x="735" y="0"/>
                    </a:lnTo>
                    <a:lnTo>
                      <a:pt x="723" y="0"/>
                    </a:lnTo>
                    <a:lnTo>
                      <a:pt x="568" y="210"/>
                    </a:lnTo>
                    <a:lnTo>
                      <a:pt x="430" y="438"/>
                    </a:lnTo>
                    <a:lnTo>
                      <a:pt x="311" y="683"/>
                    </a:lnTo>
                    <a:lnTo>
                      <a:pt x="209" y="941"/>
                    </a:lnTo>
                    <a:lnTo>
                      <a:pt x="125" y="1217"/>
                    </a:lnTo>
                    <a:lnTo>
                      <a:pt x="59" y="1505"/>
                    </a:lnTo>
                    <a:lnTo>
                      <a:pt x="18" y="1798"/>
                    </a:lnTo>
                    <a:lnTo>
                      <a:pt x="0" y="2098"/>
                    </a:lnTo>
                    <a:lnTo>
                      <a:pt x="6" y="2404"/>
                    </a:lnTo>
                    <a:lnTo>
                      <a:pt x="29" y="2709"/>
                    </a:lnTo>
                    <a:lnTo>
                      <a:pt x="77" y="3015"/>
                    </a:lnTo>
                    <a:lnTo>
                      <a:pt x="149" y="3315"/>
                    </a:lnTo>
                    <a:lnTo>
                      <a:pt x="227" y="3573"/>
                    </a:lnTo>
                    <a:lnTo>
                      <a:pt x="316" y="3824"/>
                    </a:lnTo>
                    <a:lnTo>
                      <a:pt x="424" y="4076"/>
                    </a:lnTo>
                    <a:lnTo>
                      <a:pt x="544" y="4316"/>
                    </a:lnTo>
                    <a:lnTo>
                      <a:pt x="556" y="4316"/>
                    </a:lnTo>
                    <a:lnTo>
                      <a:pt x="436" y="4076"/>
                    </a:lnTo>
                    <a:lnTo>
                      <a:pt x="328" y="3824"/>
                    </a:lnTo>
                    <a:lnTo>
                      <a:pt x="239" y="3573"/>
                    </a:lnTo>
                    <a:lnTo>
                      <a:pt x="161" y="3315"/>
                    </a:lnTo>
                    <a:lnTo>
                      <a:pt x="89" y="3015"/>
                    </a:lnTo>
                    <a:lnTo>
                      <a:pt x="41" y="2709"/>
                    </a:lnTo>
                    <a:lnTo>
                      <a:pt x="18" y="2404"/>
                    </a:lnTo>
                    <a:lnTo>
                      <a:pt x="12" y="2098"/>
                    </a:lnTo>
                    <a:lnTo>
                      <a:pt x="12" y="2098"/>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40" name="Freeform 19"/>
              <p:cNvSpPr>
                <a:spLocks/>
              </p:cNvSpPr>
              <p:nvPr userDrawn="1"/>
            </p:nvSpPr>
            <p:spPr bwMode="hidden">
              <a:xfrm>
                <a:off x="288" y="0"/>
                <a:ext cx="840" cy="4316"/>
              </a:xfrm>
              <a:custGeom>
                <a:avLst/>
                <a:gdLst>
                  <a:gd name="T0" fmla="*/ 18 w 837"/>
                  <a:gd name="T1" fmla="*/ 1948 h 4316"/>
                  <a:gd name="T2" fmla="*/ 48 w 837"/>
                  <a:gd name="T3" fmla="*/ 1708 h 4316"/>
                  <a:gd name="T4" fmla="*/ 96 w 837"/>
                  <a:gd name="T5" fmla="*/ 1475 h 4316"/>
                  <a:gd name="T6" fmla="*/ 161 w 837"/>
                  <a:gd name="T7" fmla="*/ 1235 h 4316"/>
                  <a:gd name="T8" fmla="*/ 251 w 837"/>
                  <a:gd name="T9" fmla="*/ 995 h 4316"/>
                  <a:gd name="T10" fmla="*/ 365 w 837"/>
                  <a:gd name="T11" fmla="*/ 755 h 4316"/>
                  <a:gd name="T12" fmla="*/ 496 w 837"/>
                  <a:gd name="T13" fmla="*/ 510 h 4316"/>
                  <a:gd name="T14" fmla="*/ 658 w 837"/>
                  <a:gd name="T15" fmla="*/ 258 h 4316"/>
                  <a:gd name="T16" fmla="*/ 741 w 837"/>
                  <a:gd name="T17" fmla="*/ 132 h 4316"/>
                  <a:gd name="T18" fmla="*/ 837 w 837"/>
                  <a:gd name="T19" fmla="*/ 0 h 4316"/>
                  <a:gd name="T20" fmla="*/ 825 w 837"/>
                  <a:gd name="T21" fmla="*/ 0 h 4316"/>
                  <a:gd name="T22" fmla="*/ 729 w 837"/>
                  <a:gd name="T23" fmla="*/ 132 h 4316"/>
                  <a:gd name="T24" fmla="*/ 640 w 837"/>
                  <a:gd name="T25" fmla="*/ 258 h 4316"/>
                  <a:gd name="T26" fmla="*/ 562 w 837"/>
                  <a:gd name="T27" fmla="*/ 384 h 4316"/>
                  <a:gd name="T28" fmla="*/ 484 w 837"/>
                  <a:gd name="T29" fmla="*/ 510 h 4316"/>
                  <a:gd name="T30" fmla="*/ 353 w 837"/>
                  <a:gd name="T31" fmla="*/ 755 h 4316"/>
                  <a:gd name="T32" fmla="*/ 239 w 837"/>
                  <a:gd name="T33" fmla="*/ 995 h 4316"/>
                  <a:gd name="T34" fmla="*/ 150 w 837"/>
                  <a:gd name="T35" fmla="*/ 1235 h 4316"/>
                  <a:gd name="T36" fmla="*/ 84 w 837"/>
                  <a:gd name="T37" fmla="*/ 1469 h 4316"/>
                  <a:gd name="T38" fmla="*/ 36 w 837"/>
                  <a:gd name="T39" fmla="*/ 1702 h 4316"/>
                  <a:gd name="T40" fmla="*/ 6 w 837"/>
                  <a:gd name="T41" fmla="*/ 1942 h 4316"/>
                  <a:gd name="T42" fmla="*/ 0 w 837"/>
                  <a:gd name="T43" fmla="*/ 2200 h 4316"/>
                  <a:gd name="T44" fmla="*/ 12 w 837"/>
                  <a:gd name="T45" fmla="*/ 2470 h 4316"/>
                  <a:gd name="T46" fmla="*/ 48 w 837"/>
                  <a:gd name="T47" fmla="*/ 2739 h 4316"/>
                  <a:gd name="T48" fmla="*/ 114 w 837"/>
                  <a:gd name="T49" fmla="*/ 3027 h 4316"/>
                  <a:gd name="T50" fmla="*/ 150 w 837"/>
                  <a:gd name="T51" fmla="*/ 3171 h 4316"/>
                  <a:gd name="T52" fmla="*/ 197 w 837"/>
                  <a:gd name="T53" fmla="*/ 3321 h 4316"/>
                  <a:gd name="T54" fmla="*/ 245 w 837"/>
                  <a:gd name="T55" fmla="*/ 3477 h 4316"/>
                  <a:gd name="T56" fmla="*/ 305 w 837"/>
                  <a:gd name="T57" fmla="*/ 3639 h 4316"/>
                  <a:gd name="T58" fmla="*/ 365 w 837"/>
                  <a:gd name="T59" fmla="*/ 3800 h 4316"/>
                  <a:gd name="T60" fmla="*/ 437 w 837"/>
                  <a:gd name="T61" fmla="*/ 3968 h 4316"/>
                  <a:gd name="T62" fmla="*/ 508 w 837"/>
                  <a:gd name="T63" fmla="*/ 4136 h 4316"/>
                  <a:gd name="T64" fmla="*/ 592 w 837"/>
                  <a:gd name="T65" fmla="*/ 4316 h 4316"/>
                  <a:gd name="T66" fmla="*/ 604 w 837"/>
                  <a:gd name="T67" fmla="*/ 4316 h 4316"/>
                  <a:gd name="T68" fmla="*/ 520 w 837"/>
                  <a:gd name="T69" fmla="*/ 4136 h 4316"/>
                  <a:gd name="T70" fmla="*/ 448 w 837"/>
                  <a:gd name="T71" fmla="*/ 3968 h 4316"/>
                  <a:gd name="T72" fmla="*/ 377 w 837"/>
                  <a:gd name="T73" fmla="*/ 3800 h 4316"/>
                  <a:gd name="T74" fmla="*/ 317 w 837"/>
                  <a:gd name="T75" fmla="*/ 3639 h 4316"/>
                  <a:gd name="T76" fmla="*/ 257 w 837"/>
                  <a:gd name="T77" fmla="*/ 3477 h 4316"/>
                  <a:gd name="T78" fmla="*/ 209 w 837"/>
                  <a:gd name="T79" fmla="*/ 3327 h 4316"/>
                  <a:gd name="T80" fmla="*/ 161 w 837"/>
                  <a:gd name="T81" fmla="*/ 3171 h 4316"/>
                  <a:gd name="T82" fmla="*/ 126 w 837"/>
                  <a:gd name="T83" fmla="*/ 3027 h 4316"/>
                  <a:gd name="T84" fmla="*/ 60 w 837"/>
                  <a:gd name="T85" fmla="*/ 2739 h 4316"/>
                  <a:gd name="T86" fmla="*/ 24 w 837"/>
                  <a:gd name="T87" fmla="*/ 2470 h 4316"/>
                  <a:gd name="T88" fmla="*/ 12 w 837"/>
                  <a:gd name="T89" fmla="*/ 2206 h 4316"/>
                  <a:gd name="T90" fmla="*/ 18 w 837"/>
                  <a:gd name="T91" fmla="*/ 1948 h 4316"/>
                  <a:gd name="T92" fmla="*/ 18 w 837"/>
                  <a:gd name="T93" fmla="*/ 194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837" h="4316">
                    <a:moveTo>
                      <a:pt x="18" y="1948"/>
                    </a:moveTo>
                    <a:lnTo>
                      <a:pt x="48" y="1708"/>
                    </a:lnTo>
                    <a:lnTo>
                      <a:pt x="96" y="1475"/>
                    </a:lnTo>
                    <a:lnTo>
                      <a:pt x="161" y="1235"/>
                    </a:lnTo>
                    <a:lnTo>
                      <a:pt x="251" y="995"/>
                    </a:lnTo>
                    <a:lnTo>
                      <a:pt x="365" y="755"/>
                    </a:lnTo>
                    <a:lnTo>
                      <a:pt x="496" y="510"/>
                    </a:lnTo>
                    <a:lnTo>
                      <a:pt x="658" y="258"/>
                    </a:lnTo>
                    <a:lnTo>
                      <a:pt x="741" y="132"/>
                    </a:lnTo>
                    <a:lnTo>
                      <a:pt x="837" y="0"/>
                    </a:lnTo>
                    <a:lnTo>
                      <a:pt x="825" y="0"/>
                    </a:lnTo>
                    <a:lnTo>
                      <a:pt x="729" y="132"/>
                    </a:lnTo>
                    <a:lnTo>
                      <a:pt x="640" y="258"/>
                    </a:lnTo>
                    <a:lnTo>
                      <a:pt x="562" y="384"/>
                    </a:lnTo>
                    <a:lnTo>
                      <a:pt x="484" y="510"/>
                    </a:lnTo>
                    <a:lnTo>
                      <a:pt x="353" y="755"/>
                    </a:lnTo>
                    <a:lnTo>
                      <a:pt x="239" y="995"/>
                    </a:lnTo>
                    <a:lnTo>
                      <a:pt x="150" y="1235"/>
                    </a:lnTo>
                    <a:lnTo>
                      <a:pt x="84" y="1469"/>
                    </a:lnTo>
                    <a:lnTo>
                      <a:pt x="36" y="1702"/>
                    </a:lnTo>
                    <a:lnTo>
                      <a:pt x="6" y="1942"/>
                    </a:lnTo>
                    <a:lnTo>
                      <a:pt x="0" y="2200"/>
                    </a:lnTo>
                    <a:lnTo>
                      <a:pt x="12" y="2470"/>
                    </a:lnTo>
                    <a:lnTo>
                      <a:pt x="48" y="2739"/>
                    </a:lnTo>
                    <a:lnTo>
                      <a:pt x="114" y="3027"/>
                    </a:lnTo>
                    <a:lnTo>
                      <a:pt x="150" y="3171"/>
                    </a:lnTo>
                    <a:lnTo>
                      <a:pt x="197" y="3321"/>
                    </a:lnTo>
                    <a:lnTo>
                      <a:pt x="245" y="3477"/>
                    </a:lnTo>
                    <a:lnTo>
                      <a:pt x="305" y="3639"/>
                    </a:lnTo>
                    <a:lnTo>
                      <a:pt x="365" y="3800"/>
                    </a:lnTo>
                    <a:lnTo>
                      <a:pt x="437" y="3968"/>
                    </a:lnTo>
                    <a:lnTo>
                      <a:pt x="508" y="4136"/>
                    </a:lnTo>
                    <a:lnTo>
                      <a:pt x="592" y="4316"/>
                    </a:lnTo>
                    <a:lnTo>
                      <a:pt x="604" y="4316"/>
                    </a:lnTo>
                    <a:lnTo>
                      <a:pt x="520" y="4136"/>
                    </a:lnTo>
                    <a:lnTo>
                      <a:pt x="448" y="3968"/>
                    </a:lnTo>
                    <a:lnTo>
                      <a:pt x="377" y="3800"/>
                    </a:lnTo>
                    <a:lnTo>
                      <a:pt x="317" y="3639"/>
                    </a:lnTo>
                    <a:lnTo>
                      <a:pt x="257" y="3477"/>
                    </a:lnTo>
                    <a:lnTo>
                      <a:pt x="209" y="3327"/>
                    </a:lnTo>
                    <a:lnTo>
                      <a:pt x="161" y="3171"/>
                    </a:lnTo>
                    <a:lnTo>
                      <a:pt x="126" y="3027"/>
                    </a:lnTo>
                    <a:lnTo>
                      <a:pt x="60" y="2739"/>
                    </a:lnTo>
                    <a:lnTo>
                      <a:pt x="24" y="2470"/>
                    </a:lnTo>
                    <a:lnTo>
                      <a:pt x="12" y="2206"/>
                    </a:lnTo>
                    <a:lnTo>
                      <a:pt x="18" y="1948"/>
                    </a:lnTo>
                    <a:lnTo>
                      <a:pt x="18" y="1948"/>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grpSp>
        <p:sp>
          <p:nvSpPr>
            <p:cNvPr id="9" name="Freeform 20"/>
            <p:cNvSpPr>
              <a:spLocks/>
            </p:cNvSpPr>
            <p:nvPr/>
          </p:nvSpPr>
          <p:spPr bwMode="hidden">
            <a:xfrm>
              <a:off x="6" y="2901"/>
              <a:ext cx="606" cy="1415"/>
            </a:xfrm>
            <a:custGeom>
              <a:avLst/>
              <a:gdLst>
                <a:gd name="T0" fmla="*/ 0 w 604"/>
                <a:gd name="T1" fmla="*/ 54 h 1415"/>
                <a:gd name="T2" fmla="*/ 42 w 604"/>
                <a:gd name="T3" fmla="*/ 228 h 1415"/>
                <a:gd name="T4" fmla="*/ 96 w 604"/>
                <a:gd name="T5" fmla="*/ 402 h 1415"/>
                <a:gd name="T6" fmla="*/ 161 w 604"/>
                <a:gd name="T7" fmla="*/ 576 h 1415"/>
                <a:gd name="T8" fmla="*/ 227 w 604"/>
                <a:gd name="T9" fmla="*/ 744 h 1415"/>
                <a:gd name="T10" fmla="*/ 305 w 604"/>
                <a:gd name="T11" fmla="*/ 917 h 1415"/>
                <a:gd name="T12" fmla="*/ 389 w 604"/>
                <a:gd name="T13" fmla="*/ 1085 h 1415"/>
                <a:gd name="T14" fmla="*/ 484 w 604"/>
                <a:gd name="T15" fmla="*/ 1253 h 1415"/>
                <a:gd name="T16" fmla="*/ 586 w 604"/>
                <a:gd name="T17" fmla="*/ 1415 h 1415"/>
                <a:gd name="T18" fmla="*/ 604 w 604"/>
                <a:gd name="T19" fmla="*/ 1415 h 1415"/>
                <a:gd name="T20" fmla="*/ 496 w 604"/>
                <a:gd name="T21" fmla="*/ 1247 h 1415"/>
                <a:gd name="T22" fmla="*/ 401 w 604"/>
                <a:gd name="T23" fmla="*/ 1073 h 1415"/>
                <a:gd name="T24" fmla="*/ 311 w 604"/>
                <a:gd name="T25" fmla="*/ 899 h 1415"/>
                <a:gd name="T26" fmla="*/ 233 w 604"/>
                <a:gd name="T27" fmla="*/ 720 h 1415"/>
                <a:gd name="T28" fmla="*/ 161 w 604"/>
                <a:gd name="T29" fmla="*/ 546 h 1415"/>
                <a:gd name="T30" fmla="*/ 102 w 604"/>
                <a:gd name="T31" fmla="*/ 366 h 1415"/>
                <a:gd name="T32" fmla="*/ 48 w 604"/>
                <a:gd name="T33" fmla="*/ 180 h 1415"/>
                <a:gd name="T34" fmla="*/ 0 w 604"/>
                <a:gd name="T35" fmla="*/ 0 h 1415"/>
                <a:gd name="T36" fmla="*/ 0 w 604"/>
                <a:gd name="T37" fmla="*/ 54 h 1415"/>
                <a:gd name="T38" fmla="*/ 0 w 604"/>
                <a:gd name="T39" fmla="*/ 54 h 14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604" h="1415">
                  <a:moveTo>
                    <a:pt x="0" y="54"/>
                  </a:moveTo>
                  <a:lnTo>
                    <a:pt x="42" y="228"/>
                  </a:lnTo>
                  <a:lnTo>
                    <a:pt x="96" y="402"/>
                  </a:lnTo>
                  <a:lnTo>
                    <a:pt x="161" y="576"/>
                  </a:lnTo>
                  <a:lnTo>
                    <a:pt x="227" y="744"/>
                  </a:lnTo>
                  <a:lnTo>
                    <a:pt x="305" y="917"/>
                  </a:lnTo>
                  <a:lnTo>
                    <a:pt x="389" y="1085"/>
                  </a:lnTo>
                  <a:lnTo>
                    <a:pt x="484" y="1253"/>
                  </a:lnTo>
                  <a:lnTo>
                    <a:pt x="586" y="1415"/>
                  </a:lnTo>
                  <a:lnTo>
                    <a:pt x="604" y="1415"/>
                  </a:lnTo>
                  <a:lnTo>
                    <a:pt x="496" y="1247"/>
                  </a:lnTo>
                  <a:lnTo>
                    <a:pt x="401" y="1073"/>
                  </a:lnTo>
                  <a:lnTo>
                    <a:pt x="311" y="899"/>
                  </a:lnTo>
                  <a:lnTo>
                    <a:pt x="233" y="720"/>
                  </a:lnTo>
                  <a:lnTo>
                    <a:pt x="161" y="546"/>
                  </a:lnTo>
                  <a:lnTo>
                    <a:pt x="102" y="366"/>
                  </a:lnTo>
                  <a:lnTo>
                    <a:pt x="48" y="180"/>
                  </a:lnTo>
                  <a:lnTo>
                    <a:pt x="0" y="0"/>
                  </a:lnTo>
                  <a:lnTo>
                    <a:pt x="0" y="54"/>
                  </a:lnTo>
                  <a:lnTo>
                    <a:pt x="0" y="54"/>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10" name="Freeform 21"/>
            <p:cNvSpPr>
              <a:spLocks/>
            </p:cNvSpPr>
            <p:nvPr/>
          </p:nvSpPr>
          <p:spPr bwMode="hidden">
            <a:xfrm>
              <a:off x="6" y="3890"/>
              <a:ext cx="228" cy="426"/>
            </a:xfrm>
            <a:custGeom>
              <a:avLst/>
              <a:gdLst>
                <a:gd name="T0" fmla="*/ 0 w 227"/>
                <a:gd name="T1" fmla="*/ 30 h 426"/>
                <a:gd name="T2" fmla="*/ 108 w 227"/>
                <a:gd name="T3" fmla="*/ 240 h 426"/>
                <a:gd name="T4" fmla="*/ 215 w 227"/>
                <a:gd name="T5" fmla="*/ 426 h 426"/>
                <a:gd name="T6" fmla="*/ 227 w 227"/>
                <a:gd name="T7" fmla="*/ 426 h 426"/>
                <a:gd name="T8" fmla="*/ 167 w 227"/>
                <a:gd name="T9" fmla="*/ 330 h 426"/>
                <a:gd name="T10" fmla="*/ 114 w 227"/>
                <a:gd name="T11" fmla="*/ 222 h 426"/>
                <a:gd name="T12" fmla="*/ 0 w 227"/>
                <a:gd name="T13" fmla="*/ 0 h 426"/>
                <a:gd name="T14" fmla="*/ 0 w 227"/>
                <a:gd name="T15" fmla="*/ 30 h 426"/>
                <a:gd name="T16" fmla="*/ 0 w 227"/>
                <a:gd name="T17" fmla="*/ 30 h 4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7" h="426">
                  <a:moveTo>
                    <a:pt x="0" y="30"/>
                  </a:moveTo>
                  <a:lnTo>
                    <a:pt x="108" y="240"/>
                  </a:lnTo>
                  <a:lnTo>
                    <a:pt x="215" y="426"/>
                  </a:lnTo>
                  <a:lnTo>
                    <a:pt x="227" y="426"/>
                  </a:lnTo>
                  <a:lnTo>
                    <a:pt x="167" y="330"/>
                  </a:lnTo>
                  <a:lnTo>
                    <a:pt x="114" y="222"/>
                  </a:lnTo>
                  <a:lnTo>
                    <a:pt x="0" y="0"/>
                  </a:lnTo>
                  <a:lnTo>
                    <a:pt x="0" y="30"/>
                  </a:lnTo>
                  <a:lnTo>
                    <a:pt x="0" y="30"/>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11" name="Freeform 22"/>
            <p:cNvSpPr>
              <a:spLocks/>
            </p:cNvSpPr>
            <p:nvPr/>
          </p:nvSpPr>
          <p:spPr bwMode="hidden">
            <a:xfrm>
              <a:off x="4776" y="0"/>
              <a:ext cx="984" cy="1786"/>
            </a:xfrm>
            <a:custGeom>
              <a:avLst/>
              <a:gdLst>
                <a:gd name="T0" fmla="*/ 981 w 981"/>
                <a:gd name="T1" fmla="*/ 1786 h 1786"/>
                <a:gd name="T2" fmla="*/ 981 w 981"/>
                <a:gd name="T3" fmla="*/ 1720 h 1786"/>
                <a:gd name="T4" fmla="*/ 969 w 981"/>
                <a:gd name="T5" fmla="*/ 1666 h 1786"/>
                <a:gd name="T6" fmla="*/ 957 w 981"/>
                <a:gd name="T7" fmla="*/ 1613 h 1786"/>
                <a:gd name="T8" fmla="*/ 921 w 981"/>
                <a:gd name="T9" fmla="*/ 1487 h 1786"/>
                <a:gd name="T10" fmla="*/ 885 w 981"/>
                <a:gd name="T11" fmla="*/ 1361 h 1786"/>
                <a:gd name="T12" fmla="*/ 796 w 981"/>
                <a:gd name="T13" fmla="*/ 1121 h 1786"/>
                <a:gd name="T14" fmla="*/ 682 w 981"/>
                <a:gd name="T15" fmla="*/ 899 h 1786"/>
                <a:gd name="T16" fmla="*/ 562 w 981"/>
                <a:gd name="T17" fmla="*/ 689 h 1786"/>
                <a:gd name="T18" fmla="*/ 431 w 981"/>
                <a:gd name="T19" fmla="*/ 498 h 1786"/>
                <a:gd name="T20" fmla="*/ 293 w 981"/>
                <a:gd name="T21" fmla="*/ 318 h 1786"/>
                <a:gd name="T22" fmla="*/ 150 w 981"/>
                <a:gd name="T23" fmla="*/ 150 h 1786"/>
                <a:gd name="T24" fmla="*/ 12 w 981"/>
                <a:gd name="T25" fmla="*/ 0 h 1786"/>
                <a:gd name="T26" fmla="*/ 0 w 981"/>
                <a:gd name="T27" fmla="*/ 0 h 1786"/>
                <a:gd name="T28" fmla="*/ 138 w 981"/>
                <a:gd name="T29" fmla="*/ 150 h 1786"/>
                <a:gd name="T30" fmla="*/ 275 w 981"/>
                <a:gd name="T31" fmla="*/ 318 h 1786"/>
                <a:gd name="T32" fmla="*/ 413 w 981"/>
                <a:gd name="T33" fmla="*/ 498 h 1786"/>
                <a:gd name="T34" fmla="*/ 545 w 981"/>
                <a:gd name="T35" fmla="*/ 689 h 1786"/>
                <a:gd name="T36" fmla="*/ 670 w 981"/>
                <a:gd name="T37" fmla="*/ 899 h 1786"/>
                <a:gd name="T38" fmla="*/ 778 w 981"/>
                <a:gd name="T39" fmla="*/ 1121 h 1786"/>
                <a:gd name="T40" fmla="*/ 873 w 981"/>
                <a:gd name="T41" fmla="*/ 1361 h 1786"/>
                <a:gd name="T42" fmla="*/ 909 w 981"/>
                <a:gd name="T43" fmla="*/ 1487 h 1786"/>
                <a:gd name="T44" fmla="*/ 945 w 981"/>
                <a:gd name="T45" fmla="*/ 1619 h 1786"/>
                <a:gd name="T46" fmla="*/ 963 w 981"/>
                <a:gd name="T47" fmla="*/ 1702 h 1786"/>
                <a:gd name="T48" fmla="*/ 981 w 981"/>
                <a:gd name="T49" fmla="*/ 1786 h 1786"/>
                <a:gd name="T50" fmla="*/ 981 w 981"/>
                <a:gd name="T51" fmla="*/ 1786 h 17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981" h="1786">
                  <a:moveTo>
                    <a:pt x="981" y="1786"/>
                  </a:moveTo>
                  <a:lnTo>
                    <a:pt x="981" y="1720"/>
                  </a:lnTo>
                  <a:lnTo>
                    <a:pt x="969" y="1666"/>
                  </a:lnTo>
                  <a:lnTo>
                    <a:pt x="957" y="1613"/>
                  </a:lnTo>
                  <a:lnTo>
                    <a:pt x="921" y="1487"/>
                  </a:lnTo>
                  <a:lnTo>
                    <a:pt x="885" y="1361"/>
                  </a:lnTo>
                  <a:lnTo>
                    <a:pt x="796" y="1121"/>
                  </a:lnTo>
                  <a:lnTo>
                    <a:pt x="682" y="899"/>
                  </a:lnTo>
                  <a:lnTo>
                    <a:pt x="562" y="689"/>
                  </a:lnTo>
                  <a:lnTo>
                    <a:pt x="431" y="498"/>
                  </a:lnTo>
                  <a:lnTo>
                    <a:pt x="293" y="318"/>
                  </a:lnTo>
                  <a:lnTo>
                    <a:pt x="150" y="150"/>
                  </a:lnTo>
                  <a:lnTo>
                    <a:pt x="12" y="0"/>
                  </a:lnTo>
                  <a:lnTo>
                    <a:pt x="0" y="0"/>
                  </a:lnTo>
                  <a:lnTo>
                    <a:pt x="138" y="150"/>
                  </a:lnTo>
                  <a:lnTo>
                    <a:pt x="275" y="318"/>
                  </a:lnTo>
                  <a:lnTo>
                    <a:pt x="413" y="498"/>
                  </a:lnTo>
                  <a:lnTo>
                    <a:pt x="545" y="689"/>
                  </a:lnTo>
                  <a:lnTo>
                    <a:pt x="670" y="899"/>
                  </a:lnTo>
                  <a:lnTo>
                    <a:pt x="778" y="1121"/>
                  </a:lnTo>
                  <a:lnTo>
                    <a:pt x="873" y="1361"/>
                  </a:lnTo>
                  <a:lnTo>
                    <a:pt x="909" y="1487"/>
                  </a:lnTo>
                  <a:lnTo>
                    <a:pt x="945" y="1619"/>
                  </a:lnTo>
                  <a:lnTo>
                    <a:pt x="963" y="1702"/>
                  </a:lnTo>
                  <a:lnTo>
                    <a:pt x="981" y="1786"/>
                  </a:lnTo>
                  <a:lnTo>
                    <a:pt x="981" y="1786"/>
                  </a:lnTo>
                  <a:close/>
                </a:path>
              </a:pathLst>
            </a:custGeom>
            <a:gradFill rotWithShape="0">
              <a:gsLst>
                <a:gs pos="0">
                  <a:schemeClr val="bg1"/>
                </a:gs>
                <a:gs pos="100000">
                  <a:schemeClr val="bg1">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12" name="Freeform 23"/>
            <p:cNvSpPr>
              <a:spLocks/>
            </p:cNvSpPr>
            <p:nvPr/>
          </p:nvSpPr>
          <p:spPr bwMode="hidden">
            <a:xfrm>
              <a:off x="5041" y="0"/>
              <a:ext cx="719" cy="845"/>
            </a:xfrm>
            <a:custGeom>
              <a:avLst/>
              <a:gdLst>
                <a:gd name="T0" fmla="*/ 719 w 717"/>
                <a:gd name="T1" fmla="*/ 845 h 845"/>
                <a:gd name="T2" fmla="*/ 719 w 717"/>
                <a:gd name="T3" fmla="*/ 821 h 845"/>
                <a:gd name="T4" fmla="*/ 576 w 717"/>
                <a:gd name="T5" fmla="*/ 605 h 845"/>
                <a:gd name="T6" fmla="*/ 407 w 717"/>
                <a:gd name="T7" fmla="*/ 396 h 845"/>
                <a:gd name="T8" fmla="*/ 222 w 717"/>
                <a:gd name="T9" fmla="*/ 192 h 845"/>
                <a:gd name="T10" fmla="*/ 17 w 717"/>
                <a:gd name="T11" fmla="*/ 0 h 845"/>
                <a:gd name="T12" fmla="*/ 0 w 717"/>
                <a:gd name="T13" fmla="*/ 0 h 845"/>
                <a:gd name="T14" fmla="*/ 210 w 717"/>
                <a:gd name="T15" fmla="*/ 198 h 845"/>
                <a:gd name="T16" fmla="*/ 401 w 717"/>
                <a:gd name="T17" fmla="*/ 408 h 845"/>
                <a:gd name="T18" fmla="*/ 570 w 717"/>
                <a:gd name="T19" fmla="*/ 623 h 845"/>
                <a:gd name="T20" fmla="*/ 719 w 717"/>
                <a:gd name="T21" fmla="*/ 845 h 845"/>
                <a:gd name="T22" fmla="*/ 719 w 717"/>
                <a:gd name="T23" fmla="*/ 845 h 84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717" h="845">
                  <a:moveTo>
                    <a:pt x="717" y="845"/>
                  </a:moveTo>
                  <a:lnTo>
                    <a:pt x="717" y="821"/>
                  </a:lnTo>
                  <a:lnTo>
                    <a:pt x="574" y="605"/>
                  </a:lnTo>
                  <a:lnTo>
                    <a:pt x="406" y="396"/>
                  </a:lnTo>
                  <a:lnTo>
                    <a:pt x="221" y="192"/>
                  </a:lnTo>
                  <a:lnTo>
                    <a:pt x="17" y="0"/>
                  </a:lnTo>
                  <a:lnTo>
                    <a:pt x="0" y="0"/>
                  </a:lnTo>
                  <a:lnTo>
                    <a:pt x="209" y="198"/>
                  </a:lnTo>
                  <a:lnTo>
                    <a:pt x="400" y="408"/>
                  </a:lnTo>
                  <a:lnTo>
                    <a:pt x="568" y="623"/>
                  </a:lnTo>
                  <a:lnTo>
                    <a:pt x="717" y="845"/>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 name="Freeform 24"/>
            <p:cNvSpPr>
              <a:spLocks/>
            </p:cNvSpPr>
            <p:nvPr/>
          </p:nvSpPr>
          <p:spPr bwMode="hidden">
            <a:xfrm>
              <a:off x="5352" y="0"/>
              <a:ext cx="408" cy="414"/>
            </a:xfrm>
            <a:custGeom>
              <a:avLst/>
              <a:gdLst>
                <a:gd name="T0" fmla="*/ 408 w 407"/>
                <a:gd name="T1" fmla="*/ 414 h 414"/>
                <a:gd name="T2" fmla="*/ 408 w 407"/>
                <a:gd name="T3" fmla="*/ 396 h 414"/>
                <a:gd name="T4" fmla="*/ 223 w 407"/>
                <a:gd name="T5" fmla="*/ 192 h 414"/>
                <a:gd name="T6" fmla="*/ 12 w 407"/>
                <a:gd name="T7" fmla="*/ 0 h 414"/>
                <a:gd name="T8" fmla="*/ 0 w 407"/>
                <a:gd name="T9" fmla="*/ 0 h 414"/>
                <a:gd name="T10" fmla="*/ 108 w 407"/>
                <a:gd name="T11" fmla="*/ 102 h 414"/>
                <a:gd name="T12" fmla="*/ 217 w 407"/>
                <a:gd name="T13" fmla="*/ 204 h 414"/>
                <a:gd name="T14" fmla="*/ 408 w 407"/>
                <a:gd name="T15" fmla="*/ 414 h 414"/>
                <a:gd name="T16" fmla="*/ 408 w 407"/>
                <a:gd name="T17" fmla="*/ 414 h 41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07" h="414">
                  <a:moveTo>
                    <a:pt x="407" y="414"/>
                  </a:moveTo>
                  <a:lnTo>
                    <a:pt x="407" y="396"/>
                  </a:lnTo>
                  <a:lnTo>
                    <a:pt x="222" y="192"/>
                  </a:lnTo>
                  <a:lnTo>
                    <a:pt x="12" y="0"/>
                  </a:lnTo>
                  <a:lnTo>
                    <a:pt x="0" y="0"/>
                  </a:lnTo>
                  <a:lnTo>
                    <a:pt x="108" y="102"/>
                  </a:lnTo>
                  <a:lnTo>
                    <a:pt x="216" y="204"/>
                  </a:lnTo>
                  <a:lnTo>
                    <a:pt x="407" y="41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 name="Freeform 25"/>
            <p:cNvSpPr>
              <a:spLocks/>
            </p:cNvSpPr>
            <p:nvPr/>
          </p:nvSpPr>
          <p:spPr bwMode="hidden">
            <a:xfrm>
              <a:off x="6" y="0"/>
              <a:ext cx="858" cy="1409"/>
            </a:xfrm>
            <a:custGeom>
              <a:avLst/>
              <a:gdLst>
                <a:gd name="T0" fmla="*/ 0 w 855"/>
                <a:gd name="T1" fmla="*/ 1361 h 1409"/>
                <a:gd name="T2" fmla="*/ 0 w 855"/>
                <a:gd name="T3" fmla="*/ 1409 h 1409"/>
                <a:gd name="T4" fmla="*/ 54 w 855"/>
                <a:gd name="T5" fmla="*/ 1211 h 1409"/>
                <a:gd name="T6" fmla="*/ 126 w 855"/>
                <a:gd name="T7" fmla="*/ 1013 h 1409"/>
                <a:gd name="T8" fmla="*/ 215 w 855"/>
                <a:gd name="T9" fmla="*/ 827 h 1409"/>
                <a:gd name="T10" fmla="*/ 311 w 855"/>
                <a:gd name="T11" fmla="*/ 647 h 1409"/>
                <a:gd name="T12" fmla="*/ 431 w 855"/>
                <a:gd name="T13" fmla="*/ 474 h 1409"/>
                <a:gd name="T14" fmla="*/ 556 w 855"/>
                <a:gd name="T15" fmla="*/ 312 h 1409"/>
                <a:gd name="T16" fmla="*/ 700 w 855"/>
                <a:gd name="T17" fmla="*/ 150 h 1409"/>
                <a:gd name="T18" fmla="*/ 855 w 855"/>
                <a:gd name="T19" fmla="*/ 0 h 1409"/>
                <a:gd name="T20" fmla="*/ 837 w 855"/>
                <a:gd name="T21" fmla="*/ 0 h 1409"/>
                <a:gd name="T22" fmla="*/ 688 w 855"/>
                <a:gd name="T23" fmla="*/ 144 h 1409"/>
                <a:gd name="T24" fmla="*/ 550 w 855"/>
                <a:gd name="T25" fmla="*/ 300 h 1409"/>
                <a:gd name="T26" fmla="*/ 425 w 855"/>
                <a:gd name="T27" fmla="*/ 462 h 1409"/>
                <a:gd name="T28" fmla="*/ 311 w 855"/>
                <a:gd name="T29" fmla="*/ 629 h 1409"/>
                <a:gd name="T30" fmla="*/ 215 w 855"/>
                <a:gd name="T31" fmla="*/ 803 h 1409"/>
                <a:gd name="T32" fmla="*/ 132 w 855"/>
                <a:gd name="T33" fmla="*/ 983 h 1409"/>
                <a:gd name="T34" fmla="*/ 60 w 855"/>
                <a:gd name="T35" fmla="*/ 1169 h 1409"/>
                <a:gd name="T36" fmla="*/ 0 w 855"/>
                <a:gd name="T37" fmla="*/ 1361 h 1409"/>
                <a:gd name="T38" fmla="*/ 0 w 855"/>
                <a:gd name="T39" fmla="*/ 1361 h 14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855" h="1409">
                  <a:moveTo>
                    <a:pt x="0" y="1361"/>
                  </a:moveTo>
                  <a:lnTo>
                    <a:pt x="0" y="1409"/>
                  </a:lnTo>
                  <a:lnTo>
                    <a:pt x="54" y="1211"/>
                  </a:lnTo>
                  <a:lnTo>
                    <a:pt x="126" y="1013"/>
                  </a:lnTo>
                  <a:lnTo>
                    <a:pt x="215" y="827"/>
                  </a:lnTo>
                  <a:lnTo>
                    <a:pt x="311" y="647"/>
                  </a:lnTo>
                  <a:lnTo>
                    <a:pt x="431" y="474"/>
                  </a:lnTo>
                  <a:lnTo>
                    <a:pt x="556" y="312"/>
                  </a:lnTo>
                  <a:lnTo>
                    <a:pt x="700" y="150"/>
                  </a:lnTo>
                  <a:lnTo>
                    <a:pt x="855" y="0"/>
                  </a:lnTo>
                  <a:lnTo>
                    <a:pt x="837" y="0"/>
                  </a:lnTo>
                  <a:lnTo>
                    <a:pt x="688" y="144"/>
                  </a:lnTo>
                  <a:lnTo>
                    <a:pt x="550" y="300"/>
                  </a:lnTo>
                  <a:lnTo>
                    <a:pt x="425" y="462"/>
                  </a:lnTo>
                  <a:lnTo>
                    <a:pt x="311" y="629"/>
                  </a:lnTo>
                  <a:lnTo>
                    <a:pt x="215" y="803"/>
                  </a:lnTo>
                  <a:lnTo>
                    <a:pt x="132" y="983"/>
                  </a:lnTo>
                  <a:lnTo>
                    <a:pt x="60" y="1169"/>
                  </a:lnTo>
                  <a:lnTo>
                    <a:pt x="0" y="1361"/>
                  </a:lnTo>
                  <a:lnTo>
                    <a:pt x="0" y="1361"/>
                  </a:lnTo>
                  <a:close/>
                </a:path>
              </a:pathLst>
            </a:custGeom>
            <a:gradFill rotWithShape="0">
              <a:gsLst>
                <a:gs pos="0">
                  <a:schemeClr val="bg1"/>
                </a:gs>
                <a:gs pos="100000">
                  <a:schemeClr val="bg1">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15" name="Freeform 26"/>
            <p:cNvSpPr>
              <a:spLocks/>
            </p:cNvSpPr>
            <p:nvPr/>
          </p:nvSpPr>
          <p:spPr bwMode="hidden">
            <a:xfrm>
              <a:off x="6" y="0"/>
              <a:ext cx="588" cy="599"/>
            </a:xfrm>
            <a:custGeom>
              <a:avLst/>
              <a:gdLst>
                <a:gd name="T0" fmla="*/ 588 w 586"/>
                <a:gd name="T1" fmla="*/ 0 h 599"/>
                <a:gd name="T2" fmla="*/ 570 w 586"/>
                <a:gd name="T3" fmla="*/ 0 h 599"/>
                <a:gd name="T4" fmla="*/ 408 w 586"/>
                <a:gd name="T5" fmla="*/ 132 h 599"/>
                <a:gd name="T6" fmla="*/ 258 w 586"/>
                <a:gd name="T7" fmla="*/ 270 h 599"/>
                <a:gd name="T8" fmla="*/ 120 w 586"/>
                <a:gd name="T9" fmla="*/ 420 h 599"/>
                <a:gd name="T10" fmla="*/ 0 w 586"/>
                <a:gd name="T11" fmla="*/ 575 h 599"/>
                <a:gd name="T12" fmla="*/ 0 w 586"/>
                <a:gd name="T13" fmla="*/ 599 h 599"/>
                <a:gd name="T14" fmla="*/ 120 w 586"/>
                <a:gd name="T15" fmla="*/ 432 h 599"/>
                <a:gd name="T16" fmla="*/ 258 w 586"/>
                <a:gd name="T17" fmla="*/ 282 h 599"/>
                <a:gd name="T18" fmla="*/ 414 w 586"/>
                <a:gd name="T19" fmla="*/ 138 h 599"/>
                <a:gd name="T20" fmla="*/ 588 w 586"/>
                <a:gd name="T21" fmla="*/ 0 h 599"/>
                <a:gd name="T22" fmla="*/ 588 w 586"/>
                <a:gd name="T23" fmla="*/ 0 h 59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586" h="599">
                  <a:moveTo>
                    <a:pt x="586" y="0"/>
                  </a:moveTo>
                  <a:lnTo>
                    <a:pt x="568" y="0"/>
                  </a:lnTo>
                  <a:lnTo>
                    <a:pt x="407" y="132"/>
                  </a:lnTo>
                  <a:lnTo>
                    <a:pt x="257" y="270"/>
                  </a:lnTo>
                  <a:lnTo>
                    <a:pt x="120" y="420"/>
                  </a:lnTo>
                  <a:lnTo>
                    <a:pt x="0" y="575"/>
                  </a:lnTo>
                  <a:lnTo>
                    <a:pt x="0" y="599"/>
                  </a:lnTo>
                  <a:lnTo>
                    <a:pt x="120" y="432"/>
                  </a:lnTo>
                  <a:lnTo>
                    <a:pt x="257" y="282"/>
                  </a:lnTo>
                  <a:lnTo>
                    <a:pt x="413" y="138"/>
                  </a:lnTo>
                  <a:lnTo>
                    <a:pt x="586"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 name="Freeform 27"/>
            <p:cNvSpPr>
              <a:spLocks/>
            </p:cNvSpPr>
            <p:nvPr/>
          </p:nvSpPr>
          <p:spPr bwMode="hidden">
            <a:xfrm>
              <a:off x="6" y="0"/>
              <a:ext cx="270" cy="252"/>
            </a:xfrm>
            <a:custGeom>
              <a:avLst/>
              <a:gdLst>
                <a:gd name="T0" fmla="*/ 270 w 269"/>
                <a:gd name="T1" fmla="*/ 0 h 252"/>
                <a:gd name="T2" fmla="*/ 252 w 269"/>
                <a:gd name="T3" fmla="*/ 0 h 252"/>
                <a:gd name="T4" fmla="*/ 120 w 269"/>
                <a:gd name="T5" fmla="*/ 114 h 252"/>
                <a:gd name="T6" fmla="*/ 60 w 269"/>
                <a:gd name="T7" fmla="*/ 174 h 252"/>
                <a:gd name="T8" fmla="*/ 0 w 269"/>
                <a:gd name="T9" fmla="*/ 234 h 252"/>
                <a:gd name="T10" fmla="*/ 0 w 269"/>
                <a:gd name="T11" fmla="*/ 252 h 252"/>
                <a:gd name="T12" fmla="*/ 126 w 269"/>
                <a:gd name="T13" fmla="*/ 120 h 252"/>
                <a:gd name="T14" fmla="*/ 270 w 269"/>
                <a:gd name="T15" fmla="*/ 0 h 252"/>
                <a:gd name="T16" fmla="*/ 270 w 269"/>
                <a:gd name="T17" fmla="*/ 0 h 25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69" h="252">
                  <a:moveTo>
                    <a:pt x="269" y="0"/>
                  </a:moveTo>
                  <a:lnTo>
                    <a:pt x="251" y="0"/>
                  </a:lnTo>
                  <a:lnTo>
                    <a:pt x="120" y="114"/>
                  </a:lnTo>
                  <a:lnTo>
                    <a:pt x="60" y="174"/>
                  </a:lnTo>
                  <a:lnTo>
                    <a:pt x="0" y="234"/>
                  </a:lnTo>
                  <a:lnTo>
                    <a:pt x="0" y="252"/>
                  </a:lnTo>
                  <a:lnTo>
                    <a:pt x="126" y="120"/>
                  </a:lnTo>
                  <a:lnTo>
                    <a:pt x="269"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 name="Line 28"/>
            <p:cNvSpPr>
              <a:spLocks noChangeShapeType="1"/>
            </p:cNvSpPr>
            <p:nvPr/>
          </p:nvSpPr>
          <p:spPr bwMode="hidden">
            <a:xfrm>
              <a:off x="1" y="2749"/>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 name="Line 29"/>
            <p:cNvSpPr>
              <a:spLocks noChangeShapeType="1"/>
            </p:cNvSpPr>
            <p:nvPr/>
          </p:nvSpPr>
          <p:spPr bwMode="hidden">
            <a:xfrm>
              <a:off x="1" y="2356"/>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 name="Line 30"/>
            <p:cNvSpPr>
              <a:spLocks noChangeShapeType="1"/>
            </p:cNvSpPr>
            <p:nvPr/>
          </p:nvSpPr>
          <p:spPr bwMode="hidden">
            <a:xfrm>
              <a:off x="1" y="3142"/>
              <a:ext cx="5758" cy="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20" name="Group 31"/>
            <p:cNvGrpSpPr>
              <a:grpSpLocks/>
            </p:cNvGrpSpPr>
            <p:nvPr/>
          </p:nvGrpSpPr>
          <p:grpSpPr bwMode="auto">
            <a:xfrm>
              <a:off x="1" y="392"/>
              <a:ext cx="5758" cy="1571"/>
              <a:chOff x="1" y="392"/>
              <a:chExt cx="5758" cy="1571"/>
            </a:xfrm>
          </p:grpSpPr>
          <p:sp>
            <p:nvSpPr>
              <p:cNvPr id="23" name="Line 32"/>
              <p:cNvSpPr>
                <a:spLocks noChangeShapeType="1"/>
              </p:cNvSpPr>
              <p:nvPr userDrawn="1"/>
            </p:nvSpPr>
            <p:spPr bwMode="hidden">
              <a:xfrm>
                <a:off x="1" y="784"/>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 name="Line 33"/>
              <p:cNvSpPr>
                <a:spLocks noChangeShapeType="1"/>
              </p:cNvSpPr>
              <p:nvPr userDrawn="1"/>
            </p:nvSpPr>
            <p:spPr bwMode="hidden">
              <a:xfrm>
                <a:off x="1" y="1963"/>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 name="Line 34"/>
              <p:cNvSpPr>
                <a:spLocks noChangeShapeType="1"/>
              </p:cNvSpPr>
              <p:nvPr userDrawn="1"/>
            </p:nvSpPr>
            <p:spPr bwMode="hidden">
              <a:xfrm>
                <a:off x="1" y="1570"/>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6" name="Line 35"/>
              <p:cNvSpPr>
                <a:spLocks noChangeShapeType="1"/>
              </p:cNvSpPr>
              <p:nvPr userDrawn="1"/>
            </p:nvSpPr>
            <p:spPr bwMode="hidden">
              <a:xfrm>
                <a:off x="1" y="1177"/>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 name="Line 36"/>
              <p:cNvSpPr>
                <a:spLocks noChangeShapeType="1"/>
              </p:cNvSpPr>
              <p:nvPr userDrawn="1"/>
            </p:nvSpPr>
            <p:spPr bwMode="hidden">
              <a:xfrm>
                <a:off x="1" y="392"/>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1" name="Line 37"/>
            <p:cNvSpPr>
              <a:spLocks noChangeShapeType="1"/>
            </p:cNvSpPr>
            <p:nvPr/>
          </p:nvSpPr>
          <p:spPr bwMode="hidden">
            <a:xfrm>
              <a:off x="1" y="3928"/>
              <a:ext cx="5758" cy="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 name="Line 38"/>
            <p:cNvSpPr>
              <a:spLocks noChangeShapeType="1"/>
            </p:cNvSpPr>
            <p:nvPr/>
          </p:nvSpPr>
          <p:spPr bwMode="hidden">
            <a:xfrm>
              <a:off x="1" y="3535"/>
              <a:ext cx="5758" cy="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255" name="Rectangle 39"/>
          <p:cNvSpPr>
            <a:spLocks noGrp="1" noChangeArrowheads="1"/>
          </p:cNvSpPr>
          <p:nvPr>
            <p:ph type="ctrTitle" sz="quarter"/>
          </p:nvPr>
        </p:nvSpPr>
        <p:spPr>
          <a:xfrm>
            <a:off x="685800" y="1692275"/>
            <a:ext cx="7772400" cy="1736725"/>
          </a:xfrm>
        </p:spPr>
        <p:txBody>
          <a:bodyPr anchor="b"/>
          <a:lstStyle>
            <a:lvl1pPr>
              <a:defRPr sz="5400"/>
            </a:lvl1pPr>
          </a:lstStyle>
          <a:p>
            <a:pPr lvl="0"/>
            <a:r>
              <a:rPr lang="en-US" noProof="0" smtClean="0"/>
              <a:t>Click to edit Master title style</a:t>
            </a:r>
          </a:p>
        </p:txBody>
      </p:sp>
      <p:sp>
        <p:nvSpPr>
          <p:cNvPr id="9256" name="Rectangle 40"/>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pPr lvl="0"/>
            <a:r>
              <a:rPr lang="en-US" noProof="0" smtClean="0"/>
              <a:t>Click to edit Master subtitle style</a:t>
            </a:r>
          </a:p>
        </p:txBody>
      </p:sp>
      <p:sp>
        <p:nvSpPr>
          <p:cNvPr id="41" name="Rectangle 41"/>
          <p:cNvSpPr>
            <a:spLocks noGrp="1" noChangeArrowheads="1"/>
          </p:cNvSpPr>
          <p:nvPr>
            <p:ph type="dt" sz="quarter" idx="10"/>
          </p:nvPr>
        </p:nvSpPr>
        <p:spPr/>
        <p:txBody>
          <a:bodyPr/>
          <a:lstStyle>
            <a:lvl1pPr>
              <a:defRPr smtClean="0"/>
            </a:lvl1pPr>
          </a:lstStyle>
          <a:p>
            <a:pPr>
              <a:defRPr/>
            </a:pPr>
            <a:endParaRPr lang="en-US"/>
          </a:p>
        </p:txBody>
      </p:sp>
      <p:sp>
        <p:nvSpPr>
          <p:cNvPr id="42" name="Rectangle 42"/>
          <p:cNvSpPr>
            <a:spLocks noGrp="1" noChangeArrowheads="1"/>
          </p:cNvSpPr>
          <p:nvPr>
            <p:ph type="ftr" sz="quarter" idx="11"/>
          </p:nvPr>
        </p:nvSpPr>
        <p:spPr/>
        <p:txBody>
          <a:bodyPr/>
          <a:lstStyle>
            <a:lvl1pPr>
              <a:defRPr smtClean="0"/>
            </a:lvl1pPr>
          </a:lstStyle>
          <a:p>
            <a:pPr>
              <a:defRPr/>
            </a:pPr>
            <a:endParaRPr lang="en-US"/>
          </a:p>
        </p:txBody>
      </p:sp>
      <p:sp>
        <p:nvSpPr>
          <p:cNvPr id="43" name="Rectangle 43"/>
          <p:cNvSpPr>
            <a:spLocks noGrp="1" noChangeArrowheads="1"/>
          </p:cNvSpPr>
          <p:nvPr>
            <p:ph type="sldNum" sz="quarter" idx="12"/>
          </p:nvPr>
        </p:nvSpPr>
        <p:spPr/>
        <p:txBody>
          <a:bodyPr/>
          <a:lstStyle>
            <a:lvl1pPr>
              <a:defRPr smtClean="0"/>
            </a:lvl1pPr>
          </a:lstStyle>
          <a:p>
            <a:pPr>
              <a:defRPr/>
            </a:pPr>
            <a:fld id="{1312CC07-64CF-4C82-BE95-F76C032D02DA}" type="slidenum">
              <a:rPr lang="en-US"/>
              <a:pPr>
                <a:defRPr/>
              </a:pPr>
              <a:t>‹#›</a:t>
            </a:fld>
            <a:endParaRPr lang="en-US"/>
          </a:p>
        </p:txBody>
      </p:sp>
    </p:spTree>
    <p:extLst>
      <p:ext uri="{BB962C8B-B14F-4D97-AF65-F5344CB8AC3E}">
        <p14:creationId xmlns:p14="http://schemas.microsoft.com/office/powerpoint/2010/main" val="13778923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0"/>
          <p:cNvSpPr>
            <a:spLocks noGrp="1" noChangeArrowheads="1"/>
          </p:cNvSpPr>
          <p:nvPr>
            <p:ph type="dt" sz="half" idx="10"/>
          </p:nvPr>
        </p:nvSpPr>
        <p:spPr>
          <a:ln/>
        </p:spPr>
        <p:txBody>
          <a:bodyPr/>
          <a:lstStyle>
            <a:lvl1pPr>
              <a:defRPr/>
            </a:lvl1pPr>
          </a:lstStyle>
          <a:p>
            <a:pPr>
              <a:defRPr/>
            </a:pPr>
            <a:endParaRPr lang="en-US"/>
          </a:p>
        </p:txBody>
      </p:sp>
      <p:sp>
        <p:nvSpPr>
          <p:cNvPr id="5" name="Rectangle 41"/>
          <p:cNvSpPr>
            <a:spLocks noGrp="1" noChangeArrowheads="1"/>
          </p:cNvSpPr>
          <p:nvPr>
            <p:ph type="ftr" sz="quarter" idx="11"/>
          </p:nvPr>
        </p:nvSpPr>
        <p:spPr>
          <a:ln/>
        </p:spPr>
        <p:txBody>
          <a:bodyPr/>
          <a:lstStyle>
            <a:lvl1pPr>
              <a:defRPr/>
            </a:lvl1pPr>
          </a:lstStyle>
          <a:p>
            <a:pPr>
              <a:defRPr/>
            </a:pPr>
            <a:endParaRPr lang="en-US"/>
          </a:p>
        </p:txBody>
      </p:sp>
      <p:sp>
        <p:nvSpPr>
          <p:cNvPr id="6" name="Rectangle 42"/>
          <p:cNvSpPr>
            <a:spLocks noGrp="1" noChangeArrowheads="1"/>
          </p:cNvSpPr>
          <p:nvPr>
            <p:ph type="sldNum" sz="quarter" idx="12"/>
          </p:nvPr>
        </p:nvSpPr>
        <p:spPr>
          <a:ln/>
        </p:spPr>
        <p:txBody>
          <a:bodyPr/>
          <a:lstStyle>
            <a:lvl1pPr>
              <a:defRPr/>
            </a:lvl1pPr>
          </a:lstStyle>
          <a:p>
            <a:pPr>
              <a:defRPr/>
            </a:pPr>
            <a:fld id="{B2EEEAE4-CC2D-47A5-A45C-3E07DE3ADE4B}" type="slidenum">
              <a:rPr lang="en-US"/>
              <a:pPr>
                <a:defRPr/>
              </a:pPr>
              <a:t>‹#›</a:t>
            </a:fld>
            <a:endParaRPr lang="en-US"/>
          </a:p>
        </p:txBody>
      </p:sp>
    </p:spTree>
    <p:extLst>
      <p:ext uri="{BB962C8B-B14F-4D97-AF65-F5344CB8AC3E}">
        <p14:creationId xmlns:p14="http://schemas.microsoft.com/office/powerpoint/2010/main" val="40919422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0"/>
          <p:cNvSpPr>
            <a:spLocks noGrp="1" noChangeArrowheads="1"/>
          </p:cNvSpPr>
          <p:nvPr>
            <p:ph type="dt" sz="half" idx="10"/>
          </p:nvPr>
        </p:nvSpPr>
        <p:spPr>
          <a:ln/>
        </p:spPr>
        <p:txBody>
          <a:bodyPr/>
          <a:lstStyle>
            <a:lvl1pPr>
              <a:defRPr/>
            </a:lvl1pPr>
          </a:lstStyle>
          <a:p>
            <a:pPr>
              <a:defRPr/>
            </a:pPr>
            <a:endParaRPr lang="en-US"/>
          </a:p>
        </p:txBody>
      </p:sp>
      <p:sp>
        <p:nvSpPr>
          <p:cNvPr id="5" name="Rectangle 41"/>
          <p:cNvSpPr>
            <a:spLocks noGrp="1" noChangeArrowheads="1"/>
          </p:cNvSpPr>
          <p:nvPr>
            <p:ph type="ftr" sz="quarter" idx="11"/>
          </p:nvPr>
        </p:nvSpPr>
        <p:spPr>
          <a:ln/>
        </p:spPr>
        <p:txBody>
          <a:bodyPr/>
          <a:lstStyle>
            <a:lvl1pPr>
              <a:defRPr/>
            </a:lvl1pPr>
          </a:lstStyle>
          <a:p>
            <a:pPr>
              <a:defRPr/>
            </a:pPr>
            <a:endParaRPr lang="en-US"/>
          </a:p>
        </p:txBody>
      </p:sp>
      <p:sp>
        <p:nvSpPr>
          <p:cNvPr id="6" name="Rectangle 42"/>
          <p:cNvSpPr>
            <a:spLocks noGrp="1" noChangeArrowheads="1"/>
          </p:cNvSpPr>
          <p:nvPr>
            <p:ph type="sldNum" sz="quarter" idx="12"/>
          </p:nvPr>
        </p:nvSpPr>
        <p:spPr>
          <a:ln/>
        </p:spPr>
        <p:txBody>
          <a:bodyPr/>
          <a:lstStyle>
            <a:lvl1pPr>
              <a:defRPr/>
            </a:lvl1pPr>
          </a:lstStyle>
          <a:p>
            <a:pPr>
              <a:defRPr/>
            </a:pPr>
            <a:fld id="{5842C08E-920C-4891-B857-E3030C721C82}" type="slidenum">
              <a:rPr lang="en-US"/>
              <a:pPr>
                <a:defRPr/>
              </a:pPr>
              <a:t>‹#›</a:t>
            </a:fld>
            <a:endParaRPr lang="en-US"/>
          </a:p>
        </p:txBody>
      </p:sp>
    </p:spTree>
    <p:extLst>
      <p:ext uri="{BB962C8B-B14F-4D97-AF65-F5344CB8AC3E}">
        <p14:creationId xmlns:p14="http://schemas.microsoft.com/office/powerpoint/2010/main" val="2703319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30725"/>
          </a:xfrm>
        </p:spPr>
        <p:txBody>
          <a:bodyPr/>
          <a:lstStyle/>
          <a:p>
            <a:pPr lvl="0"/>
            <a:endParaRPr lang="en-US" noProof="0" smtClean="0"/>
          </a:p>
        </p:txBody>
      </p:sp>
      <p:sp>
        <p:nvSpPr>
          <p:cNvPr id="4" name="Rectangle 40"/>
          <p:cNvSpPr>
            <a:spLocks noGrp="1" noChangeArrowheads="1"/>
          </p:cNvSpPr>
          <p:nvPr>
            <p:ph type="dt" sz="half" idx="10"/>
          </p:nvPr>
        </p:nvSpPr>
        <p:spPr>
          <a:ln/>
        </p:spPr>
        <p:txBody>
          <a:bodyPr/>
          <a:lstStyle>
            <a:lvl1pPr>
              <a:defRPr/>
            </a:lvl1pPr>
          </a:lstStyle>
          <a:p>
            <a:pPr>
              <a:defRPr/>
            </a:pPr>
            <a:endParaRPr lang="en-US"/>
          </a:p>
        </p:txBody>
      </p:sp>
      <p:sp>
        <p:nvSpPr>
          <p:cNvPr id="5" name="Rectangle 41"/>
          <p:cNvSpPr>
            <a:spLocks noGrp="1" noChangeArrowheads="1"/>
          </p:cNvSpPr>
          <p:nvPr>
            <p:ph type="ftr" sz="quarter" idx="11"/>
          </p:nvPr>
        </p:nvSpPr>
        <p:spPr>
          <a:ln/>
        </p:spPr>
        <p:txBody>
          <a:bodyPr/>
          <a:lstStyle>
            <a:lvl1pPr>
              <a:defRPr/>
            </a:lvl1pPr>
          </a:lstStyle>
          <a:p>
            <a:pPr>
              <a:defRPr/>
            </a:pPr>
            <a:endParaRPr lang="en-US"/>
          </a:p>
        </p:txBody>
      </p:sp>
      <p:sp>
        <p:nvSpPr>
          <p:cNvPr id="6" name="Rectangle 42"/>
          <p:cNvSpPr>
            <a:spLocks noGrp="1" noChangeArrowheads="1"/>
          </p:cNvSpPr>
          <p:nvPr>
            <p:ph type="sldNum" sz="quarter" idx="12"/>
          </p:nvPr>
        </p:nvSpPr>
        <p:spPr>
          <a:ln/>
        </p:spPr>
        <p:txBody>
          <a:bodyPr/>
          <a:lstStyle>
            <a:lvl1pPr>
              <a:defRPr/>
            </a:lvl1pPr>
          </a:lstStyle>
          <a:p>
            <a:pPr>
              <a:defRPr/>
            </a:pPr>
            <a:fld id="{15D8DC47-F202-4146-B3FB-59E011DC02E6}" type="slidenum">
              <a:rPr lang="en-US"/>
              <a:pPr>
                <a:defRPr/>
              </a:pPr>
              <a:t>‹#›</a:t>
            </a:fld>
            <a:endParaRPr lang="en-US"/>
          </a:p>
        </p:txBody>
      </p:sp>
    </p:spTree>
    <p:extLst>
      <p:ext uri="{BB962C8B-B14F-4D97-AF65-F5344CB8AC3E}">
        <p14:creationId xmlns:p14="http://schemas.microsoft.com/office/powerpoint/2010/main" val="3589540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7813"/>
            <a:ext cx="8229600" cy="58531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0"/>
          <p:cNvSpPr>
            <a:spLocks noGrp="1" noChangeArrowheads="1"/>
          </p:cNvSpPr>
          <p:nvPr>
            <p:ph type="dt" sz="half" idx="10"/>
          </p:nvPr>
        </p:nvSpPr>
        <p:spPr>
          <a:ln/>
        </p:spPr>
        <p:txBody>
          <a:bodyPr/>
          <a:lstStyle>
            <a:lvl1pPr>
              <a:defRPr/>
            </a:lvl1pPr>
          </a:lstStyle>
          <a:p>
            <a:pPr>
              <a:defRPr/>
            </a:pPr>
            <a:endParaRPr lang="en-US"/>
          </a:p>
        </p:txBody>
      </p:sp>
      <p:sp>
        <p:nvSpPr>
          <p:cNvPr id="4" name="Rectangle 41"/>
          <p:cNvSpPr>
            <a:spLocks noGrp="1" noChangeArrowheads="1"/>
          </p:cNvSpPr>
          <p:nvPr>
            <p:ph type="ftr" sz="quarter" idx="11"/>
          </p:nvPr>
        </p:nvSpPr>
        <p:spPr>
          <a:ln/>
        </p:spPr>
        <p:txBody>
          <a:bodyPr/>
          <a:lstStyle>
            <a:lvl1pPr>
              <a:defRPr/>
            </a:lvl1pPr>
          </a:lstStyle>
          <a:p>
            <a:pPr>
              <a:defRPr/>
            </a:pPr>
            <a:endParaRPr lang="en-US"/>
          </a:p>
        </p:txBody>
      </p:sp>
      <p:sp>
        <p:nvSpPr>
          <p:cNvPr id="5" name="Rectangle 42"/>
          <p:cNvSpPr>
            <a:spLocks noGrp="1" noChangeArrowheads="1"/>
          </p:cNvSpPr>
          <p:nvPr>
            <p:ph type="sldNum" sz="quarter" idx="12"/>
          </p:nvPr>
        </p:nvSpPr>
        <p:spPr>
          <a:ln/>
        </p:spPr>
        <p:txBody>
          <a:bodyPr/>
          <a:lstStyle>
            <a:lvl1pPr>
              <a:defRPr/>
            </a:lvl1pPr>
          </a:lstStyle>
          <a:p>
            <a:pPr>
              <a:defRPr/>
            </a:pPr>
            <a:fld id="{5BC1F3F4-A0B1-4B85-AD7D-06F721A1A9FB}" type="slidenum">
              <a:rPr lang="en-US"/>
              <a:pPr>
                <a:defRPr/>
              </a:pPr>
              <a:t>‹#›</a:t>
            </a:fld>
            <a:endParaRPr lang="en-US"/>
          </a:p>
        </p:txBody>
      </p:sp>
    </p:spTree>
    <p:extLst>
      <p:ext uri="{BB962C8B-B14F-4D97-AF65-F5344CB8AC3E}">
        <p14:creationId xmlns:p14="http://schemas.microsoft.com/office/powerpoint/2010/main" val="30179498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0"/>
          <p:cNvSpPr>
            <a:spLocks noGrp="1" noChangeArrowheads="1"/>
          </p:cNvSpPr>
          <p:nvPr>
            <p:ph type="dt" sz="half" idx="10"/>
          </p:nvPr>
        </p:nvSpPr>
        <p:spPr>
          <a:ln/>
        </p:spPr>
        <p:txBody>
          <a:bodyPr/>
          <a:lstStyle>
            <a:lvl1pPr>
              <a:defRPr/>
            </a:lvl1pPr>
          </a:lstStyle>
          <a:p>
            <a:pPr>
              <a:defRPr/>
            </a:pPr>
            <a:endParaRPr lang="en-US"/>
          </a:p>
        </p:txBody>
      </p:sp>
      <p:sp>
        <p:nvSpPr>
          <p:cNvPr id="5" name="Rectangle 41"/>
          <p:cNvSpPr>
            <a:spLocks noGrp="1" noChangeArrowheads="1"/>
          </p:cNvSpPr>
          <p:nvPr>
            <p:ph type="ftr" sz="quarter" idx="11"/>
          </p:nvPr>
        </p:nvSpPr>
        <p:spPr>
          <a:ln/>
        </p:spPr>
        <p:txBody>
          <a:bodyPr/>
          <a:lstStyle>
            <a:lvl1pPr>
              <a:defRPr/>
            </a:lvl1pPr>
          </a:lstStyle>
          <a:p>
            <a:pPr>
              <a:defRPr/>
            </a:pPr>
            <a:endParaRPr lang="en-US"/>
          </a:p>
        </p:txBody>
      </p:sp>
      <p:sp>
        <p:nvSpPr>
          <p:cNvPr id="6" name="Rectangle 42"/>
          <p:cNvSpPr>
            <a:spLocks noGrp="1" noChangeArrowheads="1"/>
          </p:cNvSpPr>
          <p:nvPr>
            <p:ph type="sldNum" sz="quarter" idx="12"/>
          </p:nvPr>
        </p:nvSpPr>
        <p:spPr>
          <a:ln/>
        </p:spPr>
        <p:txBody>
          <a:bodyPr/>
          <a:lstStyle>
            <a:lvl1pPr>
              <a:defRPr/>
            </a:lvl1pPr>
          </a:lstStyle>
          <a:p>
            <a:pPr>
              <a:defRPr/>
            </a:pPr>
            <a:fld id="{C1B36AF7-5838-4E57-A755-3131A4FA566A}" type="slidenum">
              <a:rPr lang="en-US"/>
              <a:pPr>
                <a:defRPr/>
              </a:pPr>
              <a:t>‹#›</a:t>
            </a:fld>
            <a:endParaRPr lang="en-US"/>
          </a:p>
        </p:txBody>
      </p:sp>
    </p:spTree>
    <p:extLst>
      <p:ext uri="{BB962C8B-B14F-4D97-AF65-F5344CB8AC3E}">
        <p14:creationId xmlns:p14="http://schemas.microsoft.com/office/powerpoint/2010/main" val="19376167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0"/>
          <p:cNvSpPr>
            <a:spLocks noGrp="1" noChangeArrowheads="1"/>
          </p:cNvSpPr>
          <p:nvPr>
            <p:ph type="dt" sz="half" idx="10"/>
          </p:nvPr>
        </p:nvSpPr>
        <p:spPr>
          <a:ln/>
        </p:spPr>
        <p:txBody>
          <a:bodyPr/>
          <a:lstStyle>
            <a:lvl1pPr>
              <a:defRPr/>
            </a:lvl1pPr>
          </a:lstStyle>
          <a:p>
            <a:pPr>
              <a:defRPr/>
            </a:pPr>
            <a:endParaRPr lang="en-US"/>
          </a:p>
        </p:txBody>
      </p:sp>
      <p:sp>
        <p:nvSpPr>
          <p:cNvPr id="5" name="Rectangle 41"/>
          <p:cNvSpPr>
            <a:spLocks noGrp="1" noChangeArrowheads="1"/>
          </p:cNvSpPr>
          <p:nvPr>
            <p:ph type="ftr" sz="quarter" idx="11"/>
          </p:nvPr>
        </p:nvSpPr>
        <p:spPr>
          <a:ln/>
        </p:spPr>
        <p:txBody>
          <a:bodyPr/>
          <a:lstStyle>
            <a:lvl1pPr>
              <a:defRPr/>
            </a:lvl1pPr>
          </a:lstStyle>
          <a:p>
            <a:pPr>
              <a:defRPr/>
            </a:pPr>
            <a:endParaRPr lang="en-US"/>
          </a:p>
        </p:txBody>
      </p:sp>
      <p:sp>
        <p:nvSpPr>
          <p:cNvPr id="6" name="Rectangle 42"/>
          <p:cNvSpPr>
            <a:spLocks noGrp="1" noChangeArrowheads="1"/>
          </p:cNvSpPr>
          <p:nvPr>
            <p:ph type="sldNum" sz="quarter" idx="12"/>
          </p:nvPr>
        </p:nvSpPr>
        <p:spPr>
          <a:ln/>
        </p:spPr>
        <p:txBody>
          <a:bodyPr/>
          <a:lstStyle>
            <a:lvl1pPr>
              <a:defRPr/>
            </a:lvl1pPr>
          </a:lstStyle>
          <a:p>
            <a:pPr>
              <a:defRPr/>
            </a:pPr>
            <a:fld id="{EA2C7F4B-8793-4C6A-AE70-1A75580455F1}" type="slidenum">
              <a:rPr lang="en-US"/>
              <a:pPr>
                <a:defRPr/>
              </a:pPr>
              <a:t>‹#›</a:t>
            </a:fld>
            <a:endParaRPr lang="en-US"/>
          </a:p>
        </p:txBody>
      </p:sp>
    </p:spTree>
    <p:extLst>
      <p:ext uri="{BB962C8B-B14F-4D97-AF65-F5344CB8AC3E}">
        <p14:creationId xmlns:p14="http://schemas.microsoft.com/office/powerpoint/2010/main" val="35371449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0"/>
          <p:cNvSpPr>
            <a:spLocks noGrp="1" noChangeArrowheads="1"/>
          </p:cNvSpPr>
          <p:nvPr>
            <p:ph type="dt" sz="half" idx="10"/>
          </p:nvPr>
        </p:nvSpPr>
        <p:spPr>
          <a:ln/>
        </p:spPr>
        <p:txBody>
          <a:bodyPr/>
          <a:lstStyle>
            <a:lvl1pPr>
              <a:defRPr/>
            </a:lvl1pPr>
          </a:lstStyle>
          <a:p>
            <a:pPr>
              <a:defRPr/>
            </a:pPr>
            <a:endParaRPr lang="en-US"/>
          </a:p>
        </p:txBody>
      </p:sp>
      <p:sp>
        <p:nvSpPr>
          <p:cNvPr id="6" name="Rectangle 41"/>
          <p:cNvSpPr>
            <a:spLocks noGrp="1" noChangeArrowheads="1"/>
          </p:cNvSpPr>
          <p:nvPr>
            <p:ph type="ftr" sz="quarter" idx="11"/>
          </p:nvPr>
        </p:nvSpPr>
        <p:spPr>
          <a:ln/>
        </p:spPr>
        <p:txBody>
          <a:bodyPr/>
          <a:lstStyle>
            <a:lvl1pPr>
              <a:defRPr/>
            </a:lvl1pPr>
          </a:lstStyle>
          <a:p>
            <a:pPr>
              <a:defRPr/>
            </a:pPr>
            <a:endParaRPr lang="en-US"/>
          </a:p>
        </p:txBody>
      </p:sp>
      <p:sp>
        <p:nvSpPr>
          <p:cNvPr id="7" name="Rectangle 42"/>
          <p:cNvSpPr>
            <a:spLocks noGrp="1" noChangeArrowheads="1"/>
          </p:cNvSpPr>
          <p:nvPr>
            <p:ph type="sldNum" sz="quarter" idx="12"/>
          </p:nvPr>
        </p:nvSpPr>
        <p:spPr>
          <a:ln/>
        </p:spPr>
        <p:txBody>
          <a:bodyPr/>
          <a:lstStyle>
            <a:lvl1pPr>
              <a:defRPr/>
            </a:lvl1pPr>
          </a:lstStyle>
          <a:p>
            <a:pPr>
              <a:defRPr/>
            </a:pPr>
            <a:fld id="{6F0FD498-0870-4475-A65E-5C8D6BFA22AB}" type="slidenum">
              <a:rPr lang="en-US"/>
              <a:pPr>
                <a:defRPr/>
              </a:pPr>
              <a:t>‹#›</a:t>
            </a:fld>
            <a:endParaRPr lang="en-US"/>
          </a:p>
        </p:txBody>
      </p:sp>
    </p:spTree>
    <p:extLst>
      <p:ext uri="{BB962C8B-B14F-4D97-AF65-F5344CB8AC3E}">
        <p14:creationId xmlns:p14="http://schemas.microsoft.com/office/powerpoint/2010/main" val="21891154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0"/>
          <p:cNvSpPr>
            <a:spLocks noGrp="1" noChangeArrowheads="1"/>
          </p:cNvSpPr>
          <p:nvPr>
            <p:ph type="dt" sz="half" idx="10"/>
          </p:nvPr>
        </p:nvSpPr>
        <p:spPr>
          <a:ln/>
        </p:spPr>
        <p:txBody>
          <a:bodyPr/>
          <a:lstStyle>
            <a:lvl1pPr>
              <a:defRPr/>
            </a:lvl1pPr>
          </a:lstStyle>
          <a:p>
            <a:pPr>
              <a:defRPr/>
            </a:pPr>
            <a:endParaRPr lang="en-US"/>
          </a:p>
        </p:txBody>
      </p:sp>
      <p:sp>
        <p:nvSpPr>
          <p:cNvPr id="8" name="Rectangle 41"/>
          <p:cNvSpPr>
            <a:spLocks noGrp="1" noChangeArrowheads="1"/>
          </p:cNvSpPr>
          <p:nvPr>
            <p:ph type="ftr" sz="quarter" idx="11"/>
          </p:nvPr>
        </p:nvSpPr>
        <p:spPr>
          <a:ln/>
        </p:spPr>
        <p:txBody>
          <a:bodyPr/>
          <a:lstStyle>
            <a:lvl1pPr>
              <a:defRPr/>
            </a:lvl1pPr>
          </a:lstStyle>
          <a:p>
            <a:pPr>
              <a:defRPr/>
            </a:pPr>
            <a:endParaRPr lang="en-US"/>
          </a:p>
        </p:txBody>
      </p:sp>
      <p:sp>
        <p:nvSpPr>
          <p:cNvPr id="9" name="Rectangle 42"/>
          <p:cNvSpPr>
            <a:spLocks noGrp="1" noChangeArrowheads="1"/>
          </p:cNvSpPr>
          <p:nvPr>
            <p:ph type="sldNum" sz="quarter" idx="12"/>
          </p:nvPr>
        </p:nvSpPr>
        <p:spPr>
          <a:ln/>
        </p:spPr>
        <p:txBody>
          <a:bodyPr/>
          <a:lstStyle>
            <a:lvl1pPr>
              <a:defRPr/>
            </a:lvl1pPr>
          </a:lstStyle>
          <a:p>
            <a:pPr>
              <a:defRPr/>
            </a:pPr>
            <a:fld id="{AC2B720B-D584-438F-B649-5FAB043C8BD6}" type="slidenum">
              <a:rPr lang="en-US"/>
              <a:pPr>
                <a:defRPr/>
              </a:pPr>
              <a:t>‹#›</a:t>
            </a:fld>
            <a:endParaRPr lang="en-US"/>
          </a:p>
        </p:txBody>
      </p:sp>
    </p:spTree>
    <p:extLst>
      <p:ext uri="{BB962C8B-B14F-4D97-AF65-F5344CB8AC3E}">
        <p14:creationId xmlns:p14="http://schemas.microsoft.com/office/powerpoint/2010/main" val="29900097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0"/>
          <p:cNvSpPr>
            <a:spLocks noGrp="1" noChangeArrowheads="1"/>
          </p:cNvSpPr>
          <p:nvPr>
            <p:ph type="dt" sz="half" idx="10"/>
          </p:nvPr>
        </p:nvSpPr>
        <p:spPr>
          <a:ln/>
        </p:spPr>
        <p:txBody>
          <a:bodyPr/>
          <a:lstStyle>
            <a:lvl1pPr>
              <a:defRPr/>
            </a:lvl1pPr>
          </a:lstStyle>
          <a:p>
            <a:pPr>
              <a:defRPr/>
            </a:pPr>
            <a:endParaRPr lang="en-US"/>
          </a:p>
        </p:txBody>
      </p:sp>
      <p:sp>
        <p:nvSpPr>
          <p:cNvPr id="4" name="Rectangle 41"/>
          <p:cNvSpPr>
            <a:spLocks noGrp="1" noChangeArrowheads="1"/>
          </p:cNvSpPr>
          <p:nvPr>
            <p:ph type="ftr" sz="quarter" idx="11"/>
          </p:nvPr>
        </p:nvSpPr>
        <p:spPr>
          <a:ln/>
        </p:spPr>
        <p:txBody>
          <a:bodyPr/>
          <a:lstStyle>
            <a:lvl1pPr>
              <a:defRPr/>
            </a:lvl1pPr>
          </a:lstStyle>
          <a:p>
            <a:pPr>
              <a:defRPr/>
            </a:pPr>
            <a:endParaRPr lang="en-US"/>
          </a:p>
        </p:txBody>
      </p:sp>
      <p:sp>
        <p:nvSpPr>
          <p:cNvPr id="5" name="Rectangle 42"/>
          <p:cNvSpPr>
            <a:spLocks noGrp="1" noChangeArrowheads="1"/>
          </p:cNvSpPr>
          <p:nvPr>
            <p:ph type="sldNum" sz="quarter" idx="12"/>
          </p:nvPr>
        </p:nvSpPr>
        <p:spPr>
          <a:ln/>
        </p:spPr>
        <p:txBody>
          <a:bodyPr/>
          <a:lstStyle>
            <a:lvl1pPr>
              <a:defRPr/>
            </a:lvl1pPr>
          </a:lstStyle>
          <a:p>
            <a:pPr>
              <a:defRPr/>
            </a:pPr>
            <a:fld id="{A4A03CFE-CBBD-42A6-9D8D-85E3137BD529}" type="slidenum">
              <a:rPr lang="en-US"/>
              <a:pPr>
                <a:defRPr/>
              </a:pPr>
              <a:t>‹#›</a:t>
            </a:fld>
            <a:endParaRPr lang="en-US"/>
          </a:p>
        </p:txBody>
      </p:sp>
    </p:spTree>
    <p:extLst>
      <p:ext uri="{BB962C8B-B14F-4D97-AF65-F5344CB8AC3E}">
        <p14:creationId xmlns:p14="http://schemas.microsoft.com/office/powerpoint/2010/main" val="23739665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0"/>
          <p:cNvSpPr>
            <a:spLocks noGrp="1" noChangeArrowheads="1"/>
          </p:cNvSpPr>
          <p:nvPr>
            <p:ph type="dt" sz="half" idx="10"/>
          </p:nvPr>
        </p:nvSpPr>
        <p:spPr>
          <a:ln/>
        </p:spPr>
        <p:txBody>
          <a:bodyPr/>
          <a:lstStyle>
            <a:lvl1pPr>
              <a:defRPr/>
            </a:lvl1pPr>
          </a:lstStyle>
          <a:p>
            <a:pPr>
              <a:defRPr/>
            </a:pPr>
            <a:endParaRPr lang="en-US"/>
          </a:p>
        </p:txBody>
      </p:sp>
      <p:sp>
        <p:nvSpPr>
          <p:cNvPr id="3" name="Rectangle 41"/>
          <p:cNvSpPr>
            <a:spLocks noGrp="1" noChangeArrowheads="1"/>
          </p:cNvSpPr>
          <p:nvPr>
            <p:ph type="ftr" sz="quarter" idx="11"/>
          </p:nvPr>
        </p:nvSpPr>
        <p:spPr>
          <a:ln/>
        </p:spPr>
        <p:txBody>
          <a:bodyPr/>
          <a:lstStyle>
            <a:lvl1pPr>
              <a:defRPr/>
            </a:lvl1pPr>
          </a:lstStyle>
          <a:p>
            <a:pPr>
              <a:defRPr/>
            </a:pPr>
            <a:endParaRPr lang="en-US"/>
          </a:p>
        </p:txBody>
      </p:sp>
      <p:sp>
        <p:nvSpPr>
          <p:cNvPr id="4" name="Rectangle 42"/>
          <p:cNvSpPr>
            <a:spLocks noGrp="1" noChangeArrowheads="1"/>
          </p:cNvSpPr>
          <p:nvPr>
            <p:ph type="sldNum" sz="quarter" idx="12"/>
          </p:nvPr>
        </p:nvSpPr>
        <p:spPr>
          <a:ln/>
        </p:spPr>
        <p:txBody>
          <a:bodyPr/>
          <a:lstStyle>
            <a:lvl1pPr>
              <a:defRPr/>
            </a:lvl1pPr>
          </a:lstStyle>
          <a:p>
            <a:pPr>
              <a:defRPr/>
            </a:pPr>
            <a:fld id="{A112A7F1-8D00-4C48-BCF6-A916AA7783CF}" type="slidenum">
              <a:rPr lang="en-US"/>
              <a:pPr>
                <a:defRPr/>
              </a:pPr>
              <a:t>‹#›</a:t>
            </a:fld>
            <a:endParaRPr lang="en-US"/>
          </a:p>
        </p:txBody>
      </p:sp>
    </p:spTree>
    <p:extLst>
      <p:ext uri="{BB962C8B-B14F-4D97-AF65-F5344CB8AC3E}">
        <p14:creationId xmlns:p14="http://schemas.microsoft.com/office/powerpoint/2010/main" val="25287373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0"/>
          <p:cNvSpPr>
            <a:spLocks noGrp="1" noChangeArrowheads="1"/>
          </p:cNvSpPr>
          <p:nvPr>
            <p:ph type="dt" sz="half" idx="10"/>
          </p:nvPr>
        </p:nvSpPr>
        <p:spPr>
          <a:ln/>
        </p:spPr>
        <p:txBody>
          <a:bodyPr/>
          <a:lstStyle>
            <a:lvl1pPr>
              <a:defRPr/>
            </a:lvl1pPr>
          </a:lstStyle>
          <a:p>
            <a:pPr>
              <a:defRPr/>
            </a:pPr>
            <a:endParaRPr lang="en-US"/>
          </a:p>
        </p:txBody>
      </p:sp>
      <p:sp>
        <p:nvSpPr>
          <p:cNvPr id="6" name="Rectangle 41"/>
          <p:cNvSpPr>
            <a:spLocks noGrp="1" noChangeArrowheads="1"/>
          </p:cNvSpPr>
          <p:nvPr>
            <p:ph type="ftr" sz="quarter" idx="11"/>
          </p:nvPr>
        </p:nvSpPr>
        <p:spPr>
          <a:ln/>
        </p:spPr>
        <p:txBody>
          <a:bodyPr/>
          <a:lstStyle>
            <a:lvl1pPr>
              <a:defRPr/>
            </a:lvl1pPr>
          </a:lstStyle>
          <a:p>
            <a:pPr>
              <a:defRPr/>
            </a:pPr>
            <a:endParaRPr lang="en-US"/>
          </a:p>
        </p:txBody>
      </p:sp>
      <p:sp>
        <p:nvSpPr>
          <p:cNvPr id="7" name="Rectangle 42"/>
          <p:cNvSpPr>
            <a:spLocks noGrp="1" noChangeArrowheads="1"/>
          </p:cNvSpPr>
          <p:nvPr>
            <p:ph type="sldNum" sz="quarter" idx="12"/>
          </p:nvPr>
        </p:nvSpPr>
        <p:spPr>
          <a:ln/>
        </p:spPr>
        <p:txBody>
          <a:bodyPr/>
          <a:lstStyle>
            <a:lvl1pPr>
              <a:defRPr/>
            </a:lvl1pPr>
          </a:lstStyle>
          <a:p>
            <a:pPr>
              <a:defRPr/>
            </a:pPr>
            <a:fld id="{11A62C6D-B8F7-4E6A-A129-C95AAC769AF8}" type="slidenum">
              <a:rPr lang="en-US"/>
              <a:pPr>
                <a:defRPr/>
              </a:pPr>
              <a:t>‹#›</a:t>
            </a:fld>
            <a:endParaRPr lang="en-US"/>
          </a:p>
        </p:txBody>
      </p:sp>
    </p:spTree>
    <p:extLst>
      <p:ext uri="{BB962C8B-B14F-4D97-AF65-F5344CB8AC3E}">
        <p14:creationId xmlns:p14="http://schemas.microsoft.com/office/powerpoint/2010/main" val="30719396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0"/>
          <p:cNvSpPr>
            <a:spLocks noGrp="1" noChangeArrowheads="1"/>
          </p:cNvSpPr>
          <p:nvPr>
            <p:ph type="dt" sz="half" idx="10"/>
          </p:nvPr>
        </p:nvSpPr>
        <p:spPr>
          <a:ln/>
        </p:spPr>
        <p:txBody>
          <a:bodyPr/>
          <a:lstStyle>
            <a:lvl1pPr>
              <a:defRPr/>
            </a:lvl1pPr>
          </a:lstStyle>
          <a:p>
            <a:pPr>
              <a:defRPr/>
            </a:pPr>
            <a:endParaRPr lang="en-US"/>
          </a:p>
        </p:txBody>
      </p:sp>
      <p:sp>
        <p:nvSpPr>
          <p:cNvPr id="6" name="Rectangle 41"/>
          <p:cNvSpPr>
            <a:spLocks noGrp="1" noChangeArrowheads="1"/>
          </p:cNvSpPr>
          <p:nvPr>
            <p:ph type="ftr" sz="quarter" idx="11"/>
          </p:nvPr>
        </p:nvSpPr>
        <p:spPr>
          <a:ln/>
        </p:spPr>
        <p:txBody>
          <a:bodyPr/>
          <a:lstStyle>
            <a:lvl1pPr>
              <a:defRPr/>
            </a:lvl1pPr>
          </a:lstStyle>
          <a:p>
            <a:pPr>
              <a:defRPr/>
            </a:pPr>
            <a:endParaRPr lang="en-US"/>
          </a:p>
        </p:txBody>
      </p:sp>
      <p:sp>
        <p:nvSpPr>
          <p:cNvPr id="7" name="Rectangle 42"/>
          <p:cNvSpPr>
            <a:spLocks noGrp="1" noChangeArrowheads="1"/>
          </p:cNvSpPr>
          <p:nvPr>
            <p:ph type="sldNum" sz="quarter" idx="12"/>
          </p:nvPr>
        </p:nvSpPr>
        <p:spPr>
          <a:ln/>
        </p:spPr>
        <p:txBody>
          <a:bodyPr/>
          <a:lstStyle>
            <a:lvl1pPr>
              <a:defRPr/>
            </a:lvl1pPr>
          </a:lstStyle>
          <a:p>
            <a:pPr>
              <a:defRPr/>
            </a:pPr>
            <a:fld id="{096F4821-BFE0-43B4-BAAF-2B1C3526B298}" type="slidenum">
              <a:rPr lang="en-US"/>
              <a:pPr>
                <a:defRPr/>
              </a:pPr>
              <a:t>‹#›</a:t>
            </a:fld>
            <a:endParaRPr lang="en-US"/>
          </a:p>
        </p:txBody>
      </p:sp>
    </p:spTree>
    <p:extLst>
      <p:ext uri="{BB962C8B-B14F-4D97-AF65-F5344CB8AC3E}">
        <p14:creationId xmlns:p14="http://schemas.microsoft.com/office/powerpoint/2010/main" val="28637713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shade val="39216"/>
                <a:invGamma/>
              </a:schemeClr>
            </a:gs>
          </a:gsLst>
          <a:lin ang="54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1588" y="0"/>
            <a:ext cx="9148762" cy="6851650"/>
            <a:chOff x="1" y="0"/>
            <a:chExt cx="5763" cy="4316"/>
          </a:xfrm>
        </p:grpSpPr>
        <p:sp>
          <p:nvSpPr>
            <p:cNvPr id="8195" name="Freeform 3"/>
            <p:cNvSpPr>
              <a:spLocks/>
            </p:cNvSpPr>
            <p:nvPr/>
          </p:nvSpPr>
          <p:spPr bwMode="hidden">
            <a:xfrm>
              <a:off x="5045" y="2626"/>
              <a:ext cx="719" cy="1690"/>
            </a:xfrm>
            <a:custGeom>
              <a:avLst/>
              <a:gdLst>
                <a:gd name="T0" fmla="*/ 717 w 717"/>
                <a:gd name="T1" fmla="*/ 72 h 1690"/>
                <a:gd name="T2" fmla="*/ 717 w 717"/>
                <a:gd name="T3" fmla="*/ 0 h 1690"/>
                <a:gd name="T4" fmla="*/ 699 w 717"/>
                <a:gd name="T5" fmla="*/ 101 h 1690"/>
                <a:gd name="T6" fmla="*/ 675 w 717"/>
                <a:gd name="T7" fmla="*/ 209 h 1690"/>
                <a:gd name="T8" fmla="*/ 627 w 717"/>
                <a:gd name="T9" fmla="*/ 389 h 1690"/>
                <a:gd name="T10" fmla="*/ 574 w 717"/>
                <a:gd name="T11" fmla="*/ 569 h 1690"/>
                <a:gd name="T12" fmla="*/ 502 w 717"/>
                <a:gd name="T13" fmla="*/ 749 h 1690"/>
                <a:gd name="T14" fmla="*/ 424 w 717"/>
                <a:gd name="T15" fmla="*/ 935 h 1690"/>
                <a:gd name="T16" fmla="*/ 334 w 717"/>
                <a:gd name="T17" fmla="*/ 1121 h 1690"/>
                <a:gd name="T18" fmla="*/ 233 w 717"/>
                <a:gd name="T19" fmla="*/ 1312 h 1690"/>
                <a:gd name="T20" fmla="*/ 125 w 717"/>
                <a:gd name="T21" fmla="*/ 1498 h 1690"/>
                <a:gd name="T22" fmla="*/ 0 w 717"/>
                <a:gd name="T23" fmla="*/ 1690 h 1690"/>
                <a:gd name="T24" fmla="*/ 11 w 717"/>
                <a:gd name="T25" fmla="*/ 1690 h 1690"/>
                <a:gd name="T26" fmla="*/ 137 w 717"/>
                <a:gd name="T27" fmla="*/ 1498 h 1690"/>
                <a:gd name="T28" fmla="*/ 245 w 717"/>
                <a:gd name="T29" fmla="*/ 1312 h 1690"/>
                <a:gd name="T30" fmla="*/ 346 w 717"/>
                <a:gd name="T31" fmla="*/ 1121 h 1690"/>
                <a:gd name="T32" fmla="*/ 436 w 717"/>
                <a:gd name="T33" fmla="*/ 935 h 1690"/>
                <a:gd name="T34" fmla="*/ 514 w 717"/>
                <a:gd name="T35" fmla="*/ 749 h 1690"/>
                <a:gd name="T36" fmla="*/ 585 w 717"/>
                <a:gd name="T37" fmla="*/ 569 h 1690"/>
                <a:gd name="T38" fmla="*/ 639 w 717"/>
                <a:gd name="T39" fmla="*/ 389 h 1690"/>
                <a:gd name="T40" fmla="*/ 687 w 717"/>
                <a:gd name="T41" fmla="*/ 209 h 1690"/>
                <a:gd name="T42" fmla="*/ 705 w 717"/>
                <a:gd name="T43" fmla="*/ 143 h 1690"/>
                <a:gd name="T44" fmla="*/ 717 w 717"/>
                <a:gd name="T45" fmla="*/ 72 h 1690"/>
                <a:gd name="T46" fmla="*/ 717 w 717"/>
                <a:gd name="T47" fmla="*/ 72 h 16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717" h="1690">
                  <a:moveTo>
                    <a:pt x="717" y="72"/>
                  </a:moveTo>
                  <a:lnTo>
                    <a:pt x="717" y="0"/>
                  </a:lnTo>
                  <a:lnTo>
                    <a:pt x="699" y="101"/>
                  </a:lnTo>
                  <a:lnTo>
                    <a:pt x="675" y="209"/>
                  </a:lnTo>
                  <a:lnTo>
                    <a:pt x="627" y="389"/>
                  </a:lnTo>
                  <a:lnTo>
                    <a:pt x="574" y="569"/>
                  </a:lnTo>
                  <a:lnTo>
                    <a:pt x="502" y="749"/>
                  </a:lnTo>
                  <a:lnTo>
                    <a:pt x="424" y="935"/>
                  </a:lnTo>
                  <a:lnTo>
                    <a:pt x="334" y="1121"/>
                  </a:lnTo>
                  <a:lnTo>
                    <a:pt x="233" y="1312"/>
                  </a:lnTo>
                  <a:lnTo>
                    <a:pt x="125" y="1498"/>
                  </a:lnTo>
                  <a:lnTo>
                    <a:pt x="0" y="1690"/>
                  </a:lnTo>
                  <a:lnTo>
                    <a:pt x="11" y="1690"/>
                  </a:lnTo>
                  <a:lnTo>
                    <a:pt x="137" y="1498"/>
                  </a:lnTo>
                  <a:lnTo>
                    <a:pt x="245" y="1312"/>
                  </a:lnTo>
                  <a:lnTo>
                    <a:pt x="346" y="1121"/>
                  </a:lnTo>
                  <a:lnTo>
                    <a:pt x="436" y="935"/>
                  </a:lnTo>
                  <a:lnTo>
                    <a:pt x="514" y="749"/>
                  </a:lnTo>
                  <a:lnTo>
                    <a:pt x="585" y="569"/>
                  </a:lnTo>
                  <a:lnTo>
                    <a:pt x="639" y="389"/>
                  </a:lnTo>
                  <a:lnTo>
                    <a:pt x="687" y="209"/>
                  </a:lnTo>
                  <a:lnTo>
                    <a:pt x="705" y="143"/>
                  </a:lnTo>
                  <a:lnTo>
                    <a:pt x="717" y="72"/>
                  </a:lnTo>
                  <a:lnTo>
                    <a:pt x="717" y="72"/>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8196" name="Freeform 4"/>
            <p:cNvSpPr>
              <a:spLocks/>
            </p:cNvSpPr>
            <p:nvPr/>
          </p:nvSpPr>
          <p:spPr bwMode="hidden">
            <a:xfrm>
              <a:off x="5386" y="3794"/>
              <a:ext cx="378" cy="522"/>
            </a:xfrm>
            <a:custGeom>
              <a:avLst/>
              <a:gdLst>
                <a:gd name="T0" fmla="*/ 377 w 377"/>
                <a:gd name="T1" fmla="*/ 0 h 522"/>
                <a:gd name="T2" fmla="*/ 293 w 377"/>
                <a:gd name="T3" fmla="*/ 132 h 522"/>
                <a:gd name="T4" fmla="*/ 204 w 377"/>
                <a:gd name="T5" fmla="*/ 264 h 522"/>
                <a:gd name="T6" fmla="*/ 102 w 377"/>
                <a:gd name="T7" fmla="*/ 396 h 522"/>
                <a:gd name="T8" fmla="*/ 0 w 377"/>
                <a:gd name="T9" fmla="*/ 522 h 522"/>
                <a:gd name="T10" fmla="*/ 12 w 377"/>
                <a:gd name="T11" fmla="*/ 522 h 522"/>
                <a:gd name="T12" fmla="*/ 114 w 377"/>
                <a:gd name="T13" fmla="*/ 402 h 522"/>
                <a:gd name="T14" fmla="*/ 204 w 377"/>
                <a:gd name="T15" fmla="*/ 282 h 522"/>
                <a:gd name="T16" fmla="*/ 377 w 377"/>
                <a:gd name="T17" fmla="*/ 24 h 522"/>
                <a:gd name="T18" fmla="*/ 377 w 377"/>
                <a:gd name="T19" fmla="*/ 0 h 522"/>
                <a:gd name="T20" fmla="*/ 377 w 377"/>
                <a:gd name="T21" fmla="*/ 0 h 5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77" h="522">
                  <a:moveTo>
                    <a:pt x="377" y="0"/>
                  </a:moveTo>
                  <a:lnTo>
                    <a:pt x="293" y="132"/>
                  </a:lnTo>
                  <a:lnTo>
                    <a:pt x="204" y="264"/>
                  </a:lnTo>
                  <a:lnTo>
                    <a:pt x="102" y="396"/>
                  </a:lnTo>
                  <a:lnTo>
                    <a:pt x="0" y="522"/>
                  </a:lnTo>
                  <a:lnTo>
                    <a:pt x="12" y="522"/>
                  </a:lnTo>
                  <a:lnTo>
                    <a:pt x="114" y="402"/>
                  </a:lnTo>
                  <a:lnTo>
                    <a:pt x="204" y="282"/>
                  </a:lnTo>
                  <a:lnTo>
                    <a:pt x="377" y="24"/>
                  </a:lnTo>
                  <a:lnTo>
                    <a:pt x="377" y="0"/>
                  </a:lnTo>
                  <a:lnTo>
                    <a:pt x="377" y="0"/>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8197" name="Freeform 5"/>
            <p:cNvSpPr>
              <a:spLocks/>
            </p:cNvSpPr>
            <p:nvPr/>
          </p:nvSpPr>
          <p:spPr bwMode="hidden">
            <a:xfrm>
              <a:off x="5680" y="4214"/>
              <a:ext cx="84" cy="102"/>
            </a:xfrm>
            <a:custGeom>
              <a:avLst/>
              <a:gdLst>
                <a:gd name="T0" fmla="*/ 0 w 84"/>
                <a:gd name="T1" fmla="*/ 102 h 102"/>
                <a:gd name="T2" fmla="*/ 18 w 84"/>
                <a:gd name="T3" fmla="*/ 102 h 102"/>
                <a:gd name="T4" fmla="*/ 48 w 84"/>
                <a:gd name="T5" fmla="*/ 60 h 102"/>
                <a:gd name="T6" fmla="*/ 84 w 84"/>
                <a:gd name="T7" fmla="*/ 24 h 102"/>
                <a:gd name="T8" fmla="*/ 84 w 84"/>
                <a:gd name="T9" fmla="*/ 0 h 102"/>
                <a:gd name="T10" fmla="*/ 42 w 84"/>
                <a:gd name="T11" fmla="*/ 54 h 102"/>
                <a:gd name="T12" fmla="*/ 0 w 84"/>
                <a:gd name="T13" fmla="*/ 102 h 102"/>
                <a:gd name="T14" fmla="*/ 0 w 84"/>
                <a:gd name="T15" fmla="*/ 102 h 10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4" h="102">
                  <a:moveTo>
                    <a:pt x="0" y="102"/>
                  </a:moveTo>
                  <a:lnTo>
                    <a:pt x="18" y="102"/>
                  </a:lnTo>
                  <a:lnTo>
                    <a:pt x="48" y="60"/>
                  </a:lnTo>
                  <a:lnTo>
                    <a:pt x="84" y="24"/>
                  </a:lnTo>
                  <a:lnTo>
                    <a:pt x="84" y="0"/>
                  </a:lnTo>
                  <a:lnTo>
                    <a:pt x="42" y="54"/>
                  </a:lnTo>
                  <a:lnTo>
                    <a:pt x="0" y="102"/>
                  </a:lnTo>
                  <a:lnTo>
                    <a:pt x="0" y="102"/>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grpSp>
          <p:nvGrpSpPr>
            <p:cNvPr id="1035" name="Group 6"/>
            <p:cNvGrpSpPr>
              <a:grpSpLocks/>
            </p:cNvGrpSpPr>
            <p:nvPr/>
          </p:nvGrpSpPr>
          <p:grpSpPr bwMode="auto">
            <a:xfrm>
              <a:off x="288" y="0"/>
              <a:ext cx="5098" cy="4316"/>
              <a:chOff x="288" y="0"/>
              <a:chExt cx="5098" cy="4316"/>
            </a:xfrm>
          </p:grpSpPr>
          <p:sp>
            <p:nvSpPr>
              <p:cNvPr id="8199" name="Freeform 7"/>
              <p:cNvSpPr>
                <a:spLocks/>
              </p:cNvSpPr>
              <p:nvPr userDrawn="1"/>
            </p:nvSpPr>
            <p:spPr bwMode="hidden">
              <a:xfrm>
                <a:off x="2789" y="0"/>
                <a:ext cx="72" cy="4316"/>
              </a:xfrm>
              <a:custGeom>
                <a:avLst/>
                <a:gdLst>
                  <a:gd name="T0" fmla="*/ 0 w 72"/>
                  <a:gd name="T1" fmla="*/ 0 h 4316"/>
                  <a:gd name="T2" fmla="*/ 60 w 72"/>
                  <a:gd name="T3" fmla="*/ 4316 h 4316"/>
                  <a:gd name="T4" fmla="*/ 72 w 72"/>
                  <a:gd name="T5" fmla="*/ 4316 h 4316"/>
                  <a:gd name="T6" fmla="*/ 12 w 72"/>
                  <a:gd name="T7" fmla="*/ 0 h 4316"/>
                  <a:gd name="T8" fmla="*/ 0 w 72"/>
                  <a:gd name="T9" fmla="*/ 0 h 4316"/>
                  <a:gd name="T10" fmla="*/ 0 w 72"/>
                  <a:gd name="T11" fmla="*/ 0 h 4316"/>
                </a:gdLst>
                <a:ahLst/>
                <a:cxnLst>
                  <a:cxn ang="0">
                    <a:pos x="T0" y="T1"/>
                  </a:cxn>
                  <a:cxn ang="0">
                    <a:pos x="T2" y="T3"/>
                  </a:cxn>
                  <a:cxn ang="0">
                    <a:pos x="T4" y="T5"/>
                  </a:cxn>
                  <a:cxn ang="0">
                    <a:pos x="T6" y="T7"/>
                  </a:cxn>
                  <a:cxn ang="0">
                    <a:pos x="T8" y="T9"/>
                  </a:cxn>
                  <a:cxn ang="0">
                    <a:pos x="T10" y="T11"/>
                  </a:cxn>
                </a:cxnLst>
                <a:rect l="0" t="0" r="r" b="b"/>
                <a:pathLst>
                  <a:path w="72" h="4316">
                    <a:moveTo>
                      <a:pt x="0" y="0"/>
                    </a:moveTo>
                    <a:lnTo>
                      <a:pt x="60" y="4316"/>
                    </a:lnTo>
                    <a:lnTo>
                      <a:pt x="72" y="4316"/>
                    </a:lnTo>
                    <a:lnTo>
                      <a:pt x="12" y="0"/>
                    </a:lnTo>
                    <a:lnTo>
                      <a:pt x="0" y="0"/>
                    </a:lnTo>
                    <a:lnTo>
                      <a:pt x="0" y="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8200" name="Freeform 8"/>
              <p:cNvSpPr>
                <a:spLocks/>
              </p:cNvSpPr>
              <p:nvPr userDrawn="1"/>
            </p:nvSpPr>
            <p:spPr bwMode="hidden">
              <a:xfrm>
                <a:off x="3089" y="0"/>
                <a:ext cx="174" cy="4316"/>
              </a:xfrm>
              <a:custGeom>
                <a:avLst/>
                <a:gdLst>
                  <a:gd name="T0" fmla="*/ 24 w 174"/>
                  <a:gd name="T1" fmla="*/ 0 h 4316"/>
                  <a:gd name="T2" fmla="*/ 12 w 174"/>
                  <a:gd name="T3" fmla="*/ 0 h 4316"/>
                  <a:gd name="T4" fmla="*/ 42 w 174"/>
                  <a:gd name="T5" fmla="*/ 216 h 4316"/>
                  <a:gd name="T6" fmla="*/ 72 w 174"/>
                  <a:gd name="T7" fmla="*/ 444 h 4316"/>
                  <a:gd name="T8" fmla="*/ 96 w 174"/>
                  <a:gd name="T9" fmla="*/ 689 h 4316"/>
                  <a:gd name="T10" fmla="*/ 120 w 174"/>
                  <a:gd name="T11" fmla="*/ 947 h 4316"/>
                  <a:gd name="T12" fmla="*/ 132 w 174"/>
                  <a:gd name="T13" fmla="*/ 1211 h 4316"/>
                  <a:gd name="T14" fmla="*/ 150 w 174"/>
                  <a:gd name="T15" fmla="*/ 1487 h 4316"/>
                  <a:gd name="T16" fmla="*/ 156 w 174"/>
                  <a:gd name="T17" fmla="*/ 1768 h 4316"/>
                  <a:gd name="T18" fmla="*/ 162 w 174"/>
                  <a:gd name="T19" fmla="*/ 2062 h 4316"/>
                  <a:gd name="T20" fmla="*/ 156 w 174"/>
                  <a:gd name="T21" fmla="*/ 2644 h 4316"/>
                  <a:gd name="T22" fmla="*/ 126 w 174"/>
                  <a:gd name="T23" fmla="*/ 3225 h 4316"/>
                  <a:gd name="T24" fmla="*/ 108 w 174"/>
                  <a:gd name="T25" fmla="*/ 3507 h 4316"/>
                  <a:gd name="T26" fmla="*/ 78 w 174"/>
                  <a:gd name="T27" fmla="*/ 3788 h 4316"/>
                  <a:gd name="T28" fmla="*/ 42 w 174"/>
                  <a:gd name="T29" fmla="*/ 4058 h 4316"/>
                  <a:gd name="T30" fmla="*/ 0 w 174"/>
                  <a:gd name="T31" fmla="*/ 4316 h 4316"/>
                  <a:gd name="T32" fmla="*/ 12 w 174"/>
                  <a:gd name="T33" fmla="*/ 4316 h 4316"/>
                  <a:gd name="T34" fmla="*/ 54 w 174"/>
                  <a:gd name="T35" fmla="*/ 4058 h 4316"/>
                  <a:gd name="T36" fmla="*/ 90 w 174"/>
                  <a:gd name="T37" fmla="*/ 3782 h 4316"/>
                  <a:gd name="T38" fmla="*/ 120 w 174"/>
                  <a:gd name="T39" fmla="*/ 3507 h 4316"/>
                  <a:gd name="T40" fmla="*/ 138 w 174"/>
                  <a:gd name="T41" fmla="*/ 3219 h 4316"/>
                  <a:gd name="T42" fmla="*/ 168 w 174"/>
                  <a:gd name="T43" fmla="*/ 2638 h 4316"/>
                  <a:gd name="T44" fmla="*/ 174 w 174"/>
                  <a:gd name="T45" fmla="*/ 2056 h 4316"/>
                  <a:gd name="T46" fmla="*/ 168 w 174"/>
                  <a:gd name="T47" fmla="*/ 1768 h 4316"/>
                  <a:gd name="T48" fmla="*/ 162 w 174"/>
                  <a:gd name="T49" fmla="*/ 1487 h 4316"/>
                  <a:gd name="T50" fmla="*/ 144 w 174"/>
                  <a:gd name="T51" fmla="*/ 1211 h 4316"/>
                  <a:gd name="T52" fmla="*/ 132 w 174"/>
                  <a:gd name="T53" fmla="*/ 941 h 4316"/>
                  <a:gd name="T54" fmla="*/ 108 w 174"/>
                  <a:gd name="T55" fmla="*/ 689 h 4316"/>
                  <a:gd name="T56" fmla="*/ 84 w 174"/>
                  <a:gd name="T57" fmla="*/ 444 h 4316"/>
                  <a:gd name="T58" fmla="*/ 54 w 174"/>
                  <a:gd name="T59" fmla="*/ 216 h 4316"/>
                  <a:gd name="T60" fmla="*/ 24 w 174"/>
                  <a:gd name="T61" fmla="*/ 0 h 4316"/>
                  <a:gd name="T62" fmla="*/ 24 w 174"/>
                  <a:gd name="T63" fmla="*/ 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74" h="4316">
                    <a:moveTo>
                      <a:pt x="24" y="0"/>
                    </a:moveTo>
                    <a:lnTo>
                      <a:pt x="12" y="0"/>
                    </a:lnTo>
                    <a:lnTo>
                      <a:pt x="42" y="216"/>
                    </a:lnTo>
                    <a:lnTo>
                      <a:pt x="72" y="444"/>
                    </a:lnTo>
                    <a:lnTo>
                      <a:pt x="96" y="689"/>
                    </a:lnTo>
                    <a:lnTo>
                      <a:pt x="120" y="947"/>
                    </a:lnTo>
                    <a:lnTo>
                      <a:pt x="132" y="1211"/>
                    </a:lnTo>
                    <a:lnTo>
                      <a:pt x="150" y="1487"/>
                    </a:lnTo>
                    <a:lnTo>
                      <a:pt x="156" y="1768"/>
                    </a:lnTo>
                    <a:lnTo>
                      <a:pt x="162" y="2062"/>
                    </a:lnTo>
                    <a:lnTo>
                      <a:pt x="156" y="2644"/>
                    </a:lnTo>
                    <a:lnTo>
                      <a:pt x="126" y="3225"/>
                    </a:lnTo>
                    <a:lnTo>
                      <a:pt x="108" y="3507"/>
                    </a:lnTo>
                    <a:lnTo>
                      <a:pt x="78" y="3788"/>
                    </a:lnTo>
                    <a:lnTo>
                      <a:pt x="42" y="4058"/>
                    </a:lnTo>
                    <a:lnTo>
                      <a:pt x="0" y="4316"/>
                    </a:lnTo>
                    <a:lnTo>
                      <a:pt x="12" y="4316"/>
                    </a:lnTo>
                    <a:lnTo>
                      <a:pt x="54" y="4058"/>
                    </a:lnTo>
                    <a:lnTo>
                      <a:pt x="90" y="3782"/>
                    </a:lnTo>
                    <a:lnTo>
                      <a:pt x="120" y="3507"/>
                    </a:lnTo>
                    <a:lnTo>
                      <a:pt x="138" y="3219"/>
                    </a:lnTo>
                    <a:lnTo>
                      <a:pt x="168" y="2638"/>
                    </a:lnTo>
                    <a:lnTo>
                      <a:pt x="174" y="2056"/>
                    </a:lnTo>
                    <a:lnTo>
                      <a:pt x="168" y="1768"/>
                    </a:lnTo>
                    <a:lnTo>
                      <a:pt x="162" y="1487"/>
                    </a:lnTo>
                    <a:lnTo>
                      <a:pt x="144" y="1211"/>
                    </a:lnTo>
                    <a:lnTo>
                      <a:pt x="132" y="941"/>
                    </a:lnTo>
                    <a:lnTo>
                      <a:pt x="108" y="689"/>
                    </a:lnTo>
                    <a:lnTo>
                      <a:pt x="84" y="444"/>
                    </a:lnTo>
                    <a:lnTo>
                      <a:pt x="54" y="216"/>
                    </a:lnTo>
                    <a:lnTo>
                      <a:pt x="24" y="0"/>
                    </a:lnTo>
                    <a:lnTo>
                      <a:pt x="24" y="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8201" name="Freeform 9"/>
              <p:cNvSpPr>
                <a:spLocks/>
              </p:cNvSpPr>
              <p:nvPr userDrawn="1"/>
            </p:nvSpPr>
            <p:spPr bwMode="hidden">
              <a:xfrm>
                <a:off x="3358" y="0"/>
                <a:ext cx="337" cy="4316"/>
              </a:xfrm>
              <a:custGeom>
                <a:avLst/>
                <a:gdLst>
                  <a:gd name="T0" fmla="*/ 329 w 335"/>
                  <a:gd name="T1" fmla="*/ 2014 h 4316"/>
                  <a:gd name="T2" fmla="*/ 317 w 335"/>
                  <a:gd name="T3" fmla="*/ 1726 h 4316"/>
                  <a:gd name="T4" fmla="*/ 293 w 335"/>
                  <a:gd name="T5" fmla="*/ 1445 h 4316"/>
                  <a:gd name="T6" fmla="*/ 263 w 335"/>
                  <a:gd name="T7" fmla="*/ 1175 h 4316"/>
                  <a:gd name="T8" fmla="*/ 228 w 335"/>
                  <a:gd name="T9" fmla="*/ 917 h 4316"/>
                  <a:gd name="T10" fmla="*/ 186 w 335"/>
                  <a:gd name="T11" fmla="*/ 665 h 4316"/>
                  <a:gd name="T12" fmla="*/ 132 w 335"/>
                  <a:gd name="T13" fmla="*/ 432 h 4316"/>
                  <a:gd name="T14" fmla="*/ 78 w 335"/>
                  <a:gd name="T15" fmla="*/ 204 h 4316"/>
                  <a:gd name="T16" fmla="*/ 12 w 335"/>
                  <a:gd name="T17" fmla="*/ 0 h 4316"/>
                  <a:gd name="T18" fmla="*/ 0 w 335"/>
                  <a:gd name="T19" fmla="*/ 0 h 4316"/>
                  <a:gd name="T20" fmla="*/ 66 w 335"/>
                  <a:gd name="T21" fmla="*/ 204 h 4316"/>
                  <a:gd name="T22" fmla="*/ 120 w 335"/>
                  <a:gd name="T23" fmla="*/ 432 h 4316"/>
                  <a:gd name="T24" fmla="*/ 174 w 335"/>
                  <a:gd name="T25" fmla="*/ 665 h 4316"/>
                  <a:gd name="T26" fmla="*/ 216 w 335"/>
                  <a:gd name="T27" fmla="*/ 917 h 4316"/>
                  <a:gd name="T28" fmla="*/ 251 w 335"/>
                  <a:gd name="T29" fmla="*/ 1175 h 4316"/>
                  <a:gd name="T30" fmla="*/ 281 w 335"/>
                  <a:gd name="T31" fmla="*/ 1445 h 4316"/>
                  <a:gd name="T32" fmla="*/ 305 w 335"/>
                  <a:gd name="T33" fmla="*/ 1726 h 4316"/>
                  <a:gd name="T34" fmla="*/ 317 w 335"/>
                  <a:gd name="T35" fmla="*/ 2014 h 4316"/>
                  <a:gd name="T36" fmla="*/ 323 w 335"/>
                  <a:gd name="T37" fmla="*/ 2314 h 4316"/>
                  <a:gd name="T38" fmla="*/ 317 w 335"/>
                  <a:gd name="T39" fmla="*/ 2608 h 4316"/>
                  <a:gd name="T40" fmla="*/ 305 w 335"/>
                  <a:gd name="T41" fmla="*/ 2907 h 4316"/>
                  <a:gd name="T42" fmla="*/ 281 w 335"/>
                  <a:gd name="T43" fmla="*/ 3201 h 4316"/>
                  <a:gd name="T44" fmla="*/ 257 w 335"/>
                  <a:gd name="T45" fmla="*/ 3489 h 4316"/>
                  <a:gd name="T46" fmla="*/ 216 w 335"/>
                  <a:gd name="T47" fmla="*/ 3777 h 4316"/>
                  <a:gd name="T48" fmla="*/ 174 w 335"/>
                  <a:gd name="T49" fmla="*/ 4052 h 4316"/>
                  <a:gd name="T50" fmla="*/ 120 w 335"/>
                  <a:gd name="T51" fmla="*/ 4316 h 4316"/>
                  <a:gd name="T52" fmla="*/ 132 w 335"/>
                  <a:gd name="T53" fmla="*/ 4316 h 4316"/>
                  <a:gd name="T54" fmla="*/ 186 w 335"/>
                  <a:gd name="T55" fmla="*/ 4052 h 4316"/>
                  <a:gd name="T56" fmla="*/ 228 w 335"/>
                  <a:gd name="T57" fmla="*/ 3777 h 4316"/>
                  <a:gd name="T58" fmla="*/ 269 w 335"/>
                  <a:gd name="T59" fmla="*/ 3489 h 4316"/>
                  <a:gd name="T60" fmla="*/ 293 w 335"/>
                  <a:gd name="T61" fmla="*/ 3201 h 4316"/>
                  <a:gd name="T62" fmla="*/ 317 w 335"/>
                  <a:gd name="T63" fmla="*/ 2907 h 4316"/>
                  <a:gd name="T64" fmla="*/ 329 w 335"/>
                  <a:gd name="T65" fmla="*/ 2608 h 4316"/>
                  <a:gd name="T66" fmla="*/ 335 w 335"/>
                  <a:gd name="T67" fmla="*/ 2314 h 4316"/>
                  <a:gd name="T68" fmla="*/ 329 w 335"/>
                  <a:gd name="T69" fmla="*/ 2014 h 4316"/>
                  <a:gd name="T70" fmla="*/ 329 w 335"/>
                  <a:gd name="T71" fmla="*/ 2014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335" h="4316">
                    <a:moveTo>
                      <a:pt x="329" y="2014"/>
                    </a:moveTo>
                    <a:lnTo>
                      <a:pt x="317" y="1726"/>
                    </a:lnTo>
                    <a:lnTo>
                      <a:pt x="293" y="1445"/>
                    </a:lnTo>
                    <a:lnTo>
                      <a:pt x="263" y="1175"/>
                    </a:lnTo>
                    <a:lnTo>
                      <a:pt x="228" y="917"/>
                    </a:lnTo>
                    <a:lnTo>
                      <a:pt x="186" y="665"/>
                    </a:lnTo>
                    <a:lnTo>
                      <a:pt x="132" y="432"/>
                    </a:lnTo>
                    <a:lnTo>
                      <a:pt x="78" y="204"/>
                    </a:lnTo>
                    <a:lnTo>
                      <a:pt x="12" y="0"/>
                    </a:lnTo>
                    <a:lnTo>
                      <a:pt x="0" y="0"/>
                    </a:lnTo>
                    <a:lnTo>
                      <a:pt x="66" y="204"/>
                    </a:lnTo>
                    <a:lnTo>
                      <a:pt x="120" y="432"/>
                    </a:lnTo>
                    <a:lnTo>
                      <a:pt x="174" y="665"/>
                    </a:lnTo>
                    <a:lnTo>
                      <a:pt x="216" y="917"/>
                    </a:lnTo>
                    <a:lnTo>
                      <a:pt x="251" y="1175"/>
                    </a:lnTo>
                    <a:lnTo>
                      <a:pt x="281" y="1445"/>
                    </a:lnTo>
                    <a:lnTo>
                      <a:pt x="305" y="1726"/>
                    </a:lnTo>
                    <a:lnTo>
                      <a:pt x="317" y="2014"/>
                    </a:lnTo>
                    <a:lnTo>
                      <a:pt x="323" y="2314"/>
                    </a:lnTo>
                    <a:lnTo>
                      <a:pt x="317" y="2608"/>
                    </a:lnTo>
                    <a:lnTo>
                      <a:pt x="305" y="2907"/>
                    </a:lnTo>
                    <a:lnTo>
                      <a:pt x="281" y="3201"/>
                    </a:lnTo>
                    <a:lnTo>
                      <a:pt x="257" y="3489"/>
                    </a:lnTo>
                    <a:lnTo>
                      <a:pt x="216" y="3777"/>
                    </a:lnTo>
                    <a:lnTo>
                      <a:pt x="174" y="4052"/>
                    </a:lnTo>
                    <a:lnTo>
                      <a:pt x="120" y="4316"/>
                    </a:lnTo>
                    <a:lnTo>
                      <a:pt x="132" y="4316"/>
                    </a:lnTo>
                    <a:lnTo>
                      <a:pt x="186" y="4052"/>
                    </a:lnTo>
                    <a:lnTo>
                      <a:pt x="228" y="3777"/>
                    </a:lnTo>
                    <a:lnTo>
                      <a:pt x="269" y="3489"/>
                    </a:lnTo>
                    <a:lnTo>
                      <a:pt x="293" y="3201"/>
                    </a:lnTo>
                    <a:lnTo>
                      <a:pt x="317" y="2907"/>
                    </a:lnTo>
                    <a:lnTo>
                      <a:pt x="329" y="2608"/>
                    </a:lnTo>
                    <a:lnTo>
                      <a:pt x="335" y="2314"/>
                    </a:lnTo>
                    <a:lnTo>
                      <a:pt x="329" y="2014"/>
                    </a:lnTo>
                    <a:lnTo>
                      <a:pt x="329" y="2014"/>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8202" name="Freeform 10"/>
              <p:cNvSpPr>
                <a:spLocks/>
              </p:cNvSpPr>
              <p:nvPr userDrawn="1"/>
            </p:nvSpPr>
            <p:spPr bwMode="hidden">
              <a:xfrm>
                <a:off x="3676" y="0"/>
                <a:ext cx="427" cy="4316"/>
              </a:xfrm>
              <a:custGeom>
                <a:avLst/>
                <a:gdLst>
                  <a:gd name="T0" fmla="*/ 413 w 425"/>
                  <a:gd name="T1" fmla="*/ 1924 h 4316"/>
                  <a:gd name="T2" fmla="*/ 395 w 425"/>
                  <a:gd name="T3" fmla="*/ 1690 h 4316"/>
                  <a:gd name="T4" fmla="*/ 365 w 425"/>
                  <a:gd name="T5" fmla="*/ 1457 h 4316"/>
                  <a:gd name="T6" fmla="*/ 329 w 425"/>
                  <a:gd name="T7" fmla="*/ 1229 h 4316"/>
                  <a:gd name="T8" fmla="*/ 281 w 425"/>
                  <a:gd name="T9" fmla="*/ 1001 h 4316"/>
                  <a:gd name="T10" fmla="*/ 227 w 425"/>
                  <a:gd name="T11" fmla="*/ 761 h 4316"/>
                  <a:gd name="T12" fmla="*/ 162 w 425"/>
                  <a:gd name="T13" fmla="*/ 522 h 4316"/>
                  <a:gd name="T14" fmla="*/ 90 w 425"/>
                  <a:gd name="T15" fmla="*/ 270 h 4316"/>
                  <a:gd name="T16" fmla="*/ 12 w 425"/>
                  <a:gd name="T17" fmla="*/ 0 h 4316"/>
                  <a:gd name="T18" fmla="*/ 0 w 425"/>
                  <a:gd name="T19" fmla="*/ 0 h 4316"/>
                  <a:gd name="T20" fmla="*/ 84 w 425"/>
                  <a:gd name="T21" fmla="*/ 270 h 4316"/>
                  <a:gd name="T22" fmla="*/ 156 w 425"/>
                  <a:gd name="T23" fmla="*/ 522 h 4316"/>
                  <a:gd name="T24" fmla="*/ 216 w 425"/>
                  <a:gd name="T25" fmla="*/ 767 h 4316"/>
                  <a:gd name="T26" fmla="*/ 275 w 425"/>
                  <a:gd name="T27" fmla="*/ 1001 h 4316"/>
                  <a:gd name="T28" fmla="*/ 317 w 425"/>
                  <a:gd name="T29" fmla="*/ 1235 h 4316"/>
                  <a:gd name="T30" fmla="*/ 353 w 425"/>
                  <a:gd name="T31" fmla="*/ 1463 h 4316"/>
                  <a:gd name="T32" fmla="*/ 383 w 425"/>
                  <a:gd name="T33" fmla="*/ 1690 h 4316"/>
                  <a:gd name="T34" fmla="*/ 401 w 425"/>
                  <a:gd name="T35" fmla="*/ 1924 h 4316"/>
                  <a:gd name="T36" fmla="*/ 413 w 425"/>
                  <a:gd name="T37" fmla="*/ 2188 h 4316"/>
                  <a:gd name="T38" fmla="*/ 407 w 425"/>
                  <a:gd name="T39" fmla="*/ 2458 h 4316"/>
                  <a:gd name="T40" fmla="*/ 395 w 425"/>
                  <a:gd name="T41" fmla="*/ 2733 h 4316"/>
                  <a:gd name="T42" fmla="*/ 365 w 425"/>
                  <a:gd name="T43" fmla="*/ 3021 h 4316"/>
                  <a:gd name="T44" fmla="*/ 329 w 425"/>
                  <a:gd name="T45" fmla="*/ 3321 h 4316"/>
                  <a:gd name="T46" fmla="*/ 275 w 425"/>
                  <a:gd name="T47" fmla="*/ 3639 h 4316"/>
                  <a:gd name="T48" fmla="*/ 204 w 425"/>
                  <a:gd name="T49" fmla="*/ 3968 h 4316"/>
                  <a:gd name="T50" fmla="*/ 126 w 425"/>
                  <a:gd name="T51" fmla="*/ 4316 h 4316"/>
                  <a:gd name="T52" fmla="*/ 138 w 425"/>
                  <a:gd name="T53" fmla="*/ 4316 h 4316"/>
                  <a:gd name="T54" fmla="*/ 216 w 425"/>
                  <a:gd name="T55" fmla="*/ 3968 h 4316"/>
                  <a:gd name="T56" fmla="*/ 287 w 425"/>
                  <a:gd name="T57" fmla="*/ 3639 h 4316"/>
                  <a:gd name="T58" fmla="*/ 341 w 425"/>
                  <a:gd name="T59" fmla="*/ 3321 h 4316"/>
                  <a:gd name="T60" fmla="*/ 377 w 425"/>
                  <a:gd name="T61" fmla="*/ 3021 h 4316"/>
                  <a:gd name="T62" fmla="*/ 407 w 425"/>
                  <a:gd name="T63" fmla="*/ 2733 h 4316"/>
                  <a:gd name="T64" fmla="*/ 419 w 425"/>
                  <a:gd name="T65" fmla="*/ 2458 h 4316"/>
                  <a:gd name="T66" fmla="*/ 425 w 425"/>
                  <a:gd name="T67" fmla="*/ 2188 h 4316"/>
                  <a:gd name="T68" fmla="*/ 413 w 425"/>
                  <a:gd name="T69" fmla="*/ 1924 h 4316"/>
                  <a:gd name="T70" fmla="*/ 413 w 425"/>
                  <a:gd name="T71" fmla="*/ 1924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25" h="4316">
                    <a:moveTo>
                      <a:pt x="413" y="1924"/>
                    </a:moveTo>
                    <a:lnTo>
                      <a:pt x="395" y="1690"/>
                    </a:lnTo>
                    <a:lnTo>
                      <a:pt x="365" y="1457"/>
                    </a:lnTo>
                    <a:lnTo>
                      <a:pt x="329" y="1229"/>
                    </a:lnTo>
                    <a:lnTo>
                      <a:pt x="281" y="1001"/>
                    </a:lnTo>
                    <a:lnTo>
                      <a:pt x="227" y="761"/>
                    </a:lnTo>
                    <a:lnTo>
                      <a:pt x="162" y="522"/>
                    </a:lnTo>
                    <a:lnTo>
                      <a:pt x="90" y="270"/>
                    </a:lnTo>
                    <a:lnTo>
                      <a:pt x="12" y="0"/>
                    </a:lnTo>
                    <a:lnTo>
                      <a:pt x="0" y="0"/>
                    </a:lnTo>
                    <a:lnTo>
                      <a:pt x="84" y="270"/>
                    </a:lnTo>
                    <a:lnTo>
                      <a:pt x="156" y="522"/>
                    </a:lnTo>
                    <a:lnTo>
                      <a:pt x="216" y="767"/>
                    </a:lnTo>
                    <a:lnTo>
                      <a:pt x="275" y="1001"/>
                    </a:lnTo>
                    <a:lnTo>
                      <a:pt x="317" y="1235"/>
                    </a:lnTo>
                    <a:lnTo>
                      <a:pt x="353" y="1463"/>
                    </a:lnTo>
                    <a:lnTo>
                      <a:pt x="383" y="1690"/>
                    </a:lnTo>
                    <a:lnTo>
                      <a:pt x="401" y="1924"/>
                    </a:lnTo>
                    <a:lnTo>
                      <a:pt x="413" y="2188"/>
                    </a:lnTo>
                    <a:lnTo>
                      <a:pt x="407" y="2458"/>
                    </a:lnTo>
                    <a:lnTo>
                      <a:pt x="395" y="2733"/>
                    </a:lnTo>
                    <a:lnTo>
                      <a:pt x="365" y="3021"/>
                    </a:lnTo>
                    <a:lnTo>
                      <a:pt x="329" y="3321"/>
                    </a:lnTo>
                    <a:lnTo>
                      <a:pt x="275" y="3639"/>
                    </a:lnTo>
                    <a:lnTo>
                      <a:pt x="204" y="3968"/>
                    </a:lnTo>
                    <a:lnTo>
                      <a:pt x="126" y="4316"/>
                    </a:lnTo>
                    <a:lnTo>
                      <a:pt x="138" y="4316"/>
                    </a:lnTo>
                    <a:lnTo>
                      <a:pt x="216" y="3968"/>
                    </a:lnTo>
                    <a:lnTo>
                      <a:pt x="287" y="3639"/>
                    </a:lnTo>
                    <a:lnTo>
                      <a:pt x="341" y="3321"/>
                    </a:lnTo>
                    <a:lnTo>
                      <a:pt x="377" y="3021"/>
                    </a:lnTo>
                    <a:lnTo>
                      <a:pt x="407" y="2733"/>
                    </a:lnTo>
                    <a:lnTo>
                      <a:pt x="419" y="2458"/>
                    </a:lnTo>
                    <a:lnTo>
                      <a:pt x="425" y="2188"/>
                    </a:lnTo>
                    <a:lnTo>
                      <a:pt x="413" y="1924"/>
                    </a:lnTo>
                    <a:lnTo>
                      <a:pt x="413" y="1924"/>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8203" name="Freeform 11"/>
              <p:cNvSpPr>
                <a:spLocks/>
              </p:cNvSpPr>
              <p:nvPr userDrawn="1"/>
            </p:nvSpPr>
            <p:spPr bwMode="hidden">
              <a:xfrm>
                <a:off x="3946" y="0"/>
                <a:ext cx="558" cy="4316"/>
              </a:xfrm>
              <a:custGeom>
                <a:avLst/>
                <a:gdLst>
                  <a:gd name="T0" fmla="*/ 556 w 556"/>
                  <a:gd name="T1" fmla="*/ 2020 h 4316"/>
                  <a:gd name="T2" fmla="*/ 538 w 556"/>
                  <a:gd name="T3" fmla="*/ 1732 h 4316"/>
                  <a:gd name="T4" fmla="*/ 503 w 556"/>
                  <a:gd name="T5" fmla="*/ 1445 h 4316"/>
                  <a:gd name="T6" fmla="*/ 455 w 556"/>
                  <a:gd name="T7" fmla="*/ 1175 h 4316"/>
                  <a:gd name="T8" fmla="*/ 395 w 556"/>
                  <a:gd name="T9" fmla="*/ 911 h 4316"/>
                  <a:gd name="T10" fmla="*/ 317 w 556"/>
                  <a:gd name="T11" fmla="*/ 659 h 4316"/>
                  <a:gd name="T12" fmla="*/ 228 w 556"/>
                  <a:gd name="T13" fmla="*/ 426 h 4316"/>
                  <a:gd name="T14" fmla="*/ 126 w 556"/>
                  <a:gd name="T15" fmla="*/ 204 h 4316"/>
                  <a:gd name="T16" fmla="*/ 12 w 556"/>
                  <a:gd name="T17" fmla="*/ 0 h 4316"/>
                  <a:gd name="T18" fmla="*/ 0 w 556"/>
                  <a:gd name="T19" fmla="*/ 0 h 4316"/>
                  <a:gd name="T20" fmla="*/ 114 w 556"/>
                  <a:gd name="T21" fmla="*/ 204 h 4316"/>
                  <a:gd name="T22" fmla="*/ 216 w 556"/>
                  <a:gd name="T23" fmla="*/ 426 h 4316"/>
                  <a:gd name="T24" fmla="*/ 305 w 556"/>
                  <a:gd name="T25" fmla="*/ 659 h 4316"/>
                  <a:gd name="T26" fmla="*/ 383 w 556"/>
                  <a:gd name="T27" fmla="*/ 911 h 4316"/>
                  <a:gd name="T28" fmla="*/ 443 w 556"/>
                  <a:gd name="T29" fmla="*/ 1175 h 4316"/>
                  <a:gd name="T30" fmla="*/ 491 w 556"/>
                  <a:gd name="T31" fmla="*/ 1445 h 4316"/>
                  <a:gd name="T32" fmla="*/ 526 w 556"/>
                  <a:gd name="T33" fmla="*/ 1732 h 4316"/>
                  <a:gd name="T34" fmla="*/ 544 w 556"/>
                  <a:gd name="T35" fmla="*/ 2020 h 4316"/>
                  <a:gd name="T36" fmla="*/ 544 w 556"/>
                  <a:gd name="T37" fmla="*/ 2326 h 4316"/>
                  <a:gd name="T38" fmla="*/ 532 w 556"/>
                  <a:gd name="T39" fmla="*/ 2632 h 4316"/>
                  <a:gd name="T40" fmla="*/ 503 w 556"/>
                  <a:gd name="T41" fmla="*/ 2931 h 4316"/>
                  <a:gd name="T42" fmla="*/ 455 w 556"/>
                  <a:gd name="T43" fmla="*/ 3225 h 4316"/>
                  <a:gd name="T44" fmla="*/ 389 w 556"/>
                  <a:gd name="T45" fmla="*/ 3513 h 4316"/>
                  <a:gd name="T46" fmla="*/ 311 w 556"/>
                  <a:gd name="T47" fmla="*/ 3788 h 4316"/>
                  <a:gd name="T48" fmla="*/ 216 w 556"/>
                  <a:gd name="T49" fmla="*/ 4058 h 4316"/>
                  <a:gd name="T50" fmla="*/ 102 w 556"/>
                  <a:gd name="T51" fmla="*/ 4316 h 4316"/>
                  <a:gd name="T52" fmla="*/ 114 w 556"/>
                  <a:gd name="T53" fmla="*/ 4316 h 4316"/>
                  <a:gd name="T54" fmla="*/ 228 w 556"/>
                  <a:gd name="T55" fmla="*/ 4058 h 4316"/>
                  <a:gd name="T56" fmla="*/ 323 w 556"/>
                  <a:gd name="T57" fmla="*/ 3788 h 4316"/>
                  <a:gd name="T58" fmla="*/ 401 w 556"/>
                  <a:gd name="T59" fmla="*/ 3513 h 4316"/>
                  <a:gd name="T60" fmla="*/ 467 w 556"/>
                  <a:gd name="T61" fmla="*/ 3225 h 4316"/>
                  <a:gd name="T62" fmla="*/ 515 w 556"/>
                  <a:gd name="T63" fmla="*/ 2931 h 4316"/>
                  <a:gd name="T64" fmla="*/ 544 w 556"/>
                  <a:gd name="T65" fmla="*/ 2632 h 4316"/>
                  <a:gd name="T66" fmla="*/ 556 w 556"/>
                  <a:gd name="T67" fmla="*/ 2326 h 4316"/>
                  <a:gd name="T68" fmla="*/ 556 w 556"/>
                  <a:gd name="T69" fmla="*/ 2020 h 4316"/>
                  <a:gd name="T70" fmla="*/ 556 w 556"/>
                  <a:gd name="T71" fmla="*/ 202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56" h="4316">
                    <a:moveTo>
                      <a:pt x="556" y="2020"/>
                    </a:moveTo>
                    <a:lnTo>
                      <a:pt x="538" y="1732"/>
                    </a:lnTo>
                    <a:lnTo>
                      <a:pt x="503" y="1445"/>
                    </a:lnTo>
                    <a:lnTo>
                      <a:pt x="455" y="1175"/>
                    </a:lnTo>
                    <a:lnTo>
                      <a:pt x="395" y="911"/>
                    </a:lnTo>
                    <a:lnTo>
                      <a:pt x="317" y="659"/>
                    </a:lnTo>
                    <a:lnTo>
                      <a:pt x="228" y="426"/>
                    </a:lnTo>
                    <a:lnTo>
                      <a:pt x="126" y="204"/>
                    </a:lnTo>
                    <a:lnTo>
                      <a:pt x="12" y="0"/>
                    </a:lnTo>
                    <a:lnTo>
                      <a:pt x="0" y="0"/>
                    </a:lnTo>
                    <a:lnTo>
                      <a:pt x="114" y="204"/>
                    </a:lnTo>
                    <a:lnTo>
                      <a:pt x="216" y="426"/>
                    </a:lnTo>
                    <a:lnTo>
                      <a:pt x="305" y="659"/>
                    </a:lnTo>
                    <a:lnTo>
                      <a:pt x="383" y="911"/>
                    </a:lnTo>
                    <a:lnTo>
                      <a:pt x="443" y="1175"/>
                    </a:lnTo>
                    <a:lnTo>
                      <a:pt x="491" y="1445"/>
                    </a:lnTo>
                    <a:lnTo>
                      <a:pt x="526" y="1732"/>
                    </a:lnTo>
                    <a:lnTo>
                      <a:pt x="544" y="2020"/>
                    </a:lnTo>
                    <a:lnTo>
                      <a:pt x="544" y="2326"/>
                    </a:lnTo>
                    <a:lnTo>
                      <a:pt x="532" y="2632"/>
                    </a:lnTo>
                    <a:lnTo>
                      <a:pt x="503" y="2931"/>
                    </a:lnTo>
                    <a:lnTo>
                      <a:pt x="455" y="3225"/>
                    </a:lnTo>
                    <a:lnTo>
                      <a:pt x="389" y="3513"/>
                    </a:lnTo>
                    <a:lnTo>
                      <a:pt x="311" y="3788"/>
                    </a:lnTo>
                    <a:lnTo>
                      <a:pt x="216" y="4058"/>
                    </a:lnTo>
                    <a:lnTo>
                      <a:pt x="102" y="4316"/>
                    </a:lnTo>
                    <a:lnTo>
                      <a:pt x="114" y="4316"/>
                    </a:lnTo>
                    <a:lnTo>
                      <a:pt x="228" y="4058"/>
                    </a:lnTo>
                    <a:lnTo>
                      <a:pt x="323" y="3788"/>
                    </a:lnTo>
                    <a:lnTo>
                      <a:pt x="401" y="3513"/>
                    </a:lnTo>
                    <a:lnTo>
                      <a:pt x="467" y="3225"/>
                    </a:lnTo>
                    <a:lnTo>
                      <a:pt x="515" y="2931"/>
                    </a:lnTo>
                    <a:lnTo>
                      <a:pt x="544" y="2632"/>
                    </a:lnTo>
                    <a:lnTo>
                      <a:pt x="556" y="2326"/>
                    </a:lnTo>
                    <a:lnTo>
                      <a:pt x="556" y="2020"/>
                    </a:lnTo>
                    <a:lnTo>
                      <a:pt x="556" y="202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8204" name="Freeform 12"/>
              <p:cNvSpPr>
                <a:spLocks/>
              </p:cNvSpPr>
              <p:nvPr userDrawn="1"/>
            </p:nvSpPr>
            <p:spPr bwMode="hidden">
              <a:xfrm>
                <a:off x="4246" y="0"/>
                <a:ext cx="690" cy="4316"/>
              </a:xfrm>
              <a:custGeom>
                <a:avLst/>
                <a:gdLst>
                  <a:gd name="T0" fmla="*/ 688 w 688"/>
                  <a:gd name="T1" fmla="*/ 2086 h 4316"/>
                  <a:gd name="T2" fmla="*/ 670 w 688"/>
                  <a:gd name="T3" fmla="*/ 1810 h 4316"/>
                  <a:gd name="T4" fmla="*/ 634 w 688"/>
                  <a:gd name="T5" fmla="*/ 1541 h 4316"/>
                  <a:gd name="T6" fmla="*/ 574 w 688"/>
                  <a:gd name="T7" fmla="*/ 1271 h 4316"/>
                  <a:gd name="T8" fmla="*/ 497 w 688"/>
                  <a:gd name="T9" fmla="*/ 1007 h 4316"/>
                  <a:gd name="T10" fmla="*/ 401 w 688"/>
                  <a:gd name="T11" fmla="*/ 749 h 4316"/>
                  <a:gd name="T12" fmla="*/ 293 w 688"/>
                  <a:gd name="T13" fmla="*/ 492 h 4316"/>
                  <a:gd name="T14" fmla="*/ 162 w 688"/>
                  <a:gd name="T15" fmla="*/ 240 h 4316"/>
                  <a:gd name="T16" fmla="*/ 12 w 688"/>
                  <a:gd name="T17" fmla="*/ 0 h 4316"/>
                  <a:gd name="T18" fmla="*/ 0 w 688"/>
                  <a:gd name="T19" fmla="*/ 0 h 4316"/>
                  <a:gd name="T20" fmla="*/ 150 w 688"/>
                  <a:gd name="T21" fmla="*/ 240 h 4316"/>
                  <a:gd name="T22" fmla="*/ 281 w 688"/>
                  <a:gd name="T23" fmla="*/ 492 h 4316"/>
                  <a:gd name="T24" fmla="*/ 389 w 688"/>
                  <a:gd name="T25" fmla="*/ 749 h 4316"/>
                  <a:gd name="T26" fmla="*/ 485 w 688"/>
                  <a:gd name="T27" fmla="*/ 1007 h 4316"/>
                  <a:gd name="T28" fmla="*/ 562 w 688"/>
                  <a:gd name="T29" fmla="*/ 1271 h 4316"/>
                  <a:gd name="T30" fmla="*/ 622 w 688"/>
                  <a:gd name="T31" fmla="*/ 1541 h 4316"/>
                  <a:gd name="T32" fmla="*/ 658 w 688"/>
                  <a:gd name="T33" fmla="*/ 1810 h 4316"/>
                  <a:gd name="T34" fmla="*/ 676 w 688"/>
                  <a:gd name="T35" fmla="*/ 2086 h 4316"/>
                  <a:gd name="T36" fmla="*/ 676 w 688"/>
                  <a:gd name="T37" fmla="*/ 2368 h 4316"/>
                  <a:gd name="T38" fmla="*/ 658 w 688"/>
                  <a:gd name="T39" fmla="*/ 2650 h 4316"/>
                  <a:gd name="T40" fmla="*/ 616 w 688"/>
                  <a:gd name="T41" fmla="*/ 2931 h 4316"/>
                  <a:gd name="T42" fmla="*/ 556 w 688"/>
                  <a:gd name="T43" fmla="*/ 3213 h 4316"/>
                  <a:gd name="T44" fmla="*/ 473 w 688"/>
                  <a:gd name="T45" fmla="*/ 3495 h 4316"/>
                  <a:gd name="T46" fmla="*/ 371 w 688"/>
                  <a:gd name="T47" fmla="*/ 3777 h 4316"/>
                  <a:gd name="T48" fmla="*/ 251 w 688"/>
                  <a:gd name="T49" fmla="*/ 4046 h 4316"/>
                  <a:gd name="T50" fmla="*/ 114 w 688"/>
                  <a:gd name="T51" fmla="*/ 4316 h 4316"/>
                  <a:gd name="T52" fmla="*/ 126 w 688"/>
                  <a:gd name="T53" fmla="*/ 4316 h 4316"/>
                  <a:gd name="T54" fmla="*/ 263 w 688"/>
                  <a:gd name="T55" fmla="*/ 4046 h 4316"/>
                  <a:gd name="T56" fmla="*/ 383 w 688"/>
                  <a:gd name="T57" fmla="*/ 3777 h 4316"/>
                  <a:gd name="T58" fmla="*/ 485 w 688"/>
                  <a:gd name="T59" fmla="*/ 3495 h 4316"/>
                  <a:gd name="T60" fmla="*/ 568 w 688"/>
                  <a:gd name="T61" fmla="*/ 3219 h 4316"/>
                  <a:gd name="T62" fmla="*/ 628 w 688"/>
                  <a:gd name="T63" fmla="*/ 2937 h 4316"/>
                  <a:gd name="T64" fmla="*/ 670 w 688"/>
                  <a:gd name="T65" fmla="*/ 2656 h 4316"/>
                  <a:gd name="T66" fmla="*/ 688 w 688"/>
                  <a:gd name="T67" fmla="*/ 2368 h 4316"/>
                  <a:gd name="T68" fmla="*/ 688 w 688"/>
                  <a:gd name="T69" fmla="*/ 2086 h 4316"/>
                  <a:gd name="T70" fmla="*/ 688 w 688"/>
                  <a:gd name="T71" fmla="*/ 2086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688" h="4316">
                    <a:moveTo>
                      <a:pt x="688" y="2086"/>
                    </a:moveTo>
                    <a:lnTo>
                      <a:pt x="670" y="1810"/>
                    </a:lnTo>
                    <a:lnTo>
                      <a:pt x="634" y="1541"/>
                    </a:lnTo>
                    <a:lnTo>
                      <a:pt x="574" y="1271"/>
                    </a:lnTo>
                    <a:lnTo>
                      <a:pt x="497" y="1007"/>
                    </a:lnTo>
                    <a:lnTo>
                      <a:pt x="401" y="749"/>
                    </a:lnTo>
                    <a:lnTo>
                      <a:pt x="293" y="492"/>
                    </a:lnTo>
                    <a:lnTo>
                      <a:pt x="162" y="240"/>
                    </a:lnTo>
                    <a:lnTo>
                      <a:pt x="12" y="0"/>
                    </a:lnTo>
                    <a:lnTo>
                      <a:pt x="0" y="0"/>
                    </a:lnTo>
                    <a:lnTo>
                      <a:pt x="150" y="240"/>
                    </a:lnTo>
                    <a:lnTo>
                      <a:pt x="281" y="492"/>
                    </a:lnTo>
                    <a:lnTo>
                      <a:pt x="389" y="749"/>
                    </a:lnTo>
                    <a:lnTo>
                      <a:pt x="485" y="1007"/>
                    </a:lnTo>
                    <a:lnTo>
                      <a:pt x="562" y="1271"/>
                    </a:lnTo>
                    <a:lnTo>
                      <a:pt x="622" y="1541"/>
                    </a:lnTo>
                    <a:lnTo>
                      <a:pt x="658" y="1810"/>
                    </a:lnTo>
                    <a:lnTo>
                      <a:pt x="676" y="2086"/>
                    </a:lnTo>
                    <a:lnTo>
                      <a:pt x="676" y="2368"/>
                    </a:lnTo>
                    <a:lnTo>
                      <a:pt x="658" y="2650"/>
                    </a:lnTo>
                    <a:lnTo>
                      <a:pt x="616" y="2931"/>
                    </a:lnTo>
                    <a:lnTo>
                      <a:pt x="556" y="3213"/>
                    </a:lnTo>
                    <a:lnTo>
                      <a:pt x="473" y="3495"/>
                    </a:lnTo>
                    <a:lnTo>
                      <a:pt x="371" y="3777"/>
                    </a:lnTo>
                    <a:lnTo>
                      <a:pt x="251" y="4046"/>
                    </a:lnTo>
                    <a:lnTo>
                      <a:pt x="114" y="4316"/>
                    </a:lnTo>
                    <a:lnTo>
                      <a:pt x="126" y="4316"/>
                    </a:lnTo>
                    <a:lnTo>
                      <a:pt x="263" y="4046"/>
                    </a:lnTo>
                    <a:lnTo>
                      <a:pt x="383" y="3777"/>
                    </a:lnTo>
                    <a:lnTo>
                      <a:pt x="485" y="3495"/>
                    </a:lnTo>
                    <a:lnTo>
                      <a:pt x="568" y="3219"/>
                    </a:lnTo>
                    <a:lnTo>
                      <a:pt x="628" y="2937"/>
                    </a:lnTo>
                    <a:lnTo>
                      <a:pt x="670" y="2656"/>
                    </a:lnTo>
                    <a:lnTo>
                      <a:pt x="688" y="2368"/>
                    </a:lnTo>
                    <a:lnTo>
                      <a:pt x="688" y="2086"/>
                    </a:lnTo>
                    <a:lnTo>
                      <a:pt x="688" y="2086"/>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8205" name="Freeform 13"/>
              <p:cNvSpPr>
                <a:spLocks/>
              </p:cNvSpPr>
              <p:nvPr userDrawn="1"/>
            </p:nvSpPr>
            <p:spPr bwMode="hidden">
              <a:xfrm>
                <a:off x="4522" y="0"/>
                <a:ext cx="864" cy="4316"/>
              </a:xfrm>
              <a:custGeom>
                <a:avLst/>
                <a:gdLst>
                  <a:gd name="T0" fmla="*/ 855 w 861"/>
                  <a:gd name="T1" fmla="*/ 2128 h 4316"/>
                  <a:gd name="T2" fmla="*/ 831 w 861"/>
                  <a:gd name="T3" fmla="*/ 1834 h 4316"/>
                  <a:gd name="T4" fmla="*/ 808 w 861"/>
                  <a:gd name="T5" fmla="*/ 1684 h 4316"/>
                  <a:gd name="T6" fmla="*/ 784 w 861"/>
                  <a:gd name="T7" fmla="*/ 1541 h 4316"/>
                  <a:gd name="T8" fmla="*/ 748 w 861"/>
                  <a:gd name="T9" fmla="*/ 1397 h 4316"/>
                  <a:gd name="T10" fmla="*/ 712 w 861"/>
                  <a:gd name="T11" fmla="*/ 1253 h 4316"/>
                  <a:gd name="T12" fmla="*/ 664 w 861"/>
                  <a:gd name="T13" fmla="*/ 1115 h 4316"/>
                  <a:gd name="T14" fmla="*/ 610 w 861"/>
                  <a:gd name="T15" fmla="*/ 977 h 4316"/>
                  <a:gd name="T16" fmla="*/ 491 w 861"/>
                  <a:gd name="T17" fmla="*/ 719 h 4316"/>
                  <a:gd name="T18" fmla="*/ 353 w 861"/>
                  <a:gd name="T19" fmla="*/ 468 h 4316"/>
                  <a:gd name="T20" fmla="*/ 192 w 861"/>
                  <a:gd name="T21" fmla="*/ 228 h 4316"/>
                  <a:gd name="T22" fmla="*/ 12 w 861"/>
                  <a:gd name="T23" fmla="*/ 0 h 4316"/>
                  <a:gd name="T24" fmla="*/ 0 w 861"/>
                  <a:gd name="T25" fmla="*/ 0 h 4316"/>
                  <a:gd name="T26" fmla="*/ 180 w 861"/>
                  <a:gd name="T27" fmla="*/ 228 h 4316"/>
                  <a:gd name="T28" fmla="*/ 341 w 861"/>
                  <a:gd name="T29" fmla="*/ 468 h 4316"/>
                  <a:gd name="T30" fmla="*/ 479 w 861"/>
                  <a:gd name="T31" fmla="*/ 719 h 4316"/>
                  <a:gd name="T32" fmla="*/ 598 w 861"/>
                  <a:gd name="T33" fmla="*/ 983 h 4316"/>
                  <a:gd name="T34" fmla="*/ 652 w 861"/>
                  <a:gd name="T35" fmla="*/ 1121 h 4316"/>
                  <a:gd name="T36" fmla="*/ 700 w 861"/>
                  <a:gd name="T37" fmla="*/ 1259 h 4316"/>
                  <a:gd name="T38" fmla="*/ 736 w 861"/>
                  <a:gd name="T39" fmla="*/ 1403 h 4316"/>
                  <a:gd name="T40" fmla="*/ 772 w 861"/>
                  <a:gd name="T41" fmla="*/ 1547 h 4316"/>
                  <a:gd name="T42" fmla="*/ 802 w 861"/>
                  <a:gd name="T43" fmla="*/ 1690 h 4316"/>
                  <a:gd name="T44" fmla="*/ 819 w 861"/>
                  <a:gd name="T45" fmla="*/ 1834 h 4316"/>
                  <a:gd name="T46" fmla="*/ 837 w 861"/>
                  <a:gd name="T47" fmla="*/ 1984 h 4316"/>
                  <a:gd name="T48" fmla="*/ 843 w 861"/>
                  <a:gd name="T49" fmla="*/ 2128 h 4316"/>
                  <a:gd name="T50" fmla="*/ 849 w 861"/>
                  <a:gd name="T51" fmla="*/ 2278 h 4316"/>
                  <a:gd name="T52" fmla="*/ 843 w 861"/>
                  <a:gd name="T53" fmla="*/ 2428 h 4316"/>
                  <a:gd name="T54" fmla="*/ 831 w 861"/>
                  <a:gd name="T55" fmla="*/ 2572 h 4316"/>
                  <a:gd name="T56" fmla="*/ 819 w 861"/>
                  <a:gd name="T57" fmla="*/ 2721 h 4316"/>
                  <a:gd name="T58" fmla="*/ 796 w 861"/>
                  <a:gd name="T59" fmla="*/ 2865 h 4316"/>
                  <a:gd name="T60" fmla="*/ 766 w 861"/>
                  <a:gd name="T61" fmla="*/ 3015 h 4316"/>
                  <a:gd name="T62" fmla="*/ 724 w 861"/>
                  <a:gd name="T63" fmla="*/ 3159 h 4316"/>
                  <a:gd name="T64" fmla="*/ 682 w 861"/>
                  <a:gd name="T65" fmla="*/ 3303 h 4316"/>
                  <a:gd name="T66" fmla="*/ 586 w 861"/>
                  <a:gd name="T67" fmla="*/ 3567 h 4316"/>
                  <a:gd name="T68" fmla="*/ 473 w 861"/>
                  <a:gd name="T69" fmla="*/ 3824 h 4316"/>
                  <a:gd name="T70" fmla="*/ 335 w 861"/>
                  <a:gd name="T71" fmla="*/ 4076 h 4316"/>
                  <a:gd name="T72" fmla="*/ 180 w 861"/>
                  <a:gd name="T73" fmla="*/ 4316 h 4316"/>
                  <a:gd name="T74" fmla="*/ 192 w 861"/>
                  <a:gd name="T75" fmla="*/ 4316 h 4316"/>
                  <a:gd name="T76" fmla="*/ 347 w 861"/>
                  <a:gd name="T77" fmla="*/ 4076 h 4316"/>
                  <a:gd name="T78" fmla="*/ 485 w 861"/>
                  <a:gd name="T79" fmla="*/ 3824 h 4316"/>
                  <a:gd name="T80" fmla="*/ 598 w 861"/>
                  <a:gd name="T81" fmla="*/ 3573 h 4316"/>
                  <a:gd name="T82" fmla="*/ 694 w 861"/>
                  <a:gd name="T83" fmla="*/ 3309 h 4316"/>
                  <a:gd name="T84" fmla="*/ 736 w 861"/>
                  <a:gd name="T85" fmla="*/ 3165 h 4316"/>
                  <a:gd name="T86" fmla="*/ 778 w 861"/>
                  <a:gd name="T87" fmla="*/ 3021 h 4316"/>
                  <a:gd name="T88" fmla="*/ 808 w 861"/>
                  <a:gd name="T89" fmla="*/ 2871 h 4316"/>
                  <a:gd name="T90" fmla="*/ 831 w 861"/>
                  <a:gd name="T91" fmla="*/ 2727 h 4316"/>
                  <a:gd name="T92" fmla="*/ 843 w 861"/>
                  <a:gd name="T93" fmla="*/ 2578 h 4316"/>
                  <a:gd name="T94" fmla="*/ 855 w 861"/>
                  <a:gd name="T95" fmla="*/ 2428 h 4316"/>
                  <a:gd name="T96" fmla="*/ 861 w 861"/>
                  <a:gd name="T97" fmla="*/ 2278 h 4316"/>
                  <a:gd name="T98" fmla="*/ 855 w 861"/>
                  <a:gd name="T99" fmla="*/ 2128 h 4316"/>
                  <a:gd name="T100" fmla="*/ 855 w 861"/>
                  <a:gd name="T101" fmla="*/ 212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861" h="4316">
                    <a:moveTo>
                      <a:pt x="855" y="2128"/>
                    </a:moveTo>
                    <a:lnTo>
                      <a:pt x="831" y="1834"/>
                    </a:lnTo>
                    <a:lnTo>
                      <a:pt x="808" y="1684"/>
                    </a:lnTo>
                    <a:lnTo>
                      <a:pt x="784" y="1541"/>
                    </a:lnTo>
                    <a:lnTo>
                      <a:pt x="748" y="1397"/>
                    </a:lnTo>
                    <a:lnTo>
                      <a:pt x="712" y="1253"/>
                    </a:lnTo>
                    <a:lnTo>
                      <a:pt x="664" y="1115"/>
                    </a:lnTo>
                    <a:lnTo>
                      <a:pt x="610" y="977"/>
                    </a:lnTo>
                    <a:lnTo>
                      <a:pt x="491" y="719"/>
                    </a:lnTo>
                    <a:lnTo>
                      <a:pt x="353" y="468"/>
                    </a:lnTo>
                    <a:lnTo>
                      <a:pt x="192" y="228"/>
                    </a:lnTo>
                    <a:lnTo>
                      <a:pt x="12" y="0"/>
                    </a:lnTo>
                    <a:lnTo>
                      <a:pt x="0" y="0"/>
                    </a:lnTo>
                    <a:lnTo>
                      <a:pt x="180" y="228"/>
                    </a:lnTo>
                    <a:lnTo>
                      <a:pt x="341" y="468"/>
                    </a:lnTo>
                    <a:lnTo>
                      <a:pt x="479" y="719"/>
                    </a:lnTo>
                    <a:lnTo>
                      <a:pt x="598" y="983"/>
                    </a:lnTo>
                    <a:lnTo>
                      <a:pt x="652" y="1121"/>
                    </a:lnTo>
                    <a:lnTo>
                      <a:pt x="700" y="1259"/>
                    </a:lnTo>
                    <a:lnTo>
                      <a:pt x="736" y="1403"/>
                    </a:lnTo>
                    <a:lnTo>
                      <a:pt x="772" y="1547"/>
                    </a:lnTo>
                    <a:lnTo>
                      <a:pt x="802" y="1690"/>
                    </a:lnTo>
                    <a:lnTo>
                      <a:pt x="819" y="1834"/>
                    </a:lnTo>
                    <a:lnTo>
                      <a:pt x="837" y="1984"/>
                    </a:lnTo>
                    <a:lnTo>
                      <a:pt x="843" y="2128"/>
                    </a:lnTo>
                    <a:lnTo>
                      <a:pt x="849" y="2278"/>
                    </a:lnTo>
                    <a:lnTo>
                      <a:pt x="843" y="2428"/>
                    </a:lnTo>
                    <a:lnTo>
                      <a:pt x="831" y="2572"/>
                    </a:lnTo>
                    <a:lnTo>
                      <a:pt x="819" y="2721"/>
                    </a:lnTo>
                    <a:lnTo>
                      <a:pt x="796" y="2865"/>
                    </a:lnTo>
                    <a:lnTo>
                      <a:pt x="766" y="3015"/>
                    </a:lnTo>
                    <a:lnTo>
                      <a:pt x="724" y="3159"/>
                    </a:lnTo>
                    <a:lnTo>
                      <a:pt x="682" y="3303"/>
                    </a:lnTo>
                    <a:lnTo>
                      <a:pt x="586" y="3567"/>
                    </a:lnTo>
                    <a:lnTo>
                      <a:pt x="473" y="3824"/>
                    </a:lnTo>
                    <a:lnTo>
                      <a:pt x="335" y="4076"/>
                    </a:lnTo>
                    <a:lnTo>
                      <a:pt x="180" y="4316"/>
                    </a:lnTo>
                    <a:lnTo>
                      <a:pt x="192" y="4316"/>
                    </a:lnTo>
                    <a:lnTo>
                      <a:pt x="347" y="4076"/>
                    </a:lnTo>
                    <a:lnTo>
                      <a:pt x="485" y="3824"/>
                    </a:lnTo>
                    <a:lnTo>
                      <a:pt x="598" y="3573"/>
                    </a:lnTo>
                    <a:lnTo>
                      <a:pt x="694" y="3309"/>
                    </a:lnTo>
                    <a:lnTo>
                      <a:pt x="736" y="3165"/>
                    </a:lnTo>
                    <a:lnTo>
                      <a:pt x="778" y="3021"/>
                    </a:lnTo>
                    <a:lnTo>
                      <a:pt x="808" y="2871"/>
                    </a:lnTo>
                    <a:lnTo>
                      <a:pt x="831" y="2727"/>
                    </a:lnTo>
                    <a:lnTo>
                      <a:pt x="843" y="2578"/>
                    </a:lnTo>
                    <a:lnTo>
                      <a:pt x="855" y="2428"/>
                    </a:lnTo>
                    <a:lnTo>
                      <a:pt x="861" y="2278"/>
                    </a:lnTo>
                    <a:lnTo>
                      <a:pt x="855" y="2128"/>
                    </a:lnTo>
                    <a:lnTo>
                      <a:pt x="855" y="2128"/>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8206" name="Freeform 14"/>
              <p:cNvSpPr>
                <a:spLocks/>
              </p:cNvSpPr>
              <p:nvPr userDrawn="1"/>
            </p:nvSpPr>
            <p:spPr bwMode="hidden">
              <a:xfrm>
                <a:off x="2399" y="0"/>
                <a:ext cx="150" cy="4316"/>
              </a:xfrm>
              <a:custGeom>
                <a:avLst/>
                <a:gdLst>
                  <a:gd name="T0" fmla="*/ 18 w 149"/>
                  <a:gd name="T1" fmla="*/ 1942 h 4316"/>
                  <a:gd name="T2" fmla="*/ 30 w 149"/>
                  <a:gd name="T3" fmla="*/ 1630 h 4316"/>
                  <a:gd name="T4" fmla="*/ 42 w 149"/>
                  <a:gd name="T5" fmla="*/ 1331 h 4316"/>
                  <a:gd name="T6" fmla="*/ 59 w 149"/>
                  <a:gd name="T7" fmla="*/ 1055 h 4316"/>
                  <a:gd name="T8" fmla="*/ 77 w 149"/>
                  <a:gd name="T9" fmla="*/ 791 h 4316"/>
                  <a:gd name="T10" fmla="*/ 83 w 149"/>
                  <a:gd name="T11" fmla="*/ 671 h 4316"/>
                  <a:gd name="T12" fmla="*/ 95 w 149"/>
                  <a:gd name="T13" fmla="*/ 557 h 4316"/>
                  <a:gd name="T14" fmla="*/ 107 w 149"/>
                  <a:gd name="T15" fmla="*/ 444 h 4316"/>
                  <a:gd name="T16" fmla="*/ 113 w 149"/>
                  <a:gd name="T17" fmla="*/ 342 h 4316"/>
                  <a:gd name="T18" fmla="*/ 125 w 149"/>
                  <a:gd name="T19" fmla="*/ 246 h 4316"/>
                  <a:gd name="T20" fmla="*/ 131 w 149"/>
                  <a:gd name="T21" fmla="*/ 156 h 4316"/>
                  <a:gd name="T22" fmla="*/ 143 w 149"/>
                  <a:gd name="T23" fmla="*/ 72 h 4316"/>
                  <a:gd name="T24" fmla="*/ 149 w 149"/>
                  <a:gd name="T25" fmla="*/ 0 h 4316"/>
                  <a:gd name="T26" fmla="*/ 137 w 149"/>
                  <a:gd name="T27" fmla="*/ 0 h 4316"/>
                  <a:gd name="T28" fmla="*/ 131 w 149"/>
                  <a:gd name="T29" fmla="*/ 72 h 4316"/>
                  <a:gd name="T30" fmla="*/ 119 w 149"/>
                  <a:gd name="T31" fmla="*/ 156 h 4316"/>
                  <a:gd name="T32" fmla="*/ 113 w 149"/>
                  <a:gd name="T33" fmla="*/ 246 h 4316"/>
                  <a:gd name="T34" fmla="*/ 101 w 149"/>
                  <a:gd name="T35" fmla="*/ 342 h 4316"/>
                  <a:gd name="T36" fmla="*/ 95 w 149"/>
                  <a:gd name="T37" fmla="*/ 444 h 4316"/>
                  <a:gd name="T38" fmla="*/ 83 w 149"/>
                  <a:gd name="T39" fmla="*/ 557 h 4316"/>
                  <a:gd name="T40" fmla="*/ 71 w 149"/>
                  <a:gd name="T41" fmla="*/ 671 h 4316"/>
                  <a:gd name="T42" fmla="*/ 65 w 149"/>
                  <a:gd name="T43" fmla="*/ 791 h 4316"/>
                  <a:gd name="T44" fmla="*/ 48 w 149"/>
                  <a:gd name="T45" fmla="*/ 1055 h 4316"/>
                  <a:gd name="T46" fmla="*/ 30 w 149"/>
                  <a:gd name="T47" fmla="*/ 1331 h 4316"/>
                  <a:gd name="T48" fmla="*/ 18 w 149"/>
                  <a:gd name="T49" fmla="*/ 1630 h 4316"/>
                  <a:gd name="T50" fmla="*/ 6 w 149"/>
                  <a:gd name="T51" fmla="*/ 1942 h 4316"/>
                  <a:gd name="T52" fmla="*/ 0 w 149"/>
                  <a:gd name="T53" fmla="*/ 2278 h 4316"/>
                  <a:gd name="T54" fmla="*/ 6 w 149"/>
                  <a:gd name="T55" fmla="*/ 2602 h 4316"/>
                  <a:gd name="T56" fmla="*/ 12 w 149"/>
                  <a:gd name="T57" fmla="*/ 2919 h 4316"/>
                  <a:gd name="T58" fmla="*/ 24 w 149"/>
                  <a:gd name="T59" fmla="*/ 3219 h 4316"/>
                  <a:gd name="T60" fmla="*/ 36 w 149"/>
                  <a:gd name="T61" fmla="*/ 3513 h 4316"/>
                  <a:gd name="T62" fmla="*/ 59 w 149"/>
                  <a:gd name="T63" fmla="*/ 3794 h 4316"/>
                  <a:gd name="T64" fmla="*/ 89 w 149"/>
                  <a:gd name="T65" fmla="*/ 4058 h 4316"/>
                  <a:gd name="T66" fmla="*/ 125 w 149"/>
                  <a:gd name="T67" fmla="*/ 4316 h 4316"/>
                  <a:gd name="T68" fmla="*/ 137 w 149"/>
                  <a:gd name="T69" fmla="*/ 4316 h 4316"/>
                  <a:gd name="T70" fmla="*/ 101 w 149"/>
                  <a:gd name="T71" fmla="*/ 4058 h 4316"/>
                  <a:gd name="T72" fmla="*/ 71 w 149"/>
                  <a:gd name="T73" fmla="*/ 3794 h 4316"/>
                  <a:gd name="T74" fmla="*/ 48 w 149"/>
                  <a:gd name="T75" fmla="*/ 3513 h 4316"/>
                  <a:gd name="T76" fmla="*/ 36 w 149"/>
                  <a:gd name="T77" fmla="*/ 3225 h 4316"/>
                  <a:gd name="T78" fmla="*/ 24 w 149"/>
                  <a:gd name="T79" fmla="*/ 2919 h 4316"/>
                  <a:gd name="T80" fmla="*/ 18 w 149"/>
                  <a:gd name="T81" fmla="*/ 2608 h 4316"/>
                  <a:gd name="T82" fmla="*/ 12 w 149"/>
                  <a:gd name="T83" fmla="*/ 2278 h 4316"/>
                  <a:gd name="T84" fmla="*/ 18 w 149"/>
                  <a:gd name="T85" fmla="*/ 1942 h 4316"/>
                  <a:gd name="T86" fmla="*/ 18 w 149"/>
                  <a:gd name="T87" fmla="*/ 1942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49" h="4316">
                    <a:moveTo>
                      <a:pt x="18" y="1942"/>
                    </a:moveTo>
                    <a:lnTo>
                      <a:pt x="30" y="1630"/>
                    </a:lnTo>
                    <a:lnTo>
                      <a:pt x="42" y="1331"/>
                    </a:lnTo>
                    <a:lnTo>
                      <a:pt x="59" y="1055"/>
                    </a:lnTo>
                    <a:lnTo>
                      <a:pt x="77" y="791"/>
                    </a:lnTo>
                    <a:lnTo>
                      <a:pt x="83" y="671"/>
                    </a:lnTo>
                    <a:lnTo>
                      <a:pt x="95" y="557"/>
                    </a:lnTo>
                    <a:lnTo>
                      <a:pt x="107" y="444"/>
                    </a:lnTo>
                    <a:lnTo>
                      <a:pt x="113" y="342"/>
                    </a:lnTo>
                    <a:lnTo>
                      <a:pt x="125" y="246"/>
                    </a:lnTo>
                    <a:lnTo>
                      <a:pt x="131" y="156"/>
                    </a:lnTo>
                    <a:lnTo>
                      <a:pt x="143" y="72"/>
                    </a:lnTo>
                    <a:lnTo>
                      <a:pt x="149" y="0"/>
                    </a:lnTo>
                    <a:lnTo>
                      <a:pt x="137" y="0"/>
                    </a:lnTo>
                    <a:lnTo>
                      <a:pt x="131" y="72"/>
                    </a:lnTo>
                    <a:lnTo>
                      <a:pt x="119" y="156"/>
                    </a:lnTo>
                    <a:lnTo>
                      <a:pt x="113" y="246"/>
                    </a:lnTo>
                    <a:lnTo>
                      <a:pt x="101" y="342"/>
                    </a:lnTo>
                    <a:lnTo>
                      <a:pt x="95" y="444"/>
                    </a:lnTo>
                    <a:lnTo>
                      <a:pt x="83" y="557"/>
                    </a:lnTo>
                    <a:lnTo>
                      <a:pt x="71" y="671"/>
                    </a:lnTo>
                    <a:lnTo>
                      <a:pt x="65" y="791"/>
                    </a:lnTo>
                    <a:lnTo>
                      <a:pt x="48" y="1055"/>
                    </a:lnTo>
                    <a:lnTo>
                      <a:pt x="30" y="1331"/>
                    </a:lnTo>
                    <a:lnTo>
                      <a:pt x="18" y="1630"/>
                    </a:lnTo>
                    <a:lnTo>
                      <a:pt x="6" y="1942"/>
                    </a:lnTo>
                    <a:lnTo>
                      <a:pt x="0" y="2278"/>
                    </a:lnTo>
                    <a:lnTo>
                      <a:pt x="6" y="2602"/>
                    </a:lnTo>
                    <a:lnTo>
                      <a:pt x="12" y="2919"/>
                    </a:lnTo>
                    <a:lnTo>
                      <a:pt x="24" y="3219"/>
                    </a:lnTo>
                    <a:lnTo>
                      <a:pt x="36" y="3513"/>
                    </a:lnTo>
                    <a:lnTo>
                      <a:pt x="59" y="3794"/>
                    </a:lnTo>
                    <a:lnTo>
                      <a:pt x="89" y="4058"/>
                    </a:lnTo>
                    <a:lnTo>
                      <a:pt x="125" y="4316"/>
                    </a:lnTo>
                    <a:lnTo>
                      <a:pt x="137" y="4316"/>
                    </a:lnTo>
                    <a:lnTo>
                      <a:pt x="101" y="4058"/>
                    </a:lnTo>
                    <a:lnTo>
                      <a:pt x="71" y="3794"/>
                    </a:lnTo>
                    <a:lnTo>
                      <a:pt x="48" y="3513"/>
                    </a:lnTo>
                    <a:lnTo>
                      <a:pt x="36" y="3225"/>
                    </a:lnTo>
                    <a:lnTo>
                      <a:pt x="24" y="2919"/>
                    </a:lnTo>
                    <a:lnTo>
                      <a:pt x="18" y="2608"/>
                    </a:lnTo>
                    <a:lnTo>
                      <a:pt x="12" y="2278"/>
                    </a:lnTo>
                    <a:lnTo>
                      <a:pt x="18" y="1942"/>
                    </a:lnTo>
                    <a:lnTo>
                      <a:pt x="18" y="1942"/>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8207" name="Freeform 15"/>
              <p:cNvSpPr>
                <a:spLocks/>
              </p:cNvSpPr>
              <p:nvPr userDrawn="1"/>
            </p:nvSpPr>
            <p:spPr bwMode="hidden">
              <a:xfrm>
                <a:off x="1967" y="0"/>
                <a:ext cx="300" cy="4316"/>
              </a:xfrm>
              <a:custGeom>
                <a:avLst/>
                <a:gdLst>
                  <a:gd name="T0" fmla="*/ 18 w 299"/>
                  <a:gd name="T1" fmla="*/ 2062 h 4316"/>
                  <a:gd name="T2" fmla="*/ 30 w 299"/>
                  <a:gd name="T3" fmla="*/ 1750 h 4316"/>
                  <a:gd name="T4" fmla="*/ 54 w 299"/>
                  <a:gd name="T5" fmla="*/ 1451 h 4316"/>
                  <a:gd name="T6" fmla="*/ 84 w 299"/>
                  <a:gd name="T7" fmla="*/ 1169 h 4316"/>
                  <a:gd name="T8" fmla="*/ 126 w 299"/>
                  <a:gd name="T9" fmla="*/ 899 h 4316"/>
                  <a:gd name="T10" fmla="*/ 162 w 299"/>
                  <a:gd name="T11" fmla="*/ 641 h 4316"/>
                  <a:gd name="T12" fmla="*/ 209 w 299"/>
                  <a:gd name="T13" fmla="*/ 408 h 4316"/>
                  <a:gd name="T14" fmla="*/ 251 w 299"/>
                  <a:gd name="T15" fmla="*/ 192 h 4316"/>
                  <a:gd name="T16" fmla="*/ 299 w 299"/>
                  <a:gd name="T17" fmla="*/ 0 h 4316"/>
                  <a:gd name="T18" fmla="*/ 287 w 299"/>
                  <a:gd name="T19" fmla="*/ 0 h 4316"/>
                  <a:gd name="T20" fmla="*/ 239 w 299"/>
                  <a:gd name="T21" fmla="*/ 192 h 4316"/>
                  <a:gd name="T22" fmla="*/ 198 w 299"/>
                  <a:gd name="T23" fmla="*/ 408 h 4316"/>
                  <a:gd name="T24" fmla="*/ 156 w 299"/>
                  <a:gd name="T25" fmla="*/ 641 h 4316"/>
                  <a:gd name="T26" fmla="*/ 114 w 299"/>
                  <a:gd name="T27" fmla="*/ 899 h 4316"/>
                  <a:gd name="T28" fmla="*/ 78 w 299"/>
                  <a:gd name="T29" fmla="*/ 1169 h 4316"/>
                  <a:gd name="T30" fmla="*/ 48 w 299"/>
                  <a:gd name="T31" fmla="*/ 1451 h 4316"/>
                  <a:gd name="T32" fmla="*/ 24 w 299"/>
                  <a:gd name="T33" fmla="*/ 1750 h 4316"/>
                  <a:gd name="T34" fmla="*/ 6 w 299"/>
                  <a:gd name="T35" fmla="*/ 2062 h 4316"/>
                  <a:gd name="T36" fmla="*/ 0 w 299"/>
                  <a:gd name="T37" fmla="*/ 2374 h 4316"/>
                  <a:gd name="T38" fmla="*/ 12 w 299"/>
                  <a:gd name="T39" fmla="*/ 2674 h 4316"/>
                  <a:gd name="T40" fmla="*/ 30 w 299"/>
                  <a:gd name="T41" fmla="*/ 2973 h 4316"/>
                  <a:gd name="T42" fmla="*/ 54 w 299"/>
                  <a:gd name="T43" fmla="*/ 3255 h 4316"/>
                  <a:gd name="T44" fmla="*/ 96 w 299"/>
                  <a:gd name="T45" fmla="*/ 3537 h 4316"/>
                  <a:gd name="T46" fmla="*/ 144 w 299"/>
                  <a:gd name="T47" fmla="*/ 3806 h 4316"/>
                  <a:gd name="T48" fmla="*/ 203 w 299"/>
                  <a:gd name="T49" fmla="*/ 4064 h 4316"/>
                  <a:gd name="T50" fmla="*/ 275 w 299"/>
                  <a:gd name="T51" fmla="*/ 4316 h 4316"/>
                  <a:gd name="T52" fmla="*/ 287 w 299"/>
                  <a:gd name="T53" fmla="*/ 4316 h 4316"/>
                  <a:gd name="T54" fmla="*/ 215 w 299"/>
                  <a:gd name="T55" fmla="*/ 4064 h 4316"/>
                  <a:gd name="T56" fmla="*/ 156 w 299"/>
                  <a:gd name="T57" fmla="*/ 3806 h 4316"/>
                  <a:gd name="T58" fmla="*/ 108 w 299"/>
                  <a:gd name="T59" fmla="*/ 3537 h 4316"/>
                  <a:gd name="T60" fmla="*/ 66 w 299"/>
                  <a:gd name="T61" fmla="*/ 3261 h 4316"/>
                  <a:gd name="T62" fmla="*/ 42 w 299"/>
                  <a:gd name="T63" fmla="*/ 2973 h 4316"/>
                  <a:gd name="T64" fmla="*/ 24 w 299"/>
                  <a:gd name="T65" fmla="*/ 2680 h 4316"/>
                  <a:gd name="T66" fmla="*/ 12 w 299"/>
                  <a:gd name="T67" fmla="*/ 2374 h 4316"/>
                  <a:gd name="T68" fmla="*/ 18 w 299"/>
                  <a:gd name="T69" fmla="*/ 2062 h 4316"/>
                  <a:gd name="T70" fmla="*/ 18 w 299"/>
                  <a:gd name="T71" fmla="*/ 2062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99" h="4316">
                    <a:moveTo>
                      <a:pt x="18" y="2062"/>
                    </a:moveTo>
                    <a:lnTo>
                      <a:pt x="30" y="1750"/>
                    </a:lnTo>
                    <a:lnTo>
                      <a:pt x="54" y="1451"/>
                    </a:lnTo>
                    <a:lnTo>
                      <a:pt x="84" y="1169"/>
                    </a:lnTo>
                    <a:lnTo>
                      <a:pt x="126" y="899"/>
                    </a:lnTo>
                    <a:lnTo>
                      <a:pt x="162" y="641"/>
                    </a:lnTo>
                    <a:lnTo>
                      <a:pt x="209" y="408"/>
                    </a:lnTo>
                    <a:lnTo>
                      <a:pt x="251" y="192"/>
                    </a:lnTo>
                    <a:lnTo>
                      <a:pt x="299" y="0"/>
                    </a:lnTo>
                    <a:lnTo>
                      <a:pt x="287" y="0"/>
                    </a:lnTo>
                    <a:lnTo>
                      <a:pt x="239" y="192"/>
                    </a:lnTo>
                    <a:lnTo>
                      <a:pt x="198" y="408"/>
                    </a:lnTo>
                    <a:lnTo>
                      <a:pt x="156" y="641"/>
                    </a:lnTo>
                    <a:lnTo>
                      <a:pt x="114" y="899"/>
                    </a:lnTo>
                    <a:lnTo>
                      <a:pt x="78" y="1169"/>
                    </a:lnTo>
                    <a:lnTo>
                      <a:pt x="48" y="1451"/>
                    </a:lnTo>
                    <a:lnTo>
                      <a:pt x="24" y="1750"/>
                    </a:lnTo>
                    <a:lnTo>
                      <a:pt x="6" y="2062"/>
                    </a:lnTo>
                    <a:lnTo>
                      <a:pt x="0" y="2374"/>
                    </a:lnTo>
                    <a:lnTo>
                      <a:pt x="12" y="2674"/>
                    </a:lnTo>
                    <a:lnTo>
                      <a:pt x="30" y="2973"/>
                    </a:lnTo>
                    <a:lnTo>
                      <a:pt x="54" y="3255"/>
                    </a:lnTo>
                    <a:lnTo>
                      <a:pt x="96" y="3537"/>
                    </a:lnTo>
                    <a:lnTo>
                      <a:pt x="144" y="3806"/>
                    </a:lnTo>
                    <a:lnTo>
                      <a:pt x="203" y="4064"/>
                    </a:lnTo>
                    <a:lnTo>
                      <a:pt x="275" y="4316"/>
                    </a:lnTo>
                    <a:lnTo>
                      <a:pt x="287" y="4316"/>
                    </a:lnTo>
                    <a:lnTo>
                      <a:pt x="215" y="4064"/>
                    </a:lnTo>
                    <a:lnTo>
                      <a:pt x="156" y="3806"/>
                    </a:lnTo>
                    <a:lnTo>
                      <a:pt x="108" y="3537"/>
                    </a:lnTo>
                    <a:lnTo>
                      <a:pt x="66" y="3261"/>
                    </a:lnTo>
                    <a:lnTo>
                      <a:pt x="42" y="2973"/>
                    </a:lnTo>
                    <a:lnTo>
                      <a:pt x="24" y="2680"/>
                    </a:lnTo>
                    <a:lnTo>
                      <a:pt x="12" y="2374"/>
                    </a:lnTo>
                    <a:lnTo>
                      <a:pt x="18" y="2062"/>
                    </a:lnTo>
                    <a:lnTo>
                      <a:pt x="18" y="2062"/>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8208" name="Freeform 16"/>
              <p:cNvSpPr>
                <a:spLocks/>
              </p:cNvSpPr>
              <p:nvPr userDrawn="1"/>
            </p:nvSpPr>
            <p:spPr bwMode="hidden">
              <a:xfrm>
                <a:off x="1566" y="0"/>
                <a:ext cx="425" cy="4316"/>
              </a:xfrm>
              <a:custGeom>
                <a:avLst/>
                <a:gdLst>
                  <a:gd name="T0" fmla="*/ 424 w 424"/>
                  <a:gd name="T1" fmla="*/ 0 h 4316"/>
                  <a:gd name="T2" fmla="*/ 412 w 424"/>
                  <a:gd name="T3" fmla="*/ 0 h 4316"/>
                  <a:gd name="T4" fmla="*/ 316 w 424"/>
                  <a:gd name="T5" fmla="*/ 222 h 4316"/>
                  <a:gd name="T6" fmla="*/ 239 w 424"/>
                  <a:gd name="T7" fmla="*/ 462 h 4316"/>
                  <a:gd name="T8" fmla="*/ 167 w 424"/>
                  <a:gd name="T9" fmla="*/ 707 h 4316"/>
                  <a:gd name="T10" fmla="*/ 107 w 424"/>
                  <a:gd name="T11" fmla="*/ 971 h 4316"/>
                  <a:gd name="T12" fmla="*/ 65 w 424"/>
                  <a:gd name="T13" fmla="*/ 1247 h 4316"/>
                  <a:gd name="T14" fmla="*/ 29 w 424"/>
                  <a:gd name="T15" fmla="*/ 1529 h 4316"/>
                  <a:gd name="T16" fmla="*/ 6 w 424"/>
                  <a:gd name="T17" fmla="*/ 1822 h 4316"/>
                  <a:gd name="T18" fmla="*/ 0 w 424"/>
                  <a:gd name="T19" fmla="*/ 2122 h 4316"/>
                  <a:gd name="T20" fmla="*/ 6 w 424"/>
                  <a:gd name="T21" fmla="*/ 2404 h 4316"/>
                  <a:gd name="T22" fmla="*/ 24 w 424"/>
                  <a:gd name="T23" fmla="*/ 2686 h 4316"/>
                  <a:gd name="T24" fmla="*/ 47 w 424"/>
                  <a:gd name="T25" fmla="*/ 2961 h 4316"/>
                  <a:gd name="T26" fmla="*/ 89 w 424"/>
                  <a:gd name="T27" fmla="*/ 3243 h 4316"/>
                  <a:gd name="T28" fmla="*/ 137 w 424"/>
                  <a:gd name="T29" fmla="*/ 3519 h 4316"/>
                  <a:gd name="T30" fmla="*/ 197 w 424"/>
                  <a:gd name="T31" fmla="*/ 3788 h 4316"/>
                  <a:gd name="T32" fmla="*/ 269 w 424"/>
                  <a:gd name="T33" fmla="*/ 4058 h 4316"/>
                  <a:gd name="T34" fmla="*/ 346 w 424"/>
                  <a:gd name="T35" fmla="*/ 4316 h 4316"/>
                  <a:gd name="T36" fmla="*/ 358 w 424"/>
                  <a:gd name="T37" fmla="*/ 4316 h 4316"/>
                  <a:gd name="T38" fmla="*/ 281 w 424"/>
                  <a:gd name="T39" fmla="*/ 4058 h 4316"/>
                  <a:gd name="T40" fmla="*/ 209 w 424"/>
                  <a:gd name="T41" fmla="*/ 3788 h 4316"/>
                  <a:gd name="T42" fmla="*/ 149 w 424"/>
                  <a:gd name="T43" fmla="*/ 3519 h 4316"/>
                  <a:gd name="T44" fmla="*/ 101 w 424"/>
                  <a:gd name="T45" fmla="*/ 3243 h 4316"/>
                  <a:gd name="T46" fmla="*/ 59 w 424"/>
                  <a:gd name="T47" fmla="*/ 2961 h 4316"/>
                  <a:gd name="T48" fmla="*/ 35 w 424"/>
                  <a:gd name="T49" fmla="*/ 2686 h 4316"/>
                  <a:gd name="T50" fmla="*/ 18 w 424"/>
                  <a:gd name="T51" fmla="*/ 2404 h 4316"/>
                  <a:gd name="T52" fmla="*/ 12 w 424"/>
                  <a:gd name="T53" fmla="*/ 2122 h 4316"/>
                  <a:gd name="T54" fmla="*/ 18 w 424"/>
                  <a:gd name="T55" fmla="*/ 1822 h 4316"/>
                  <a:gd name="T56" fmla="*/ 41 w 424"/>
                  <a:gd name="T57" fmla="*/ 1529 h 4316"/>
                  <a:gd name="T58" fmla="*/ 71 w 424"/>
                  <a:gd name="T59" fmla="*/ 1247 h 4316"/>
                  <a:gd name="T60" fmla="*/ 119 w 424"/>
                  <a:gd name="T61" fmla="*/ 971 h 4316"/>
                  <a:gd name="T62" fmla="*/ 179 w 424"/>
                  <a:gd name="T63" fmla="*/ 707 h 4316"/>
                  <a:gd name="T64" fmla="*/ 245 w 424"/>
                  <a:gd name="T65" fmla="*/ 462 h 4316"/>
                  <a:gd name="T66" fmla="*/ 328 w 424"/>
                  <a:gd name="T67" fmla="*/ 222 h 4316"/>
                  <a:gd name="T68" fmla="*/ 424 w 424"/>
                  <a:gd name="T69" fmla="*/ 0 h 4316"/>
                  <a:gd name="T70" fmla="*/ 424 w 424"/>
                  <a:gd name="T71" fmla="*/ 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24" h="4316">
                    <a:moveTo>
                      <a:pt x="424" y="0"/>
                    </a:moveTo>
                    <a:lnTo>
                      <a:pt x="412" y="0"/>
                    </a:lnTo>
                    <a:lnTo>
                      <a:pt x="316" y="222"/>
                    </a:lnTo>
                    <a:lnTo>
                      <a:pt x="239" y="462"/>
                    </a:lnTo>
                    <a:lnTo>
                      <a:pt x="167" y="707"/>
                    </a:lnTo>
                    <a:lnTo>
                      <a:pt x="107" y="971"/>
                    </a:lnTo>
                    <a:lnTo>
                      <a:pt x="65" y="1247"/>
                    </a:lnTo>
                    <a:lnTo>
                      <a:pt x="29" y="1529"/>
                    </a:lnTo>
                    <a:lnTo>
                      <a:pt x="6" y="1822"/>
                    </a:lnTo>
                    <a:lnTo>
                      <a:pt x="0" y="2122"/>
                    </a:lnTo>
                    <a:lnTo>
                      <a:pt x="6" y="2404"/>
                    </a:lnTo>
                    <a:lnTo>
                      <a:pt x="24" y="2686"/>
                    </a:lnTo>
                    <a:lnTo>
                      <a:pt x="47" y="2961"/>
                    </a:lnTo>
                    <a:lnTo>
                      <a:pt x="89" y="3243"/>
                    </a:lnTo>
                    <a:lnTo>
                      <a:pt x="137" y="3519"/>
                    </a:lnTo>
                    <a:lnTo>
                      <a:pt x="197" y="3788"/>
                    </a:lnTo>
                    <a:lnTo>
                      <a:pt x="269" y="4058"/>
                    </a:lnTo>
                    <a:lnTo>
                      <a:pt x="346" y="4316"/>
                    </a:lnTo>
                    <a:lnTo>
                      <a:pt x="358" y="4316"/>
                    </a:lnTo>
                    <a:lnTo>
                      <a:pt x="281" y="4058"/>
                    </a:lnTo>
                    <a:lnTo>
                      <a:pt x="209" y="3788"/>
                    </a:lnTo>
                    <a:lnTo>
                      <a:pt x="149" y="3519"/>
                    </a:lnTo>
                    <a:lnTo>
                      <a:pt x="101" y="3243"/>
                    </a:lnTo>
                    <a:lnTo>
                      <a:pt x="59" y="2961"/>
                    </a:lnTo>
                    <a:lnTo>
                      <a:pt x="35" y="2686"/>
                    </a:lnTo>
                    <a:lnTo>
                      <a:pt x="18" y="2404"/>
                    </a:lnTo>
                    <a:lnTo>
                      <a:pt x="12" y="2122"/>
                    </a:lnTo>
                    <a:lnTo>
                      <a:pt x="18" y="1822"/>
                    </a:lnTo>
                    <a:lnTo>
                      <a:pt x="41" y="1529"/>
                    </a:lnTo>
                    <a:lnTo>
                      <a:pt x="71" y="1247"/>
                    </a:lnTo>
                    <a:lnTo>
                      <a:pt x="119" y="971"/>
                    </a:lnTo>
                    <a:lnTo>
                      <a:pt x="179" y="707"/>
                    </a:lnTo>
                    <a:lnTo>
                      <a:pt x="245" y="462"/>
                    </a:lnTo>
                    <a:lnTo>
                      <a:pt x="328" y="222"/>
                    </a:lnTo>
                    <a:lnTo>
                      <a:pt x="424" y="0"/>
                    </a:lnTo>
                    <a:lnTo>
                      <a:pt x="424" y="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8209" name="Freeform 17"/>
              <p:cNvSpPr>
                <a:spLocks/>
              </p:cNvSpPr>
              <p:nvPr userDrawn="1"/>
            </p:nvSpPr>
            <p:spPr bwMode="hidden">
              <a:xfrm>
                <a:off x="1128" y="0"/>
                <a:ext cx="575" cy="4316"/>
              </a:xfrm>
              <a:custGeom>
                <a:avLst/>
                <a:gdLst>
                  <a:gd name="T0" fmla="*/ 12 w 574"/>
                  <a:gd name="T1" fmla="*/ 2146 h 4316"/>
                  <a:gd name="T2" fmla="*/ 24 w 574"/>
                  <a:gd name="T3" fmla="*/ 1846 h 4316"/>
                  <a:gd name="T4" fmla="*/ 54 w 574"/>
                  <a:gd name="T5" fmla="*/ 1559 h 4316"/>
                  <a:gd name="T6" fmla="*/ 96 w 574"/>
                  <a:gd name="T7" fmla="*/ 1277 h 4316"/>
                  <a:gd name="T8" fmla="*/ 162 w 574"/>
                  <a:gd name="T9" fmla="*/ 1001 h 4316"/>
                  <a:gd name="T10" fmla="*/ 239 w 574"/>
                  <a:gd name="T11" fmla="*/ 731 h 4316"/>
                  <a:gd name="T12" fmla="*/ 335 w 574"/>
                  <a:gd name="T13" fmla="*/ 480 h 4316"/>
                  <a:gd name="T14" fmla="*/ 449 w 574"/>
                  <a:gd name="T15" fmla="*/ 234 h 4316"/>
                  <a:gd name="T16" fmla="*/ 574 w 574"/>
                  <a:gd name="T17" fmla="*/ 0 h 4316"/>
                  <a:gd name="T18" fmla="*/ 562 w 574"/>
                  <a:gd name="T19" fmla="*/ 0 h 4316"/>
                  <a:gd name="T20" fmla="*/ 437 w 574"/>
                  <a:gd name="T21" fmla="*/ 234 h 4316"/>
                  <a:gd name="T22" fmla="*/ 323 w 574"/>
                  <a:gd name="T23" fmla="*/ 480 h 4316"/>
                  <a:gd name="T24" fmla="*/ 227 w 574"/>
                  <a:gd name="T25" fmla="*/ 737 h 4316"/>
                  <a:gd name="T26" fmla="*/ 150 w 574"/>
                  <a:gd name="T27" fmla="*/ 1001 h 4316"/>
                  <a:gd name="T28" fmla="*/ 84 w 574"/>
                  <a:gd name="T29" fmla="*/ 1277 h 4316"/>
                  <a:gd name="T30" fmla="*/ 42 w 574"/>
                  <a:gd name="T31" fmla="*/ 1559 h 4316"/>
                  <a:gd name="T32" fmla="*/ 12 w 574"/>
                  <a:gd name="T33" fmla="*/ 1852 h 4316"/>
                  <a:gd name="T34" fmla="*/ 0 w 574"/>
                  <a:gd name="T35" fmla="*/ 2146 h 4316"/>
                  <a:gd name="T36" fmla="*/ 6 w 574"/>
                  <a:gd name="T37" fmla="*/ 2434 h 4316"/>
                  <a:gd name="T38" fmla="*/ 30 w 574"/>
                  <a:gd name="T39" fmla="*/ 2715 h 4316"/>
                  <a:gd name="T40" fmla="*/ 66 w 574"/>
                  <a:gd name="T41" fmla="*/ 2997 h 4316"/>
                  <a:gd name="T42" fmla="*/ 120 w 574"/>
                  <a:gd name="T43" fmla="*/ 3273 h 4316"/>
                  <a:gd name="T44" fmla="*/ 191 w 574"/>
                  <a:gd name="T45" fmla="*/ 3549 h 4316"/>
                  <a:gd name="T46" fmla="*/ 275 w 574"/>
                  <a:gd name="T47" fmla="*/ 3812 h 4316"/>
                  <a:gd name="T48" fmla="*/ 371 w 574"/>
                  <a:gd name="T49" fmla="*/ 4070 h 4316"/>
                  <a:gd name="T50" fmla="*/ 484 w 574"/>
                  <a:gd name="T51" fmla="*/ 4316 h 4316"/>
                  <a:gd name="T52" fmla="*/ 496 w 574"/>
                  <a:gd name="T53" fmla="*/ 4316 h 4316"/>
                  <a:gd name="T54" fmla="*/ 383 w 574"/>
                  <a:gd name="T55" fmla="*/ 4070 h 4316"/>
                  <a:gd name="T56" fmla="*/ 287 w 574"/>
                  <a:gd name="T57" fmla="*/ 3812 h 4316"/>
                  <a:gd name="T58" fmla="*/ 203 w 574"/>
                  <a:gd name="T59" fmla="*/ 3549 h 4316"/>
                  <a:gd name="T60" fmla="*/ 132 w 574"/>
                  <a:gd name="T61" fmla="*/ 3273 h 4316"/>
                  <a:gd name="T62" fmla="*/ 78 w 574"/>
                  <a:gd name="T63" fmla="*/ 2997 h 4316"/>
                  <a:gd name="T64" fmla="*/ 42 w 574"/>
                  <a:gd name="T65" fmla="*/ 2715 h 4316"/>
                  <a:gd name="T66" fmla="*/ 18 w 574"/>
                  <a:gd name="T67" fmla="*/ 2434 h 4316"/>
                  <a:gd name="T68" fmla="*/ 12 w 574"/>
                  <a:gd name="T69" fmla="*/ 2146 h 4316"/>
                  <a:gd name="T70" fmla="*/ 12 w 574"/>
                  <a:gd name="T71" fmla="*/ 2146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74" h="4316">
                    <a:moveTo>
                      <a:pt x="12" y="2146"/>
                    </a:moveTo>
                    <a:lnTo>
                      <a:pt x="24" y="1846"/>
                    </a:lnTo>
                    <a:lnTo>
                      <a:pt x="54" y="1559"/>
                    </a:lnTo>
                    <a:lnTo>
                      <a:pt x="96" y="1277"/>
                    </a:lnTo>
                    <a:lnTo>
                      <a:pt x="162" y="1001"/>
                    </a:lnTo>
                    <a:lnTo>
                      <a:pt x="239" y="731"/>
                    </a:lnTo>
                    <a:lnTo>
                      <a:pt x="335" y="480"/>
                    </a:lnTo>
                    <a:lnTo>
                      <a:pt x="449" y="234"/>
                    </a:lnTo>
                    <a:lnTo>
                      <a:pt x="574" y="0"/>
                    </a:lnTo>
                    <a:lnTo>
                      <a:pt x="562" y="0"/>
                    </a:lnTo>
                    <a:lnTo>
                      <a:pt x="437" y="234"/>
                    </a:lnTo>
                    <a:lnTo>
                      <a:pt x="323" y="480"/>
                    </a:lnTo>
                    <a:lnTo>
                      <a:pt x="227" y="737"/>
                    </a:lnTo>
                    <a:lnTo>
                      <a:pt x="150" y="1001"/>
                    </a:lnTo>
                    <a:lnTo>
                      <a:pt x="84" y="1277"/>
                    </a:lnTo>
                    <a:lnTo>
                      <a:pt x="42" y="1559"/>
                    </a:lnTo>
                    <a:lnTo>
                      <a:pt x="12" y="1852"/>
                    </a:lnTo>
                    <a:lnTo>
                      <a:pt x="0" y="2146"/>
                    </a:lnTo>
                    <a:lnTo>
                      <a:pt x="6" y="2434"/>
                    </a:lnTo>
                    <a:lnTo>
                      <a:pt x="30" y="2715"/>
                    </a:lnTo>
                    <a:lnTo>
                      <a:pt x="66" y="2997"/>
                    </a:lnTo>
                    <a:lnTo>
                      <a:pt x="120" y="3273"/>
                    </a:lnTo>
                    <a:lnTo>
                      <a:pt x="191" y="3549"/>
                    </a:lnTo>
                    <a:lnTo>
                      <a:pt x="275" y="3812"/>
                    </a:lnTo>
                    <a:lnTo>
                      <a:pt x="371" y="4070"/>
                    </a:lnTo>
                    <a:lnTo>
                      <a:pt x="484" y="4316"/>
                    </a:lnTo>
                    <a:lnTo>
                      <a:pt x="496" y="4316"/>
                    </a:lnTo>
                    <a:lnTo>
                      <a:pt x="383" y="4070"/>
                    </a:lnTo>
                    <a:lnTo>
                      <a:pt x="287" y="3812"/>
                    </a:lnTo>
                    <a:lnTo>
                      <a:pt x="203" y="3549"/>
                    </a:lnTo>
                    <a:lnTo>
                      <a:pt x="132" y="3273"/>
                    </a:lnTo>
                    <a:lnTo>
                      <a:pt x="78" y="2997"/>
                    </a:lnTo>
                    <a:lnTo>
                      <a:pt x="42" y="2715"/>
                    </a:lnTo>
                    <a:lnTo>
                      <a:pt x="18" y="2434"/>
                    </a:lnTo>
                    <a:lnTo>
                      <a:pt x="12" y="2146"/>
                    </a:lnTo>
                    <a:lnTo>
                      <a:pt x="12" y="2146"/>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8210" name="Freeform 18"/>
              <p:cNvSpPr>
                <a:spLocks/>
              </p:cNvSpPr>
              <p:nvPr userDrawn="1"/>
            </p:nvSpPr>
            <p:spPr bwMode="hidden">
              <a:xfrm>
                <a:off x="702" y="0"/>
                <a:ext cx="737" cy="4316"/>
              </a:xfrm>
              <a:custGeom>
                <a:avLst/>
                <a:gdLst>
                  <a:gd name="T0" fmla="*/ 12 w 735"/>
                  <a:gd name="T1" fmla="*/ 2098 h 4316"/>
                  <a:gd name="T2" fmla="*/ 29 w 735"/>
                  <a:gd name="T3" fmla="*/ 1798 h 4316"/>
                  <a:gd name="T4" fmla="*/ 71 w 735"/>
                  <a:gd name="T5" fmla="*/ 1505 h 4316"/>
                  <a:gd name="T6" fmla="*/ 131 w 735"/>
                  <a:gd name="T7" fmla="*/ 1223 h 4316"/>
                  <a:gd name="T8" fmla="*/ 215 w 735"/>
                  <a:gd name="T9" fmla="*/ 941 h 4316"/>
                  <a:gd name="T10" fmla="*/ 316 w 735"/>
                  <a:gd name="T11" fmla="*/ 689 h 4316"/>
                  <a:gd name="T12" fmla="*/ 442 w 735"/>
                  <a:gd name="T13" fmla="*/ 444 h 4316"/>
                  <a:gd name="T14" fmla="*/ 580 w 735"/>
                  <a:gd name="T15" fmla="*/ 216 h 4316"/>
                  <a:gd name="T16" fmla="*/ 735 w 735"/>
                  <a:gd name="T17" fmla="*/ 0 h 4316"/>
                  <a:gd name="T18" fmla="*/ 723 w 735"/>
                  <a:gd name="T19" fmla="*/ 0 h 4316"/>
                  <a:gd name="T20" fmla="*/ 568 w 735"/>
                  <a:gd name="T21" fmla="*/ 210 h 4316"/>
                  <a:gd name="T22" fmla="*/ 430 w 735"/>
                  <a:gd name="T23" fmla="*/ 438 h 4316"/>
                  <a:gd name="T24" fmla="*/ 311 w 735"/>
                  <a:gd name="T25" fmla="*/ 683 h 4316"/>
                  <a:gd name="T26" fmla="*/ 209 w 735"/>
                  <a:gd name="T27" fmla="*/ 941 h 4316"/>
                  <a:gd name="T28" fmla="*/ 125 w 735"/>
                  <a:gd name="T29" fmla="*/ 1217 h 4316"/>
                  <a:gd name="T30" fmla="*/ 59 w 735"/>
                  <a:gd name="T31" fmla="*/ 1505 h 4316"/>
                  <a:gd name="T32" fmla="*/ 18 w 735"/>
                  <a:gd name="T33" fmla="*/ 1798 h 4316"/>
                  <a:gd name="T34" fmla="*/ 0 w 735"/>
                  <a:gd name="T35" fmla="*/ 2098 h 4316"/>
                  <a:gd name="T36" fmla="*/ 6 w 735"/>
                  <a:gd name="T37" fmla="*/ 2404 h 4316"/>
                  <a:gd name="T38" fmla="*/ 29 w 735"/>
                  <a:gd name="T39" fmla="*/ 2709 h 4316"/>
                  <a:gd name="T40" fmla="*/ 77 w 735"/>
                  <a:gd name="T41" fmla="*/ 3015 h 4316"/>
                  <a:gd name="T42" fmla="*/ 149 w 735"/>
                  <a:gd name="T43" fmla="*/ 3315 h 4316"/>
                  <a:gd name="T44" fmla="*/ 227 w 735"/>
                  <a:gd name="T45" fmla="*/ 3573 h 4316"/>
                  <a:gd name="T46" fmla="*/ 316 w 735"/>
                  <a:gd name="T47" fmla="*/ 3824 h 4316"/>
                  <a:gd name="T48" fmla="*/ 424 w 735"/>
                  <a:gd name="T49" fmla="*/ 4076 h 4316"/>
                  <a:gd name="T50" fmla="*/ 544 w 735"/>
                  <a:gd name="T51" fmla="*/ 4316 h 4316"/>
                  <a:gd name="T52" fmla="*/ 556 w 735"/>
                  <a:gd name="T53" fmla="*/ 4316 h 4316"/>
                  <a:gd name="T54" fmla="*/ 436 w 735"/>
                  <a:gd name="T55" fmla="*/ 4076 h 4316"/>
                  <a:gd name="T56" fmla="*/ 328 w 735"/>
                  <a:gd name="T57" fmla="*/ 3824 h 4316"/>
                  <a:gd name="T58" fmla="*/ 239 w 735"/>
                  <a:gd name="T59" fmla="*/ 3573 h 4316"/>
                  <a:gd name="T60" fmla="*/ 161 w 735"/>
                  <a:gd name="T61" fmla="*/ 3315 h 4316"/>
                  <a:gd name="T62" fmla="*/ 89 w 735"/>
                  <a:gd name="T63" fmla="*/ 3015 h 4316"/>
                  <a:gd name="T64" fmla="*/ 41 w 735"/>
                  <a:gd name="T65" fmla="*/ 2709 h 4316"/>
                  <a:gd name="T66" fmla="*/ 18 w 735"/>
                  <a:gd name="T67" fmla="*/ 2404 h 4316"/>
                  <a:gd name="T68" fmla="*/ 12 w 735"/>
                  <a:gd name="T69" fmla="*/ 2098 h 4316"/>
                  <a:gd name="T70" fmla="*/ 12 w 735"/>
                  <a:gd name="T71" fmla="*/ 209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35" h="4316">
                    <a:moveTo>
                      <a:pt x="12" y="2098"/>
                    </a:moveTo>
                    <a:lnTo>
                      <a:pt x="29" y="1798"/>
                    </a:lnTo>
                    <a:lnTo>
                      <a:pt x="71" y="1505"/>
                    </a:lnTo>
                    <a:lnTo>
                      <a:pt x="131" y="1223"/>
                    </a:lnTo>
                    <a:lnTo>
                      <a:pt x="215" y="941"/>
                    </a:lnTo>
                    <a:lnTo>
                      <a:pt x="316" y="689"/>
                    </a:lnTo>
                    <a:lnTo>
                      <a:pt x="442" y="444"/>
                    </a:lnTo>
                    <a:lnTo>
                      <a:pt x="580" y="216"/>
                    </a:lnTo>
                    <a:lnTo>
                      <a:pt x="735" y="0"/>
                    </a:lnTo>
                    <a:lnTo>
                      <a:pt x="723" y="0"/>
                    </a:lnTo>
                    <a:lnTo>
                      <a:pt x="568" y="210"/>
                    </a:lnTo>
                    <a:lnTo>
                      <a:pt x="430" y="438"/>
                    </a:lnTo>
                    <a:lnTo>
                      <a:pt x="311" y="683"/>
                    </a:lnTo>
                    <a:lnTo>
                      <a:pt x="209" y="941"/>
                    </a:lnTo>
                    <a:lnTo>
                      <a:pt x="125" y="1217"/>
                    </a:lnTo>
                    <a:lnTo>
                      <a:pt x="59" y="1505"/>
                    </a:lnTo>
                    <a:lnTo>
                      <a:pt x="18" y="1798"/>
                    </a:lnTo>
                    <a:lnTo>
                      <a:pt x="0" y="2098"/>
                    </a:lnTo>
                    <a:lnTo>
                      <a:pt x="6" y="2404"/>
                    </a:lnTo>
                    <a:lnTo>
                      <a:pt x="29" y="2709"/>
                    </a:lnTo>
                    <a:lnTo>
                      <a:pt x="77" y="3015"/>
                    </a:lnTo>
                    <a:lnTo>
                      <a:pt x="149" y="3315"/>
                    </a:lnTo>
                    <a:lnTo>
                      <a:pt x="227" y="3573"/>
                    </a:lnTo>
                    <a:lnTo>
                      <a:pt x="316" y="3824"/>
                    </a:lnTo>
                    <a:lnTo>
                      <a:pt x="424" y="4076"/>
                    </a:lnTo>
                    <a:lnTo>
                      <a:pt x="544" y="4316"/>
                    </a:lnTo>
                    <a:lnTo>
                      <a:pt x="556" y="4316"/>
                    </a:lnTo>
                    <a:lnTo>
                      <a:pt x="436" y="4076"/>
                    </a:lnTo>
                    <a:lnTo>
                      <a:pt x="328" y="3824"/>
                    </a:lnTo>
                    <a:lnTo>
                      <a:pt x="239" y="3573"/>
                    </a:lnTo>
                    <a:lnTo>
                      <a:pt x="161" y="3315"/>
                    </a:lnTo>
                    <a:lnTo>
                      <a:pt x="89" y="3015"/>
                    </a:lnTo>
                    <a:lnTo>
                      <a:pt x="41" y="2709"/>
                    </a:lnTo>
                    <a:lnTo>
                      <a:pt x="18" y="2404"/>
                    </a:lnTo>
                    <a:lnTo>
                      <a:pt x="12" y="2098"/>
                    </a:lnTo>
                    <a:lnTo>
                      <a:pt x="12" y="2098"/>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8211" name="Freeform 19"/>
              <p:cNvSpPr>
                <a:spLocks/>
              </p:cNvSpPr>
              <p:nvPr userDrawn="1"/>
            </p:nvSpPr>
            <p:spPr bwMode="hidden">
              <a:xfrm>
                <a:off x="288" y="0"/>
                <a:ext cx="840" cy="4316"/>
              </a:xfrm>
              <a:custGeom>
                <a:avLst/>
                <a:gdLst>
                  <a:gd name="T0" fmla="*/ 18 w 837"/>
                  <a:gd name="T1" fmla="*/ 1948 h 4316"/>
                  <a:gd name="T2" fmla="*/ 48 w 837"/>
                  <a:gd name="T3" fmla="*/ 1708 h 4316"/>
                  <a:gd name="T4" fmla="*/ 96 w 837"/>
                  <a:gd name="T5" fmla="*/ 1475 h 4316"/>
                  <a:gd name="T6" fmla="*/ 161 w 837"/>
                  <a:gd name="T7" fmla="*/ 1235 h 4316"/>
                  <a:gd name="T8" fmla="*/ 251 w 837"/>
                  <a:gd name="T9" fmla="*/ 995 h 4316"/>
                  <a:gd name="T10" fmla="*/ 365 w 837"/>
                  <a:gd name="T11" fmla="*/ 755 h 4316"/>
                  <a:gd name="T12" fmla="*/ 496 w 837"/>
                  <a:gd name="T13" fmla="*/ 510 h 4316"/>
                  <a:gd name="T14" fmla="*/ 658 w 837"/>
                  <a:gd name="T15" fmla="*/ 258 h 4316"/>
                  <a:gd name="T16" fmla="*/ 741 w 837"/>
                  <a:gd name="T17" fmla="*/ 132 h 4316"/>
                  <a:gd name="T18" fmla="*/ 837 w 837"/>
                  <a:gd name="T19" fmla="*/ 0 h 4316"/>
                  <a:gd name="T20" fmla="*/ 825 w 837"/>
                  <a:gd name="T21" fmla="*/ 0 h 4316"/>
                  <a:gd name="T22" fmla="*/ 729 w 837"/>
                  <a:gd name="T23" fmla="*/ 132 h 4316"/>
                  <a:gd name="T24" fmla="*/ 640 w 837"/>
                  <a:gd name="T25" fmla="*/ 258 h 4316"/>
                  <a:gd name="T26" fmla="*/ 562 w 837"/>
                  <a:gd name="T27" fmla="*/ 384 h 4316"/>
                  <a:gd name="T28" fmla="*/ 484 w 837"/>
                  <a:gd name="T29" fmla="*/ 510 h 4316"/>
                  <a:gd name="T30" fmla="*/ 353 w 837"/>
                  <a:gd name="T31" fmla="*/ 755 h 4316"/>
                  <a:gd name="T32" fmla="*/ 239 w 837"/>
                  <a:gd name="T33" fmla="*/ 995 h 4316"/>
                  <a:gd name="T34" fmla="*/ 150 w 837"/>
                  <a:gd name="T35" fmla="*/ 1235 h 4316"/>
                  <a:gd name="T36" fmla="*/ 84 w 837"/>
                  <a:gd name="T37" fmla="*/ 1469 h 4316"/>
                  <a:gd name="T38" fmla="*/ 36 w 837"/>
                  <a:gd name="T39" fmla="*/ 1702 h 4316"/>
                  <a:gd name="T40" fmla="*/ 6 w 837"/>
                  <a:gd name="T41" fmla="*/ 1942 h 4316"/>
                  <a:gd name="T42" fmla="*/ 0 w 837"/>
                  <a:gd name="T43" fmla="*/ 2200 h 4316"/>
                  <a:gd name="T44" fmla="*/ 12 w 837"/>
                  <a:gd name="T45" fmla="*/ 2470 h 4316"/>
                  <a:gd name="T46" fmla="*/ 48 w 837"/>
                  <a:gd name="T47" fmla="*/ 2739 h 4316"/>
                  <a:gd name="T48" fmla="*/ 114 w 837"/>
                  <a:gd name="T49" fmla="*/ 3027 h 4316"/>
                  <a:gd name="T50" fmla="*/ 150 w 837"/>
                  <a:gd name="T51" fmla="*/ 3171 h 4316"/>
                  <a:gd name="T52" fmla="*/ 197 w 837"/>
                  <a:gd name="T53" fmla="*/ 3321 h 4316"/>
                  <a:gd name="T54" fmla="*/ 245 w 837"/>
                  <a:gd name="T55" fmla="*/ 3477 h 4316"/>
                  <a:gd name="T56" fmla="*/ 305 w 837"/>
                  <a:gd name="T57" fmla="*/ 3639 h 4316"/>
                  <a:gd name="T58" fmla="*/ 365 w 837"/>
                  <a:gd name="T59" fmla="*/ 3800 h 4316"/>
                  <a:gd name="T60" fmla="*/ 437 w 837"/>
                  <a:gd name="T61" fmla="*/ 3968 h 4316"/>
                  <a:gd name="T62" fmla="*/ 508 w 837"/>
                  <a:gd name="T63" fmla="*/ 4136 h 4316"/>
                  <a:gd name="T64" fmla="*/ 592 w 837"/>
                  <a:gd name="T65" fmla="*/ 4316 h 4316"/>
                  <a:gd name="T66" fmla="*/ 604 w 837"/>
                  <a:gd name="T67" fmla="*/ 4316 h 4316"/>
                  <a:gd name="T68" fmla="*/ 520 w 837"/>
                  <a:gd name="T69" fmla="*/ 4136 h 4316"/>
                  <a:gd name="T70" fmla="*/ 448 w 837"/>
                  <a:gd name="T71" fmla="*/ 3968 h 4316"/>
                  <a:gd name="T72" fmla="*/ 377 w 837"/>
                  <a:gd name="T73" fmla="*/ 3800 h 4316"/>
                  <a:gd name="T74" fmla="*/ 317 w 837"/>
                  <a:gd name="T75" fmla="*/ 3639 h 4316"/>
                  <a:gd name="T76" fmla="*/ 257 w 837"/>
                  <a:gd name="T77" fmla="*/ 3477 h 4316"/>
                  <a:gd name="T78" fmla="*/ 209 w 837"/>
                  <a:gd name="T79" fmla="*/ 3327 h 4316"/>
                  <a:gd name="T80" fmla="*/ 161 w 837"/>
                  <a:gd name="T81" fmla="*/ 3171 h 4316"/>
                  <a:gd name="T82" fmla="*/ 126 w 837"/>
                  <a:gd name="T83" fmla="*/ 3027 h 4316"/>
                  <a:gd name="T84" fmla="*/ 60 w 837"/>
                  <a:gd name="T85" fmla="*/ 2739 h 4316"/>
                  <a:gd name="T86" fmla="*/ 24 w 837"/>
                  <a:gd name="T87" fmla="*/ 2470 h 4316"/>
                  <a:gd name="T88" fmla="*/ 12 w 837"/>
                  <a:gd name="T89" fmla="*/ 2206 h 4316"/>
                  <a:gd name="T90" fmla="*/ 18 w 837"/>
                  <a:gd name="T91" fmla="*/ 1948 h 4316"/>
                  <a:gd name="T92" fmla="*/ 18 w 837"/>
                  <a:gd name="T93" fmla="*/ 194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837" h="4316">
                    <a:moveTo>
                      <a:pt x="18" y="1948"/>
                    </a:moveTo>
                    <a:lnTo>
                      <a:pt x="48" y="1708"/>
                    </a:lnTo>
                    <a:lnTo>
                      <a:pt x="96" y="1475"/>
                    </a:lnTo>
                    <a:lnTo>
                      <a:pt x="161" y="1235"/>
                    </a:lnTo>
                    <a:lnTo>
                      <a:pt x="251" y="995"/>
                    </a:lnTo>
                    <a:lnTo>
                      <a:pt x="365" y="755"/>
                    </a:lnTo>
                    <a:lnTo>
                      <a:pt x="496" y="510"/>
                    </a:lnTo>
                    <a:lnTo>
                      <a:pt x="658" y="258"/>
                    </a:lnTo>
                    <a:lnTo>
                      <a:pt x="741" y="132"/>
                    </a:lnTo>
                    <a:lnTo>
                      <a:pt x="837" y="0"/>
                    </a:lnTo>
                    <a:lnTo>
                      <a:pt x="825" y="0"/>
                    </a:lnTo>
                    <a:lnTo>
                      <a:pt x="729" y="132"/>
                    </a:lnTo>
                    <a:lnTo>
                      <a:pt x="640" y="258"/>
                    </a:lnTo>
                    <a:lnTo>
                      <a:pt x="562" y="384"/>
                    </a:lnTo>
                    <a:lnTo>
                      <a:pt x="484" y="510"/>
                    </a:lnTo>
                    <a:lnTo>
                      <a:pt x="353" y="755"/>
                    </a:lnTo>
                    <a:lnTo>
                      <a:pt x="239" y="995"/>
                    </a:lnTo>
                    <a:lnTo>
                      <a:pt x="150" y="1235"/>
                    </a:lnTo>
                    <a:lnTo>
                      <a:pt x="84" y="1469"/>
                    </a:lnTo>
                    <a:lnTo>
                      <a:pt x="36" y="1702"/>
                    </a:lnTo>
                    <a:lnTo>
                      <a:pt x="6" y="1942"/>
                    </a:lnTo>
                    <a:lnTo>
                      <a:pt x="0" y="2200"/>
                    </a:lnTo>
                    <a:lnTo>
                      <a:pt x="12" y="2470"/>
                    </a:lnTo>
                    <a:lnTo>
                      <a:pt x="48" y="2739"/>
                    </a:lnTo>
                    <a:lnTo>
                      <a:pt x="114" y="3027"/>
                    </a:lnTo>
                    <a:lnTo>
                      <a:pt x="150" y="3171"/>
                    </a:lnTo>
                    <a:lnTo>
                      <a:pt x="197" y="3321"/>
                    </a:lnTo>
                    <a:lnTo>
                      <a:pt x="245" y="3477"/>
                    </a:lnTo>
                    <a:lnTo>
                      <a:pt x="305" y="3639"/>
                    </a:lnTo>
                    <a:lnTo>
                      <a:pt x="365" y="3800"/>
                    </a:lnTo>
                    <a:lnTo>
                      <a:pt x="437" y="3968"/>
                    </a:lnTo>
                    <a:lnTo>
                      <a:pt x="508" y="4136"/>
                    </a:lnTo>
                    <a:lnTo>
                      <a:pt x="592" y="4316"/>
                    </a:lnTo>
                    <a:lnTo>
                      <a:pt x="604" y="4316"/>
                    </a:lnTo>
                    <a:lnTo>
                      <a:pt x="520" y="4136"/>
                    </a:lnTo>
                    <a:lnTo>
                      <a:pt x="448" y="3968"/>
                    </a:lnTo>
                    <a:lnTo>
                      <a:pt x="377" y="3800"/>
                    </a:lnTo>
                    <a:lnTo>
                      <a:pt x="317" y="3639"/>
                    </a:lnTo>
                    <a:lnTo>
                      <a:pt x="257" y="3477"/>
                    </a:lnTo>
                    <a:lnTo>
                      <a:pt x="209" y="3327"/>
                    </a:lnTo>
                    <a:lnTo>
                      <a:pt x="161" y="3171"/>
                    </a:lnTo>
                    <a:lnTo>
                      <a:pt x="126" y="3027"/>
                    </a:lnTo>
                    <a:lnTo>
                      <a:pt x="60" y="2739"/>
                    </a:lnTo>
                    <a:lnTo>
                      <a:pt x="24" y="2470"/>
                    </a:lnTo>
                    <a:lnTo>
                      <a:pt x="12" y="2206"/>
                    </a:lnTo>
                    <a:lnTo>
                      <a:pt x="18" y="1948"/>
                    </a:lnTo>
                    <a:lnTo>
                      <a:pt x="18" y="1948"/>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grpSp>
        <p:sp>
          <p:nvSpPr>
            <p:cNvPr id="8212" name="Freeform 20"/>
            <p:cNvSpPr>
              <a:spLocks/>
            </p:cNvSpPr>
            <p:nvPr/>
          </p:nvSpPr>
          <p:spPr bwMode="hidden">
            <a:xfrm>
              <a:off x="6" y="2901"/>
              <a:ext cx="606" cy="1415"/>
            </a:xfrm>
            <a:custGeom>
              <a:avLst/>
              <a:gdLst>
                <a:gd name="T0" fmla="*/ 0 w 604"/>
                <a:gd name="T1" fmla="*/ 54 h 1415"/>
                <a:gd name="T2" fmla="*/ 42 w 604"/>
                <a:gd name="T3" fmla="*/ 228 h 1415"/>
                <a:gd name="T4" fmla="*/ 96 w 604"/>
                <a:gd name="T5" fmla="*/ 402 h 1415"/>
                <a:gd name="T6" fmla="*/ 161 w 604"/>
                <a:gd name="T7" fmla="*/ 576 h 1415"/>
                <a:gd name="T8" fmla="*/ 227 w 604"/>
                <a:gd name="T9" fmla="*/ 744 h 1415"/>
                <a:gd name="T10" fmla="*/ 305 w 604"/>
                <a:gd name="T11" fmla="*/ 917 h 1415"/>
                <a:gd name="T12" fmla="*/ 389 w 604"/>
                <a:gd name="T13" fmla="*/ 1085 h 1415"/>
                <a:gd name="T14" fmla="*/ 484 w 604"/>
                <a:gd name="T15" fmla="*/ 1253 h 1415"/>
                <a:gd name="T16" fmla="*/ 586 w 604"/>
                <a:gd name="T17" fmla="*/ 1415 h 1415"/>
                <a:gd name="T18" fmla="*/ 604 w 604"/>
                <a:gd name="T19" fmla="*/ 1415 h 1415"/>
                <a:gd name="T20" fmla="*/ 496 w 604"/>
                <a:gd name="T21" fmla="*/ 1247 h 1415"/>
                <a:gd name="T22" fmla="*/ 401 w 604"/>
                <a:gd name="T23" fmla="*/ 1073 h 1415"/>
                <a:gd name="T24" fmla="*/ 311 w 604"/>
                <a:gd name="T25" fmla="*/ 899 h 1415"/>
                <a:gd name="T26" fmla="*/ 233 w 604"/>
                <a:gd name="T27" fmla="*/ 720 h 1415"/>
                <a:gd name="T28" fmla="*/ 161 w 604"/>
                <a:gd name="T29" fmla="*/ 546 h 1415"/>
                <a:gd name="T30" fmla="*/ 102 w 604"/>
                <a:gd name="T31" fmla="*/ 366 h 1415"/>
                <a:gd name="T32" fmla="*/ 48 w 604"/>
                <a:gd name="T33" fmla="*/ 180 h 1415"/>
                <a:gd name="T34" fmla="*/ 0 w 604"/>
                <a:gd name="T35" fmla="*/ 0 h 1415"/>
                <a:gd name="T36" fmla="*/ 0 w 604"/>
                <a:gd name="T37" fmla="*/ 54 h 1415"/>
                <a:gd name="T38" fmla="*/ 0 w 604"/>
                <a:gd name="T39" fmla="*/ 54 h 14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604" h="1415">
                  <a:moveTo>
                    <a:pt x="0" y="54"/>
                  </a:moveTo>
                  <a:lnTo>
                    <a:pt x="42" y="228"/>
                  </a:lnTo>
                  <a:lnTo>
                    <a:pt x="96" y="402"/>
                  </a:lnTo>
                  <a:lnTo>
                    <a:pt x="161" y="576"/>
                  </a:lnTo>
                  <a:lnTo>
                    <a:pt x="227" y="744"/>
                  </a:lnTo>
                  <a:lnTo>
                    <a:pt x="305" y="917"/>
                  </a:lnTo>
                  <a:lnTo>
                    <a:pt x="389" y="1085"/>
                  </a:lnTo>
                  <a:lnTo>
                    <a:pt x="484" y="1253"/>
                  </a:lnTo>
                  <a:lnTo>
                    <a:pt x="586" y="1415"/>
                  </a:lnTo>
                  <a:lnTo>
                    <a:pt x="604" y="1415"/>
                  </a:lnTo>
                  <a:lnTo>
                    <a:pt x="496" y="1247"/>
                  </a:lnTo>
                  <a:lnTo>
                    <a:pt x="401" y="1073"/>
                  </a:lnTo>
                  <a:lnTo>
                    <a:pt x="311" y="899"/>
                  </a:lnTo>
                  <a:lnTo>
                    <a:pt x="233" y="720"/>
                  </a:lnTo>
                  <a:lnTo>
                    <a:pt x="161" y="546"/>
                  </a:lnTo>
                  <a:lnTo>
                    <a:pt x="102" y="366"/>
                  </a:lnTo>
                  <a:lnTo>
                    <a:pt x="48" y="180"/>
                  </a:lnTo>
                  <a:lnTo>
                    <a:pt x="0" y="0"/>
                  </a:lnTo>
                  <a:lnTo>
                    <a:pt x="0" y="54"/>
                  </a:lnTo>
                  <a:lnTo>
                    <a:pt x="0" y="54"/>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8213" name="Freeform 21"/>
            <p:cNvSpPr>
              <a:spLocks/>
            </p:cNvSpPr>
            <p:nvPr/>
          </p:nvSpPr>
          <p:spPr bwMode="hidden">
            <a:xfrm>
              <a:off x="6" y="3890"/>
              <a:ext cx="228" cy="426"/>
            </a:xfrm>
            <a:custGeom>
              <a:avLst/>
              <a:gdLst>
                <a:gd name="T0" fmla="*/ 0 w 227"/>
                <a:gd name="T1" fmla="*/ 30 h 426"/>
                <a:gd name="T2" fmla="*/ 108 w 227"/>
                <a:gd name="T3" fmla="*/ 240 h 426"/>
                <a:gd name="T4" fmla="*/ 215 w 227"/>
                <a:gd name="T5" fmla="*/ 426 h 426"/>
                <a:gd name="T6" fmla="*/ 227 w 227"/>
                <a:gd name="T7" fmla="*/ 426 h 426"/>
                <a:gd name="T8" fmla="*/ 167 w 227"/>
                <a:gd name="T9" fmla="*/ 330 h 426"/>
                <a:gd name="T10" fmla="*/ 114 w 227"/>
                <a:gd name="T11" fmla="*/ 222 h 426"/>
                <a:gd name="T12" fmla="*/ 0 w 227"/>
                <a:gd name="T13" fmla="*/ 0 h 426"/>
                <a:gd name="T14" fmla="*/ 0 w 227"/>
                <a:gd name="T15" fmla="*/ 30 h 426"/>
                <a:gd name="T16" fmla="*/ 0 w 227"/>
                <a:gd name="T17" fmla="*/ 30 h 4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7" h="426">
                  <a:moveTo>
                    <a:pt x="0" y="30"/>
                  </a:moveTo>
                  <a:lnTo>
                    <a:pt x="108" y="240"/>
                  </a:lnTo>
                  <a:lnTo>
                    <a:pt x="215" y="426"/>
                  </a:lnTo>
                  <a:lnTo>
                    <a:pt x="227" y="426"/>
                  </a:lnTo>
                  <a:lnTo>
                    <a:pt x="167" y="330"/>
                  </a:lnTo>
                  <a:lnTo>
                    <a:pt x="114" y="222"/>
                  </a:lnTo>
                  <a:lnTo>
                    <a:pt x="0" y="0"/>
                  </a:lnTo>
                  <a:lnTo>
                    <a:pt x="0" y="30"/>
                  </a:lnTo>
                  <a:lnTo>
                    <a:pt x="0" y="30"/>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8214" name="Freeform 22"/>
            <p:cNvSpPr>
              <a:spLocks/>
            </p:cNvSpPr>
            <p:nvPr/>
          </p:nvSpPr>
          <p:spPr bwMode="hidden">
            <a:xfrm>
              <a:off x="4776" y="0"/>
              <a:ext cx="984" cy="1786"/>
            </a:xfrm>
            <a:custGeom>
              <a:avLst/>
              <a:gdLst>
                <a:gd name="T0" fmla="*/ 981 w 981"/>
                <a:gd name="T1" fmla="*/ 1786 h 1786"/>
                <a:gd name="T2" fmla="*/ 981 w 981"/>
                <a:gd name="T3" fmla="*/ 1720 h 1786"/>
                <a:gd name="T4" fmla="*/ 969 w 981"/>
                <a:gd name="T5" fmla="*/ 1666 h 1786"/>
                <a:gd name="T6" fmla="*/ 957 w 981"/>
                <a:gd name="T7" fmla="*/ 1613 h 1786"/>
                <a:gd name="T8" fmla="*/ 921 w 981"/>
                <a:gd name="T9" fmla="*/ 1487 h 1786"/>
                <a:gd name="T10" fmla="*/ 885 w 981"/>
                <a:gd name="T11" fmla="*/ 1361 h 1786"/>
                <a:gd name="T12" fmla="*/ 796 w 981"/>
                <a:gd name="T13" fmla="*/ 1121 h 1786"/>
                <a:gd name="T14" fmla="*/ 682 w 981"/>
                <a:gd name="T15" fmla="*/ 899 h 1786"/>
                <a:gd name="T16" fmla="*/ 562 w 981"/>
                <a:gd name="T17" fmla="*/ 689 h 1786"/>
                <a:gd name="T18" fmla="*/ 431 w 981"/>
                <a:gd name="T19" fmla="*/ 498 h 1786"/>
                <a:gd name="T20" fmla="*/ 293 w 981"/>
                <a:gd name="T21" fmla="*/ 318 h 1786"/>
                <a:gd name="T22" fmla="*/ 150 w 981"/>
                <a:gd name="T23" fmla="*/ 150 h 1786"/>
                <a:gd name="T24" fmla="*/ 12 w 981"/>
                <a:gd name="T25" fmla="*/ 0 h 1786"/>
                <a:gd name="T26" fmla="*/ 0 w 981"/>
                <a:gd name="T27" fmla="*/ 0 h 1786"/>
                <a:gd name="T28" fmla="*/ 138 w 981"/>
                <a:gd name="T29" fmla="*/ 150 h 1786"/>
                <a:gd name="T30" fmla="*/ 275 w 981"/>
                <a:gd name="T31" fmla="*/ 318 h 1786"/>
                <a:gd name="T32" fmla="*/ 413 w 981"/>
                <a:gd name="T33" fmla="*/ 498 h 1786"/>
                <a:gd name="T34" fmla="*/ 545 w 981"/>
                <a:gd name="T35" fmla="*/ 689 h 1786"/>
                <a:gd name="T36" fmla="*/ 670 w 981"/>
                <a:gd name="T37" fmla="*/ 899 h 1786"/>
                <a:gd name="T38" fmla="*/ 778 w 981"/>
                <a:gd name="T39" fmla="*/ 1121 h 1786"/>
                <a:gd name="T40" fmla="*/ 873 w 981"/>
                <a:gd name="T41" fmla="*/ 1361 h 1786"/>
                <a:gd name="T42" fmla="*/ 909 w 981"/>
                <a:gd name="T43" fmla="*/ 1487 h 1786"/>
                <a:gd name="T44" fmla="*/ 945 w 981"/>
                <a:gd name="T45" fmla="*/ 1619 h 1786"/>
                <a:gd name="T46" fmla="*/ 963 w 981"/>
                <a:gd name="T47" fmla="*/ 1702 h 1786"/>
                <a:gd name="T48" fmla="*/ 981 w 981"/>
                <a:gd name="T49" fmla="*/ 1786 h 1786"/>
                <a:gd name="T50" fmla="*/ 981 w 981"/>
                <a:gd name="T51" fmla="*/ 1786 h 17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981" h="1786">
                  <a:moveTo>
                    <a:pt x="981" y="1786"/>
                  </a:moveTo>
                  <a:lnTo>
                    <a:pt x="981" y="1720"/>
                  </a:lnTo>
                  <a:lnTo>
                    <a:pt x="969" y="1666"/>
                  </a:lnTo>
                  <a:lnTo>
                    <a:pt x="957" y="1613"/>
                  </a:lnTo>
                  <a:lnTo>
                    <a:pt x="921" y="1487"/>
                  </a:lnTo>
                  <a:lnTo>
                    <a:pt x="885" y="1361"/>
                  </a:lnTo>
                  <a:lnTo>
                    <a:pt x="796" y="1121"/>
                  </a:lnTo>
                  <a:lnTo>
                    <a:pt x="682" y="899"/>
                  </a:lnTo>
                  <a:lnTo>
                    <a:pt x="562" y="689"/>
                  </a:lnTo>
                  <a:lnTo>
                    <a:pt x="431" y="498"/>
                  </a:lnTo>
                  <a:lnTo>
                    <a:pt x="293" y="318"/>
                  </a:lnTo>
                  <a:lnTo>
                    <a:pt x="150" y="150"/>
                  </a:lnTo>
                  <a:lnTo>
                    <a:pt x="12" y="0"/>
                  </a:lnTo>
                  <a:lnTo>
                    <a:pt x="0" y="0"/>
                  </a:lnTo>
                  <a:lnTo>
                    <a:pt x="138" y="150"/>
                  </a:lnTo>
                  <a:lnTo>
                    <a:pt x="275" y="318"/>
                  </a:lnTo>
                  <a:lnTo>
                    <a:pt x="413" y="498"/>
                  </a:lnTo>
                  <a:lnTo>
                    <a:pt x="545" y="689"/>
                  </a:lnTo>
                  <a:lnTo>
                    <a:pt x="670" y="899"/>
                  </a:lnTo>
                  <a:lnTo>
                    <a:pt x="778" y="1121"/>
                  </a:lnTo>
                  <a:lnTo>
                    <a:pt x="873" y="1361"/>
                  </a:lnTo>
                  <a:lnTo>
                    <a:pt x="909" y="1487"/>
                  </a:lnTo>
                  <a:lnTo>
                    <a:pt x="945" y="1619"/>
                  </a:lnTo>
                  <a:lnTo>
                    <a:pt x="963" y="1702"/>
                  </a:lnTo>
                  <a:lnTo>
                    <a:pt x="981" y="1786"/>
                  </a:lnTo>
                  <a:lnTo>
                    <a:pt x="981" y="1786"/>
                  </a:lnTo>
                  <a:close/>
                </a:path>
              </a:pathLst>
            </a:custGeom>
            <a:gradFill rotWithShape="0">
              <a:gsLst>
                <a:gs pos="0">
                  <a:schemeClr val="bg1"/>
                </a:gs>
                <a:gs pos="100000">
                  <a:schemeClr val="bg1">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1039" name="Freeform 23"/>
            <p:cNvSpPr>
              <a:spLocks/>
            </p:cNvSpPr>
            <p:nvPr/>
          </p:nvSpPr>
          <p:spPr bwMode="hidden">
            <a:xfrm>
              <a:off x="5041" y="0"/>
              <a:ext cx="719" cy="845"/>
            </a:xfrm>
            <a:custGeom>
              <a:avLst/>
              <a:gdLst>
                <a:gd name="T0" fmla="*/ 719 w 717"/>
                <a:gd name="T1" fmla="*/ 845 h 845"/>
                <a:gd name="T2" fmla="*/ 719 w 717"/>
                <a:gd name="T3" fmla="*/ 821 h 845"/>
                <a:gd name="T4" fmla="*/ 576 w 717"/>
                <a:gd name="T5" fmla="*/ 605 h 845"/>
                <a:gd name="T6" fmla="*/ 407 w 717"/>
                <a:gd name="T7" fmla="*/ 396 h 845"/>
                <a:gd name="T8" fmla="*/ 222 w 717"/>
                <a:gd name="T9" fmla="*/ 192 h 845"/>
                <a:gd name="T10" fmla="*/ 17 w 717"/>
                <a:gd name="T11" fmla="*/ 0 h 845"/>
                <a:gd name="T12" fmla="*/ 0 w 717"/>
                <a:gd name="T13" fmla="*/ 0 h 845"/>
                <a:gd name="T14" fmla="*/ 210 w 717"/>
                <a:gd name="T15" fmla="*/ 198 h 845"/>
                <a:gd name="T16" fmla="*/ 401 w 717"/>
                <a:gd name="T17" fmla="*/ 408 h 845"/>
                <a:gd name="T18" fmla="*/ 570 w 717"/>
                <a:gd name="T19" fmla="*/ 623 h 845"/>
                <a:gd name="T20" fmla="*/ 719 w 717"/>
                <a:gd name="T21" fmla="*/ 845 h 845"/>
                <a:gd name="T22" fmla="*/ 719 w 717"/>
                <a:gd name="T23" fmla="*/ 845 h 84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717" h="845">
                  <a:moveTo>
                    <a:pt x="717" y="845"/>
                  </a:moveTo>
                  <a:lnTo>
                    <a:pt x="717" y="821"/>
                  </a:lnTo>
                  <a:lnTo>
                    <a:pt x="574" y="605"/>
                  </a:lnTo>
                  <a:lnTo>
                    <a:pt x="406" y="396"/>
                  </a:lnTo>
                  <a:lnTo>
                    <a:pt x="221" y="192"/>
                  </a:lnTo>
                  <a:lnTo>
                    <a:pt x="17" y="0"/>
                  </a:lnTo>
                  <a:lnTo>
                    <a:pt x="0" y="0"/>
                  </a:lnTo>
                  <a:lnTo>
                    <a:pt x="209" y="198"/>
                  </a:lnTo>
                  <a:lnTo>
                    <a:pt x="400" y="408"/>
                  </a:lnTo>
                  <a:lnTo>
                    <a:pt x="568" y="623"/>
                  </a:lnTo>
                  <a:lnTo>
                    <a:pt x="717" y="845"/>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0" name="Freeform 24"/>
            <p:cNvSpPr>
              <a:spLocks/>
            </p:cNvSpPr>
            <p:nvPr/>
          </p:nvSpPr>
          <p:spPr bwMode="hidden">
            <a:xfrm>
              <a:off x="5352" y="0"/>
              <a:ext cx="408" cy="414"/>
            </a:xfrm>
            <a:custGeom>
              <a:avLst/>
              <a:gdLst>
                <a:gd name="T0" fmla="*/ 408 w 407"/>
                <a:gd name="T1" fmla="*/ 414 h 414"/>
                <a:gd name="T2" fmla="*/ 408 w 407"/>
                <a:gd name="T3" fmla="*/ 396 h 414"/>
                <a:gd name="T4" fmla="*/ 223 w 407"/>
                <a:gd name="T5" fmla="*/ 192 h 414"/>
                <a:gd name="T6" fmla="*/ 12 w 407"/>
                <a:gd name="T7" fmla="*/ 0 h 414"/>
                <a:gd name="T8" fmla="*/ 0 w 407"/>
                <a:gd name="T9" fmla="*/ 0 h 414"/>
                <a:gd name="T10" fmla="*/ 108 w 407"/>
                <a:gd name="T11" fmla="*/ 102 h 414"/>
                <a:gd name="T12" fmla="*/ 217 w 407"/>
                <a:gd name="T13" fmla="*/ 204 h 414"/>
                <a:gd name="T14" fmla="*/ 408 w 407"/>
                <a:gd name="T15" fmla="*/ 414 h 414"/>
                <a:gd name="T16" fmla="*/ 408 w 407"/>
                <a:gd name="T17" fmla="*/ 414 h 41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07" h="414">
                  <a:moveTo>
                    <a:pt x="407" y="414"/>
                  </a:moveTo>
                  <a:lnTo>
                    <a:pt x="407" y="396"/>
                  </a:lnTo>
                  <a:lnTo>
                    <a:pt x="222" y="192"/>
                  </a:lnTo>
                  <a:lnTo>
                    <a:pt x="12" y="0"/>
                  </a:lnTo>
                  <a:lnTo>
                    <a:pt x="0" y="0"/>
                  </a:lnTo>
                  <a:lnTo>
                    <a:pt x="108" y="102"/>
                  </a:lnTo>
                  <a:lnTo>
                    <a:pt x="216" y="204"/>
                  </a:lnTo>
                  <a:lnTo>
                    <a:pt x="407" y="41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217" name="Freeform 25"/>
            <p:cNvSpPr>
              <a:spLocks/>
            </p:cNvSpPr>
            <p:nvPr/>
          </p:nvSpPr>
          <p:spPr bwMode="hidden">
            <a:xfrm>
              <a:off x="6" y="0"/>
              <a:ext cx="858" cy="1409"/>
            </a:xfrm>
            <a:custGeom>
              <a:avLst/>
              <a:gdLst>
                <a:gd name="T0" fmla="*/ 0 w 855"/>
                <a:gd name="T1" fmla="*/ 1361 h 1409"/>
                <a:gd name="T2" fmla="*/ 0 w 855"/>
                <a:gd name="T3" fmla="*/ 1409 h 1409"/>
                <a:gd name="T4" fmla="*/ 54 w 855"/>
                <a:gd name="T5" fmla="*/ 1211 h 1409"/>
                <a:gd name="T6" fmla="*/ 126 w 855"/>
                <a:gd name="T7" fmla="*/ 1013 h 1409"/>
                <a:gd name="T8" fmla="*/ 215 w 855"/>
                <a:gd name="T9" fmla="*/ 827 h 1409"/>
                <a:gd name="T10" fmla="*/ 311 w 855"/>
                <a:gd name="T11" fmla="*/ 647 h 1409"/>
                <a:gd name="T12" fmla="*/ 431 w 855"/>
                <a:gd name="T13" fmla="*/ 474 h 1409"/>
                <a:gd name="T14" fmla="*/ 556 w 855"/>
                <a:gd name="T15" fmla="*/ 312 h 1409"/>
                <a:gd name="T16" fmla="*/ 700 w 855"/>
                <a:gd name="T17" fmla="*/ 150 h 1409"/>
                <a:gd name="T18" fmla="*/ 855 w 855"/>
                <a:gd name="T19" fmla="*/ 0 h 1409"/>
                <a:gd name="T20" fmla="*/ 837 w 855"/>
                <a:gd name="T21" fmla="*/ 0 h 1409"/>
                <a:gd name="T22" fmla="*/ 688 w 855"/>
                <a:gd name="T23" fmla="*/ 144 h 1409"/>
                <a:gd name="T24" fmla="*/ 550 w 855"/>
                <a:gd name="T25" fmla="*/ 300 h 1409"/>
                <a:gd name="T26" fmla="*/ 425 w 855"/>
                <a:gd name="T27" fmla="*/ 462 h 1409"/>
                <a:gd name="T28" fmla="*/ 311 w 855"/>
                <a:gd name="T29" fmla="*/ 629 h 1409"/>
                <a:gd name="T30" fmla="*/ 215 w 855"/>
                <a:gd name="T31" fmla="*/ 803 h 1409"/>
                <a:gd name="T32" fmla="*/ 132 w 855"/>
                <a:gd name="T33" fmla="*/ 983 h 1409"/>
                <a:gd name="T34" fmla="*/ 60 w 855"/>
                <a:gd name="T35" fmla="*/ 1169 h 1409"/>
                <a:gd name="T36" fmla="*/ 0 w 855"/>
                <a:gd name="T37" fmla="*/ 1361 h 1409"/>
                <a:gd name="T38" fmla="*/ 0 w 855"/>
                <a:gd name="T39" fmla="*/ 1361 h 14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855" h="1409">
                  <a:moveTo>
                    <a:pt x="0" y="1361"/>
                  </a:moveTo>
                  <a:lnTo>
                    <a:pt x="0" y="1409"/>
                  </a:lnTo>
                  <a:lnTo>
                    <a:pt x="54" y="1211"/>
                  </a:lnTo>
                  <a:lnTo>
                    <a:pt x="126" y="1013"/>
                  </a:lnTo>
                  <a:lnTo>
                    <a:pt x="215" y="827"/>
                  </a:lnTo>
                  <a:lnTo>
                    <a:pt x="311" y="647"/>
                  </a:lnTo>
                  <a:lnTo>
                    <a:pt x="431" y="474"/>
                  </a:lnTo>
                  <a:lnTo>
                    <a:pt x="556" y="312"/>
                  </a:lnTo>
                  <a:lnTo>
                    <a:pt x="700" y="150"/>
                  </a:lnTo>
                  <a:lnTo>
                    <a:pt x="855" y="0"/>
                  </a:lnTo>
                  <a:lnTo>
                    <a:pt x="837" y="0"/>
                  </a:lnTo>
                  <a:lnTo>
                    <a:pt x="688" y="144"/>
                  </a:lnTo>
                  <a:lnTo>
                    <a:pt x="550" y="300"/>
                  </a:lnTo>
                  <a:lnTo>
                    <a:pt x="425" y="462"/>
                  </a:lnTo>
                  <a:lnTo>
                    <a:pt x="311" y="629"/>
                  </a:lnTo>
                  <a:lnTo>
                    <a:pt x="215" y="803"/>
                  </a:lnTo>
                  <a:lnTo>
                    <a:pt x="132" y="983"/>
                  </a:lnTo>
                  <a:lnTo>
                    <a:pt x="60" y="1169"/>
                  </a:lnTo>
                  <a:lnTo>
                    <a:pt x="0" y="1361"/>
                  </a:lnTo>
                  <a:lnTo>
                    <a:pt x="0" y="1361"/>
                  </a:lnTo>
                  <a:close/>
                </a:path>
              </a:pathLst>
            </a:custGeom>
            <a:gradFill rotWithShape="0">
              <a:gsLst>
                <a:gs pos="0">
                  <a:schemeClr val="bg1"/>
                </a:gs>
                <a:gs pos="100000">
                  <a:schemeClr val="bg1">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1042" name="Freeform 26"/>
            <p:cNvSpPr>
              <a:spLocks/>
            </p:cNvSpPr>
            <p:nvPr/>
          </p:nvSpPr>
          <p:spPr bwMode="hidden">
            <a:xfrm>
              <a:off x="6" y="0"/>
              <a:ext cx="588" cy="599"/>
            </a:xfrm>
            <a:custGeom>
              <a:avLst/>
              <a:gdLst>
                <a:gd name="T0" fmla="*/ 588 w 586"/>
                <a:gd name="T1" fmla="*/ 0 h 599"/>
                <a:gd name="T2" fmla="*/ 570 w 586"/>
                <a:gd name="T3" fmla="*/ 0 h 599"/>
                <a:gd name="T4" fmla="*/ 408 w 586"/>
                <a:gd name="T5" fmla="*/ 132 h 599"/>
                <a:gd name="T6" fmla="*/ 258 w 586"/>
                <a:gd name="T7" fmla="*/ 270 h 599"/>
                <a:gd name="T8" fmla="*/ 120 w 586"/>
                <a:gd name="T9" fmla="*/ 420 h 599"/>
                <a:gd name="T10" fmla="*/ 0 w 586"/>
                <a:gd name="T11" fmla="*/ 575 h 599"/>
                <a:gd name="T12" fmla="*/ 0 w 586"/>
                <a:gd name="T13" fmla="*/ 599 h 599"/>
                <a:gd name="T14" fmla="*/ 120 w 586"/>
                <a:gd name="T15" fmla="*/ 432 h 599"/>
                <a:gd name="T16" fmla="*/ 258 w 586"/>
                <a:gd name="T17" fmla="*/ 282 h 599"/>
                <a:gd name="T18" fmla="*/ 414 w 586"/>
                <a:gd name="T19" fmla="*/ 138 h 599"/>
                <a:gd name="T20" fmla="*/ 588 w 586"/>
                <a:gd name="T21" fmla="*/ 0 h 599"/>
                <a:gd name="T22" fmla="*/ 588 w 586"/>
                <a:gd name="T23" fmla="*/ 0 h 59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586" h="599">
                  <a:moveTo>
                    <a:pt x="586" y="0"/>
                  </a:moveTo>
                  <a:lnTo>
                    <a:pt x="568" y="0"/>
                  </a:lnTo>
                  <a:lnTo>
                    <a:pt x="407" y="132"/>
                  </a:lnTo>
                  <a:lnTo>
                    <a:pt x="257" y="270"/>
                  </a:lnTo>
                  <a:lnTo>
                    <a:pt x="120" y="420"/>
                  </a:lnTo>
                  <a:lnTo>
                    <a:pt x="0" y="575"/>
                  </a:lnTo>
                  <a:lnTo>
                    <a:pt x="0" y="599"/>
                  </a:lnTo>
                  <a:lnTo>
                    <a:pt x="120" y="432"/>
                  </a:lnTo>
                  <a:lnTo>
                    <a:pt x="257" y="282"/>
                  </a:lnTo>
                  <a:lnTo>
                    <a:pt x="413" y="138"/>
                  </a:lnTo>
                  <a:lnTo>
                    <a:pt x="586"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3" name="Freeform 27"/>
            <p:cNvSpPr>
              <a:spLocks/>
            </p:cNvSpPr>
            <p:nvPr/>
          </p:nvSpPr>
          <p:spPr bwMode="hidden">
            <a:xfrm>
              <a:off x="6" y="0"/>
              <a:ext cx="270" cy="252"/>
            </a:xfrm>
            <a:custGeom>
              <a:avLst/>
              <a:gdLst>
                <a:gd name="T0" fmla="*/ 270 w 269"/>
                <a:gd name="T1" fmla="*/ 0 h 252"/>
                <a:gd name="T2" fmla="*/ 252 w 269"/>
                <a:gd name="T3" fmla="*/ 0 h 252"/>
                <a:gd name="T4" fmla="*/ 120 w 269"/>
                <a:gd name="T5" fmla="*/ 114 h 252"/>
                <a:gd name="T6" fmla="*/ 60 w 269"/>
                <a:gd name="T7" fmla="*/ 174 h 252"/>
                <a:gd name="T8" fmla="*/ 0 w 269"/>
                <a:gd name="T9" fmla="*/ 234 h 252"/>
                <a:gd name="T10" fmla="*/ 0 w 269"/>
                <a:gd name="T11" fmla="*/ 252 h 252"/>
                <a:gd name="T12" fmla="*/ 126 w 269"/>
                <a:gd name="T13" fmla="*/ 120 h 252"/>
                <a:gd name="T14" fmla="*/ 270 w 269"/>
                <a:gd name="T15" fmla="*/ 0 h 252"/>
                <a:gd name="T16" fmla="*/ 270 w 269"/>
                <a:gd name="T17" fmla="*/ 0 h 25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69" h="252">
                  <a:moveTo>
                    <a:pt x="269" y="0"/>
                  </a:moveTo>
                  <a:lnTo>
                    <a:pt x="251" y="0"/>
                  </a:lnTo>
                  <a:lnTo>
                    <a:pt x="120" y="114"/>
                  </a:lnTo>
                  <a:lnTo>
                    <a:pt x="60" y="174"/>
                  </a:lnTo>
                  <a:lnTo>
                    <a:pt x="0" y="234"/>
                  </a:lnTo>
                  <a:lnTo>
                    <a:pt x="0" y="252"/>
                  </a:lnTo>
                  <a:lnTo>
                    <a:pt x="126" y="120"/>
                  </a:lnTo>
                  <a:lnTo>
                    <a:pt x="269"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4" name="Line 28"/>
            <p:cNvSpPr>
              <a:spLocks noChangeShapeType="1"/>
            </p:cNvSpPr>
            <p:nvPr/>
          </p:nvSpPr>
          <p:spPr bwMode="hidden">
            <a:xfrm>
              <a:off x="1" y="2749"/>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45" name="Line 29"/>
            <p:cNvSpPr>
              <a:spLocks noChangeShapeType="1"/>
            </p:cNvSpPr>
            <p:nvPr/>
          </p:nvSpPr>
          <p:spPr bwMode="hidden">
            <a:xfrm>
              <a:off x="1" y="2356"/>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46" name="Line 30"/>
            <p:cNvSpPr>
              <a:spLocks noChangeShapeType="1"/>
            </p:cNvSpPr>
            <p:nvPr/>
          </p:nvSpPr>
          <p:spPr bwMode="hidden">
            <a:xfrm>
              <a:off x="1" y="3142"/>
              <a:ext cx="5758" cy="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047" name="Group 31"/>
            <p:cNvGrpSpPr>
              <a:grpSpLocks/>
            </p:cNvGrpSpPr>
            <p:nvPr/>
          </p:nvGrpSpPr>
          <p:grpSpPr bwMode="auto">
            <a:xfrm>
              <a:off x="1" y="392"/>
              <a:ext cx="5758" cy="1571"/>
              <a:chOff x="1" y="392"/>
              <a:chExt cx="5758" cy="1571"/>
            </a:xfrm>
          </p:grpSpPr>
          <p:sp>
            <p:nvSpPr>
              <p:cNvPr id="1050" name="Line 32"/>
              <p:cNvSpPr>
                <a:spLocks noChangeShapeType="1"/>
              </p:cNvSpPr>
              <p:nvPr userDrawn="1"/>
            </p:nvSpPr>
            <p:spPr bwMode="hidden">
              <a:xfrm>
                <a:off x="1" y="784"/>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51" name="Line 33"/>
              <p:cNvSpPr>
                <a:spLocks noChangeShapeType="1"/>
              </p:cNvSpPr>
              <p:nvPr userDrawn="1"/>
            </p:nvSpPr>
            <p:spPr bwMode="hidden">
              <a:xfrm>
                <a:off x="1" y="1963"/>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52" name="Line 34"/>
              <p:cNvSpPr>
                <a:spLocks noChangeShapeType="1"/>
              </p:cNvSpPr>
              <p:nvPr userDrawn="1"/>
            </p:nvSpPr>
            <p:spPr bwMode="hidden">
              <a:xfrm>
                <a:off x="1" y="1570"/>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53" name="Line 35"/>
              <p:cNvSpPr>
                <a:spLocks noChangeShapeType="1"/>
              </p:cNvSpPr>
              <p:nvPr userDrawn="1"/>
            </p:nvSpPr>
            <p:spPr bwMode="hidden">
              <a:xfrm>
                <a:off x="1" y="1177"/>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54" name="Line 36"/>
              <p:cNvSpPr>
                <a:spLocks noChangeShapeType="1"/>
              </p:cNvSpPr>
              <p:nvPr userDrawn="1"/>
            </p:nvSpPr>
            <p:spPr bwMode="hidden">
              <a:xfrm>
                <a:off x="1" y="392"/>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48" name="Line 37"/>
            <p:cNvSpPr>
              <a:spLocks noChangeShapeType="1"/>
            </p:cNvSpPr>
            <p:nvPr/>
          </p:nvSpPr>
          <p:spPr bwMode="hidden">
            <a:xfrm>
              <a:off x="1" y="3928"/>
              <a:ext cx="5758" cy="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49" name="Line 38"/>
            <p:cNvSpPr>
              <a:spLocks noChangeShapeType="1"/>
            </p:cNvSpPr>
            <p:nvPr/>
          </p:nvSpPr>
          <p:spPr bwMode="hidden">
            <a:xfrm>
              <a:off x="1" y="3535"/>
              <a:ext cx="5758" cy="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8231" name="Rectangle 39"/>
          <p:cNvSpPr>
            <a:spLocks noGrp="1" noChangeArrowheads="1"/>
          </p:cNvSpPr>
          <p:nvPr>
            <p:ph type="title"/>
          </p:nvPr>
        </p:nvSpPr>
        <p:spPr bwMode="auto">
          <a:xfrm>
            <a:off x="457200" y="277813"/>
            <a:ext cx="8229600"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1" compatLnSpc="1">
            <a:prstTxWarp prst="textNoShape">
              <a:avLst/>
            </a:prstTxWarp>
          </a:bodyPr>
          <a:lstStyle/>
          <a:p>
            <a:pPr lvl="0"/>
            <a:r>
              <a:rPr lang="en-US" smtClean="0"/>
              <a:t>Click to edit Master title style</a:t>
            </a:r>
          </a:p>
        </p:txBody>
      </p:sp>
      <p:sp>
        <p:nvSpPr>
          <p:cNvPr id="8232" name="Rectangle 40"/>
          <p:cNvSpPr>
            <a:spLocks noGrp="1" noChangeArrowheads="1"/>
          </p:cNvSpPr>
          <p:nvPr>
            <p:ph type="dt" sz="half" idx="2"/>
          </p:nvPr>
        </p:nvSpPr>
        <p:spPr bwMode="auto">
          <a:xfrm>
            <a:off x="457200" y="6243638"/>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eaLnBrk="1" hangingPunct="1">
              <a:defRPr sz="1000" smtClean="0">
                <a:effectLst>
                  <a:outerShdw blurRad="38100" dist="38100" dir="2700000" algn="tl">
                    <a:srgbClr val="000000"/>
                  </a:outerShdw>
                </a:effectLst>
              </a:defRPr>
            </a:lvl1pPr>
          </a:lstStyle>
          <a:p>
            <a:pPr>
              <a:defRPr/>
            </a:pPr>
            <a:endParaRPr lang="en-US"/>
          </a:p>
        </p:txBody>
      </p:sp>
      <p:sp>
        <p:nvSpPr>
          <p:cNvPr id="8233" name="Rectangle 41"/>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000" smtClean="0">
                <a:effectLst>
                  <a:outerShdw blurRad="38100" dist="38100" dir="2700000" algn="tl">
                    <a:srgbClr val="000000"/>
                  </a:outerShdw>
                </a:effectLst>
              </a:defRPr>
            </a:lvl1pPr>
          </a:lstStyle>
          <a:p>
            <a:pPr>
              <a:defRPr/>
            </a:pPr>
            <a:endParaRPr lang="en-US"/>
          </a:p>
        </p:txBody>
      </p:sp>
      <p:sp>
        <p:nvSpPr>
          <p:cNvPr id="8234" name="Rectangle 42"/>
          <p:cNvSpPr>
            <a:spLocks noGrp="1" noChangeArrowheads="1"/>
          </p:cNvSpPr>
          <p:nvPr>
            <p:ph type="sldNum" sz="quarter" idx="4"/>
          </p:nvPr>
        </p:nvSpPr>
        <p:spPr bwMode="auto">
          <a:xfrm>
            <a:off x="6553200" y="6243638"/>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000" smtClean="0">
                <a:effectLst>
                  <a:outerShdw blurRad="38100" dist="38100" dir="2700000" algn="tl">
                    <a:srgbClr val="000000"/>
                  </a:outerShdw>
                </a:effectLst>
              </a:defRPr>
            </a:lvl1pPr>
          </a:lstStyle>
          <a:p>
            <a:pPr>
              <a:defRPr/>
            </a:pPr>
            <a:fld id="{97E87BDD-F830-45C3-B21E-52139A6E546B}" type="slidenum">
              <a:rPr lang="en-US"/>
              <a:pPr>
                <a:defRPr/>
              </a:pPr>
              <a:t>‹#›</a:t>
            </a:fld>
            <a:endParaRPr lang="en-US"/>
          </a:p>
        </p:txBody>
      </p:sp>
      <p:sp>
        <p:nvSpPr>
          <p:cNvPr id="8235" name="Rectangle 43"/>
          <p:cNvSpPr>
            <a:spLocks noGrp="1" noChangeArrowheads="1"/>
          </p:cNvSpPr>
          <p:nvPr>
            <p:ph type="body" idx="1"/>
          </p:nvPr>
        </p:nvSpPr>
        <p:spPr bwMode="auto">
          <a:xfrm>
            <a:off x="457200" y="1600200"/>
            <a:ext cx="82296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dk2" tx1="lt1" bg2="dk1" tx2="lt2" accent1="accent1" accent2="accent2" accent3="accent3" accent4="accent4" accent5="accent5" accent6="accent6" hlink="hlink" folHlink="folHlink"/>
  <p:sldLayoutIdLst>
    <p:sldLayoutId id="2147483680"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 id="2147483678" r:id="rId12"/>
    <p:sldLayoutId id="2147483679" r:id="rId13"/>
  </p:sldLayoutIdLst>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hlink"/>
        </a:buClr>
        <a:buSzPct val="6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1"/>
        </a:buClr>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accent2"/>
        </a:buClr>
        <a:buSzPct val="6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audio" Target="../media/audio7.wav"/><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audio" Target="../media/audio8.wav"/><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audio" Target="../media/audio9.wav"/><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audio" Target="../media/audio10.wav"/><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2.png"/><Relationship Id="rId4" Type="http://schemas.openxmlformats.org/officeDocument/2006/relationships/image" Target="../media/image7.png"/></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audio" Target="../media/audio3.wav"/><Relationship Id="rId1" Type="http://schemas.openxmlformats.org/officeDocument/2006/relationships/slideLayout" Target="../slideLayouts/slideLayout13.xml"/><Relationship Id="rId6" Type="http://schemas.openxmlformats.org/officeDocument/2006/relationships/image" Target="../media/image11.png"/><Relationship Id="rId5" Type="http://schemas.openxmlformats.org/officeDocument/2006/relationships/image" Target="../media/image12.png"/><Relationship Id="rId4" Type="http://schemas.openxmlformats.org/officeDocument/2006/relationships/image" Target="../media/image7.png"/></Relationships>
</file>

<file path=ppt/slides/_rels/slide15.xml.rels><?xml version="1.0" encoding="UTF-8" standalone="yes"?>
<Relationships xmlns="http://schemas.openxmlformats.org/package/2006/relationships"><Relationship Id="rId8" Type="http://schemas.openxmlformats.org/officeDocument/2006/relationships/image" Target="../media/image22.emf"/><Relationship Id="rId3" Type="http://schemas.openxmlformats.org/officeDocument/2006/relationships/audio" Target="../media/audio11.wav"/><Relationship Id="rId7" Type="http://schemas.openxmlformats.org/officeDocument/2006/relationships/image" Target="../media/image21.emf"/><Relationship Id="rId2" Type="http://schemas.openxmlformats.org/officeDocument/2006/relationships/audio" Target="../media/audio8.wav"/><Relationship Id="rId1" Type="http://schemas.openxmlformats.org/officeDocument/2006/relationships/slideLayout" Target="../slideLayouts/slideLayout2.xml"/><Relationship Id="rId6" Type="http://schemas.openxmlformats.org/officeDocument/2006/relationships/image" Target="../media/image20.emf"/><Relationship Id="rId5" Type="http://schemas.openxmlformats.org/officeDocument/2006/relationships/image" Target="../media/image19.emf"/><Relationship Id="rId10" Type="http://schemas.openxmlformats.org/officeDocument/2006/relationships/image" Target="../media/image24.emf"/><Relationship Id="rId4" Type="http://schemas.openxmlformats.org/officeDocument/2006/relationships/image" Target="../media/image18.jpeg"/><Relationship Id="rId9" Type="http://schemas.openxmlformats.org/officeDocument/2006/relationships/image" Target="../media/image23.emf"/></Relationships>
</file>

<file path=ppt/slides/_rels/slide16.xml.rels><?xml version="1.0" encoding="UTF-8" standalone="yes"?>
<Relationships xmlns="http://schemas.openxmlformats.org/package/2006/relationships"><Relationship Id="rId2" Type="http://schemas.openxmlformats.org/officeDocument/2006/relationships/audio" Target="../media/audio4.wav"/><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audio" Target="../media/audio8.wav"/><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audio" Target="../media/audio12.wav"/><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audio" Target="../media/audio7.wav"/><Relationship Id="rId2" Type="http://schemas.openxmlformats.org/officeDocument/2006/relationships/audio" Target="../media/audio6.wav"/><Relationship Id="rId1" Type="http://schemas.openxmlformats.org/officeDocument/2006/relationships/slideLayout" Target="../slideLayouts/slideLayout2.xml"/><Relationship Id="rId5" Type="http://schemas.openxmlformats.org/officeDocument/2006/relationships/image" Target="../media/image25.gif"/><Relationship Id="rId4" Type="http://schemas.openxmlformats.org/officeDocument/2006/relationships/image" Target="../media/image1.jpe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audio" Target="../media/audio2.wav"/><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image" Target="../media/image27.jpeg"/><Relationship Id="rId2" Type="http://schemas.openxmlformats.org/officeDocument/2006/relationships/image" Target="../media/image26.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8.jpeg"/><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audio" Target="../media/audio3.wav"/><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audio" Target="../media/audio4.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7.png"/><Relationship Id="rId7" Type="http://schemas.openxmlformats.org/officeDocument/2006/relationships/image" Target="../media/image10.png"/><Relationship Id="rId2" Type="http://schemas.openxmlformats.org/officeDocument/2006/relationships/audio" Target="../media/audio5.wav"/><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9.png"/><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audio" Target="../media/audio5.wav"/><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9.png"/><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audio" Target="../media/audio6.wav"/><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9.png"/><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audio" Target="../media/audio5.wav"/><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9.png"/><Relationship Id="rId4" Type="http://schemas.openxmlformats.org/officeDocument/2006/relationships/image" Target="../media/image8.png"/><Relationship Id="rId9" Type="http://schemas.openxmlformats.org/officeDocument/2006/relationships/image" Target="../media/image15.png"/></Relationships>
</file>

<file path=ppt/slides/_rels/slide9.xml.rels><?xml version="1.0" encoding="UTF-8" standalone="yes"?>
<Relationships xmlns="http://schemas.openxmlformats.org/package/2006/relationships"><Relationship Id="rId2" Type="http://schemas.openxmlformats.org/officeDocument/2006/relationships/audio" Target="../media/audio4.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showMasterPhAnim="0">
  <p:cSld>
    <p:bg>
      <p:bgPr>
        <a:blipFill dpi="0" rotWithShape="0">
          <a:blip r:embed="rId3"/>
          <a:srcRect/>
          <a:tile tx="0" ty="0" sx="100000" sy="100000" flip="none" algn="tl"/>
        </a:blipFill>
        <a:effectLst/>
      </p:bgPr>
    </p:bg>
    <p:spTree>
      <p:nvGrpSpPr>
        <p:cNvPr id="1" name=""/>
        <p:cNvGrpSpPr/>
        <p:nvPr/>
      </p:nvGrpSpPr>
      <p:grpSpPr>
        <a:xfrm>
          <a:off x="0" y="0"/>
          <a:ext cx="0" cy="0"/>
          <a:chOff x="0" y="0"/>
          <a:chExt cx="0" cy="0"/>
        </a:xfrm>
      </p:grpSpPr>
      <p:sp>
        <p:nvSpPr>
          <p:cNvPr id="4098" name="AutoShape 6"/>
          <p:cNvSpPr>
            <a:spLocks noChangeArrowheads="1"/>
          </p:cNvSpPr>
          <p:nvPr/>
        </p:nvSpPr>
        <p:spPr bwMode="auto">
          <a:xfrm>
            <a:off x="152400" y="304800"/>
            <a:ext cx="8763000" cy="914400"/>
          </a:xfrm>
          <a:prstGeom prst="ribbon">
            <a:avLst>
              <a:gd name="adj1" fmla="val 12500"/>
              <a:gd name="adj2" fmla="val 50000"/>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099" name="Text Box 7"/>
          <p:cNvSpPr txBox="1">
            <a:spLocks noChangeArrowheads="1"/>
          </p:cNvSpPr>
          <p:nvPr/>
        </p:nvSpPr>
        <p:spPr bwMode="auto">
          <a:xfrm>
            <a:off x="2362200" y="533400"/>
            <a:ext cx="4267200"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algn="ctr" eaLnBrk="0" fontAlgn="base" hangingPunct="0">
              <a:spcBef>
                <a:spcPct val="0"/>
              </a:spcBef>
              <a:spcAft>
                <a:spcPct val="0"/>
              </a:spcAft>
              <a:defRPr>
                <a:solidFill>
                  <a:schemeClr val="tx1"/>
                </a:solidFill>
                <a:latin typeface="Verdana" pitchFamily="34" charset="0"/>
              </a:defRPr>
            </a:lvl6pPr>
            <a:lvl7pPr marL="2971800" indent="-228600" algn="ctr" eaLnBrk="0" fontAlgn="base" hangingPunct="0">
              <a:spcBef>
                <a:spcPct val="0"/>
              </a:spcBef>
              <a:spcAft>
                <a:spcPct val="0"/>
              </a:spcAft>
              <a:defRPr>
                <a:solidFill>
                  <a:schemeClr val="tx1"/>
                </a:solidFill>
                <a:latin typeface="Verdana" pitchFamily="34" charset="0"/>
              </a:defRPr>
            </a:lvl7pPr>
            <a:lvl8pPr marL="3429000" indent="-228600" algn="ctr" eaLnBrk="0" fontAlgn="base" hangingPunct="0">
              <a:spcBef>
                <a:spcPct val="0"/>
              </a:spcBef>
              <a:spcAft>
                <a:spcPct val="0"/>
              </a:spcAft>
              <a:defRPr>
                <a:solidFill>
                  <a:schemeClr val="tx1"/>
                </a:solidFill>
                <a:latin typeface="Verdana" pitchFamily="34" charset="0"/>
              </a:defRPr>
            </a:lvl8pPr>
            <a:lvl9pPr marL="3886200" indent="-228600" algn="ctr" eaLnBrk="0" fontAlgn="base" hangingPunct="0">
              <a:spcBef>
                <a:spcPct val="0"/>
              </a:spcBef>
              <a:spcAft>
                <a:spcPct val="0"/>
              </a:spcAft>
              <a:defRPr>
                <a:solidFill>
                  <a:schemeClr val="tx1"/>
                </a:solidFill>
                <a:latin typeface="Verdana" pitchFamily="34" charset="0"/>
              </a:defRPr>
            </a:lvl9pPr>
          </a:lstStyle>
          <a:p>
            <a:r>
              <a:rPr lang="en-US" sz="2800"/>
              <a:t>KIỂM TRA BÀI  CŨ</a:t>
            </a:r>
          </a:p>
        </p:txBody>
      </p:sp>
      <p:sp>
        <p:nvSpPr>
          <p:cNvPr id="16392" name="Text Box 8"/>
          <p:cNvSpPr txBox="1">
            <a:spLocks noChangeArrowheads="1"/>
          </p:cNvSpPr>
          <p:nvPr/>
        </p:nvSpPr>
        <p:spPr bwMode="auto">
          <a:xfrm>
            <a:off x="0" y="1371600"/>
            <a:ext cx="9144000"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algn="ctr" eaLnBrk="0" fontAlgn="base" hangingPunct="0">
              <a:spcBef>
                <a:spcPct val="0"/>
              </a:spcBef>
              <a:spcAft>
                <a:spcPct val="0"/>
              </a:spcAft>
              <a:defRPr>
                <a:solidFill>
                  <a:schemeClr val="tx1"/>
                </a:solidFill>
                <a:latin typeface="Verdana" pitchFamily="34" charset="0"/>
              </a:defRPr>
            </a:lvl6pPr>
            <a:lvl7pPr marL="2971800" indent="-228600" algn="ctr" eaLnBrk="0" fontAlgn="base" hangingPunct="0">
              <a:spcBef>
                <a:spcPct val="0"/>
              </a:spcBef>
              <a:spcAft>
                <a:spcPct val="0"/>
              </a:spcAft>
              <a:defRPr>
                <a:solidFill>
                  <a:schemeClr val="tx1"/>
                </a:solidFill>
                <a:latin typeface="Verdana" pitchFamily="34" charset="0"/>
              </a:defRPr>
            </a:lvl7pPr>
            <a:lvl8pPr marL="3429000" indent="-228600" algn="ctr" eaLnBrk="0" fontAlgn="base" hangingPunct="0">
              <a:spcBef>
                <a:spcPct val="0"/>
              </a:spcBef>
              <a:spcAft>
                <a:spcPct val="0"/>
              </a:spcAft>
              <a:defRPr>
                <a:solidFill>
                  <a:schemeClr val="tx1"/>
                </a:solidFill>
                <a:latin typeface="Verdana" pitchFamily="34" charset="0"/>
              </a:defRPr>
            </a:lvl8pPr>
            <a:lvl9pPr marL="3886200" indent="-228600" algn="ctr" eaLnBrk="0" fontAlgn="base" hangingPunct="0">
              <a:spcBef>
                <a:spcPct val="0"/>
              </a:spcBef>
              <a:spcAft>
                <a:spcPct val="0"/>
              </a:spcAft>
              <a:defRPr>
                <a:solidFill>
                  <a:schemeClr val="tx1"/>
                </a:solidFill>
                <a:latin typeface="Verdana" pitchFamily="34" charset="0"/>
              </a:defRPr>
            </a:lvl9pPr>
          </a:lstStyle>
          <a:p>
            <a:r>
              <a:rPr lang="vi-VN" sz="2800" b="1" i="1" u="sng">
                <a:solidFill>
                  <a:schemeClr val="bg1"/>
                </a:solidFill>
              </a:rPr>
              <a:t>Chọn câu trả lời đúng nhất</a:t>
            </a:r>
            <a:r>
              <a:rPr lang="vi-VN" sz="2800" b="1" u="sng">
                <a:solidFill>
                  <a:schemeClr val="bg1"/>
                </a:solidFill>
              </a:rPr>
              <a:t> </a:t>
            </a:r>
          </a:p>
        </p:txBody>
      </p:sp>
      <p:sp>
        <p:nvSpPr>
          <p:cNvPr id="16393" name="Text Box 9"/>
          <p:cNvSpPr txBox="1">
            <a:spLocks noChangeArrowheads="1"/>
          </p:cNvSpPr>
          <p:nvPr/>
        </p:nvSpPr>
        <p:spPr bwMode="auto">
          <a:xfrm>
            <a:off x="533400" y="1981200"/>
            <a:ext cx="8153400" cy="2308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algn="ctr" eaLnBrk="0" fontAlgn="base" hangingPunct="0">
              <a:spcBef>
                <a:spcPct val="0"/>
              </a:spcBef>
              <a:spcAft>
                <a:spcPct val="0"/>
              </a:spcAft>
              <a:defRPr>
                <a:solidFill>
                  <a:schemeClr val="tx1"/>
                </a:solidFill>
                <a:latin typeface="Verdana" pitchFamily="34" charset="0"/>
              </a:defRPr>
            </a:lvl6pPr>
            <a:lvl7pPr marL="2971800" indent="-228600" algn="ctr" eaLnBrk="0" fontAlgn="base" hangingPunct="0">
              <a:spcBef>
                <a:spcPct val="0"/>
              </a:spcBef>
              <a:spcAft>
                <a:spcPct val="0"/>
              </a:spcAft>
              <a:defRPr>
                <a:solidFill>
                  <a:schemeClr val="tx1"/>
                </a:solidFill>
                <a:latin typeface="Verdana" pitchFamily="34" charset="0"/>
              </a:defRPr>
            </a:lvl7pPr>
            <a:lvl8pPr marL="3429000" indent="-228600" algn="ctr" eaLnBrk="0" fontAlgn="base" hangingPunct="0">
              <a:spcBef>
                <a:spcPct val="0"/>
              </a:spcBef>
              <a:spcAft>
                <a:spcPct val="0"/>
              </a:spcAft>
              <a:defRPr>
                <a:solidFill>
                  <a:schemeClr val="tx1"/>
                </a:solidFill>
                <a:latin typeface="Verdana" pitchFamily="34" charset="0"/>
              </a:defRPr>
            </a:lvl8pPr>
            <a:lvl9pPr marL="3886200" indent="-228600" algn="ctr" eaLnBrk="0" fontAlgn="base" hangingPunct="0">
              <a:spcBef>
                <a:spcPct val="0"/>
              </a:spcBef>
              <a:spcAft>
                <a:spcPct val="0"/>
              </a:spcAft>
              <a:defRPr>
                <a:solidFill>
                  <a:schemeClr val="tx1"/>
                </a:solidFill>
                <a:latin typeface="Verdana" pitchFamily="34" charset="0"/>
              </a:defRPr>
            </a:lvl9pPr>
          </a:lstStyle>
          <a:p>
            <a:pPr algn="just"/>
            <a:r>
              <a:rPr lang="vi-VN" sz="2400" b="1" u="sng">
                <a:solidFill>
                  <a:schemeClr val="bg1"/>
                </a:solidFill>
              </a:rPr>
              <a:t>Câu 1</a:t>
            </a:r>
            <a:r>
              <a:rPr lang="vi-VN" sz="2400">
                <a:solidFill>
                  <a:schemeClr val="bg1"/>
                </a:solidFill>
              </a:rPr>
              <a:t>: Độ chia nhỏ nhất (ĐCNN) của thước là:</a:t>
            </a:r>
          </a:p>
          <a:p>
            <a:pPr algn="just"/>
            <a:r>
              <a:rPr lang="vi-VN" sz="2400">
                <a:solidFill>
                  <a:schemeClr val="bg1"/>
                </a:solidFill>
              </a:rPr>
              <a:t>A. Độ dài giữa hai vạch chia liên tiếp trên thước</a:t>
            </a:r>
          </a:p>
          <a:p>
            <a:pPr algn="just"/>
            <a:r>
              <a:rPr lang="en-US" sz="2400">
                <a:solidFill>
                  <a:schemeClr val="bg1"/>
                </a:solidFill>
              </a:rPr>
              <a:t>B. Độ dài giữa các vạch ( 0-1); ( 1-2) ; (2-3); (3-4) ; (4-5) ; ….</a:t>
            </a:r>
          </a:p>
          <a:p>
            <a:pPr algn="just"/>
            <a:r>
              <a:rPr lang="vi-VN" sz="2400">
                <a:solidFill>
                  <a:schemeClr val="bg1"/>
                </a:solidFill>
              </a:rPr>
              <a:t>C. Độ dài lớn nhất ghi trên thước</a:t>
            </a:r>
          </a:p>
          <a:p>
            <a:pPr algn="just"/>
            <a:r>
              <a:rPr lang="pt-BR" sz="2400">
                <a:solidFill>
                  <a:schemeClr val="bg1"/>
                </a:solidFill>
              </a:rPr>
              <a:t>D. Cả A, B, C đều sai.</a:t>
            </a:r>
          </a:p>
        </p:txBody>
      </p:sp>
      <p:sp>
        <p:nvSpPr>
          <p:cNvPr id="16394" name="Text Box 10"/>
          <p:cNvSpPr txBox="1">
            <a:spLocks noChangeArrowheads="1"/>
          </p:cNvSpPr>
          <p:nvPr/>
        </p:nvSpPr>
        <p:spPr bwMode="auto">
          <a:xfrm>
            <a:off x="528638" y="4360863"/>
            <a:ext cx="8686800" cy="1938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algn="ctr" eaLnBrk="0" fontAlgn="base" hangingPunct="0">
              <a:spcBef>
                <a:spcPct val="0"/>
              </a:spcBef>
              <a:spcAft>
                <a:spcPct val="0"/>
              </a:spcAft>
              <a:defRPr>
                <a:solidFill>
                  <a:schemeClr val="tx1"/>
                </a:solidFill>
                <a:latin typeface="Verdana" pitchFamily="34" charset="0"/>
              </a:defRPr>
            </a:lvl6pPr>
            <a:lvl7pPr marL="2971800" indent="-228600" algn="ctr" eaLnBrk="0" fontAlgn="base" hangingPunct="0">
              <a:spcBef>
                <a:spcPct val="0"/>
              </a:spcBef>
              <a:spcAft>
                <a:spcPct val="0"/>
              </a:spcAft>
              <a:defRPr>
                <a:solidFill>
                  <a:schemeClr val="tx1"/>
                </a:solidFill>
                <a:latin typeface="Verdana" pitchFamily="34" charset="0"/>
              </a:defRPr>
            </a:lvl7pPr>
            <a:lvl8pPr marL="3429000" indent="-228600" algn="ctr" eaLnBrk="0" fontAlgn="base" hangingPunct="0">
              <a:spcBef>
                <a:spcPct val="0"/>
              </a:spcBef>
              <a:spcAft>
                <a:spcPct val="0"/>
              </a:spcAft>
              <a:defRPr>
                <a:solidFill>
                  <a:schemeClr val="tx1"/>
                </a:solidFill>
                <a:latin typeface="Verdana" pitchFamily="34" charset="0"/>
              </a:defRPr>
            </a:lvl8pPr>
            <a:lvl9pPr marL="3886200" indent="-228600" algn="ctr" eaLnBrk="0" fontAlgn="base" hangingPunct="0">
              <a:spcBef>
                <a:spcPct val="0"/>
              </a:spcBef>
              <a:spcAft>
                <a:spcPct val="0"/>
              </a:spcAft>
              <a:defRPr>
                <a:solidFill>
                  <a:schemeClr val="tx1"/>
                </a:solidFill>
                <a:latin typeface="Verdana" pitchFamily="34" charset="0"/>
              </a:defRPr>
            </a:lvl9pPr>
          </a:lstStyle>
          <a:p>
            <a:pPr algn="l"/>
            <a:r>
              <a:rPr lang="vi-VN" sz="2400" b="1" u="sng">
                <a:solidFill>
                  <a:schemeClr val="bg1"/>
                </a:solidFill>
                <a:latin typeface="Arial" charset="0"/>
              </a:rPr>
              <a:t>Câu 2</a:t>
            </a:r>
            <a:r>
              <a:rPr lang="vi-VN" sz="2400">
                <a:solidFill>
                  <a:schemeClr val="bg1"/>
                </a:solidFill>
                <a:latin typeface="Arial" charset="0"/>
              </a:rPr>
              <a:t>: Câu nào nói đúng nhất về trọng lực ?</a:t>
            </a:r>
          </a:p>
          <a:p>
            <a:pPr algn="l"/>
            <a:r>
              <a:rPr lang="vi-VN" sz="2400">
                <a:solidFill>
                  <a:schemeClr val="bg1"/>
                </a:solidFill>
                <a:latin typeface="Arial" charset="0"/>
              </a:rPr>
              <a:t>A. Trọng lực là lực hút của trái đất</a:t>
            </a:r>
          </a:p>
          <a:p>
            <a:pPr algn="l"/>
            <a:r>
              <a:rPr lang="vi-VN" sz="2400">
                <a:solidFill>
                  <a:schemeClr val="bg1"/>
                </a:solidFill>
                <a:latin typeface="Arial" charset="0"/>
              </a:rPr>
              <a:t>B. Trọng lực có phương thẳng đứng </a:t>
            </a:r>
          </a:p>
          <a:p>
            <a:pPr algn="l"/>
            <a:r>
              <a:rPr lang="vi-VN" sz="2400">
                <a:solidFill>
                  <a:schemeClr val="bg1"/>
                </a:solidFill>
                <a:latin typeface="Arial" charset="0"/>
              </a:rPr>
              <a:t>C. Trọng lực có chiều hướng về phía trái đất.</a:t>
            </a:r>
          </a:p>
          <a:p>
            <a:pPr algn="l"/>
            <a:r>
              <a:rPr lang="pt-BR" sz="2400">
                <a:solidFill>
                  <a:schemeClr val="bg1"/>
                </a:solidFill>
                <a:latin typeface="Arial" charset="0"/>
              </a:rPr>
              <a:t>D. Cả A , B và C</a:t>
            </a:r>
          </a:p>
        </p:txBody>
      </p:sp>
    </p:spTree>
  </p:cSld>
  <p:clrMapOvr>
    <a:masterClrMapping/>
  </p:clrMapOvr>
  <p:transition>
    <p:newsflash/>
    <p:sndAc>
      <p:stSnd>
        <p:snd r:embed="rId2" name="hammer.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nodeType="afterEffect">
                                  <p:stCondLst>
                                    <p:cond delay="0"/>
                                  </p:stCondLst>
                                  <p:childTnLst>
                                    <p:set>
                                      <p:cBhvr>
                                        <p:cTn id="6" dur="1" fill="hold">
                                          <p:stCondLst>
                                            <p:cond delay="0"/>
                                          </p:stCondLst>
                                        </p:cTn>
                                        <p:tgtEl>
                                          <p:spTgt spid="16392">
                                            <p:txEl>
                                              <p:pRg st="0" end="0"/>
                                            </p:txEl>
                                          </p:spTgt>
                                        </p:tgtEl>
                                        <p:attrNameLst>
                                          <p:attrName>style.visibility</p:attrName>
                                        </p:attrNameLst>
                                      </p:cBhvr>
                                      <p:to>
                                        <p:strVal val="visible"/>
                                      </p:to>
                                    </p:set>
                                    <p:anim calcmode="lin" valueType="num">
                                      <p:cBhvr>
                                        <p:cTn id="7" dur="1000" fill="hold"/>
                                        <p:tgtEl>
                                          <p:spTgt spid="16392">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16392">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16392">
                                            <p:txEl>
                                              <p:pRg st="0" end="0"/>
                                            </p:txEl>
                                          </p:spTgt>
                                        </p:tgtEl>
                                      </p:cBhvr>
                                    </p:animEffect>
                                  </p:childTnLst>
                                </p:cTn>
                              </p:par>
                            </p:childTnLst>
                          </p:cTn>
                        </p:par>
                        <p:par>
                          <p:cTn id="10" fill="hold" nodeType="afterGroup">
                            <p:stCondLst>
                              <p:cond delay="1000"/>
                            </p:stCondLst>
                            <p:childTnLst>
                              <p:par>
                                <p:cTn id="11" presetID="48" presetClass="entr" presetSubtype="0" accel="50000" fill="hold" nodeType="afterEffect">
                                  <p:stCondLst>
                                    <p:cond delay="0"/>
                                  </p:stCondLst>
                                  <p:childTnLst>
                                    <p:set>
                                      <p:cBhvr>
                                        <p:cTn id="12" dur="1" fill="hold">
                                          <p:stCondLst>
                                            <p:cond delay="0"/>
                                          </p:stCondLst>
                                        </p:cTn>
                                        <p:tgtEl>
                                          <p:spTgt spid="16393">
                                            <p:txEl>
                                              <p:pRg st="0" end="0"/>
                                            </p:txEl>
                                          </p:spTgt>
                                        </p:tgtEl>
                                        <p:attrNameLst>
                                          <p:attrName>style.visibility</p:attrName>
                                        </p:attrNameLst>
                                      </p:cBhvr>
                                      <p:to>
                                        <p:strVal val="visible"/>
                                      </p:to>
                                    </p:set>
                                    <p:anim calcmode="lin" valueType="num">
                                      <p:cBhvr>
                                        <p:cTn id="13" dur="1000" fill="hold"/>
                                        <p:tgtEl>
                                          <p:spTgt spid="16393">
                                            <p:txEl>
                                              <p:pRg st="0" end="0"/>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4" dur="1000" fill="hold"/>
                                        <p:tgtEl>
                                          <p:spTgt spid="16393">
                                            <p:txEl>
                                              <p:pRg st="0" end="0"/>
                                            </p:txEl>
                                          </p:spTgt>
                                        </p:tgtEl>
                                        <p:attrNameLst>
                                          <p:attrName>ppt_x</p:attrName>
                                        </p:attrNameLst>
                                      </p:cBhvr>
                                      <p:tavLst>
                                        <p:tav tm="0">
                                          <p:val>
                                            <p:fltVal val="-1"/>
                                          </p:val>
                                        </p:tav>
                                        <p:tav tm="50000">
                                          <p:val>
                                            <p:fltVal val="0.95"/>
                                          </p:val>
                                        </p:tav>
                                        <p:tav tm="100000">
                                          <p:val>
                                            <p:strVal val="#ppt_x"/>
                                          </p:val>
                                        </p:tav>
                                      </p:tavLst>
                                    </p:anim>
                                    <p:anim calcmode="lin" valueType="num">
                                      <p:cBhvr>
                                        <p:cTn id="15" dur="1000" fill="hold"/>
                                        <p:tgtEl>
                                          <p:spTgt spid="16393">
                                            <p:txEl>
                                              <p:pRg st="0" end="0"/>
                                            </p:txEl>
                                          </p:spTgt>
                                        </p:tgtEl>
                                        <p:attrNameLst>
                                          <p:attrName>ppt_y</p:attrName>
                                        </p:attrNameLst>
                                      </p:cBhvr>
                                      <p:tavLst>
                                        <p:tav tm="0">
                                          <p:val>
                                            <p:strVal val="#ppt_y"/>
                                          </p:val>
                                        </p:tav>
                                        <p:tav tm="100000">
                                          <p:val>
                                            <p:strVal val="#ppt_y"/>
                                          </p:val>
                                        </p:tav>
                                      </p:tavLst>
                                    </p:anim>
                                    <p:animEffect transition="in" filter="fade">
                                      <p:cBhvr>
                                        <p:cTn id="16" dur="1000"/>
                                        <p:tgtEl>
                                          <p:spTgt spid="16393">
                                            <p:txEl>
                                              <p:pRg st="0" end="0"/>
                                            </p:txEl>
                                          </p:spTgt>
                                        </p:tgtEl>
                                      </p:cBhvr>
                                    </p:animEffect>
                                  </p:childTnLst>
                                </p:cTn>
                              </p:par>
                            </p:childTnLst>
                          </p:cTn>
                        </p:par>
                        <p:par>
                          <p:cTn id="17" fill="hold" nodeType="afterGroup">
                            <p:stCondLst>
                              <p:cond delay="2000"/>
                            </p:stCondLst>
                            <p:childTnLst>
                              <p:par>
                                <p:cTn id="18" presetID="48" presetClass="entr" presetSubtype="0" accel="50000" fill="hold" nodeType="afterEffect">
                                  <p:stCondLst>
                                    <p:cond delay="0"/>
                                  </p:stCondLst>
                                  <p:childTnLst>
                                    <p:set>
                                      <p:cBhvr>
                                        <p:cTn id="19" dur="1" fill="hold">
                                          <p:stCondLst>
                                            <p:cond delay="0"/>
                                          </p:stCondLst>
                                        </p:cTn>
                                        <p:tgtEl>
                                          <p:spTgt spid="16393">
                                            <p:txEl>
                                              <p:pRg st="1" end="1"/>
                                            </p:txEl>
                                          </p:spTgt>
                                        </p:tgtEl>
                                        <p:attrNameLst>
                                          <p:attrName>style.visibility</p:attrName>
                                        </p:attrNameLst>
                                      </p:cBhvr>
                                      <p:to>
                                        <p:strVal val="visible"/>
                                      </p:to>
                                    </p:set>
                                    <p:anim calcmode="lin" valueType="num">
                                      <p:cBhvr>
                                        <p:cTn id="20" dur="1000" fill="hold"/>
                                        <p:tgtEl>
                                          <p:spTgt spid="16393">
                                            <p:txEl>
                                              <p:pRg st="1" end="1"/>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21" dur="1000" fill="hold"/>
                                        <p:tgtEl>
                                          <p:spTgt spid="16393">
                                            <p:txEl>
                                              <p:pRg st="1" end="1"/>
                                            </p:txEl>
                                          </p:spTgt>
                                        </p:tgtEl>
                                        <p:attrNameLst>
                                          <p:attrName>ppt_x</p:attrName>
                                        </p:attrNameLst>
                                      </p:cBhvr>
                                      <p:tavLst>
                                        <p:tav tm="0">
                                          <p:val>
                                            <p:fltVal val="-1"/>
                                          </p:val>
                                        </p:tav>
                                        <p:tav tm="50000">
                                          <p:val>
                                            <p:fltVal val="0.95"/>
                                          </p:val>
                                        </p:tav>
                                        <p:tav tm="100000">
                                          <p:val>
                                            <p:strVal val="#ppt_x"/>
                                          </p:val>
                                        </p:tav>
                                      </p:tavLst>
                                    </p:anim>
                                    <p:anim calcmode="lin" valueType="num">
                                      <p:cBhvr>
                                        <p:cTn id="22" dur="1000" fill="hold"/>
                                        <p:tgtEl>
                                          <p:spTgt spid="16393">
                                            <p:txEl>
                                              <p:pRg st="1" end="1"/>
                                            </p:txEl>
                                          </p:spTgt>
                                        </p:tgtEl>
                                        <p:attrNameLst>
                                          <p:attrName>ppt_y</p:attrName>
                                        </p:attrNameLst>
                                      </p:cBhvr>
                                      <p:tavLst>
                                        <p:tav tm="0">
                                          <p:val>
                                            <p:strVal val="#ppt_y"/>
                                          </p:val>
                                        </p:tav>
                                        <p:tav tm="100000">
                                          <p:val>
                                            <p:strVal val="#ppt_y"/>
                                          </p:val>
                                        </p:tav>
                                      </p:tavLst>
                                    </p:anim>
                                    <p:animEffect transition="in" filter="fade">
                                      <p:cBhvr>
                                        <p:cTn id="23" dur="1000"/>
                                        <p:tgtEl>
                                          <p:spTgt spid="16393">
                                            <p:txEl>
                                              <p:pRg st="1" end="1"/>
                                            </p:txEl>
                                          </p:spTgt>
                                        </p:tgtEl>
                                      </p:cBhvr>
                                    </p:animEffect>
                                  </p:childTnLst>
                                </p:cTn>
                              </p:par>
                            </p:childTnLst>
                          </p:cTn>
                        </p:par>
                        <p:par>
                          <p:cTn id="24" fill="hold" nodeType="afterGroup">
                            <p:stCondLst>
                              <p:cond delay="3000"/>
                            </p:stCondLst>
                            <p:childTnLst>
                              <p:par>
                                <p:cTn id="25" presetID="48" presetClass="entr" presetSubtype="0" accel="50000" fill="hold" nodeType="afterEffect">
                                  <p:stCondLst>
                                    <p:cond delay="0"/>
                                  </p:stCondLst>
                                  <p:childTnLst>
                                    <p:set>
                                      <p:cBhvr>
                                        <p:cTn id="26" dur="1" fill="hold">
                                          <p:stCondLst>
                                            <p:cond delay="0"/>
                                          </p:stCondLst>
                                        </p:cTn>
                                        <p:tgtEl>
                                          <p:spTgt spid="16393">
                                            <p:txEl>
                                              <p:pRg st="2" end="2"/>
                                            </p:txEl>
                                          </p:spTgt>
                                        </p:tgtEl>
                                        <p:attrNameLst>
                                          <p:attrName>style.visibility</p:attrName>
                                        </p:attrNameLst>
                                      </p:cBhvr>
                                      <p:to>
                                        <p:strVal val="visible"/>
                                      </p:to>
                                    </p:set>
                                    <p:anim calcmode="lin" valueType="num">
                                      <p:cBhvr>
                                        <p:cTn id="27" dur="1000" fill="hold"/>
                                        <p:tgtEl>
                                          <p:spTgt spid="16393">
                                            <p:txEl>
                                              <p:pRg st="2" end="2"/>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28" dur="1000" fill="hold"/>
                                        <p:tgtEl>
                                          <p:spTgt spid="16393">
                                            <p:txEl>
                                              <p:pRg st="2" end="2"/>
                                            </p:txEl>
                                          </p:spTgt>
                                        </p:tgtEl>
                                        <p:attrNameLst>
                                          <p:attrName>ppt_x</p:attrName>
                                        </p:attrNameLst>
                                      </p:cBhvr>
                                      <p:tavLst>
                                        <p:tav tm="0">
                                          <p:val>
                                            <p:fltVal val="-1"/>
                                          </p:val>
                                        </p:tav>
                                        <p:tav tm="50000">
                                          <p:val>
                                            <p:fltVal val="0.95"/>
                                          </p:val>
                                        </p:tav>
                                        <p:tav tm="100000">
                                          <p:val>
                                            <p:strVal val="#ppt_x"/>
                                          </p:val>
                                        </p:tav>
                                      </p:tavLst>
                                    </p:anim>
                                    <p:anim calcmode="lin" valueType="num">
                                      <p:cBhvr>
                                        <p:cTn id="29" dur="1000" fill="hold"/>
                                        <p:tgtEl>
                                          <p:spTgt spid="16393">
                                            <p:txEl>
                                              <p:pRg st="2" end="2"/>
                                            </p:txEl>
                                          </p:spTgt>
                                        </p:tgtEl>
                                        <p:attrNameLst>
                                          <p:attrName>ppt_y</p:attrName>
                                        </p:attrNameLst>
                                      </p:cBhvr>
                                      <p:tavLst>
                                        <p:tav tm="0">
                                          <p:val>
                                            <p:strVal val="#ppt_y"/>
                                          </p:val>
                                        </p:tav>
                                        <p:tav tm="100000">
                                          <p:val>
                                            <p:strVal val="#ppt_y"/>
                                          </p:val>
                                        </p:tav>
                                      </p:tavLst>
                                    </p:anim>
                                    <p:animEffect transition="in" filter="fade">
                                      <p:cBhvr>
                                        <p:cTn id="30" dur="1000"/>
                                        <p:tgtEl>
                                          <p:spTgt spid="16393">
                                            <p:txEl>
                                              <p:pRg st="2" end="2"/>
                                            </p:txEl>
                                          </p:spTgt>
                                        </p:tgtEl>
                                      </p:cBhvr>
                                    </p:animEffect>
                                  </p:childTnLst>
                                </p:cTn>
                              </p:par>
                            </p:childTnLst>
                          </p:cTn>
                        </p:par>
                        <p:par>
                          <p:cTn id="31" fill="hold" nodeType="afterGroup">
                            <p:stCondLst>
                              <p:cond delay="4000"/>
                            </p:stCondLst>
                            <p:childTnLst>
                              <p:par>
                                <p:cTn id="32" presetID="48" presetClass="entr" presetSubtype="0" accel="50000" fill="hold" nodeType="afterEffect">
                                  <p:stCondLst>
                                    <p:cond delay="0"/>
                                  </p:stCondLst>
                                  <p:childTnLst>
                                    <p:set>
                                      <p:cBhvr>
                                        <p:cTn id="33" dur="1" fill="hold">
                                          <p:stCondLst>
                                            <p:cond delay="0"/>
                                          </p:stCondLst>
                                        </p:cTn>
                                        <p:tgtEl>
                                          <p:spTgt spid="16393">
                                            <p:txEl>
                                              <p:pRg st="3" end="3"/>
                                            </p:txEl>
                                          </p:spTgt>
                                        </p:tgtEl>
                                        <p:attrNameLst>
                                          <p:attrName>style.visibility</p:attrName>
                                        </p:attrNameLst>
                                      </p:cBhvr>
                                      <p:to>
                                        <p:strVal val="visible"/>
                                      </p:to>
                                    </p:set>
                                    <p:anim calcmode="lin" valueType="num">
                                      <p:cBhvr>
                                        <p:cTn id="34" dur="1000" fill="hold"/>
                                        <p:tgtEl>
                                          <p:spTgt spid="16393">
                                            <p:txEl>
                                              <p:pRg st="3" end="3"/>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35" dur="1000" fill="hold"/>
                                        <p:tgtEl>
                                          <p:spTgt spid="16393">
                                            <p:txEl>
                                              <p:pRg st="3" end="3"/>
                                            </p:txEl>
                                          </p:spTgt>
                                        </p:tgtEl>
                                        <p:attrNameLst>
                                          <p:attrName>ppt_x</p:attrName>
                                        </p:attrNameLst>
                                      </p:cBhvr>
                                      <p:tavLst>
                                        <p:tav tm="0">
                                          <p:val>
                                            <p:fltVal val="-1"/>
                                          </p:val>
                                        </p:tav>
                                        <p:tav tm="50000">
                                          <p:val>
                                            <p:fltVal val="0.95"/>
                                          </p:val>
                                        </p:tav>
                                        <p:tav tm="100000">
                                          <p:val>
                                            <p:strVal val="#ppt_x"/>
                                          </p:val>
                                        </p:tav>
                                      </p:tavLst>
                                    </p:anim>
                                    <p:anim calcmode="lin" valueType="num">
                                      <p:cBhvr>
                                        <p:cTn id="36" dur="1000" fill="hold"/>
                                        <p:tgtEl>
                                          <p:spTgt spid="16393">
                                            <p:txEl>
                                              <p:pRg st="3" end="3"/>
                                            </p:txEl>
                                          </p:spTgt>
                                        </p:tgtEl>
                                        <p:attrNameLst>
                                          <p:attrName>ppt_y</p:attrName>
                                        </p:attrNameLst>
                                      </p:cBhvr>
                                      <p:tavLst>
                                        <p:tav tm="0">
                                          <p:val>
                                            <p:strVal val="#ppt_y"/>
                                          </p:val>
                                        </p:tav>
                                        <p:tav tm="100000">
                                          <p:val>
                                            <p:strVal val="#ppt_y"/>
                                          </p:val>
                                        </p:tav>
                                      </p:tavLst>
                                    </p:anim>
                                    <p:animEffect transition="in" filter="fade">
                                      <p:cBhvr>
                                        <p:cTn id="37" dur="1000"/>
                                        <p:tgtEl>
                                          <p:spTgt spid="16393">
                                            <p:txEl>
                                              <p:pRg st="3" end="3"/>
                                            </p:txEl>
                                          </p:spTgt>
                                        </p:tgtEl>
                                      </p:cBhvr>
                                    </p:animEffect>
                                  </p:childTnLst>
                                </p:cTn>
                              </p:par>
                            </p:childTnLst>
                          </p:cTn>
                        </p:par>
                        <p:par>
                          <p:cTn id="38" fill="hold" nodeType="afterGroup">
                            <p:stCondLst>
                              <p:cond delay="5000"/>
                            </p:stCondLst>
                            <p:childTnLst>
                              <p:par>
                                <p:cTn id="39" presetID="48" presetClass="entr" presetSubtype="0" accel="50000" fill="hold" nodeType="afterEffect">
                                  <p:stCondLst>
                                    <p:cond delay="0"/>
                                  </p:stCondLst>
                                  <p:childTnLst>
                                    <p:set>
                                      <p:cBhvr>
                                        <p:cTn id="40" dur="1" fill="hold">
                                          <p:stCondLst>
                                            <p:cond delay="0"/>
                                          </p:stCondLst>
                                        </p:cTn>
                                        <p:tgtEl>
                                          <p:spTgt spid="16393">
                                            <p:txEl>
                                              <p:pRg st="4" end="4"/>
                                            </p:txEl>
                                          </p:spTgt>
                                        </p:tgtEl>
                                        <p:attrNameLst>
                                          <p:attrName>style.visibility</p:attrName>
                                        </p:attrNameLst>
                                      </p:cBhvr>
                                      <p:to>
                                        <p:strVal val="visible"/>
                                      </p:to>
                                    </p:set>
                                    <p:anim calcmode="lin" valueType="num">
                                      <p:cBhvr>
                                        <p:cTn id="41" dur="1000" fill="hold"/>
                                        <p:tgtEl>
                                          <p:spTgt spid="16393">
                                            <p:txEl>
                                              <p:pRg st="4" end="4"/>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42" dur="1000" fill="hold"/>
                                        <p:tgtEl>
                                          <p:spTgt spid="16393">
                                            <p:txEl>
                                              <p:pRg st="4" end="4"/>
                                            </p:txEl>
                                          </p:spTgt>
                                        </p:tgtEl>
                                        <p:attrNameLst>
                                          <p:attrName>ppt_x</p:attrName>
                                        </p:attrNameLst>
                                      </p:cBhvr>
                                      <p:tavLst>
                                        <p:tav tm="0">
                                          <p:val>
                                            <p:fltVal val="-1"/>
                                          </p:val>
                                        </p:tav>
                                        <p:tav tm="50000">
                                          <p:val>
                                            <p:fltVal val="0.95"/>
                                          </p:val>
                                        </p:tav>
                                        <p:tav tm="100000">
                                          <p:val>
                                            <p:strVal val="#ppt_x"/>
                                          </p:val>
                                        </p:tav>
                                      </p:tavLst>
                                    </p:anim>
                                    <p:anim calcmode="lin" valueType="num">
                                      <p:cBhvr>
                                        <p:cTn id="43" dur="1000" fill="hold"/>
                                        <p:tgtEl>
                                          <p:spTgt spid="16393">
                                            <p:txEl>
                                              <p:pRg st="4" end="4"/>
                                            </p:txEl>
                                          </p:spTgt>
                                        </p:tgtEl>
                                        <p:attrNameLst>
                                          <p:attrName>ppt_y</p:attrName>
                                        </p:attrNameLst>
                                      </p:cBhvr>
                                      <p:tavLst>
                                        <p:tav tm="0">
                                          <p:val>
                                            <p:strVal val="#ppt_y"/>
                                          </p:val>
                                        </p:tav>
                                        <p:tav tm="100000">
                                          <p:val>
                                            <p:strVal val="#ppt_y"/>
                                          </p:val>
                                        </p:tav>
                                      </p:tavLst>
                                    </p:anim>
                                    <p:animEffect transition="in" filter="fade">
                                      <p:cBhvr>
                                        <p:cTn id="44" dur="1000"/>
                                        <p:tgtEl>
                                          <p:spTgt spid="16393">
                                            <p:txEl>
                                              <p:pRg st="4" end="4"/>
                                            </p:txEl>
                                          </p:spTgt>
                                        </p:tgtEl>
                                      </p:cBhvr>
                                    </p:animEffect>
                                  </p:childTnLst>
                                </p:cTn>
                              </p:par>
                            </p:childTnLst>
                          </p:cTn>
                        </p:par>
                        <p:par>
                          <p:cTn id="45" fill="hold" nodeType="afterGroup">
                            <p:stCondLst>
                              <p:cond delay="6000"/>
                            </p:stCondLst>
                            <p:childTnLst>
                              <p:par>
                                <p:cTn id="46" presetID="20" presetClass="entr" presetSubtype="0" fill="hold" nodeType="afterEffect">
                                  <p:stCondLst>
                                    <p:cond delay="0"/>
                                  </p:stCondLst>
                                  <p:childTnLst>
                                    <p:set>
                                      <p:cBhvr>
                                        <p:cTn id="47" dur="1" fill="hold">
                                          <p:stCondLst>
                                            <p:cond delay="0"/>
                                          </p:stCondLst>
                                        </p:cTn>
                                        <p:tgtEl>
                                          <p:spTgt spid="16394">
                                            <p:txEl>
                                              <p:pRg st="0" end="0"/>
                                            </p:txEl>
                                          </p:spTgt>
                                        </p:tgtEl>
                                        <p:attrNameLst>
                                          <p:attrName>style.visibility</p:attrName>
                                        </p:attrNameLst>
                                      </p:cBhvr>
                                      <p:to>
                                        <p:strVal val="visible"/>
                                      </p:to>
                                    </p:set>
                                    <p:animEffect transition="in" filter="wedge">
                                      <p:cBhvr>
                                        <p:cTn id="48" dur="2000"/>
                                        <p:tgtEl>
                                          <p:spTgt spid="16394">
                                            <p:txEl>
                                              <p:pRg st="0" end="0"/>
                                            </p:txEl>
                                          </p:spTgt>
                                        </p:tgtEl>
                                      </p:cBhvr>
                                    </p:animEffect>
                                  </p:childTnLst>
                                </p:cTn>
                              </p:par>
                            </p:childTnLst>
                          </p:cTn>
                        </p:par>
                        <p:par>
                          <p:cTn id="49" fill="hold" nodeType="afterGroup">
                            <p:stCondLst>
                              <p:cond delay="8000"/>
                            </p:stCondLst>
                            <p:childTnLst>
                              <p:par>
                                <p:cTn id="50" presetID="20" presetClass="entr" presetSubtype="0" fill="hold" nodeType="afterEffect">
                                  <p:stCondLst>
                                    <p:cond delay="0"/>
                                  </p:stCondLst>
                                  <p:childTnLst>
                                    <p:set>
                                      <p:cBhvr>
                                        <p:cTn id="51" dur="1" fill="hold">
                                          <p:stCondLst>
                                            <p:cond delay="0"/>
                                          </p:stCondLst>
                                        </p:cTn>
                                        <p:tgtEl>
                                          <p:spTgt spid="16394">
                                            <p:txEl>
                                              <p:pRg st="1" end="1"/>
                                            </p:txEl>
                                          </p:spTgt>
                                        </p:tgtEl>
                                        <p:attrNameLst>
                                          <p:attrName>style.visibility</p:attrName>
                                        </p:attrNameLst>
                                      </p:cBhvr>
                                      <p:to>
                                        <p:strVal val="visible"/>
                                      </p:to>
                                    </p:set>
                                    <p:animEffect transition="in" filter="wedge">
                                      <p:cBhvr>
                                        <p:cTn id="52" dur="2000"/>
                                        <p:tgtEl>
                                          <p:spTgt spid="16394">
                                            <p:txEl>
                                              <p:pRg st="1" end="1"/>
                                            </p:txEl>
                                          </p:spTgt>
                                        </p:tgtEl>
                                      </p:cBhvr>
                                    </p:animEffect>
                                  </p:childTnLst>
                                </p:cTn>
                              </p:par>
                            </p:childTnLst>
                          </p:cTn>
                        </p:par>
                        <p:par>
                          <p:cTn id="53" fill="hold" nodeType="afterGroup">
                            <p:stCondLst>
                              <p:cond delay="10000"/>
                            </p:stCondLst>
                            <p:childTnLst>
                              <p:par>
                                <p:cTn id="54" presetID="20" presetClass="entr" presetSubtype="0" fill="hold" nodeType="afterEffect">
                                  <p:stCondLst>
                                    <p:cond delay="0"/>
                                  </p:stCondLst>
                                  <p:childTnLst>
                                    <p:set>
                                      <p:cBhvr>
                                        <p:cTn id="55" dur="1" fill="hold">
                                          <p:stCondLst>
                                            <p:cond delay="0"/>
                                          </p:stCondLst>
                                        </p:cTn>
                                        <p:tgtEl>
                                          <p:spTgt spid="16394">
                                            <p:txEl>
                                              <p:pRg st="2" end="2"/>
                                            </p:txEl>
                                          </p:spTgt>
                                        </p:tgtEl>
                                        <p:attrNameLst>
                                          <p:attrName>style.visibility</p:attrName>
                                        </p:attrNameLst>
                                      </p:cBhvr>
                                      <p:to>
                                        <p:strVal val="visible"/>
                                      </p:to>
                                    </p:set>
                                    <p:animEffect transition="in" filter="wedge">
                                      <p:cBhvr>
                                        <p:cTn id="56" dur="2000"/>
                                        <p:tgtEl>
                                          <p:spTgt spid="16394">
                                            <p:txEl>
                                              <p:pRg st="2" end="2"/>
                                            </p:txEl>
                                          </p:spTgt>
                                        </p:tgtEl>
                                      </p:cBhvr>
                                    </p:animEffect>
                                  </p:childTnLst>
                                </p:cTn>
                              </p:par>
                            </p:childTnLst>
                          </p:cTn>
                        </p:par>
                        <p:par>
                          <p:cTn id="57" fill="hold" nodeType="afterGroup">
                            <p:stCondLst>
                              <p:cond delay="12000"/>
                            </p:stCondLst>
                            <p:childTnLst>
                              <p:par>
                                <p:cTn id="58" presetID="20" presetClass="entr" presetSubtype="0" fill="hold" nodeType="afterEffect">
                                  <p:stCondLst>
                                    <p:cond delay="0"/>
                                  </p:stCondLst>
                                  <p:childTnLst>
                                    <p:set>
                                      <p:cBhvr>
                                        <p:cTn id="59" dur="1" fill="hold">
                                          <p:stCondLst>
                                            <p:cond delay="0"/>
                                          </p:stCondLst>
                                        </p:cTn>
                                        <p:tgtEl>
                                          <p:spTgt spid="16394">
                                            <p:txEl>
                                              <p:pRg st="3" end="3"/>
                                            </p:txEl>
                                          </p:spTgt>
                                        </p:tgtEl>
                                        <p:attrNameLst>
                                          <p:attrName>style.visibility</p:attrName>
                                        </p:attrNameLst>
                                      </p:cBhvr>
                                      <p:to>
                                        <p:strVal val="visible"/>
                                      </p:to>
                                    </p:set>
                                    <p:animEffect transition="in" filter="wedge">
                                      <p:cBhvr>
                                        <p:cTn id="60" dur="2000"/>
                                        <p:tgtEl>
                                          <p:spTgt spid="16394">
                                            <p:txEl>
                                              <p:pRg st="3" end="3"/>
                                            </p:txEl>
                                          </p:spTgt>
                                        </p:tgtEl>
                                      </p:cBhvr>
                                    </p:animEffect>
                                  </p:childTnLst>
                                </p:cTn>
                              </p:par>
                            </p:childTnLst>
                          </p:cTn>
                        </p:par>
                        <p:par>
                          <p:cTn id="61" fill="hold" nodeType="afterGroup">
                            <p:stCondLst>
                              <p:cond delay="14000"/>
                            </p:stCondLst>
                            <p:childTnLst>
                              <p:par>
                                <p:cTn id="62" presetID="20" presetClass="entr" presetSubtype="0" fill="hold" nodeType="afterEffect">
                                  <p:stCondLst>
                                    <p:cond delay="0"/>
                                  </p:stCondLst>
                                  <p:childTnLst>
                                    <p:set>
                                      <p:cBhvr>
                                        <p:cTn id="63" dur="1" fill="hold">
                                          <p:stCondLst>
                                            <p:cond delay="0"/>
                                          </p:stCondLst>
                                        </p:cTn>
                                        <p:tgtEl>
                                          <p:spTgt spid="16394">
                                            <p:txEl>
                                              <p:pRg st="4" end="4"/>
                                            </p:txEl>
                                          </p:spTgt>
                                        </p:tgtEl>
                                        <p:attrNameLst>
                                          <p:attrName>style.visibility</p:attrName>
                                        </p:attrNameLst>
                                      </p:cBhvr>
                                      <p:to>
                                        <p:strVal val="visible"/>
                                      </p:to>
                                    </p:set>
                                    <p:animEffect transition="in" filter="wedge">
                                      <p:cBhvr>
                                        <p:cTn id="64" dur="2000"/>
                                        <p:tgtEl>
                                          <p:spTgt spid="1639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showMasterPhAnim="0">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5800" y="374650"/>
            <a:ext cx="7772400" cy="762000"/>
          </a:xfrm>
        </p:spPr>
        <p:txBody>
          <a:bodyPr/>
          <a:lstStyle/>
          <a:p>
            <a:pPr algn="l" eaLnBrk="1" hangingPunct="1">
              <a:defRPr/>
            </a:pPr>
            <a:r>
              <a:rPr lang="en-US" b="1" u="sng" dirty="0" err="1"/>
              <a:t>Rút</a:t>
            </a:r>
            <a:r>
              <a:rPr lang="en-US" b="1" u="sng" dirty="0"/>
              <a:t> </a:t>
            </a:r>
            <a:r>
              <a:rPr lang="en-US" b="1" u="sng" dirty="0" err="1"/>
              <a:t>ra</a:t>
            </a:r>
            <a:r>
              <a:rPr lang="en-US" b="1" u="sng" dirty="0"/>
              <a:t> </a:t>
            </a:r>
            <a:r>
              <a:rPr lang="en-US" b="1" u="sng" dirty="0" err="1"/>
              <a:t>kết</a:t>
            </a:r>
            <a:r>
              <a:rPr lang="en-US" b="1" u="sng" dirty="0"/>
              <a:t> </a:t>
            </a:r>
            <a:r>
              <a:rPr lang="en-US" b="1" u="sng" dirty="0" err="1"/>
              <a:t>luận</a:t>
            </a:r>
            <a:r>
              <a:rPr lang="en-US" b="1" u="sng" dirty="0"/>
              <a:t>:</a:t>
            </a:r>
            <a:endParaRPr lang="en-US" b="1" u="sng" dirty="0" smtClean="0">
              <a:solidFill>
                <a:srgbClr val="0000FF"/>
              </a:solidFill>
              <a:latin typeface=".VnTime" pitchFamily="34" charset="0"/>
            </a:endParaRPr>
          </a:p>
        </p:txBody>
      </p:sp>
      <p:sp>
        <p:nvSpPr>
          <p:cNvPr id="27652" name="Rectangle 4"/>
          <p:cNvSpPr>
            <a:spLocks noChangeArrowheads="1"/>
          </p:cNvSpPr>
          <p:nvPr/>
        </p:nvSpPr>
        <p:spPr bwMode="auto">
          <a:xfrm>
            <a:off x="5410200" y="2667000"/>
            <a:ext cx="1676400" cy="457200"/>
          </a:xfrm>
          <a:prstGeom prst="rect">
            <a:avLst/>
          </a:prstGeom>
          <a:noFill/>
          <a:ln>
            <a:noFill/>
          </a:ln>
          <a:effectLst/>
        </p:spPr>
        <p:txBody>
          <a:bodyPr wrap="none" lIns="46038" tIns="46038" rIns="46038" bIns="46038" anchor="ctr"/>
          <a:lstStyle/>
          <a:p>
            <a:r>
              <a:rPr lang="en-US" sz="3200" b="1" dirty="0" err="1">
                <a:solidFill>
                  <a:srgbClr val="FF0000"/>
                </a:solidFill>
              </a:rPr>
              <a:t>dãn</a:t>
            </a:r>
            <a:r>
              <a:rPr lang="en-US" sz="3200" b="1" dirty="0">
                <a:solidFill>
                  <a:srgbClr val="FF0000"/>
                </a:solidFill>
              </a:rPr>
              <a:t> </a:t>
            </a:r>
            <a:r>
              <a:rPr lang="en-US" sz="3200" b="1" dirty="0" err="1">
                <a:solidFill>
                  <a:srgbClr val="FF0000"/>
                </a:solidFill>
              </a:rPr>
              <a:t>ra</a:t>
            </a:r>
            <a:endParaRPr lang="en-US" sz="3200" b="1" dirty="0">
              <a:solidFill>
                <a:srgbClr val="FF0000"/>
              </a:solidFill>
            </a:endParaRPr>
          </a:p>
        </p:txBody>
      </p:sp>
      <p:sp>
        <p:nvSpPr>
          <p:cNvPr id="27653" name="Rectangle 5"/>
          <p:cNvSpPr>
            <a:spLocks noChangeArrowheads="1"/>
          </p:cNvSpPr>
          <p:nvPr/>
        </p:nvSpPr>
        <p:spPr bwMode="auto">
          <a:xfrm>
            <a:off x="3276600" y="3090862"/>
            <a:ext cx="1981200" cy="490538"/>
          </a:xfrm>
          <a:prstGeom prst="rect">
            <a:avLst/>
          </a:prstGeom>
          <a:noFill/>
          <a:ln>
            <a:noFill/>
          </a:ln>
          <a:effectLst/>
        </p:spPr>
        <p:txBody>
          <a:bodyPr wrap="none" lIns="46038" tIns="46038" rIns="46038" bIns="46038" anchor="ctr"/>
          <a:lstStyle/>
          <a:p>
            <a:r>
              <a:rPr lang="vi-VN" sz="3200" b="1" dirty="0">
                <a:solidFill>
                  <a:srgbClr val="FF0000"/>
                </a:solidFill>
              </a:rPr>
              <a:t>tăng </a:t>
            </a:r>
            <a:r>
              <a:rPr lang="vi-VN" sz="3200" b="1" dirty="0" smtClean="0">
                <a:solidFill>
                  <a:srgbClr val="FF0000"/>
                </a:solidFill>
              </a:rPr>
              <a:t>lên</a:t>
            </a:r>
            <a:endParaRPr lang="vi-VN" sz="3200" b="1" dirty="0">
              <a:solidFill>
                <a:srgbClr val="FF0000"/>
              </a:solidFill>
            </a:endParaRPr>
          </a:p>
        </p:txBody>
      </p:sp>
      <p:sp>
        <p:nvSpPr>
          <p:cNvPr id="27654" name="Rectangle 6"/>
          <p:cNvSpPr>
            <a:spLocks noChangeArrowheads="1"/>
          </p:cNvSpPr>
          <p:nvPr/>
        </p:nvSpPr>
        <p:spPr bwMode="auto">
          <a:xfrm>
            <a:off x="838200" y="3899808"/>
            <a:ext cx="1752600" cy="552450"/>
          </a:xfrm>
          <a:prstGeom prst="rect">
            <a:avLst/>
          </a:prstGeom>
          <a:noFill/>
          <a:ln>
            <a:noFill/>
          </a:ln>
          <a:effectLst/>
        </p:spPr>
        <p:txBody>
          <a:bodyPr wrap="none" lIns="46038" tIns="46038" rIns="46038" bIns="46038" anchor="ctr"/>
          <a:lstStyle/>
          <a:p>
            <a:r>
              <a:rPr lang="en-US" sz="3200" b="1" dirty="0" err="1">
                <a:solidFill>
                  <a:srgbClr val="FF0000"/>
                </a:solidFill>
              </a:rPr>
              <a:t>bằng</a:t>
            </a:r>
            <a:endParaRPr lang="en-US" sz="3200" b="1" dirty="0">
              <a:solidFill>
                <a:srgbClr val="FF0000"/>
              </a:solidFill>
            </a:endParaRPr>
          </a:p>
        </p:txBody>
      </p:sp>
      <p:sp>
        <p:nvSpPr>
          <p:cNvPr id="27655" name="Text Box 7"/>
          <p:cNvSpPr txBox="1">
            <a:spLocks noChangeArrowheads="1"/>
          </p:cNvSpPr>
          <p:nvPr/>
        </p:nvSpPr>
        <p:spPr bwMode="auto">
          <a:xfrm>
            <a:off x="762000" y="1371600"/>
            <a:ext cx="7848600" cy="3616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Aft>
                <a:spcPts val="600"/>
              </a:spcAft>
            </a:pPr>
            <a:r>
              <a:rPr lang="vi-VN" sz="2800" b="1" u="sng" dirty="0">
                <a:solidFill>
                  <a:schemeClr val="bg2"/>
                </a:solidFill>
              </a:rPr>
              <a:t>C1</a:t>
            </a:r>
            <a:r>
              <a:rPr lang="vi-VN" sz="2800" b="1" dirty="0">
                <a:solidFill>
                  <a:schemeClr val="bg2"/>
                </a:solidFill>
              </a:rPr>
              <a:t>: Tìm từ thích hợp trong khung để điền vào chỗ trống trong các câu sau:</a:t>
            </a:r>
          </a:p>
          <a:p>
            <a:pPr algn="just"/>
            <a:r>
              <a:rPr lang="vi-VN" sz="2800" b="1" dirty="0">
                <a:solidFill>
                  <a:schemeClr val="bg2"/>
                </a:solidFill>
              </a:rPr>
              <a:t>     Khi bị trọng lượng của các quả nặng kéo thì lò xo bị ……………,  chiều dài của nó ……………. Khi bỏ các quả nặng đi, chiều dài của nó trở lại ………… chiều dài tự nhiên của nó. Lò xo lại có hình dạng ban đầu.</a:t>
            </a:r>
            <a:endParaRPr lang="vi-VN" sz="2800" dirty="0">
              <a:solidFill>
                <a:schemeClr val="bg2"/>
              </a:solidFill>
            </a:endParaRPr>
          </a:p>
        </p:txBody>
      </p:sp>
      <p:sp>
        <p:nvSpPr>
          <p:cNvPr id="27658" name="Text Box 10"/>
          <p:cNvSpPr txBox="1">
            <a:spLocks noChangeArrowheads="1"/>
          </p:cNvSpPr>
          <p:nvPr/>
        </p:nvSpPr>
        <p:spPr bwMode="auto">
          <a:xfrm>
            <a:off x="2438400" y="5171182"/>
            <a:ext cx="4114800" cy="1384995"/>
          </a:xfrm>
          <a:prstGeom prst="rect">
            <a:avLst/>
          </a:prstGeom>
          <a:noFill/>
          <a:ln w="9525">
            <a:solidFill>
              <a:srgbClr val="FF33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vi-VN" sz="2800" b="1" dirty="0">
                <a:solidFill>
                  <a:srgbClr val="FF0000"/>
                </a:solidFill>
                <a:latin typeface="Times New Roman" pitchFamily="18" charset="0"/>
                <a:cs typeface="Times New Roman" pitchFamily="18" charset="0"/>
              </a:rPr>
              <a:t> </a:t>
            </a:r>
            <a:r>
              <a:rPr lang="vi-VN" sz="2800" b="1" dirty="0" smtClean="0">
                <a:solidFill>
                  <a:srgbClr val="FF0000"/>
                </a:solidFill>
                <a:latin typeface="Times New Roman" pitchFamily="18" charset="0"/>
                <a:cs typeface="Times New Roman" pitchFamily="18" charset="0"/>
              </a:rPr>
              <a:t>         </a:t>
            </a:r>
            <a:r>
              <a:rPr lang="en-US" sz="2800" b="1" dirty="0" smtClean="0">
                <a:solidFill>
                  <a:srgbClr val="FF0000"/>
                </a:solidFill>
                <a:latin typeface="Times New Roman" pitchFamily="18" charset="0"/>
                <a:cs typeface="Times New Roman" pitchFamily="18" charset="0"/>
              </a:rPr>
              <a:t> </a:t>
            </a:r>
            <a:r>
              <a:rPr lang="vi-VN" sz="2800" b="1" dirty="0" smtClean="0">
                <a:solidFill>
                  <a:srgbClr val="FF0000"/>
                </a:solidFill>
                <a:latin typeface="Times New Roman" pitchFamily="18" charset="0"/>
                <a:cs typeface="Times New Roman" pitchFamily="18" charset="0"/>
              </a:rPr>
              <a:t>  </a:t>
            </a:r>
            <a:r>
              <a:rPr lang="en-US" sz="2800" b="1" dirty="0" smtClean="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bằng</a:t>
            </a:r>
            <a:r>
              <a:rPr lang="en-US" sz="2800" b="1" dirty="0">
                <a:solidFill>
                  <a:srgbClr val="FF0000"/>
                </a:solidFill>
                <a:latin typeface="Times New Roman" pitchFamily="18" charset="0"/>
                <a:cs typeface="Times New Roman" pitchFamily="18" charset="0"/>
              </a:rPr>
              <a:t>		</a:t>
            </a:r>
            <a:endParaRPr lang="vi-VN" sz="2800" b="1" dirty="0">
              <a:solidFill>
                <a:srgbClr val="FF0000"/>
              </a:solidFill>
              <a:latin typeface="Times New Roman" pitchFamily="18" charset="0"/>
              <a:cs typeface="Times New Roman" pitchFamily="18" charset="0"/>
            </a:endParaRPr>
          </a:p>
          <a:p>
            <a:r>
              <a:rPr lang="vi-VN" sz="2800" b="1" dirty="0" smtClean="0">
                <a:solidFill>
                  <a:srgbClr val="FF0000"/>
                </a:solidFill>
                <a:latin typeface="Times New Roman" pitchFamily="18" charset="0"/>
                <a:cs typeface="Times New Roman" pitchFamily="18" charset="0"/>
              </a:rPr>
              <a:t> - tăng lên</a:t>
            </a:r>
          </a:p>
          <a:p>
            <a:r>
              <a:rPr lang="vi-VN"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dãn</a:t>
            </a:r>
            <a:r>
              <a:rPr lang="en-US" sz="2800" b="1" dirty="0" smtClean="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ra</a:t>
            </a:r>
            <a:endParaRPr lang="en-US" sz="4000" b="1" dirty="0">
              <a:solidFill>
                <a:srgbClr val="FF0000"/>
              </a:solidFill>
              <a:effectLst>
                <a:outerShdw blurRad="38100" dist="38100" dir="2700000" algn="tl">
                  <a:srgbClr val="000000"/>
                </a:outerShdw>
              </a:effectLst>
              <a:latin typeface="Times New Roman" pitchFamily="18" charset="0"/>
              <a:cs typeface="Times New Roman" pitchFamily="18" charset="0"/>
            </a:endParaRPr>
          </a:p>
        </p:txBody>
      </p:sp>
    </p:spTree>
  </p:cSld>
  <p:clrMapOvr>
    <a:masterClrMapping/>
  </p:clrMapOvr>
  <p:transition spd="med">
    <p:push dir="d"/>
    <p:sndAc>
      <p:stSnd>
        <p:snd r:embed="rId2" name="drumroll.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27650"/>
                                        </p:tgtEl>
                                        <p:attrNameLst>
                                          <p:attrName>style.visibility</p:attrName>
                                        </p:attrNameLst>
                                      </p:cBhvr>
                                      <p:to>
                                        <p:strVal val="visible"/>
                                      </p:to>
                                    </p:set>
                                    <p:animEffect transition="in" filter="blinds(horizontal)">
                                      <p:cBhvr>
                                        <p:cTn id="7" dur="500"/>
                                        <p:tgtEl>
                                          <p:spTgt spid="27650"/>
                                        </p:tgtEl>
                                      </p:cBhvr>
                                    </p:animEffect>
                                  </p:childTnLst>
                                </p:cTn>
                              </p:par>
                            </p:childTnLst>
                          </p:cTn>
                        </p:par>
                        <p:par>
                          <p:cTn id="8" fill="hold" nodeType="afterGroup">
                            <p:stCondLst>
                              <p:cond delay="500"/>
                            </p:stCondLst>
                            <p:childTnLst>
                              <p:par>
                                <p:cTn id="9" presetID="40" presetClass="entr" presetSubtype="0" fill="hold" nodeType="afterEffect">
                                  <p:stCondLst>
                                    <p:cond delay="0"/>
                                  </p:stCondLst>
                                  <p:iterate type="lt">
                                    <p:tmPct val="10000"/>
                                  </p:iterate>
                                  <p:childTnLst>
                                    <p:set>
                                      <p:cBhvr>
                                        <p:cTn id="10" dur="1" fill="hold">
                                          <p:stCondLst>
                                            <p:cond delay="0"/>
                                          </p:stCondLst>
                                        </p:cTn>
                                        <p:tgtEl>
                                          <p:spTgt spid="27655">
                                            <p:txEl>
                                              <p:pRg st="0" end="0"/>
                                            </p:txEl>
                                          </p:spTgt>
                                        </p:tgtEl>
                                        <p:attrNameLst>
                                          <p:attrName>style.visibility</p:attrName>
                                        </p:attrNameLst>
                                      </p:cBhvr>
                                      <p:to>
                                        <p:strVal val="visible"/>
                                      </p:to>
                                    </p:set>
                                    <p:animEffect transition="in" filter="fade">
                                      <p:cBhvr>
                                        <p:cTn id="11" dur="500"/>
                                        <p:tgtEl>
                                          <p:spTgt spid="27655">
                                            <p:txEl>
                                              <p:pRg st="0" end="0"/>
                                            </p:txEl>
                                          </p:spTgt>
                                        </p:tgtEl>
                                      </p:cBhvr>
                                    </p:animEffect>
                                    <p:anim calcmode="lin" valueType="num">
                                      <p:cBhvr>
                                        <p:cTn id="12" dur="500" fill="hold"/>
                                        <p:tgtEl>
                                          <p:spTgt spid="27655">
                                            <p:txEl>
                                              <p:pRg st="0" end="0"/>
                                            </p:txEl>
                                          </p:spTgt>
                                        </p:tgtEl>
                                        <p:attrNameLst>
                                          <p:attrName>ppt_x</p:attrName>
                                        </p:attrNameLst>
                                      </p:cBhvr>
                                      <p:tavLst>
                                        <p:tav tm="0">
                                          <p:val>
                                            <p:strVal val="#ppt_x-.1"/>
                                          </p:val>
                                        </p:tav>
                                        <p:tav tm="100000">
                                          <p:val>
                                            <p:strVal val="#ppt_x"/>
                                          </p:val>
                                        </p:tav>
                                      </p:tavLst>
                                    </p:anim>
                                    <p:anim calcmode="lin" valueType="num">
                                      <p:cBhvr>
                                        <p:cTn id="13" dur="500" fill="hold"/>
                                        <p:tgtEl>
                                          <p:spTgt spid="27655">
                                            <p:txEl>
                                              <p:pRg st="0" end="0"/>
                                            </p:txEl>
                                          </p:spTgt>
                                        </p:tgtEl>
                                        <p:attrNameLst>
                                          <p:attrName>ppt_y</p:attrName>
                                        </p:attrNameLst>
                                      </p:cBhvr>
                                      <p:tavLst>
                                        <p:tav tm="0">
                                          <p:val>
                                            <p:strVal val="#ppt_y"/>
                                          </p:val>
                                        </p:tav>
                                        <p:tav tm="100000">
                                          <p:val>
                                            <p:strVal val="#ppt_y"/>
                                          </p:val>
                                        </p:tav>
                                      </p:tavLst>
                                    </p:anim>
                                  </p:childTnLst>
                                </p:cTn>
                              </p:par>
                            </p:childTnLst>
                          </p:cTn>
                        </p:par>
                        <p:par>
                          <p:cTn id="14" fill="hold">
                            <p:stCondLst>
                              <p:cond delay="3850"/>
                            </p:stCondLst>
                            <p:childTnLst>
                              <p:par>
                                <p:cTn id="15" presetID="40" presetClass="entr" presetSubtype="0" fill="hold" nodeType="afterEffect">
                                  <p:stCondLst>
                                    <p:cond delay="0"/>
                                  </p:stCondLst>
                                  <p:iterate type="lt">
                                    <p:tmPct val="10000"/>
                                  </p:iterate>
                                  <p:childTnLst>
                                    <p:set>
                                      <p:cBhvr>
                                        <p:cTn id="16" dur="1" fill="hold">
                                          <p:stCondLst>
                                            <p:cond delay="0"/>
                                          </p:stCondLst>
                                        </p:cTn>
                                        <p:tgtEl>
                                          <p:spTgt spid="27655">
                                            <p:txEl>
                                              <p:pRg st="1" end="1"/>
                                            </p:txEl>
                                          </p:spTgt>
                                        </p:tgtEl>
                                        <p:attrNameLst>
                                          <p:attrName>style.visibility</p:attrName>
                                        </p:attrNameLst>
                                      </p:cBhvr>
                                      <p:to>
                                        <p:strVal val="visible"/>
                                      </p:to>
                                    </p:set>
                                    <p:animEffect transition="in" filter="fade">
                                      <p:cBhvr>
                                        <p:cTn id="17" dur="500"/>
                                        <p:tgtEl>
                                          <p:spTgt spid="27655">
                                            <p:txEl>
                                              <p:pRg st="1" end="1"/>
                                            </p:txEl>
                                          </p:spTgt>
                                        </p:tgtEl>
                                      </p:cBhvr>
                                    </p:animEffect>
                                    <p:anim calcmode="lin" valueType="num">
                                      <p:cBhvr>
                                        <p:cTn id="18" dur="500" fill="hold"/>
                                        <p:tgtEl>
                                          <p:spTgt spid="27655">
                                            <p:txEl>
                                              <p:pRg st="1" end="1"/>
                                            </p:txEl>
                                          </p:spTgt>
                                        </p:tgtEl>
                                        <p:attrNameLst>
                                          <p:attrName>ppt_x</p:attrName>
                                        </p:attrNameLst>
                                      </p:cBhvr>
                                      <p:tavLst>
                                        <p:tav tm="0">
                                          <p:val>
                                            <p:strVal val="#ppt_x-.1"/>
                                          </p:val>
                                        </p:tav>
                                        <p:tav tm="100000">
                                          <p:val>
                                            <p:strVal val="#ppt_x"/>
                                          </p:val>
                                        </p:tav>
                                      </p:tavLst>
                                    </p:anim>
                                    <p:anim calcmode="lin" valueType="num">
                                      <p:cBhvr>
                                        <p:cTn id="19" dur="500" fill="hold"/>
                                        <p:tgtEl>
                                          <p:spTgt spid="27655">
                                            <p:txEl>
                                              <p:pRg st="1" end="1"/>
                                            </p:txEl>
                                          </p:spTgt>
                                        </p:tgtEl>
                                        <p:attrNameLst>
                                          <p:attrName>ppt_y</p:attrName>
                                        </p:attrNameLst>
                                      </p:cBhvr>
                                      <p:tavLst>
                                        <p:tav tm="0">
                                          <p:val>
                                            <p:strVal val="#ppt_y"/>
                                          </p:val>
                                        </p:tav>
                                        <p:tav tm="100000">
                                          <p:val>
                                            <p:strVal val="#ppt_y"/>
                                          </p:val>
                                        </p:tav>
                                      </p:tavLst>
                                    </p:anim>
                                  </p:childTnLst>
                                </p:cTn>
                              </p:par>
                            </p:childTnLst>
                          </p:cTn>
                        </p:par>
                        <p:par>
                          <p:cTn id="20" fill="hold" nodeType="afterGroup">
                            <p:stCondLst>
                              <p:cond delay="11850"/>
                            </p:stCondLst>
                            <p:childTnLst>
                              <p:par>
                                <p:cTn id="21" presetID="20" presetClass="entr" presetSubtype="0" fill="hold" grpId="0" nodeType="afterEffect">
                                  <p:stCondLst>
                                    <p:cond delay="0"/>
                                  </p:stCondLst>
                                  <p:childTnLst>
                                    <p:set>
                                      <p:cBhvr>
                                        <p:cTn id="22" dur="1" fill="hold">
                                          <p:stCondLst>
                                            <p:cond delay="0"/>
                                          </p:stCondLst>
                                        </p:cTn>
                                        <p:tgtEl>
                                          <p:spTgt spid="27658"/>
                                        </p:tgtEl>
                                        <p:attrNameLst>
                                          <p:attrName>style.visibility</p:attrName>
                                        </p:attrNameLst>
                                      </p:cBhvr>
                                      <p:to>
                                        <p:strVal val="visible"/>
                                      </p:to>
                                    </p:set>
                                    <p:animEffect transition="in" filter="wedge">
                                      <p:cBhvr>
                                        <p:cTn id="23" dur="1000"/>
                                        <p:tgtEl>
                                          <p:spTgt spid="27658"/>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2" presetClass="entr" presetSubtype="2" fill="hold" grpId="0" nodeType="clickEffect">
                                  <p:stCondLst>
                                    <p:cond delay="0"/>
                                  </p:stCondLst>
                                  <p:childTnLst>
                                    <p:set>
                                      <p:cBhvr>
                                        <p:cTn id="27" dur="1" fill="hold">
                                          <p:stCondLst>
                                            <p:cond delay="0"/>
                                          </p:stCondLst>
                                        </p:cTn>
                                        <p:tgtEl>
                                          <p:spTgt spid="27652"/>
                                        </p:tgtEl>
                                        <p:attrNameLst>
                                          <p:attrName>style.visibility</p:attrName>
                                        </p:attrNameLst>
                                      </p:cBhvr>
                                      <p:to>
                                        <p:strVal val="visible"/>
                                      </p:to>
                                    </p:set>
                                    <p:anim calcmode="lin" valueType="num">
                                      <p:cBhvr additive="base">
                                        <p:cTn id="28" dur="500" fill="hold"/>
                                        <p:tgtEl>
                                          <p:spTgt spid="27652"/>
                                        </p:tgtEl>
                                        <p:attrNameLst>
                                          <p:attrName>ppt_x</p:attrName>
                                        </p:attrNameLst>
                                      </p:cBhvr>
                                      <p:tavLst>
                                        <p:tav tm="0">
                                          <p:val>
                                            <p:strVal val="1+#ppt_w/2"/>
                                          </p:val>
                                        </p:tav>
                                        <p:tav tm="100000">
                                          <p:val>
                                            <p:strVal val="#ppt_x"/>
                                          </p:val>
                                        </p:tav>
                                      </p:tavLst>
                                    </p:anim>
                                    <p:anim calcmode="lin" valueType="num">
                                      <p:cBhvr additive="base">
                                        <p:cTn id="29" dur="500" fill="hold"/>
                                        <p:tgtEl>
                                          <p:spTgt spid="27652"/>
                                        </p:tgtEl>
                                        <p:attrNameLst>
                                          <p:attrName>ppt_y</p:attrName>
                                        </p:attrNameLst>
                                      </p:cBhvr>
                                      <p:tavLst>
                                        <p:tav tm="0">
                                          <p:val>
                                            <p:strVal val="#ppt_y"/>
                                          </p:val>
                                        </p:tav>
                                        <p:tav tm="100000">
                                          <p:val>
                                            <p:strVal val="#ppt_y"/>
                                          </p:val>
                                        </p:tav>
                                      </p:tavLst>
                                    </p:anim>
                                  </p:childTnLst>
                                </p:cTn>
                              </p:par>
                            </p:childTnLst>
                          </p:cTn>
                        </p:par>
                      </p:childTnLst>
                    </p:cTn>
                  </p:par>
                  <p:par>
                    <p:cTn id="30" fill="hold" nodeType="clickPar">
                      <p:stCondLst>
                        <p:cond delay="indefinite"/>
                      </p:stCondLst>
                      <p:childTnLst>
                        <p:par>
                          <p:cTn id="31" fill="hold" nodeType="withGroup">
                            <p:stCondLst>
                              <p:cond delay="0"/>
                            </p:stCondLst>
                            <p:childTnLst>
                              <p:par>
                                <p:cTn id="32" presetID="2" presetClass="entr" presetSubtype="2" fill="hold" grpId="0" nodeType="clickEffect">
                                  <p:stCondLst>
                                    <p:cond delay="0"/>
                                  </p:stCondLst>
                                  <p:childTnLst>
                                    <p:set>
                                      <p:cBhvr>
                                        <p:cTn id="33" dur="1" fill="hold">
                                          <p:stCondLst>
                                            <p:cond delay="0"/>
                                          </p:stCondLst>
                                        </p:cTn>
                                        <p:tgtEl>
                                          <p:spTgt spid="27653"/>
                                        </p:tgtEl>
                                        <p:attrNameLst>
                                          <p:attrName>style.visibility</p:attrName>
                                        </p:attrNameLst>
                                      </p:cBhvr>
                                      <p:to>
                                        <p:strVal val="visible"/>
                                      </p:to>
                                    </p:set>
                                    <p:anim calcmode="lin" valueType="num">
                                      <p:cBhvr additive="base">
                                        <p:cTn id="34" dur="500" fill="hold"/>
                                        <p:tgtEl>
                                          <p:spTgt spid="27653"/>
                                        </p:tgtEl>
                                        <p:attrNameLst>
                                          <p:attrName>ppt_x</p:attrName>
                                        </p:attrNameLst>
                                      </p:cBhvr>
                                      <p:tavLst>
                                        <p:tav tm="0">
                                          <p:val>
                                            <p:strVal val="1+#ppt_w/2"/>
                                          </p:val>
                                        </p:tav>
                                        <p:tav tm="100000">
                                          <p:val>
                                            <p:strVal val="#ppt_x"/>
                                          </p:val>
                                        </p:tav>
                                      </p:tavLst>
                                    </p:anim>
                                    <p:anim calcmode="lin" valueType="num">
                                      <p:cBhvr additive="base">
                                        <p:cTn id="35" dur="500" fill="hold"/>
                                        <p:tgtEl>
                                          <p:spTgt spid="27653"/>
                                        </p:tgtEl>
                                        <p:attrNameLst>
                                          <p:attrName>ppt_y</p:attrName>
                                        </p:attrNameLst>
                                      </p:cBhvr>
                                      <p:tavLst>
                                        <p:tav tm="0">
                                          <p:val>
                                            <p:strVal val="#ppt_y"/>
                                          </p:val>
                                        </p:tav>
                                        <p:tav tm="100000">
                                          <p:val>
                                            <p:strVal val="#ppt_y"/>
                                          </p:val>
                                        </p:tav>
                                      </p:tavLst>
                                    </p:anim>
                                  </p:childTnLst>
                                </p:cTn>
                              </p:par>
                            </p:childTnLst>
                          </p:cTn>
                        </p:par>
                      </p:childTnLst>
                    </p:cTn>
                  </p:par>
                  <p:par>
                    <p:cTn id="36" fill="hold" nodeType="clickPar">
                      <p:stCondLst>
                        <p:cond delay="indefinite"/>
                      </p:stCondLst>
                      <p:childTnLst>
                        <p:par>
                          <p:cTn id="37" fill="hold" nodeType="withGroup">
                            <p:stCondLst>
                              <p:cond delay="0"/>
                            </p:stCondLst>
                            <p:childTnLst>
                              <p:par>
                                <p:cTn id="38" presetID="2" presetClass="entr" presetSubtype="2" fill="hold" grpId="0" nodeType="clickEffect">
                                  <p:stCondLst>
                                    <p:cond delay="0"/>
                                  </p:stCondLst>
                                  <p:childTnLst>
                                    <p:set>
                                      <p:cBhvr>
                                        <p:cTn id="39" dur="1" fill="hold">
                                          <p:stCondLst>
                                            <p:cond delay="0"/>
                                          </p:stCondLst>
                                        </p:cTn>
                                        <p:tgtEl>
                                          <p:spTgt spid="27654"/>
                                        </p:tgtEl>
                                        <p:attrNameLst>
                                          <p:attrName>style.visibility</p:attrName>
                                        </p:attrNameLst>
                                      </p:cBhvr>
                                      <p:to>
                                        <p:strVal val="visible"/>
                                      </p:to>
                                    </p:set>
                                    <p:anim calcmode="lin" valueType="num">
                                      <p:cBhvr additive="base">
                                        <p:cTn id="40" dur="500" fill="hold"/>
                                        <p:tgtEl>
                                          <p:spTgt spid="27654"/>
                                        </p:tgtEl>
                                        <p:attrNameLst>
                                          <p:attrName>ppt_x</p:attrName>
                                        </p:attrNameLst>
                                      </p:cBhvr>
                                      <p:tavLst>
                                        <p:tav tm="0">
                                          <p:val>
                                            <p:strVal val="1+#ppt_w/2"/>
                                          </p:val>
                                        </p:tav>
                                        <p:tav tm="100000">
                                          <p:val>
                                            <p:strVal val="#ppt_x"/>
                                          </p:val>
                                        </p:tav>
                                      </p:tavLst>
                                    </p:anim>
                                    <p:anim calcmode="lin" valueType="num">
                                      <p:cBhvr additive="base">
                                        <p:cTn id="41" dur="500" fill="hold"/>
                                        <p:tgtEl>
                                          <p:spTgt spid="2765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0" grpId="0" autoUpdateAnimBg="0"/>
      <p:bldP spid="27652" grpId="0"/>
      <p:bldP spid="27653" grpId="0"/>
      <p:bldP spid="27654" grpId="0"/>
      <p:bldP spid="27658" grpId="0" animBg="1"/>
    </p:bldLst>
  </p:timing>
</p:sld>
</file>

<file path=ppt/slides/slide11.xml><?xml version="1.0" encoding="utf-8"?>
<p:sld xmlns:a="http://schemas.openxmlformats.org/drawingml/2006/main" xmlns:r="http://schemas.openxmlformats.org/officeDocument/2006/relationships" xmlns:p="http://schemas.openxmlformats.org/presentationml/2006/main" showMasterSp="0" showMasterPhAnim="0">
  <p:cSld>
    <p:bg>
      <p:bgPr>
        <a:gradFill rotWithShape="0">
          <a:gsLst>
            <a:gs pos="0">
              <a:srgbClr val="336699"/>
            </a:gs>
            <a:gs pos="100000">
              <a:schemeClr val="accent2"/>
            </a:gs>
          </a:gsLst>
          <a:lin ang="2700000" scaled="1"/>
        </a:gra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609600" y="152400"/>
            <a:ext cx="8001000" cy="1905000"/>
          </a:xfrm>
          <a:ln>
            <a:solidFill>
              <a:srgbClr val="FF3300"/>
            </a:solidFill>
            <a:miter lim="800000"/>
            <a:headEnd/>
            <a:tailEnd/>
          </a:ln>
        </p:spPr>
        <p:txBody>
          <a:bodyPr/>
          <a:lstStyle/>
          <a:p>
            <a:pPr eaLnBrk="1" hangingPunct="1">
              <a:defRPr/>
            </a:pPr>
            <a:r>
              <a:rPr lang="vi-VN" sz="3200" b="1" dirty="0"/>
              <a:t>	Như vậy, biến dạng của lò xo có đặc điểm như trên là </a:t>
            </a:r>
            <a:r>
              <a:rPr lang="vi-VN" sz="3200" b="1" u="sng" dirty="0">
                <a:solidFill>
                  <a:srgbClr val="FF0000"/>
                </a:solidFill>
              </a:rPr>
              <a:t>biến dạng đàn hồi</a:t>
            </a:r>
            <a:r>
              <a:rPr lang="vi-VN" sz="3200" b="1" dirty="0">
                <a:solidFill>
                  <a:srgbClr val="FF0000"/>
                </a:solidFill>
              </a:rPr>
              <a:t>.</a:t>
            </a:r>
            <a:br>
              <a:rPr lang="vi-VN" sz="3200" b="1" dirty="0">
                <a:solidFill>
                  <a:srgbClr val="FF0000"/>
                </a:solidFill>
              </a:rPr>
            </a:br>
            <a:r>
              <a:rPr lang="vi-VN" sz="3200" b="1" dirty="0"/>
              <a:t>=&gt; Lò xo là vật có </a:t>
            </a:r>
            <a:r>
              <a:rPr lang="vi-VN" sz="3200" b="1" u="sng" dirty="0">
                <a:solidFill>
                  <a:srgbClr val="FF0000"/>
                </a:solidFill>
              </a:rPr>
              <a:t>tính chất đàn hồi</a:t>
            </a:r>
            <a:r>
              <a:rPr lang="vi-VN" sz="3200" b="1" dirty="0">
                <a:solidFill>
                  <a:srgbClr val="FF0000"/>
                </a:solidFill>
              </a:rPr>
              <a:t>.</a:t>
            </a:r>
            <a:endParaRPr lang="en-US" sz="3200" b="1" dirty="0" smtClean="0">
              <a:solidFill>
                <a:srgbClr val="FF0000"/>
              </a:solidFill>
              <a:latin typeface=".VnTime" pitchFamily="34" charset="0"/>
              <a:cs typeface="Times New Roman" pitchFamily="18" charset="0"/>
            </a:endParaRPr>
          </a:p>
        </p:txBody>
      </p:sp>
      <p:sp>
        <p:nvSpPr>
          <p:cNvPr id="28675" name="Rectangle 3"/>
          <p:cNvSpPr>
            <a:spLocks noGrp="1" noChangeArrowheads="1"/>
          </p:cNvSpPr>
          <p:nvPr>
            <p:ph type="body" idx="1"/>
          </p:nvPr>
        </p:nvSpPr>
        <p:spPr>
          <a:xfrm>
            <a:off x="190500" y="3886200"/>
            <a:ext cx="8801100" cy="2276475"/>
          </a:xfrm>
        </p:spPr>
        <p:txBody>
          <a:bodyPr/>
          <a:lstStyle/>
          <a:p>
            <a:pPr marL="0" indent="0">
              <a:lnSpc>
                <a:spcPct val="130000"/>
              </a:lnSpc>
              <a:spcBef>
                <a:spcPts val="600"/>
              </a:spcBef>
              <a:spcAft>
                <a:spcPts val="600"/>
              </a:spcAft>
              <a:buNone/>
            </a:pPr>
            <a:r>
              <a:rPr lang="en-US" b="1" u="sng" dirty="0"/>
              <a:t>2. </a:t>
            </a:r>
            <a:r>
              <a:rPr lang="en-US" b="1" u="sng" dirty="0" err="1"/>
              <a:t>Độ</a:t>
            </a:r>
            <a:r>
              <a:rPr lang="en-US" b="1" u="sng" dirty="0"/>
              <a:t> </a:t>
            </a:r>
            <a:r>
              <a:rPr lang="en-US" b="1" u="sng" dirty="0" err="1"/>
              <a:t>biến</a:t>
            </a:r>
            <a:r>
              <a:rPr lang="en-US" b="1" u="sng" dirty="0"/>
              <a:t> </a:t>
            </a:r>
            <a:r>
              <a:rPr lang="en-US" b="1" u="sng" dirty="0" err="1"/>
              <a:t>dạng</a:t>
            </a:r>
            <a:r>
              <a:rPr lang="en-US" b="1" u="sng" dirty="0"/>
              <a:t> </a:t>
            </a:r>
            <a:r>
              <a:rPr lang="en-US" b="1" u="sng" dirty="0" err="1"/>
              <a:t>của</a:t>
            </a:r>
            <a:r>
              <a:rPr lang="en-US" b="1" u="sng" dirty="0"/>
              <a:t> </a:t>
            </a:r>
            <a:r>
              <a:rPr lang="en-US" b="1" u="sng" dirty="0" err="1"/>
              <a:t>lò</a:t>
            </a:r>
            <a:r>
              <a:rPr lang="en-US" b="1" u="sng" dirty="0"/>
              <a:t> xo:</a:t>
            </a:r>
          </a:p>
          <a:p>
            <a:pPr algn="just">
              <a:lnSpc>
                <a:spcPct val="130000"/>
              </a:lnSpc>
              <a:spcBef>
                <a:spcPts val="600"/>
              </a:spcBef>
              <a:spcAft>
                <a:spcPts val="600"/>
              </a:spcAft>
            </a:pPr>
            <a:r>
              <a:rPr lang="en-US" dirty="0" err="1" smtClean="0"/>
              <a:t>Độ</a:t>
            </a:r>
            <a:r>
              <a:rPr lang="en-US" dirty="0" smtClean="0"/>
              <a:t> </a:t>
            </a:r>
            <a:r>
              <a:rPr lang="en-US" dirty="0" err="1"/>
              <a:t>biến</a:t>
            </a:r>
            <a:r>
              <a:rPr lang="en-US" dirty="0"/>
              <a:t> </a:t>
            </a:r>
            <a:r>
              <a:rPr lang="en-US" dirty="0" err="1"/>
              <a:t>dạng</a:t>
            </a:r>
            <a:r>
              <a:rPr lang="en-US" dirty="0"/>
              <a:t> </a:t>
            </a:r>
            <a:r>
              <a:rPr lang="en-US" dirty="0" err="1"/>
              <a:t>của</a:t>
            </a:r>
            <a:r>
              <a:rPr lang="en-US" dirty="0"/>
              <a:t> </a:t>
            </a:r>
            <a:r>
              <a:rPr lang="en-US" dirty="0" err="1"/>
              <a:t>lò</a:t>
            </a:r>
            <a:r>
              <a:rPr lang="en-US" dirty="0"/>
              <a:t> xo </a:t>
            </a:r>
            <a:r>
              <a:rPr lang="en-US" dirty="0" err="1"/>
              <a:t>là</a:t>
            </a:r>
            <a:r>
              <a:rPr lang="en-US" dirty="0"/>
              <a:t> </a:t>
            </a:r>
            <a:r>
              <a:rPr lang="en-US" dirty="0" err="1"/>
              <a:t>hiệu</a:t>
            </a:r>
            <a:r>
              <a:rPr lang="en-US" dirty="0"/>
              <a:t> </a:t>
            </a:r>
            <a:r>
              <a:rPr lang="en-US" dirty="0" err="1"/>
              <a:t>giữa</a:t>
            </a:r>
            <a:r>
              <a:rPr lang="en-US" dirty="0"/>
              <a:t> </a:t>
            </a:r>
            <a:r>
              <a:rPr lang="en-US" dirty="0" err="1"/>
              <a:t>chiều</a:t>
            </a:r>
            <a:r>
              <a:rPr lang="en-US" dirty="0"/>
              <a:t> </a:t>
            </a:r>
            <a:r>
              <a:rPr lang="en-US" dirty="0" err="1"/>
              <a:t>dài</a:t>
            </a:r>
            <a:r>
              <a:rPr lang="en-US" dirty="0"/>
              <a:t> </a:t>
            </a:r>
            <a:r>
              <a:rPr lang="en-US" dirty="0" err="1"/>
              <a:t>khi</a:t>
            </a:r>
            <a:r>
              <a:rPr lang="en-US" dirty="0"/>
              <a:t> </a:t>
            </a:r>
            <a:r>
              <a:rPr lang="en-US" dirty="0" err="1"/>
              <a:t>biến</a:t>
            </a:r>
            <a:r>
              <a:rPr lang="en-US" dirty="0"/>
              <a:t> </a:t>
            </a:r>
            <a:r>
              <a:rPr lang="en-US" dirty="0" err="1"/>
              <a:t>dạng</a:t>
            </a:r>
            <a:r>
              <a:rPr lang="en-US" dirty="0"/>
              <a:t> </a:t>
            </a:r>
            <a:r>
              <a:rPr lang="en-US" dirty="0" err="1"/>
              <a:t>và</a:t>
            </a:r>
            <a:r>
              <a:rPr lang="en-US" dirty="0"/>
              <a:t> </a:t>
            </a:r>
            <a:r>
              <a:rPr lang="en-US" dirty="0" err="1"/>
              <a:t>chiều</a:t>
            </a:r>
            <a:r>
              <a:rPr lang="en-US" dirty="0"/>
              <a:t> </a:t>
            </a:r>
            <a:r>
              <a:rPr lang="en-US" dirty="0" err="1"/>
              <a:t>dài</a:t>
            </a:r>
            <a:r>
              <a:rPr lang="en-US" dirty="0"/>
              <a:t> </a:t>
            </a:r>
            <a:r>
              <a:rPr lang="en-US" dirty="0" err="1"/>
              <a:t>tự</a:t>
            </a:r>
            <a:r>
              <a:rPr lang="en-US" dirty="0"/>
              <a:t> </a:t>
            </a:r>
            <a:r>
              <a:rPr lang="en-US" dirty="0" err="1"/>
              <a:t>nhiên</a:t>
            </a:r>
            <a:r>
              <a:rPr lang="en-US" dirty="0"/>
              <a:t> </a:t>
            </a:r>
            <a:r>
              <a:rPr lang="en-US" dirty="0" err="1"/>
              <a:t>của</a:t>
            </a:r>
            <a:r>
              <a:rPr lang="en-US" dirty="0"/>
              <a:t> </a:t>
            </a:r>
            <a:r>
              <a:rPr lang="en-US" dirty="0" err="1"/>
              <a:t>lò</a:t>
            </a:r>
            <a:r>
              <a:rPr lang="en-US" dirty="0"/>
              <a:t> xo: l – l</a:t>
            </a:r>
            <a:r>
              <a:rPr lang="en-US" baseline="-25000" dirty="0"/>
              <a:t>o</a:t>
            </a:r>
            <a:r>
              <a:rPr lang="en-US" dirty="0"/>
              <a:t>  . </a:t>
            </a:r>
          </a:p>
          <a:p>
            <a:pPr>
              <a:lnSpc>
                <a:spcPct val="130000"/>
              </a:lnSpc>
              <a:spcBef>
                <a:spcPts val="600"/>
              </a:spcBef>
              <a:spcAft>
                <a:spcPts val="600"/>
              </a:spcAft>
            </a:pPr>
            <a:endParaRPr lang="en-US" dirty="0"/>
          </a:p>
        </p:txBody>
      </p:sp>
      <p:sp>
        <p:nvSpPr>
          <p:cNvPr id="28678" name="Text Box 6"/>
          <p:cNvSpPr txBox="1">
            <a:spLocks noChangeArrowheads="1"/>
          </p:cNvSpPr>
          <p:nvPr/>
        </p:nvSpPr>
        <p:spPr bwMode="auto">
          <a:xfrm>
            <a:off x="152400" y="2209800"/>
            <a:ext cx="914400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algn="ctr" eaLnBrk="0" fontAlgn="base" hangingPunct="0">
              <a:spcBef>
                <a:spcPct val="0"/>
              </a:spcBef>
              <a:spcAft>
                <a:spcPct val="0"/>
              </a:spcAft>
              <a:defRPr>
                <a:solidFill>
                  <a:schemeClr val="tx1"/>
                </a:solidFill>
                <a:latin typeface="Verdana" pitchFamily="34" charset="0"/>
              </a:defRPr>
            </a:lvl6pPr>
            <a:lvl7pPr marL="2971800" indent="-228600" algn="ctr" eaLnBrk="0" fontAlgn="base" hangingPunct="0">
              <a:spcBef>
                <a:spcPct val="0"/>
              </a:spcBef>
              <a:spcAft>
                <a:spcPct val="0"/>
              </a:spcAft>
              <a:defRPr>
                <a:solidFill>
                  <a:schemeClr val="tx1"/>
                </a:solidFill>
                <a:latin typeface="Verdana" pitchFamily="34" charset="0"/>
              </a:defRPr>
            </a:lvl7pPr>
            <a:lvl8pPr marL="3429000" indent="-228600" algn="ctr" eaLnBrk="0" fontAlgn="base" hangingPunct="0">
              <a:spcBef>
                <a:spcPct val="0"/>
              </a:spcBef>
              <a:spcAft>
                <a:spcPct val="0"/>
              </a:spcAft>
              <a:defRPr>
                <a:solidFill>
                  <a:schemeClr val="tx1"/>
                </a:solidFill>
                <a:latin typeface="Verdana" pitchFamily="34" charset="0"/>
              </a:defRPr>
            </a:lvl8pPr>
            <a:lvl9pPr marL="3886200" indent="-228600" algn="ctr" eaLnBrk="0" fontAlgn="base" hangingPunct="0">
              <a:spcBef>
                <a:spcPct val="0"/>
              </a:spcBef>
              <a:spcAft>
                <a:spcPct val="0"/>
              </a:spcAft>
              <a:defRPr>
                <a:solidFill>
                  <a:schemeClr val="tx1"/>
                </a:solidFill>
                <a:latin typeface="Verdana" pitchFamily="34" charset="0"/>
              </a:defRPr>
            </a:lvl9pPr>
          </a:lstStyle>
          <a:p>
            <a:r>
              <a:rPr lang="vi-VN" sz="3200" dirty="0"/>
              <a:t>Hãy lấy ví dụ về vật có tính chất đàn hồi ?</a:t>
            </a:r>
          </a:p>
        </p:txBody>
      </p:sp>
      <p:sp>
        <p:nvSpPr>
          <p:cNvPr id="28679" name="Text Box 7"/>
          <p:cNvSpPr txBox="1">
            <a:spLocks noChangeArrowheads="1"/>
          </p:cNvSpPr>
          <p:nvPr/>
        </p:nvSpPr>
        <p:spPr bwMode="auto">
          <a:xfrm>
            <a:off x="457200" y="2895600"/>
            <a:ext cx="8382000"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algn="ctr" eaLnBrk="0" fontAlgn="base" hangingPunct="0">
              <a:spcBef>
                <a:spcPct val="0"/>
              </a:spcBef>
              <a:spcAft>
                <a:spcPct val="0"/>
              </a:spcAft>
              <a:defRPr>
                <a:solidFill>
                  <a:schemeClr val="tx1"/>
                </a:solidFill>
                <a:latin typeface="Verdana" pitchFamily="34" charset="0"/>
              </a:defRPr>
            </a:lvl6pPr>
            <a:lvl7pPr marL="2971800" indent="-228600" algn="ctr" eaLnBrk="0" fontAlgn="base" hangingPunct="0">
              <a:spcBef>
                <a:spcPct val="0"/>
              </a:spcBef>
              <a:spcAft>
                <a:spcPct val="0"/>
              </a:spcAft>
              <a:defRPr>
                <a:solidFill>
                  <a:schemeClr val="tx1"/>
                </a:solidFill>
                <a:latin typeface="Verdana" pitchFamily="34" charset="0"/>
              </a:defRPr>
            </a:lvl7pPr>
            <a:lvl8pPr marL="3429000" indent="-228600" algn="ctr" eaLnBrk="0" fontAlgn="base" hangingPunct="0">
              <a:spcBef>
                <a:spcPct val="0"/>
              </a:spcBef>
              <a:spcAft>
                <a:spcPct val="0"/>
              </a:spcAft>
              <a:defRPr>
                <a:solidFill>
                  <a:schemeClr val="tx1"/>
                </a:solidFill>
                <a:latin typeface="Verdana" pitchFamily="34" charset="0"/>
              </a:defRPr>
            </a:lvl8pPr>
            <a:lvl9pPr marL="3886200" indent="-228600" algn="ctr" eaLnBrk="0" fontAlgn="base" hangingPunct="0">
              <a:spcBef>
                <a:spcPct val="0"/>
              </a:spcBef>
              <a:spcAft>
                <a:spcPct val="0"/>
              </a:spcAft>
              <a:defRPr>
                <a:solidFill>
                  <a:schemeClr val="tx1"/>
                </a:solidFill>
                <a:latin typeface="Verdana" pitchFamily="34" charset="0"/>
              </a:defRPr>
            </a:lvl9pPr>
          </a:lstStyle>
          <a:p>
            <a:r>
              <a:rPr lang="vi-VN" sz="2800" dirty="0"/>
              <a:t>Ví dụ: Dây cao su , đệm ngủ , lò xo bút bi , quả bóng , …</a:t>
            </a:r>
          </a:p>
        </p:txBody>
      </p:sp>
    </p:spTree>
  </p:cSld>
  <p:clrMapOvr>
    <a:masterClrMapping/>
  </p:clrMapOvr>
  <p:transition spd="med">
    <p:plus/>
    <p:sndAc>
      <p:stSnd>
        <p:snd r:embed="rId2" name="suction.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5" presetClass="entr" presetSubtype="0" fill="hold" grpId="0" nodeType="clickEffect">
                                  <p:stCondLst>
                                    <p:cond delay="0"/>
                                  </p:stCondLst>
                                  <p:iterate type="lt">
                                    <p:tmPct val="10000"/>
                                  </p:iterate>
                                  <p:childTnLst>
                                    <p:set>
                                      <p:cBhvr>
                                        <p:cTn id="6" dur="1" fill="hold">
                                          <p:stCondLst>
                                            <p:cond delay="0"/>
                                          </p:stCondLst>
                                        </p:cTn>
                                        <p:tgtEl>
                                          <p:spTgt spid="28674"/>
                                        </p:tgtEl>
                                        <p:attrNameLst>
                                          <p:attrName>style.visibility</p:attrName>
                                        </p:attrNameLst>
                                      </p:cBhvr>
                                      <p:to>
                                        <p:strVal val="visible"/>
                                      </p:to>
                                    </p:set>
                                    <p:animEffect transition="in" filter="fade">
                                      <p:cBhvr>
                                        <p:cTn id="7" dur="500"/>
                                        <p:tgtEl>
                                          <p:spTgt spid="28674"/>
                                        </p:tgtEl>
                                      </p:cBhvr>
                                    </p:animEffect>
                                    <p:anim calcmode="lin" valueType="num">
                                      <p:cBhvr>
                                        <p:cTn id="8" dur="500" fill="hold"/>
                                        <p:tgtEl>
                                          <p:spTgt spid="28674"/>
                                        </p:tgtEl>
                                        <p:attrNameLst>
                                          <p:attrName>ppt_w</p:attrName>
                                        </p:attrNameLst>
                                      </p:cBhvr>
                                      <p:tavLst>
                                        <p:tav tm="0" fmla="#ppt_w*sin(2.5*pi*$)">
                                          <p:val>
                                            <p:fltVal val="0"/>
                                          </p:val>
                                        </p:tav>
                                        <p:tav tm="100000">
                                          <p:val>
                                            <p:fltVal val="1"/>
                                          </p:val>
                                        </p:tav>
                                      </p:tavLst>
                                    </p:anim>
                                    <p:anim calcmode="lin" valueType="num">
                                      <p:cBhvr>
                                        <p:cTn id="9" dur="500" fill="hold"/>
                                        <p:tgtEl>
                                          <p:spTgt spid="28674"/>
                                        </p:tgtEl>
                                        <p:attrNameLst>
                                          <p:attrName>ppt_h</p:attrName>
                                        </p:attrNameLst>
                                      </p:cBhvr>
                                      <p:tavLst>
                                        <p:tav tm="0">
                                          <p:val>
                                            <p:strVal val="#ppt_h"/>
                                          </p:val>
                                        </p:tav>
                                        <p:tav tm="100000">
                                          <p:val>
                                            <p:strVal val="#ppt_h"/>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53" presetClass="entr" presetSubtype="0" fill="hold" nodeType="clickEffect">
                                  <p:stCondLst>
                                    <p:cond delay="0"/>
                                  </p:stCondLst>
                                  <p:childTnLst>
                                    <p:set>
                                      <p:cBhvr>
                                        <p:cTn id="13" dur="1" fill="hold">
                                          <p:stCondLst>
                                            <p:cond delay="0"/>
                                          </p:stCondLst>
                                        </p:cTn>
                                        <p:tgtEl>
                                          <p:spTgt spid="28678">
                                            <p:txEl>
                                              <p:pRg st="0" end="0"/>
                                            </p:txEl>
                                          </p:spTgt>
                                        </p:tgtEl>
                                        <p:attrNameLst>
                                          <p:attrName>style.visibility</p:attrName>
                                        </p:attrNameLst>
                                      </p:cBhvr>
                                      <p:to>
                                        <p:strVal val="visible"/>
                                      </p:to>
                                    </p:set>
                                    <p:anim calcmode="lin" valueType="num">
                                      <p:cBhvr>
                                        <p:cTn id="14" dur="1000" fill="hold"/>
                                        <p:tgtEl>
                                          <p:spTgt spid="28678">
                                            <p:txEl>
                                              <p:pRg st="0" end="0"/>
                                            </p:txEl>
                                          </p:spTgt>
                                        </p:tgtEl>
                                        <p:attrNameLst>
                                          <p:attrName>ppt_w</p:attrName>
                                        </p:attrNameLst>
                                      </p:cBhvr>
                                      <p:tavLst>
                                        <p:tav tm="0">
                                          <p:val>
                                            <p:fltVal val="0"/>
                                          </p:val>
                                        </p:tav>
                                        <p:tav tm="100000">
                                          <p:val>
                                            <p:strVal val="#ppt_w"/>
                                          </p:val>
                                        </p:tav>
                                      </p:tavLst>
                                    </p:anim>
                                    <p:anim calcmode="lin" valueType="num">
                                      <p:cBhvr>
                                        <p:cTn id="15" dur="1000" fill="hold"/>
                                        <p:tgtEl>
                                          <p:spTgt spid="28678">
                                            <p:txEl>
                                              <p:pRg st="0" end="0"/>
                                            </p:txEl>
                                          </p:spTgt>
                                        </p:tgtEl>
                                        <p:attrNameLst>
                                          <p:attrName>ppt_h</p:attrName>
                                        </p:attrNameLst>
                                      </p:cBhvr>
                                      <p:tavLst>
                                        <p:tav tm="0">
                                          <p:val>
                                            <p:fltVal val="0"/>
                                          </p:val>
                                        </p:tav>
                                        <p:tav tm="100000">
                                          <p:val>
                                            <p:strVal val="#ppt_h"/>
                                          </p:val>
                                        </p:tav>
                                      </p:tavLst>
                                    </p:anim>
                                    <p:animEffect transition="in" filter="fade">
                                      <p:cBhvr>
                                        <p:cTn id="16" dur="1000"/>
                                        <p:tgtEl>
                                          <p:spTgt spid="28678">
                                            <p:txEl>
                                              <p:pRg st="0" end="0"/>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3" presetClass="entr" presetSubtype="0" fill="hold" nodeType="clickEffect">
                                  <p:stCondLst>
                                    <p:cond delay="0"/>
                                  </p:stCondLst>
                                  <p:childTnLst>
                                    <p:set>
                                      <p:cBhvr>
                                        <p:cTn id="20" dur="1" fill="hold">
                                          <p:stCondLst>
                                            <p:cond delay="0"/>
                                          </p:stCondLst>
                                        </p:cTn>
                                        <p:tgtEl>
                                          <p:spTgt spid="28679">
                                            <p:txEl>
                                              <p:pRg st="0" end="0"/>
                                            </p:txEl>
                                          </p:spTgt>
                                        </p:tgtEl>
                                        <p:attrNameLst>
                                          <p:attrName>style.visibility</p:attrName>
                                        </p:attrNameLst>
                                      </p:cBhvr>
                                      <p:to>
                                        <p:strVal val="visible"/>
                                      </p:to>
                                    </p:set>
                                    <p:anim calcmode="lin" valueType="num">
                                      <p:cBhvr>
                                        <p:cTn id="21" dur="500" fill="hold"/>
                                        <p:tgtEl>
                                          <p:spTgt spid="28679">
                                            <p:txEl>
                                              <p:pRg st="0" end="0"/>
                                            </p:txEl>
                                          </p:spTgt>
                                        </p:tgtEl>
                                        <p:attrNameLst>
                                          <p:attrName>ppt_w</p:attrName>
                                        </p:attrNameLst>
                                      </p:cBhvr>
                                      <p:tavLst>
                                        <p:tav tm="0">
                                          <p:val>
                                            <p:fltVal val="0"/>
                                          </p:val>
                                        </p:tav>
                                        <p:tav tm="100000">
                                          <p:val>
                                            <p:strVal val="#ppt_w"/>
                                          </p:val>
                                        </p:tav>
                                      </p:tavLst>
                                    </p:anim>
                                    <p:anim calcmode="lin" valueType="num">
                                      <p:cBhvr>
                                        <p:cTn id="22" dur="500" fill="hold"/>
                                        <p:tgtEl>
                                          <p:spTgt spid="28679">
                                            <p:txEl>
                                              <p:pRg st="0" end="0"/>
                                            </p:txEl>
                                          </p:spTgt>
                                        </p:tgtEl>
                                        <p:attrNameLst>
                                          <p:attrName>ppt_h</p:attrName>
                                        </p:attrNameLst>
                                      </p:cBhvr>
                                      <p:tavLst>
                                        <p:tav tm="0">
                                          <p:val>
                                            <p:fltVal val="0"/>
                                          </p:val>
                                        </p:tav>
                                        <p:tav tm="100000">
                                          <p:val>
                                            <p:strVal val="#ppt_h"/>
                                          </p:val>
                                        </p:tav>
                                      </p:tavLst>
                                    </p:anim>
                                    <p:animEffect transition="in" filter="fade">
                                      <p:cBhvr>
                                        <p:cTn id="23" dur="500"/>
                                        <p:tgtEl>
                                          <p:spTgt spid="28679">
                                            <p:txEl>
                                              <p:pRg st="0" end="0"/>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28675">
                                            <p:txEl>
                                              <p:pRg st="0" end="0"/>
                                            </p:txEl>
                                          </p:spTgt>
                                        </p:tgtEl>
                                        <p:attrNameLst>
                                          <p:attrName>style.visibility</p:attrName>
                                        </p:attrNameLst>
                                      </p:cBhvr>
                                      <p:to>
                                        <p:strVal val="visible"/>
                                      </p:to>
                                    </p:set>
                                    <p:animEffect transition="in" filter="blinds(horizontal)">
                                      <p:cBhvr>
                                        <p:cTn id="28" dur="500"/>
                                        <p:tgtEl>
                                          <p:spTgt spid="28675">
                                            <p:txEl>
                                              <p:pRg st="0" end="0"/>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grpId="0" nodeType="clickEffect">
                                  <p:stCondLst>
                                    <p:cond delay="0"/>
                                  </p:stCondLst>
                                  <p:childTnLst>
                                    <p:set>
                                      <p:cBhvr>
                                        <p:cTn id="32" dur="1" fill="hold">
                                          <p:stCondLst>
                                            <p:cond delay="0"/>
                                          </p:stCondLst>
                                        </p:cTn>
                                        <p:tgtEl>
                                          <p:spTgt spid="28675">
                                            <p:txEl>
                                              <p:pRg st="1" end="1"/>
                                            </p:txEl>
                                          </p:spTgt>
                                        </p:tgtEl>
                                        <p:attrNameLst>
                                          <p:attrName>style.visibility</p:attrName>
                                        </p:attrNameLst>
                                      </p:cBhvr>
                                      <p:to>
                                        <p:strVal val="visible"/>
                                      </p:to>
                                    </p:set>
                                    <p:animEffect transition="in" filter="blinds(horizontal)">
                                      <p:cBhvr>
                                        <p:cTn id="33" dur="500"/>
                                        <p:tgtEl>
                                          <p:spTgt spid="2867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4" grpId="0" animBg="1"/>
      <p:bldP spid="28675" grpId="0"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showMasterSp="0" showMasterPhAnim="0">
  <p:cSld>
    <p:bg>
      <p:bgPr>
        <a:blipFill dpi="0" rotWithShape="0">
          <a:blip r:embed="rId3"/>
          <a:srcRect/>
          <a:tile tx="0" ty="0" sx="100000" sy="100000" flip="none" algn="tl"/>
        </a:blip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57200" y="381000"/>
            <a:ext cx="8229600" cy="1139825"/>
          </a:xfrm>
        </p:spPr>
        <p:txBody>
          <a:bodyPr/>
          <a:lstStyle/>
          <a:p>
            <a:pPr algn="just" eaLnBrk="1" hangingPunct="1">
              <a:defRPr/>
            </a:pPr>
            <a:r>
              <a:rPr lang="vi-VN" sz="3200" b="1" i="1" dirty="0">
                <a:solidFill>
                  <a:schemeClr val="bg1"/>
                </a:solidFill>
              </a:rPr>
              <a:t>C2: Hãy tính độ biến dạng của lò xo khi treo 1, 2, 3 quả nặng, rồi ghi kết quả vào các ô thích hợp trong bảng 9.1 .</a:t>
            </a:r>
            <a:r>
              <a:rPr lang="vi-VN" sz="3200" b="1" dirty="0">
                <a:solidFill>
                  <a:schemeClr val="bg1"/>
                </a:solidFill>
              </a:rPr>
              <a:t>	                   </a:t>
            </a:r>
            <a:br>
              <a:rPr lang="vi-VN" sz="3200" b="1" dirty="0">
                <a:solidFill>
                  <a:schemeClr val="bg1"/>
                </a:solidFill>
              </a:rPr>
            </a:br>
            <a:r>
              <a:rPr lang="vi-VN" sz="3200" b="1" dirty="0">
                <a:solidFill>
                  <a:schemeClr val="bg1"/>
                </a:solidFill>
              </a:rPr>
              <a:t>                   </a:t>
            </a:r>
            <a:r>
              <a:rPr lang="vi-VN" sz="3200" b="1" dirty="0" smtClean="0">
                <a:solidFill>
                  <a:schemeClr val="bg1"/>
                </a:solidFill>
              </a:rPr>
              <a:t> </a:t>
            </a:r>
            <a:r>
              <a:rPr lang="vi-VN" sz="3200" b="1" u="sng" dirty="0">
                <a:solidFill>
                  <a:schemeClr val="bg1"/>
                </a:solidFill>
              </a:rPr>
              <a:t>BẢNG KẾT QUẢ</a:t>
            </a:r>
            <a:endParaRPr lang="en-US" sz="2400" b="1" u="sng" dirty="0" smtClean="0">
              <a:solidFill>
                <a:schemeClr val="bg1"/>
              </a:solidFill>
              <a:latin typeface=".VnTimeH" pitchFamily="34" charset="0"/>
              <a:cs typeface="Times New Roman" pitchFamily="18" charset="0"/>
            </a:endParaRPr>
          </a:p>
        </p:txBody>
      </p:sp>
      <p:sp>
        <p:nvSpPr>
          <p:cNvPr id="30760" name="Rectangle 40"/>
          <p:cNvSpPr>
            <a:spLocks noChangeArrowheads="1"/>
          </p:cNvSpPr>
          <p:nvPr/>
        </p:nvSpPr>
        <p:spPr bwMode="auto">
          <a:xfrm>
            <a:off x="7315200" y="3551709"/>
            <a:ext cx="457200" cy="3048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46038" tIns="46038" rIns="46038" bIns="46038" anchor="ctr"/>
          <a:lstStyle/>
          <a:p>
            <a:r>
              <a:rPr kumimoji="1" lang="en-US" sz="2400" b="1">
                <a:solidFill>
                  <a:srgbClr val="FF3300"/>
                </a:solidFill>
                <a:latin typeface="Times New Roman" pitchFamily="18" charset="0"/>
              </a:rPr>
              <a:t>0</a:t>
            </a:r>
          </a:p>
        </p:txBody>
      </p:sp>
      <p:sp>
        <p:nvSpPr>
          <p:cNvPr id="30761" name="Rectangle 41"/>
          <p:cNvSpPr>
            <a:spLocks noChangeArrowheads="1"/>
          </p:cNvSpPr>
          <p:nvPr/>
        </p:nvSpPr>
        <p:spPr bwMode="auto">
          <a:xfrm>
            <a:off x="7315200" y="4394428"/>
            <a:ext cx="457200" cy="3048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46038" tIns="46038" rIns="46038" bIns="46038" anchor="ctr"/>
          <a:lstStyle/>
          <a:p>
            <a:r>
              <a:rPr kumimoji="1" lang="en-US" sz="2400" b="1">
                <a:solidFill>
                  <a:srgbClr val="FF3300"/>
                </a:solidFill>
                <a:latin typeface="Times New Roman" pitchFamily="18" charset="0"/>
              </a:rPr>
              <a:t>1</a:t>
            </a:r>
          </a:p>
        </p:txBody>
      </p:sp>
      <p:sp>
        <p:nvSpPr>
          <p:cNvPr id="30762" name="Rectangle 42"/>
          <p:cNvSpPr>
            <a:spLocks noChangeArrowheads="1"/>
          </p:cNvSpPr>
          <p:nvPr/>
        </p:nvSpPr>
        <p:spPr bwMode="auto">
          <a:xfrm>
            <a:off x="7333343" y="5210193"/>
            <a:ext cx="457200" cy="3048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46038" tIns="46038" rIns="46038" bIns="46038" anchor="ctr"/>
          <a:lstStyle/>
          <a:p>
            <a:r>
              <a:rPr kumimoji="1" lang="en-US" sz="2400" b="1">
                <a:solidFill>
                  <a:srgbClr val="FF3300"/>
                </a:solidFill>
                <a:latin typeface="Times New Roman" pitchFamily="18" charset="0"/>
              </a:rPr>
              <a:t>2</a:t>
            </a:r>
          </a:p>
        </p:txBody>
      </p:sp>
      <p:sp>
        <p:nvSpPr>
          <p:cNvPr id="30763" name="Rectangle 43"/>
          <p:cNvSpPr>
            <a:spLocks noChangeArrowheads="1"/>
          </p:cNvSpPr>
          <p:nvPr/>
        </p:nvSpPr>
        <p:spPr bwMode="auto">
          <a:xfrm>
            <a:off x="7333343" y="5685309"/>
            <a:ext cx="457200" cy="3810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46038" tIns="46038" rIns="46038" bIns="46038" anchor="ctr"/>
          <a:lstStyle/>
          <a:p>
            <a:r>
              <a:rPr kumimoji="1" lang="en-US" sz="2400" b="1">
                <a:solidFill>
                  <a:srgbClr val="FF3300"/>
                </a:solidFill>
                <a:latin typeface="Times New Roman" pitchFamily="18" charset="0"/>
              </a:rPr>
              <a:t>3</a:t>
            </a:r>
          </a:p>
        </p:txBody>
      </p:sp>
      <p:sp>
        <p:nvSpPr>
          <p:cNvPr id="15375" name="Text Box 77"/>
          <p:cNvSpPr txBox="1">
            <a:spLocks noChangeArrowheads="1"/>
          </p:cNvSpPr>
          <p:nvPr/>
        </p:nvSpPr>
        <p:spPr bwMode="auto">
          <a:xfrm>
            <a:off x="457200" y="2362200"/>
            <a:ext cx="5638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algn="ctr" eaLnBrk="0" fontAlgn="base" hangingPunct="0">
              <a:spcBef>
                <a:spcPct val="0"/>
              </a:spcBef>
              <a:spcAft>
                <a:spcPct val="0"/>
              </a:spcAft>
              <a:defRPr>
                <a:solidFill>
                  <a:schemeClr val="tx1"/>
                </a:solidFill>
                <a:latin typeface="Verdana" pitchFamily="34" charset="0"/>
              </a:defRPr>
            </a:lvl6pPr>
            <a:lvl7pPr marL="2971800" indent="-228600" algn="ctr" eaLnBrk="0" fontAlgn="base" hangingPunct="0">
              <a:spcBef>
                <a:spcPct val="0"/>
              </a:spcBef>
              <a:spcAft>
                <a:spcPct val="0"/>
              </a:spcAft>
              <a:defRPr>
                <a:solidFill>
                  <a:schemeClr val="tx1"/>
                </a:solidFill>
                <a:latin typeface="Verdana" pitchFamily="34" charset="0"/>
              </a:defRPr>
            </a:lvl7pPr>
            <a:lvl8pPr marL="3429000" indent="-228600" algn="ctr" eaLnBrk="0" fontAlgn="base" hangingPunct="0">
              <a:spcBef>
                <a:spcPct val="0"/>
              </a:spcBef>
              <a:spcAft>
                <a:spcPct val="0"/>
              </a:spcAft>
              <a:defRPr>
                <a:solidFill>
                  <a:schemeClr val="tx1"/>
                </a:solidFill>
                <a:latin typeface="Verdana" pitchFamily="34" charset="0"/>
              </a:defRPr>
            </a:lvl8pPr>
            <a:lvl9pPr marL="3886200" indent="-228600" algn="ctr" eaLnBrk="0" fontAlgn="base" hangingPunct="0">
              <a:spcBef>
                <a:spcPct val="0"/>
              </a:spcBef>
              <a:spcAft>
                <a:spcPct val="0"/>
              </a:spcAft>
              <a:defRPr>
                <a:solidFill>
                  <a:schemeClr val="tx1"/>
                </a:solidFill>
                <a:latin typeface="Verdana" pitchFamily="34" charset="0"/>
              </a:defRPr>
            </a:lvl9pPr>
          </a:lstStyle>
          <a:p>
            <a:pPr>
              <a:spcBef>
                <a:spcPct val="50000"/>
              </a:spcBef>
            </a:pPr>
            <a:endParaRPr lang="en-US"/>
          </a:p>
        </p:txBody>
      </p:sp>
      <p:sp>
        <p:nvSpPr>
          <p:cNvPr id="18" name="Rectangle 32"/>
          <p:cNvSpPr>
            <a:spLocks noChangeArrowheads="1"/>
          </p:cNvSpPr>
          <p:nvPr/>
        </p:nvSpPr>
        <p:spPr bwMode="auto">
          <a:xfrm>
            <a:off x="2781300" y="3551709"/>
            <a:ext cx="838200" cy="304800"/>
          </a:xfrm>
          <a:prstGeom prst="rect">
            <a:avLst/>
          </a:prstGeom>
          <a:solidFill>
            <a:srgbClr val="FF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46038" tIns="46038" rIns="46038" bIns="46038" anchor="ctr"/>
          <a:lstStyle/>
          <a:p>
            <a:r>
              <a:rPr kumimoji="1" lang="en-US" sz="2400" b="1">
                <a:solidFill>
                  <a:srgbClr val="CC0000"/>
                </a:solidFill>
                <a:latin typeface="Times New Roman" pitchFamily="18" charset="0"/>
              </a:rPr>
              <a:t>0</a:t>
            </a:r>
          </a:p>
        </p:txBody>
      </p:sp>
      <p:sp>
        <p:nvSpPr>
          <p:cNvPr id="19" name="Rectangle 39"/>
          <p:cNvSpPr>
            <a:spLocks noChangeArrowheads="1"/>
          </p:cNvSpPr>
          <p:nvPr/>
        </p:nvSpPr>
        <p:spPr bwMode="auto">
          <a:xfrm>
            <a:off x="5334000" y="3551709"/>
            <a:ext cx="457200" cy="3048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46038" tIns="46038" rIns="46038" bIns="46038" anchor="ctr"/>
          <a:lstStyle/>
          <a:p>
            <a:r>
              <a:rPr kumimoji="1" lang="en-US" sz="2400" b="1">
                <a:solidFill>
                  <a:srgbClr val="CC0000"/>
                </a:solidFill>
                <a:latin typeface="Times New Roman" pitchFamily="18" charset="0"/>
              </a:rPr>
              <a:t>8</a:t>
            </a:r>
          </a:p>
        </p:txBody>
      </p:sp>
      <p:sp>
        <p:nvSpPr>
          <p:cNvPr id="20" name="Rectangle 40"/>
          <p:cNvSpPr>
            <a:spLocks noChangeArrowheads="1"/>
          </p:cNvSpPr>
          <p:nvPr/>
        </p:nvSpPr>
        <p:spPr bwMode="auto">
          <a:xfrm>
            <a:off x="2819400" y="4389909"/>
            <a:ext cx="685800" cy="3048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46038" tIns="46038" rIns="46038" bIns="46038" anchor="ctr"/>
          <a:lstStyle/>
          <a:p>
            <a:r>
              <a:rPr kumimoji="1" lang="en-US" sz="2400" b="1" dirty="0">
                <a:solidFill>
                  <a:srgbClr val="CC0000"/>
                </a:solidFill>
                <a:latin typeface="Times New Roman" pitchFamily="18" charset="0"/>
              </a:rPr>
              <a:t>0.5</a:t>
            </a:r>
          </a:p>
        </p:txBody>
      </p:sp>
      <p:sp>
        <p:nvSpPr>
          <p:cNvPr id="21" name="Rectangle 41"/>
          <p:cNvSpPr>
            <a:spLocks noChangeArrowheads="1"/>
          </p:cNvSpPr>
          <p:nvPr/>
        </p:nvSpPr>
        <p:spPr bwMode="auto">
          <a:xfrm>
            <a:off x="5295900" y="4375395"/>
            <a:ext cx="533400" cy="3048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46038" tIns="46038" rIns="46038" bIns="46038" anchor="ctr"/>
          <a:lstStyle/>
          <a:p>
            <a:r>
              <a:rPr kumimoji="1" lang="en-US" sz="2400" b="1">
                <a:solidFill>
                  <a:srgbClr val="CC0000"/>
                </a:solidFill>
                <a:latin typeface="Times New Roman" pitchFamily="18" charset="0"/>
              </a:rPr>
              <a:t>9</a:t>
            </a:r>
          </a:p>
        </p:txBody>
      </p:sp>
      <p:sp>
        <p:nvSpPr>
          <p:cNvPr id="22" name="Rectangle 42"/>
          <p:cNvSpPr>
            <a:spLocks noChangeArrowheads="1"/>
          </p:cNvSpPr>
          <p:nvPr/>
        </p:nvSpPr>
        <p:spPr bwMode="auto">
          <a:xfrm>
            <a:off x="2819400" y="5155538"/>
            <a:ext cx="762000" cy="3048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46038" tIns="46038" rIns="46038" bIns="46038" anchor="ctr"/>
          <a:lstStyle/>
          <a:p>
            <a:r>
              <a:rPr kumimoji="1" lang="en-US" sz="2400" b="1">
                <a:solidFill>
                  <a:srgbClr val="CC0000"/>
                </a:solidFill>
                <a:latin typeface="Times New Roman" pitchFamily="18" charset="0"/>
              </a:rPr>
              <a:t>1</a:t>
            </a:r>
          </a:p>
        </p:txBody>
      </p:sp>
      <p:sp>
        <p:nvSpPr>
          <p:cNvPr id="23" name="Rectangle 43"/>
          <p:cNvSpPr>
            <a:spLocks noChangeArrowheads="1"/>
          </p:cNvSpPr>
          <p:nvPr/>
        </p:nvSpPr>
        <p:spPr bwMode="auto">
          <a:xfrm>
            <a:off x="5294086" y="5184566"/>
            <a:ext cx="457200" cy="3048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46038" tIns="46038" rIns="46038" bIns="46038" anchor="ctr"/>
          <a:lstStyle/>
          <a:p>
            <a:r>
              <a:rPr kumimoji="1" lang="en-US" sz="2400" b="1">
                <a:solidFill>
                  <a:srgbClr val="CC0000"/>
                </a:solidFill>
                <a:latin typeface="Times New Roman" pitchFamily="18" charset="0"/>
              </a:rPr>
              <a:t>10</a:t>
            </a:r>
          </a:p>
        </p:txBody>
      </p:sp>
      <p:sp>
        <p:nvSpPr>
          <p:cNvPr id="24" name="Rectangle 44"/>
          <p:cNvSpPr>
            <a:spLocks noChangeArrowheads="1"/>
          </p:cNvSpPr>
          <p:nvPr/>
        </p:nvSpPr>
        <p:spPr bwMode="auto">
          <a:xfrm>
            <a:off x="2823029" y="5685309"/>
            <a:ext cx="762000" cy="3048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46038" tIns="46038" rIns="46038" bIns="46038" anchor="ctr"/>
          <a:lstStyle/>
          <a:p>
            <a:r>
              <a:rPr kumimoji="1" lang="en-US" sz="2400" b="1">
                <a:solidFill>
                  <a:srgbClr val="CC0000"/>
                </a:solidFill>
                <a:latin typeface="Times New Roman" pitchFamily="18" charset="0"/>
              </a:rPr>
              <a:t>1.5</a:t>
            </a:r>
          </a:p>
        </p:txBody>
      </p:sp>
      <p:sp>
        <p:nvSpPr>
          <p:cNvPr id="25" name="Rectangle 45"/>
          <p:cNvSpPr>
            <a:spLocks noChangeArrowheads="1"/>
          </p:cNvSpPr>
          <p:nvPr/>
        </p:nvSpPr>
        <p:spPr bwMode="auto">
          <a:xfrm>
            <a:off x="5268686" y="5685309"/>
            <a:ext cx="533400" cy="3048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46038" tIns="46038" rIns="46038" bIns="46038" anchor="ctr"/>
          <a:lstStyle/>
          <a:p>
            <a:r>
              <a:rPr kumimoji="1" lang="en-US" sz="2400" b="1" dirty="0">
                <a:solidFill>
                  <a:srgbClr val="CC0000"/>
                </a:solidFill>
                <a:latin typeface="Times New Roman" pitchFamily="18" charset="0"/>
              </a:rPr>
              <a:t>11</a:t>
            </a:r>
          </a:p>
        </p:txBody>
      </p:sp>
      <p:graphicFrame>
        <p:nvGraphicFramePr>
          <p:cNvPr id="26" name="Group 57"/>
          <p:cNvGraphicFramePr>
            <a:graphicFrameLocks noGrp="1"/>
          </p:cNvGraphicFramePr>
          <p:nvPr>
            <p:extLst>
              <p:ext uri="{D42A27DB-BD31-4B8C-83A1-F6EECF244321}">
                <p14:modId xmlns:p14="http://schemas.microsoft.com/office/powerpoint/2010/main" val="1175682006"/>
              </p:ext>
            </p:extLst>
          </p:nvPr>
        </p:nvGraphicFramePr>
        <p:xfrm>
          <a:off x="228600" y="2286000"/>
          <a:ext cx="8763000" cy="4556823"/>
        </p:xfrm>
        <a:graphic>
          <a:graphicData uri="http://schemas.openxmlformats.org/drawingml/2006/table">
            <a:tbl>
              <a:tblPr/>
              <a:tblGrid>
                <a:gridCol w="2152650"/>
                <a:gridCol w="2152650"/>
                <a:gridCol w="2324100"/>
                <a:gridCol w="2133600"/>
              </a:tblGrid>
              <a:tr h="1061031">
                <a:tc>
                  <a:txBody>
                    <a:bodyPr/>
                    <a:lstStyle/>
                    <a:p>
                      <a:pPr algn="just" rtl="0"/>
                      <a:r>
                        <a:rPr lang="en-US" sz="2400" b="1" i="0" u="none" strike="noStrike" kern="1200" baseline="0" dirty="0" err="1" smtClean="0">
                          <a:solidFill>
                            <a:schemeClr val="tx2">
                              <a:lumMod val="25000"/>
                            </a:schemeClr>
                          </a:solidFill>
                          <a:latin typeface="Times New Roman" pitchFamily="18" charset="0"/>
                          <a:ea typeface="+mn-ea"/>
                          <a:cs typeface="Times New Roman" pitchFamily="18" charset="0"/>
                        </a:rPr>
                        <a:t>Số</a:t>
                      </a:r>
                      <a:r>
                        <a:rPr lang="en-US" sz="2400" b="1" i="0" u="none" strike="noStrike" kern="1200" baseline="0" dirty="0" smtClean="0">
                          <a:solidFill>
                            <a:schemeClr val="tx2">
                              <a:lumMod val="25000"/>
                            </a:schemeClr>
                          </a:solidFill>
                          <a:latin typeface="Times New Roman" pitchFamily="18" charset="0"/>
                          <a:ea typeface="+mn-ea"/>
                          <a:cs typeface="Times New Roman" pitchFamily="18" charset="0"/>
                        </a:rPr>
                        <a:t> </a:t>
                      </a:r>
                      <a:r>
                        <a:rPr lang="en-US" sz="2400" b="1" i="0" u="none" strike="noStrike" kern="1200" baseline="0" dirty="0" err="1" smtClean="0">
                          <a:solidFill>
                            <a:schemeClr val="tx2">
                              <a:lumMod val="25000"/>
                            </a:schemeClr>
                          </a:solidFill>
                          <a:latin typeface="Times New Roman" pitchFamily="18" charset="0"/>
                          <a:ea typeface="+mn-ea"/>
                          <a:cs typeface="Times New Roman" pitchFamily="18" charset="0"/>
                        </a:rPr>
                        <a:t>quả</a:t>
                      </a:r>
                      <a:r>
                        <a:rPr lang="en-US" sz="2400" b="1" i="0" u="none" strike="noStrike" kern="1200" baseline="0" dirty="0" smtClean="0">
                          <a:solidFill>
                            <a:schemeClr val="tx2">
                              <a:lumMod val="25000"/>
                            </a:schemeClr>
                          </a:solidFill>
                          <a:latin typeface="Times New Roman" pitchFamily="18" charset="0"/>
                          <a:ea typeface="+mn-ea"/>
                          <a:cs typeface="Times New Roman" pitchFamily="18" charset="0"/>
                        </a:rPr>
                        <a:t> </a:t>
                      </a:r>
                      <a:r>
                        <a:rPr lang="en-US" sz="2400" b="1" i="0" u="none" strike="noStrike" kern="1200" baseline="0" dirty="0" err="1" smtClean="0">
                          <a:solidFill>
                            <a:schemeClr val="tx2">
                              <a:lumMod val="25000"/>
                            </a:schemeClr>
                          </a:solidFill>
                          <a:latin typeface="Times New Roman" pitchFamily="18" charset="0"/>
                          <a:ea typeface="+mn-ea"/>
                          <a:cs typeface="Times New Roman" pitchFamily="18" charset="0"/>
                        </a:rPr>
                        <a:t>nặng</a:t>
                      </a:r>
                      <a:r>
                        <a:rPr lang="en-US" sz="2400" b="1" i="0" u="none" strike="noStrike" kern="1200" baseline="0" dirty="0" smtClean="0">
                          <a:solidFill>
                            <a:schemeClr val="tx2">
                              <a:lumMod val="25000"/>
                            </a:schemeClr>
                          </a:solidFill>
                          <a:latin typeface="Times New Roman" pitchFamily="18" charset="0"/>
                          <a:ea typeface="+mn-ea"/>
                          <a:cs typeface="Times New Roman" pitchFamily="18" charset="0"/>
                        </a:rPr>
                        <a:t> 50g </a:t>
                      </a:r>
                      <a:r>
                        <a:rPr lang="en-US" sz="2400" b="1" i="0" u="none" strike="noStrike" kern="1200" baseline="0" dirty="0" err="1" smtClean="0">
                          <a:solidFill>
                            <a:schemeClr val="tx2">
                              <a:lumMod val="25000"/>
                            </a:schemeClr>
                          </a:solidFill>
                          <a:latin typeface="Times New Roman" pitchFamily="18" charset="0"/>
                          <a:ea typeface="+mn-ea"/>
                          <a:cs typeface="Times New Roman" pitchFamily="18" charset="0"/>
                        </a:rPr>
                        <a:t>móc</a:t>
                      </a:r>
                      <a:r>
                        <a:rPr lang="en-US" sz="2400" b="1" i="0" u="none" strike="noStrike" kern="1200" baseline="0" dirty="0" smtClean="0">
                          <a:solidFill>
                            <a:schemeClr val="tx2">
                              <a:lumMod val="25000"/>
                            </a:schemeClr>
                          </a:solidFill>
                          <a:latin typeface="Times New Roman" pitchFamily="18" charset="0"/>
                          <a:ea typeface="+mn-ea"/>
                          <a:cs typeface="Times New Roman" pitchFamily="18" charset="0"/>
                        </a:rPr>
                        <a:t> </a:t>
                      </a:r>
                      <a:r>
                        <a:rPr lang="en-US" sz="2400" b="1" i="0" u="none" strike="noStrike" kern="1200" baseline="0" dirty="0" err="1" smtClean="0">
                          <a:solidFill>
                            <a:schemeClr val="tx2">
                              <a:lumMod val="25000"/>
                            </a:schemeClr>
                          </a:solidFill>
                          <a:latin typeface="Times New Roman" pitchFamily="18" charset="0"/>
                          <a:ea typeface="+mn-ea"/>
                          <a:cs typeface="Times New Roman" pitchFamily="18" charset="0"/>
                        </a:rPr>
                        <a:t>vào</a:t>
                      </a:r>
                      <a:r>
                        <a:rPr lang="en-US" sz="2400" b="1" i="0" u="none" strike="noStrike" kern="1200" baseline="0" dirty="0" smtClean="0">
                          <a:solidFill>
                            <a:schemeClr val="tx2">
                              <a:lumMod val="25000"/>
                            </a:schemeClr>
                          </a:solidFill>
                          <a:latin typeface="Times New Roman" pitchFamily="18" charset="0"/>
                          <a:ea typeface="+mn-ea"/>
                          <a:cs typeface="Times New Roman" pitchFamily="18" charset="0"/>
                        </a:rPr>
                        <a:t> </a:t>
                      </a:r>
                      <a:r>
                        <a:rPr lang="en-US" sz="2400" b="1" i="0" u="none" strike="noStrike" kern="1200" baseline="0" dirty="0" err="1" smtClean="0">
                          <a:solidFill>
                            <a:schemeClr val="tx2">
                              <a:lumMod val="25000"/>
                            </a:schemeClr>
                          </a:solidFill>
                          <a:latin typeface="Times New Roman" pitchFamily="18" charset="0"/>
                          <a:ea typeface="+mn-ea"/>
                          <a:cs typeface="Times New Roman" pitchFamily="18" charset="0"/>
                        </a:rPr>
                        <a:t>lò</a:t>
                      </a:r>
                      <a:r>
                        <a:rPr lang="en-US" sz="2400" b="1" i="0" u="none" strike="noStrike" kern="1200" baseline="0" dirty="0" smtClean="0">
                          <a:solidFill>
                            <a:schemeClr val="tx2">
                              <a:lumMod val="25000"/>
                            </a:schemeClr>
                          </a:solidFill>
                          <a:latin typeface="Times New Roman" pitchFamily="18" charset="0"/>
                          <a:ea typeface="+mn-ea"/>
                          <a:cs typeface="Times New Roman" pitchFamily="18" charset="0"/>
                        </a:rPr>
                        <a:t> xo </a:t>
                      </a:r>
                      <a:endParaRPr lang="en-US" sz="2400" b="1" i="0" u="none" strike="noStrike" kern="1200" baseline="0" dirty="0" smtClean="0">
                        <a:solidFill>
                          <a:schemeClr val="tx2">
                            <a:lumMod val="25000"/>
                          </a:schemeClr>
                        </a:solidFill>
                        <a:latin typeface="Times New Roman" pitchFamily="18" charset="0"/>
                        <a:ea typeface="+mn-ea"/>
                        <a:cs typeface="Times New Roman" pitchFamily="18" charset="0"/>
                      </a:endParaRPr>
                    </a:p>
                  </a:txBody>
                  <a:tcPr marT="45724" marB="4572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just" rtl="0"/>
                      <a:r>
                        <a:rPr lang="vi-VN" sz="2400" b="1" i="0" u="none" strike="noStrike" kern="1200" baseline="0" dirty="0" smtClean="0">
                          <a:solidFill>
                            <a:schemeClr val="tx2">
                              <a:lumMod val="25000"/>
                            </a:schemeClr>
                          </a:solidFill>
                          <a:latin typeface="Times New Roman" pitchFamily="18" charset="0"/>
                          <a:ea typeface="+mn-ea"/>
                          <a:cs typeface="Times New Roman" pitchFamily="18" charset="0"/>
                        </a:rPr>
                        <a:t>Tổng trọng lượng của quả nặng </a:t>
                      </a:r>
                      <a:endParaRPr lang="vi-VN" sz="2400" b="1" i="0" u="none" strike="noStrike" kern="1200" baseline="0" dirty="0" smtClean="0">
                        <a:solidFill>
                          <a:schemeClr val="tx2">
                            <a:lumMod val="25000"/>
                          </a:schemeClr>
                        </a:solidFill>
                        <a:latin typeface="Times New Roman" pitchFamily="18" charset="0"/>
                        <a:ea typeface="+mn-ea"/>
                        <a:cs typeface="Times New Roman" pitchFamily="18" charset="0"/>
                      </a:endParaRPr>
                    </a:p>
                  </a:txBody>
                  <a:tcPr marT="45724" marB="45724"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just" rtl="0"/>
                      <a:r>
                        <a:rPr lang="en-US" sz="2400" b="1" i="0" u="none" strike="noStrike" kern="1200" baseline="0" dirty="0" err="1" smtClean="0">
                          <a:solidFill>
                            <a:schemeClr val="tx2">
                              <a:lumMod val="25000"/>
                            </a:schemeClr>
                          </a:solidFill>
                          <a:latin typeface="Times New Roman" pitchFamily="18" charset="0"/>
                          <a:ea typeface="+mn-ea"/>
                          <a:cs typeface="Times New Roman" pitchFamily="18" charset="0"/>
                        </a:rPr>
                        <a:t>Chiều</a:t>
                      </a:r>
                      <a:r>
                        <a:rPr lang="en-US" sz="2400" b="1" i="0" u="none" strike="noStrike" kern="1200" baseline="0" dirty="0" smtClean="0">
                          <a:solidFill>
                            <a:schemeClr val="tx2">
                              <a:lumMod val="25000"/>
                            </a:schemeClr>
                          </a:solidFill>
                          <a:latin typeface="Times New Roman" pitchFamily="18" charset="0"/>
                          <a:ea typeface="+mn-ea"/>
                          <a:cs typeface="Times New Roman" pitchFamily="18" charset="0"/>
                        </a:rPr>
                        <a:t> </a:t>
                      </a:r>
                      <a:r>
                        <a:rPr lang="en-US" sz="2400" b="1" i="0" u="none" strike="noStrike" kern="1200" baseline="0" dirty="0" err="1" smtClean="0">
                          <a:solidFill>
                            <a:schemeClr val="tx2">
                              <a:lumMod val="25000"/>
                            </a:schemeClr>
                          </a:solidFill>
                          <a:latin typeface="Times New Roman" pitchFamily="18" charset="0"/>
                          <a:ea typeface="+mn-ea"/>
                          <a:cs typeface="Times New Roman" pitchFamily="18" charset="0"/>
                        </a:rPr>
                        <a:t>dài</a:t>
                      </a:r>
                      <a:r>
                        <a:rPr lang="en-US" sz="2400" b="1" i="0" u="none" strike="noStrike" kern="1200" baseline="0" dirty="0" smtClean="0">
                          <a:solidFill>
                            <a:schemeClr val="tx2">
                              <a:lumMod val="25000"/>
                            </a:schemeClr>
                          </a:solidFill>
                          <a:latin typeface="Times New Roman" pitchFamily="18" charset="0"/>
                          <a:ea typeface="+mn-ea"/>
                          <a:cs typeface="Times New Roman" pitchFamily="18" charset="0"/>
                        </a:rPr>
                        <a:t> </a:t>
                      </a:r>
                      <a:r>
                        <a:rPr lang="en-US" sz="2400" b="1" i="0" u="none" strike="noStrike" kern="1200" baseline="0" dirty="0" err="1" smtClean="0">
                          <a:solidFill>
                            <a:schemeClr val="tx2">
                              <a:lumMod val="25000"/>
                            </a:schemeClr>
                          </a:solidFill>
                          <a:latin typeface="Times New Roman" pitchFamily="18" charset="0"/>
                          <a:ea typeface="+mn-ea"/>
                          <a:cs typeface="Times New Roman" pitchFamily="18" charset="0"/>
                        </a:rPr>
                        <a:t>của</a:t>
                      </a:r>
                      <a:r>
                        <a:rPr lang="en-US" sz="2400" b="1" i="0" u="none" strike="noStrike" kern="1200" baseline="0" dirty="0" smtClean="0">
                          <a:solidFill>
                            <a:schemeClr val="tx2">
                              <a:lumMod val="25000"/>
                            </a:schemeClr>
                          </a:solidFill>
                          <a:latin typeface="Times New Roman" pitchFamily="18" charset="0"/>
                          <a:ea typeface="+mn-ea"/>
                          <a:cs typeface="Times New Roman" pitchFamily="18" charset="0"/>
                        </a:rPr>
                        <a:t> </a:t>
                      </a:r>
                      <a:r>
                        <a:rPr lang="en-US" sz="2400" b="1" i="0" u="none" strike="noStrike" kern="1200" baseline="0" dirty="0" err="1" smtClean="0">
                          <a:solidFill>
                            <a:schemeClr val="tx2">
                              <a:lumMod val="25000"/>
                            </a:schemeClr>
                          </a:solidFill>
                          <a:latin typeface="Times New Roman" pitchFamily="18" charset="0"/>
                          <a:ea typeface="+mn-ea"/>
                          <a:cs typeface="Times New Roman" pitchFamily="18" charset="0"/>
                        </a:rPr>
                        <a:t>lò</a:t>
                      </a:r>
                      <a:r>
                        <a:rPr lang="en-US" sz="2400" b="1" i="0" u="none" strike="noStrike" kern="1200" baseline="0" dirty="0" smtClean="0">
                          <a:solidFill>
                            <a:schemeClr val="tx2">
                              <a:lumMod val="25000"/>
                            </a:schemeClr>
                          </a:solidFill>
                          <a:latin typeface="Times New Roman" pitchFamily="18" charset="0"/>
                          <a:ea typeface="+mn-ea"/>
                          <a:cs typeface="Times New Roman" pitchFamily="18" charset="0"/>
                        </a:rPr>
                        <a:t> xo ( l )</a:t>
                      </a:r>
                      <a:endParaRPr lang="en-US" sz="2400" b="1" i="0" u="none" strike="noStrike" kern="1200" baseline="0" dirty="0" smtClean="0">
                        <a:solidFill>
                          <a:schemeClr val="tx2">
                            <a:lumMod val="25000"/>
                          </a:schemeClr>
                        </a:solidFill>
                        <a:latin typeface="Times New Roman" pitchFamily="18" charset="0"/>
                        <a:ea typeface="+mn-ea"/>
                        <a:cs typeface="Times New Roman" pitchFamily="18" charset="0"/>
                      </a:endParaRPr>
                    </a:p>
                  </a:txBody>
                  <a:tcPr marT="45724" marB="45724"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just" rtl="0"/>
                      <a:r>
                        <a:rPr lang="en-US" sz="2400" b="1" i="0" u="none" strike="noStrike" kern="1200" baseline="0" dirty="0" err="1" smtClean="0">
                          <a:solidFill>
                            <a:schemeClr val="tx2">
                              <a:lumMod val="25000"/>
                            </a:schemeClr>
                          </a:solidFill>
                          <a:latin typeface="Times New Roman" pitchFamily="18" charset="0"/>
                          <a:ea typeface="+mn-ea"/>
                          <a:cs typeface="Times New Roman" pitchFamily="18" charset="0"/>
                        </a:rPr>
                        <a:t>Độ</a:t>
                      </a:r>
                      <a:r>
                        <a:rPr lang="en-US" sz="2400" b="1" i="0" u="none" strike="noStrike" kern="1200" baseline="0" dirty="0" smtClean="0">
                          <a:solidFill>
                            <a:schemeClr val="tx2">
                              <a:lumMod val="25000"/>
                            </a:schemeClr>
                          </a:solidFill>
                          <a:latin typeface="Times New Roman" pitchFamily="18" charset="0"/>
                          <a:ea typeface="+mn-ea"/>
                          <a:cs typeface="Times New Roman" pitchFamily="18" charset="0"/>
                        </a:rPr>
                        <a:t> </a:t>
                      </a:r>
                      <a:r>
                        <a:rPr lang="en-US" sz="2400" b="1" i="0" u="none" strike="noStrike" kern="1200" baseline="0" dirty="0" err="1" smtClean="0">
                          <a:solidFill>
                            <a:schemeClr val="tx2">
                              <a:lumMod val="25000"/>
                            </a:schemeClr>
                          </a:solidFill>
                          <a:latin typeface="Times New Roman" pitchFamily="18" charset="0"/>
                          <a:ea typeface="+mn-ea"/>
                          <a:cs typeface="Times New Roman" pitchFamily="18" charset="0"/>
                        </a:rPr>
                        <a:t>biến</a:t>
                      </a:r>
                      <a:r>
                        <a:rPr lang="en-US" sz="2400" b="1" i="0" u="none" strike="noStrike" kern="1200" baseline="0" dirty="0" smtClean="0">
                          <a:solidFill>
                            <a:schemeClr val="tx2">
                              <a:lumMod val="25000"/>
                            </a:schemeClr>
                          </a:solidFill>
                          <a:latin typeface="Times New Roman" pitchFamily="18" charset="0"/>
                          <a:ea typeface="+mn-ea"/>
                          <a:cs typeface="Times New Roman" pitchFamily="18" charset="0"/>
                        </a:rPr>
                        <a:t> </a:t>
                      </a:r>
                      <a:r>
                        <a:rPr lang="en-US" sz="2400" b="1" i="0" u="none" strike="noStrike" kern="1200" baseline="0" dirty="0" err="1" smtClean="0">
                          <a:solidFill>
                            <a:schemeClr val="tx2">
                              <a:lumMod val="25000"/>
                            </a:schemeClr>
                          </a:solidFill>
                          <a:latin typeface="Times New Roman" pitchFamily="18" charset="0"/>
                          <a:ea typeface="+mn-ea"/>
                          <a:cs typeface="Times New Roman" pitchFamily="18" charset="0"/>
                        </a:rPr>
                        <a:t>dạng</a:t>
                      </a:r>
                      <a:r>
                        <a:rPr lang="en-US" sz="2400" b="1" i="0" u="none" strike="noStrike" kern="1200" baseline="0" dirty="0" smtClean="0">
                          <a:solidFill>
                            <a:schemeClr val="tx2">
                              <a:lumMod val="25000"/>
                            </a:schemeClr>
                          </a:solidFill>
                          <a:latin typeface="Times New Roman" pitchFamily="18" charset="0"/>
                          <a:ea typeface="+mn-ea"/>
                          <a:cs typeface="Times New Roman" pitchFamily="18" charset="0"/>
                        </a:rPr>
                        <a:t> </a:t>
                      </a:r>
                      <a:r>
                        <a:rPr lang="en-US" sz="2400" b="1" i="0" u="none" strike="noStrike" kern="1200" baseline="0" dirty="0" err="1" smtClean="0">
                          <a:solidFill>
                            <a:schemeClr val="tx2">
                              <a:lumMod val="25000"/>
                            </a:schemeClr>
                          </a:solidFill>
                          <a:latin typeface="Times New Roman" pitchFamily="18" charset="0"/>
                          <a:ea typeface="+mn-ea"/>
                          <a:cs typeface="Times New Roman" pitchFamily="18" charset="0"/>
                        </a:rPr>
                        <a:t>của</a:t>
                      </a:r>
                      <a:r>
                        <a:rPr lang="en-US" sz="2400" b="1" i="0" u="none" strike="noStrike" kern="1200" baseline="0" dirty="0" smtClean="0">
                          <a:solidFill>
                            <a:schemeClr val="tx2">
                              <a:lumMod val="25000"/>
                            </a:schemeClr>
                          </a:solidFill>
                          <a:latin typeface="Times New Roman" pitchFamily="18" charset="0"/>
                          <a:ea typeface="+mn-ea"/>
                          <a:cs typeface="Times New Roman" pitchFamily="18" charset="0"/>
                        </a:rPr>
                        <a:t> </a:t>
                      </a:r>
                      <a:r>
                        <a:rPr lang="en-US" sz="2400" b="1" i="0" u="none" strike="noStrike" kern="1200" baseline="0" dirty="0" err="1" smtClean="0">
                          <a:solidFill>
                            <a:schemeClr val="tx2">
                              <a:lumMod val="25000"/>
                            </a:schemeClr>
                          </a:solidFill>
                          <a:latin typeface="Times New Roman" pitchFamily="18" charset="0"/>
                          <a:ea typeface="+mn-ea"/>
                          <a:cs typeface="Times New Roman" pitchFamily="18" charset="0"/>
                        </a:rPr>
                        <a:t>lò</a:t>
                      </a:r>
                      <a:r>
                        <a:rPr lang="en-US" sz="2400" b="1" i="0" u="none" strike="noStrike" kern="1200" baseline="0" dirty="0" smtClean="0">
                          <a:solidFill>
                            <a:schemeClr val="tx2">
                              <a:lumMod val="25000"/>
                            </a:schemeClr>
                          </a:solidFill>
                          <a:latin typeface="Times New Roman" pitchFamily="18" charset="0"/>
                          <a:ea typeface="+mn-ea"/>
                          <a:cs typeface="Times New Roman" pitchFamily="18" charset="0"/>
                        </a:rPr>
                        <a:t> xo  </a:t>
                      </a:r>
                      <a:endParaRPr lang="en-US" sz="2400" b="1" i="0" u="none" strike="noStrike" kern="1200" baseline="0" dirty="0" smtClean="0">
                        <a:solidFill>
                          <a:schemeClr val="tx2">
                            <a:lumMod val="25000"/>
                          </a:schemeClr>
                        </a:solidFill>
                        <a:latin typeface="Times New Roman" pitchFamily="18" charset="0"/>
                        <a:ea typeface="+mn-ea"/>
                        <a:cs typeface="Times New Roman" pitchFamily="18" charset="0"/>
                      </a:endParaRPr>
                    </a:p>
                  </a:txBody>
                  <a:tcPr marT="45724" marB="4572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843384">
                <a:tc>
                  <a:txBody>
                    <a:bodyPr/>
                    <a:lstStyle/>
                    <a:p>
                      <a:pPr rtl="0"/>
                      <a:r>
                        <a:rPr lang="en-US" sz="2800" b="1" i="0" u="none" strike="noStrike" kern="1200" baseline="0" dirty="0" smtClean="0">
                          <a:solidFill>
                            <a:schemeClr val="tx2">
                              <a:lumMod val="25000"/>
                            </a:schemeClr>
                          </a:solidFill>
                          <a:latin typeface="Times New Roman" pitchFamily="18" charset="0"/>
                          <a:ea typeface="+mn-ea"/>
                          <a:cs typeface="Times New Roman" pitchFamily="18" charset="0"/>
                        </a:rPr>
                        <a:t>0 </a:t>
                      </a:r>
                      <a:r>
                        <a:rPr lang="en-US" sz="2800" b="1" i="0" u="none" strike="noStrike" kern="1200" baseline="0" dirty="0" err="1" smtClean="0">
                          <a:solidFill>
                            <a:schemeClr val="tx2">
                              <a:lumMod val="25000"/>
                            </a:schemeClr>
                          </a:solidFill>
                          <a:latin typeface="Times New Roman" pitchFamily="18" charset="0"/>
                          <a:ea typeface="+mn-ea"/>
                          <a:cs typeface="Times New Roman" pitchFamily="18" charset="0"/>
                        </a:rPr>
                        <a:t>quả</a:t>
                      </a:r>
                      <a:r>
                        <a:rPr lang="en-US" sz="2800" b="1" i="0" u="none" strike="noStrike" kern="1200" baseline="0" dirty="0" smtClean="0">
                          <a:solidFill>
                            <a:schemeClr val="tx2">
                              <a:lumMod val="25000"/>
                            </a:schemeClr>
                          </a:solidFill>
                          <a:latin typeface="Times New Roman" pitchFamily="18" charset="0"/>
                          <a:ea typeface="+mn-ea"/>
                          <a:cs typeface="Times New Roman" pitchFamily="18" charset="0"/>
                        </a:rPr>
                        <a:t> </a:t>
                      </a:r>
                      <a:r>
                        <a:rPr lang="en-US" sz="2800" b="1" i="0" u="none" strike="noStrike" kern="1200" baseline="0" dirty="0" err="1" smtClean="0">
                          <a:solidFill>
                            <a:schemeClr val="tx2">
                              <a:lumMod val="25000"/>
                            </a:schemeClr>
                          </a:solidFill>
                          <a:latin typeface="Times New Roman" pitchFamily="18" charset="0"/>
                          <a:ea typeface="+mn-ea"/>
                          <a:cs typeface="Times New Roman" pitchFamily="18" charset="0"/>
                        </a:rPr>
                        <a:t>nặng</a:t>
                      </a:r>
                      <a:endParaRPr lang="en-US" sz="2800" b="1" i="0" u="none" strike="noStrike" kern="1200" baseline="0" dirty="0" smtClean="0">
                        <a:solidFill>
                          <a:schemeClr val="tx2">
                            <a:lumMod val="25000"/>
                          </a:schemeClr>
                        </a:solidFill>
                        <a:latin typeface="Times New Roman" pitchFamily="18" charset="0"/>
                        <a:ea typeface="+mn-ea"/>
                        <a:cs typeface="Times New Roman" pitchFamily="18" charset="0"/>
                      </a:endParaRPr>
                    </a:p>
                  </a:txBody>
                  <a:tcPr marT="45724" marB="4572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800" b="1" i="0" u="none" strike="noStrike" cap="none" normalizeH="0" baseline="0" dirty="0" smtClean="0">
                          <a:ln>
                            <a:noFill/>
                          </a:ln>
                          <a:solidFill>
                            <a:schemeClr val="tx2">
                              <a:lumMod val="25000"/>
                            </a:schemeClr>
                          </a:solidFill>
                          <a:effectLst>
                            <a:outerShdw blurRad="38100" dist="38100" dir="2700000" algn="tl">
                              <a:srgbClr val="C0C0C0"/>
                            </a:outerShdw>
                          </a:effectLst>
                          <a:latin typeface="Times New Roman" pitchFamily="18" charset="0"/>
                          <a:cs typeface="Times New Roman" pitchFamily="18" charset="0"/>
                        </a:rPr>
                        <a:t>  .... …..  (N) </a:t>
                      </a:r>
                    </a:p>
                  </a:txBody>
                  <a:tcPr marT="45724" marB="45724"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800" b="1" i="0" u="none" strike="noStrike" cap="none" normalizeH="0" baseline="0" dirty="0" smtClean="0">
                          <a:ln>
                            <a:noFill/>
                          </a:ln>
                          <a:solidFill>
                            <a:schemeClr val="tx2">
                              <a:lumMod val="25000"/>
                            </a:schemeClr>
                          </a:solidFill>
                          <a:effectLst>
                            <a:outerShdw blurRad="38100" dist="38100" dir="2700000" algn="tl">
                              <a:srgbClr val="C0C0C0"/>
                            </a:outerShdw>
                          </a:effectLst>
                          <a:latin typeface="Times New Roman" pitchFamily="18" charset="0"/>
                          <a:cs typeface="Times New Roman" pitchFamily="18" charset="0"/>
                        </a:rPr>
                        <a:t>l</a:t>
                      </a:r>
                      <a:r>
                        <a:rPr kumimoji="0" lang="en-US" sz="2800" b="1" i="0" u="none" strike="noStrike" cap="none" normalizeH="0" baseline="-30000" dirty="0" smtClean="0">
                          <a:ln>
                            <a:noFill/>
                          </a:ln>
                          <a:solidFill>
                            <a:schemeClr val="tx2">
                              <a:lumMod val="25000"/>
                            </a:schemeClr>
                          </a:solidFill>
                          <a:effectLst>
                            <a:outerShdw blurRad="38100" dist="38100" dir="2700000" algn="tl">
                              <a:srgbClr val="C0C0C0"/>
                            </a:outerShdw>
                          </a:effectLst>
                          <a:latin typeface="Times New Roman" pitchFamily="18" charset="0"/>
                          <a:cs typeface="Times New Roman" pitchFamily="18" charset="0"/>
                        </a:rPr>
                        <a:t>0 </a:t>
                      </a:r>
                      <a:r>
                        <a:rPr kumimoji="0" lang="en-US" sz="2800" b="1" i="0" u="none" strike="noStrike" cap="none" normalizeH="0" baseline="0" dirty="0" smtClean="0">
                          <a:ln>
                            <a:noFill/>
                          </a:ln>
                          <a:solidFill>
                            <a:schemeClr val="tx2">
                              <a:lumMod val="25000"/>
                            </a:schemeClr>
                          </a:solidFill>
                          <a:effectLst>
                            <a:outerShdw blurRad="38100" dist="38100" dir="2700000" algn="tl">
                              <a:srgbClr val="C0C0C0"/>
                            </a:outerShdw>
                          </a:effectLst>
                          <a:latin typeface="Times New Roman" pitchFamily="18" charset="0"/>
                          <a:cs typeface="Times New Roman" pitchFamily="18" charset="0"/>
                        </a:rPr>
                        <a:t>=  …. (cm) </a:t>
                      </a:r>
                    </a:p>
                  </a:txBody>
                  <a:tcPr marT="45724" marB="45724"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800" b="1" i="0" u="none" strike="noStrike" cap="none" normalizeH="0" baseline="0" dirty="0" smtClean="0">
                          <a:ln>
                            <a:noFill/>
                          </a:ln>
                          <a:solidFill>
                            <a:schemeClr val="tx2">
                              <a:lumMod val="25000"/>
                            </a:schemeClr>
                          </a:solidFill>
                          <a:effectLst>
                            <a:outerShdw blurRad="38100" dist="38100" dir="2700000" algn="tl">
                              <a:srgbClr val="C0C0C0"/>
                            </a:outerShdw>
                          </a:effectLst>
                          <a:latin typeface="Times New Roman" pitchFamily="18" charset="0"/>
                          <a:cs typeface="Times New Roman" pitchFamily="18" charset="0"/>
                        </a:rPr>
                        <a:t>………(cm)  </a:t>
                      </a:r>
                    </a:p>
                  </a:txBody>
                  <a:tcPr marT="45724" marB="4572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843384">
                <a:tc>
                  <a:txBody>
                    <a:bodyPr/>
                    <a:lstStyle/>
                    <a:p>
                      <a:pPr rtl="0"/>
                      <a:r>
                        <a:rPr lang="en-US" sz="2800" b="1" i="0" u="none" strike="noStrike" kern="1200" baseline="0" dirty="0" smtClean="0">
                          <a:solidFill>
                            <a:schemeClr val="tx2">
                              <a:lumMod val="25000"/>
                            </a:schemeClr>
                          </a:solidFill>
                          <a:latin typeface="Times New Roman" pitchFamily="18" charset="0"/>
                          <a:ea typeface="+mn-ea"/>
                          <a:cs typeface="Times New Roman" pitchFamily="18" charset="0"/>
                        </a:rPr>
                        <a:t>1 </a:t>
                      </a:r>
                      <a:r>
                        <a:rPr lang="en-US" sz="2800" b="1" i="0" u="none" strike="noStrike" kern="1200" baseline="0" dirty="0" err="1" smtClean="0">
                          <a:solidFill>
                            <a:schemeClr val="tx2">
                              <a:lumMod val="25000"/>
                            </a:schemeClr>
                          </a:solidFill>
                          <a:latin typeface="Times New Roman" pitchFamily="18" charset="0"/>
                          <a:ea typeface="+mn-ea"/>
                          <a:cs typeface="Times New Roman" pitchFamily="18" charset="0"/>
                        </a:rPr>
                        <a:t>quả</a:t>
                      </a:r>
                      <a:r>
                        <a:rPr lang="en-US" sz="2800" b="1" i="0" u="none" strike="noStrike" kern="1200" baseline="0" dirty="0" smtClean="0">
                          <a:solidFill>
                            <a:schemeClr val="tx2">
                              <a:lumMod val="25000"/>
                            </a:schemeClr>
                          </a:solidFill>
                          <a:latin typeface="Times New Roman" pitchFamily="18" charset="0"/>
                          <a:ea typeface="+mn-ea"/>
                          <a:cs typeface="Times New Roman" pitchFamily="18" charset="0"/>
                        </a:rPr>
                        <a:t> </a:t>
                      </a:r>
                      <a:r>
                        <a:rPr lang="en-US" sz="2800" b="1" i="0" u="none" strike="noStrike" kern="1200" baseline="0" dirty="0" err="1" smtClean="0">
                          <a:solidFill>
                            <a:schemeClr val="tx2">
                              <a:lumMod val="25000"/>
                            </a:schemeClr>
                          </a:solidFill>
                          <a:latin typeface="Times New Roman" pitchFamily="18" charset="0"/>
                          <a:ea typeface="+mn-ea"/>
                          <a:cs typeface="Times New Roman" pitchFamily="18" charset="0"/>
                        </a:rPr>
                        <a:t>nặng</a:t>
                      </a:r>
                      <a:endParaRPr lang="en-US" sz="2800" b="1" i="0" u="none" strike="noStrike" kern="1200" baseline="0" dirty="0" smtClean="0">
                        <a:solidFill>
                          <a:schemeClr val="tx2">
                            <a:lumMod val="25000"/>
                          </a:schemeClr>
                        </a:solidFill>
                        <a:latin typeface="Times New Roman" pitchFamily="18" charset="0"/>
                        <a:ea typeface="+mn-ea"/>
                        <a:cs typeface="Times New Roman" pitchFamily="18" charset="0"/>
                      </a:endParaRPr>
                    </a:p>
                  </a:txBody>
                  <a:tcPr marT="45724" marB="4572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800" b="1" i="0" u="none" strike="noStrike" cap="none" normalizeH="0" baseline="0" smtClean="0">
                          <a:ln>
                            <a:noFill/>
                          </a:ln>
                          <a:solidFill>
                            <a:schemeClr val="tx2">
                              <a:lumMod val="25000"/>
                            </a:schemeClr>
                          </a:solidFill>
                          <a:effectLst>
                            <a:outerShdw blurRad="38100" dist="38100" dir="2700000" algn="tl">
                              <a:srgbClr val="C0C0C0"/>
                            </a:outerShdw>
                          </a:effectLst>
                          <a:latin typeface="Times New Roman" pitchFamily="18" charset="0"/>
                          <a:cs typeface="Times New Roman" pitchFamily="18" charset="0"/>
                        </a:rPr>
                        <a:t>  …..…    (N) </a:t>
                      </a:r>
                    </a:p>
                  </a:txBody>
                  <a:tcPr marT="45724" marB="45724"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800" b="1" i="0" u="none" strike="noStrike" cap="none" normalizeH="0" baseline="0" smtClean="0">
                          <a:ln>
                            <a:noFill/>
                          </a:ln>
                          <a:solidFill>
                            <a:schemeClr val="tx2">
                              <a:lumMod val="25000"/>
                            </a:schemeClr>
                          </a:solidFill>
                          <a:effectLst>
                            <a:outerShdw blurRad="38100" dist="38100" dir="2700000" algn="tl">
                              <a:srgbClr val="C0C0C0"/>
                            </a:outerShdw>
                          </a:effectLst>
                          <a:latin typeface="Times New Roman" pitchFamily="18" charset="0"/>
                          <a:cs typeface="Times New Roman" pitchFamily="18" charset="0"/>
                        </a:rPr>
                        <a:t>l</a:t>
                      </a:r>
                      <a:r>
                        <a:rPr kumimoji="0" lang="en-US" sz="2800" b="1" i="0" u="none" strike="noStrike" cap="none" normalizeH="0" baseline="-30000" smtClean="0">
                          <a:ln>
                            <a:noFill/>
                          </a:ln>
                          <a:solidFill>
                            <a:schemeClr val="tx2">
                              <a:lumMod val="25000"/>
                            </a:schemeClr>
                          </a:solidFill>
                          <a:effectLst>
                            <a:outerShdw blurRad="38100" dist="38100" dir="2700000" algn="tl">
                              <a:srgbClr val="C0C0C0"/>
                            </a:outerShdw>
                          </a:effectLst>
                          <a:latin typeface="Times New Roman" pitchFamily="18" charset="0"/>
                          <a:cs typeface="Times New Roman" pitchFamily="18" charset="0"/>
                        </a:rPr>
                        <a:t>1 </a:t>
                      </a:r>
                      <a:r>
                        <a:rPr kumimoji="0" lang="en-US" sz="2800" b="1" i="0" u="none" strike="noStrike" cap="none" normalizeH="0" baseline="0" smtClean="0">
                          <a:ln>
                            <a:noFill/>
                          </a:ln>
                          <a:solidFill>
                            <a:schemeClr val="tx2">
                              <a:lumMod val="25000"/>
                            </a:schemeClr>
                          </a:solidFill>
                          <a:effectLst>
                            <a:outerShdw blurRad="38100" dist="38100" dir="2700000" algn="tl">
                              <a:srgbClr val="C0C0C0"/>
                            </a:outerShdw>
                          </a:effectLst>
                          <a:latin typeface="Times New Roman" pitchFamily="18" charset="0"/>
                          <a:cs typeface="Times New Roman" pitchFamily="18" charset="0"/>
                        </a:rPr>
                        <a:t>=  ..... (cm) </a:t>
                      </a:r>
                    </a:p>
                  </a:txBody>
                  <a:tcPr marT="45724" marB="45724"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800" b="1" i="0" u="none" strike="noStrike" cap="none" normalizeH="0" baseline="0" dirty="0" smtClean="0">
                          <a:ln>
                            <a:noFill/>
                          </a:ln>
                          <a:solidFill>
                            <a:schemeClr val="tx2">
                              <a:lumMod val="25000"/>
                            </a:schemeClr>
                          </a:solidFill>
                          <a:effectLst>
                            <a:outerShdw blurRad="38100" dist="38100" dir="2700000" algn="tl">
                              <a:srgbClr val="C0C0C0"/>
                            </a:outerShdw>
                          </a:effectLst>
                          <a:latin typeface="Times New Roman" pitchFamily="18" charset="0"/>
                          <a:cs typeface="Times New Roman" pitchFamily="18" charset="0"/>
                        </a:rPr>
                        <a:t>………(cm)</a:t>
                      </a:r>
                    </a:p>
                  </a:txBody>
                  <a:tcPr marT="45724" marB="4572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681327">
                <a:tc>
                  <a:txBody>
                    <a:bodyPr/>
                    <a:lstStyle/>
                    <a:p>
                      <a:pPr rtl="0"/>
                      <a:r>
                        <a:rPr lang="en-US" sz="2800" b="1" i="0" u="none" strike="noStrike" kern="1200" baseline="0" dirty="0" smtClean="0">
                          <a:solidFill>
                            <a:schemeClr val="tx2">
                              <a:lumMod val="25000"/>
                            </a:schemeClr>
                          </a:solidFill>
                          <a:latin typeface="Times New Roman" pitchFamily="18" charset="0"/>
                          <a:ea typeface="+mn-ea"/>
                          <a:cs typeface="Times New Roman" pitchFamily="18" charset="0"/>
                        </a:rPr>
                        <a:t>2 </a:t>
                      </a:r>
                      <a:r>
                        <a:rPr lang="en-US" sz="2800" b="1" i="0" u="none" strike="noStrike" kern="1200" baseline="0" dirty="0" err="1" smtClean="0">
                          <a:solidFill>
                            <a:schemeClr val="tx2">
                              <a:lumMod val="25000"/>
                            </a:schemeClr>
                          </a:solidFill>
                          <a:latin typeface="Times New Roman" pitchFamily="18" charset="0"/>
                          <a:ea typeface="+mn-ea"/>
                          <a:cs typeface="Times New Roman" pitchFamily="18" charset="0"/>
                        </a:rPr>
                        <a:t>quả</a:t>
                      </a:r>
                      <a:r>
                        <a:rPr lang="en-US" sz="2800" b="1" i="0" u="none" strike="noStrike" kern="1200" baseline="0" dirty="0" smtClean="0">
                          <a:solidFill>
                            <a:schemeClr val="tx2">
                              <a:lumMod val="25000"/>
                            </a:schemeClr>
                          </a:solidFill>
                          <a:latin typeface="Times New Roman" pitchFamily="18" charset="0"/>
                          <a:ea typeface="+mn-ea"/>
                          <a:cs typeface="Times New Roman" pitchFamily="18" charset="0"/>
                        </a:rPr>
                        <a:t> </a:t>
                      </a:r>
                      <a:r>
                        <a:rPr lang="en-US" sz="2800" b="1" i="0" u="none" strike="noStrike" kern="1200" baseline="0" dirty="0" err="1" smtClean="0">
                          <a:solidFill>
                            <a:schemeClr val="tx2">
                              <a:lumMod val="25000"/>
                            </a:schemeClr>
                          </a:solidFill>
                          <a:latin typeface="Times New Roman" pitchFamily="18" charset="0"/>
                          <a:ea typeface="+mn-ea"/>
                          <a:cs typeface="Times New Roman" pitchFamily="18" charset="0"/>
                        </a:rPr>
                        <a:t>nặng</a:t>
                      </a:r>
                      <a:endParaRPr lang="en-US" sz="2800" b="1" i="0" u="none" strike="noStrike" kern="1200" baseline="0" dirty="0" smtClean="0">
                        <a:solidFill>
                          <a:schemeClr val="tx2">
                            <a:lumMod val="25000"/>
                          </a:schemeClr>
                        </a:solidFill>
                        <a:latin typeface="Times New Roman" pitchFamily="18" charset="0"/>
                        <a:ea typeface="+mn-ea"/>
                        <a:cs typeface="Times New Roman" pitchFamily="18" charset="0"/>
                      </a:endParaRPr>
                    </a:p>
                    <a:p>
                      <a:pPr rtl="0"/>
                      <a:r>
                        <a:rPr lang="en-US" sz="2800" b="1" i="0" u="none" strike="noStrike" kern="1200" baseline="0" dirty="0" smtClean="0">
                          <a:solidFill>
                            <a:schemeClr val="tx2">
                              <a:lumMod val="25000"/>
                            </a:schemeClr>
                          </a:solidFill>
                          <a:latin typeface="Times New Roman" pitchFamily="18" charset="0"/>
                          <a:ea typeface="+mn-ea"/>
                          <a:cs typeface="Times New Roman" pitchFamily="18" charset="0"/>
                        </a:rPr>
                        <a:t>3 </a:t>
                      </a:r>
                      <a:r>
                        <a:rPr lang="en-US" sz="2800" b="1" i="0" u="none" strike="noStrike" kern="1200" baseline="0" dirty="0" err="1" smtClean="0">
                          <a:solidFill>
                            <a:schemeClr val="tx2">
                              <a:lumMod val="25000"/>
                            </a:schemeClr>
                          </a:solidFill>
                          <a:latin typeface="Times New Roman" pitchFamily="18" charset="0"/>
                          <a:ea typeface="+mn-ea"/>
                          <a:cs typeface="Times New Roman" pitchFamily="18" charset="0"/>
                        </a:rPr>
                        <a:t>quả</a:t>
                      </a:r>
                      <a:r>
                        <a:rPr lang="en-US" sz="2800" b="1" i="0" u="none" strike="noStrike" kern="1200" baseline="0" dirty="0" smtClean="0">
                          <a:solidFill>
                            <a:schemeClr val="tx2">
                              <a:lumMod val="25000"/>
                            </a:schemeClr>
                          </a:solidFill>
                          <a:latin typeface="Times New Roman" pitchFamily="18" charset="0"/>
                          <a:ea typeface="+mn-ea"/>
                          <a:cs typeface="Times New Roman" pitchFamily="18" charset="0"/>
                        </a:rPr>
                        <a:t> </a:t>
                      </a:r>
                      <a:r>
                        <a:rPr lang="en-US" sz="2800" b="1" i="0" u="none" strike="noStrike" kern="1200" baseline="0" dirty="0" err="1" smtClean="0">
                          <a:solidFill>
                            <a:schemeClr val="tx2">
                              <a:lumMod val="25000"/>
                            </a:schemeClr>
                          </a:solidFill>
                          <a:latin typeface="Times New Roman" pitchFamily="18" charset="0"/>
                          <a:ea typeface="+mn-ea"/>
                          <a:cs typeface="Times New Roman" pitchFamily="18" charset="0"/>
                        </a:rPr>
                        <a:t>nặng</a:t>
                      </a:r>
                      <a:endParaRPr lang="en-US" sz="2800" b="1" i="0" u="none" strike="noStrike" kern="1200" baseline="0" dirty="0" smtClean="0">
                        <a:solidFill>
                          <a:schemeClr val="tx2">
                            <a:lumMod val="25000"/>
                          </a:schemeClr>
                        </a:solidFill>
                        <a:latin typeface="Times New Roman" pitchFamily="18" charset="0"/>
                        <a:ea typeface="+mn-ea"/>
                        <a:cs typeface="Times New Roman" pitchFamily="18" charset="0"/>
                      </a:endParaRPr>
                    </a:p>
                  </a:txBody>
                  <a:tcPr marT="45724" marB="4572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800" b="1" i="0" u="none" strike="noStrike" cap="none" normalizeH="0" baseline="0" dirty="0" smtClean="0">
                          <a:ln>
                            <a:noFill/>
                          </a:ln>
                          <a:solidFill>
                            <a:schemeClr val="tx2">
                              <a:lumMod val="25000"/>
                            </a:schemeClr>
                          </a:solidFill>
                          <a:effectLst>
                            <a:outerShdw blurRad="38100" dist="38100" dir="2700000" algn="tl">
                              <a:srgbClr val="C0C0C0"/>
                            </a:outerShdw>
                          </a:effectLst>
                          <a:latin typeface="Times New Roman" pitchFamily="18" charset="0"/>
                          <a:cs typeface="Times New Roman" pitchFamily="18" charset="0"/>
                        </a:rPr>
                        <a:t>  ………  (N) </a:t>
                      </a:r>
                    </a:p>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800" b="1" i="0" u="none" strike="noStrike" cap="none" normalizeH="0" baseline="0" dirty="0" smtClean="0">
                          <a:ln>
                            <a:noFill/>
                          </a:ln>
                          <a:solidFill>
                            <a:schemeClr val="tx2">
                              <a:lumMod val="25000"/>
                            </a:schemeClr>
                          </a:solidFill>
                          <a:effectLst>
                            <a:outerShdw blurRad="38100" dist="38100" dir="2700000" algn="tl">
                              <a:srgbClr val="C0C0C0"/>
                            </a:outerShdw>
                          </a:effectLst>
                          <a:latin typeface="Times New Roman" pitchFamily="18" charset="0"/>
                          <a:cs typeface="Times New Roman" pitchFamily="18" charset="0"/>
                        </a:rPr>
                        <a:t>  .……..  </a:t>
                      </a:r>
                      <a:r>
                        <a:rPr kumimoji="0" lang="en-US" sz="2800" b="1" i="0" u="none" strike="noStrike" cap="none" normalizeH="0" baseline="0" dirty="0" smtClean="0">
                          <a:ln>
                            <a:noFill/>
                          </a:ln>
                          <a:solidFill>
                            <a:schemeClr val="tx2">
                              <a:lumMod val="25000"/>
                            </a:schemeClr>
                          </a:solidFill>
                          <a:effectLst>
                            <a:outerShdw blurRad="38100" dist="38100" dir="2700000" algn="tl">
                              <a:srgbClr val="C0C0C0"/>
                            </a:outerShdw>
                          </a:effectLst>
                          <a:latin typeface="Times New Roman" pitchFamily="18" charset="0"/>
                          <a:cs typeface="Times New Roman" pitchFamily="18" charset="0"/>
                        </a:rPr>
                        <a:t>(</a:t>
                      </a:r>
                      <a:r>
                        <a:rPr kumimoji="0" lang="en-US" sz="2800" b="1" i="0" u="none" strike="noStrike" cap="none" normalizeH="0" baseline="0" dirty="0" smtClean="0">
                          <a:ln>
                            <a:noFill/>
                          </a:ln>
                          <a:solidFill>
                            <a:schemeClr val="tx2">
                              <a:lumMod val="25000"/>
                            </a:schemeClr>
                          </a:solidFill>
                          <a:effectLst>
                            <a:outerShdw blurRad="38100" dist="38100" dir="2700000" algn="tl">
                              <a:srgbClr val="C0C0C0"/>
                            </a:outerShdw>
                          </a:effectLst>
                          <a:latin typeface="Times New Roman" pitchFamily="18" charset="0"/>
                          <a:cs typeface="Times New Roman" pitchFamily="18" charset="0"/>
                        </a:rPr>
                        <a:t>N) </a:t>
                      </a:r>
                    </a:p>
                  </a:txBody>
                  <a:tcPr marT="45724" marB="45724"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800" b="1" i="0" u="none" strike="noStrike" cap="none" normalizeH="0" baseline="0" smtClean="0">
                          <a:ln>
                            <a:noFill/>
                          </a:ln>
                          <a:solidFill>
                            <a:schemeClr val="tx2">
                              <a:lumMod val="25000"/>
                            </a:schemeClr>
                          </a:solidFill>
                          <a:effectLst>
                            <a:outerShdw blurRad="38100" dist="38100" dir="2700000" algn="tl">
                              <a:srgbClr val="C0C0C0"/>
                            </a:outerShdw>
                          </a:effectLst>
                          <a:latin typeface="Times New Roman" pitchFamily="18" charset="0"/>
                          <a:cs typeface="Times New Roman" pitchFamily="18" charset="0"/>
                        </a:rPr>
                        <a:t>l</a:t>
                      </a:r>
                      <a:r>
                        <a:rPr kumimoji="0" lang="en-US" sz="2800" b="1" i="0" u="none" strike="noStrike" cap="none" normalizeH="0" baseline="-30000" smtClean="0">
                          <a:ln>
                            <a:noFill/>
                          </a:ln>
                          <a:solidFill>
                            <a:schemeClr val="tx2">
                              <a:lumMod val="25000"/>
                            </a:schemeClr>
                          </a:solidFill>
                          <a:effectLst>
                            <a:outerShdw blurRad="38100" dist="38100" dir="2700000" algn="tl">
                              <a:srgbClr val="C0C0C0"/>
                            </a:outerShdw>
                          </a:effectLst>
                          <a:latin typeface="Times New Roman" pitchFamily="18" charset="0"/>
                          <a:cs typeface="Times New Roman" pitchFamily="18" charset="0"/>
                        </a:rPr>
                        <a:t>2 </a:t>
                      </a:r>
                      <a:r>
                        <a:rPr kumimoji="0" lang="en-US" sz="2800" b="1" i="0" u="none" strike="noStrike" cap="none" normalizeH="0" baseline="0" smtClean="0">
                          <a:ln>
                            <a:noFill/>
                          </a:ln>
                          <a:solidFill>
                            <a:schemeClr val="tx2">
                              <a:lumMod val="25000"/>
                            </a:schemeClr>
                          </a:solidFill>
                          <a:effectLst>
                            <a:outerShdw blurRad="38100" dist="38100" dir="2700000" algn="tl">
                              <a:srgbClr val="C0C0C0"/>
                            </a:outerShdw>
                          </a:effectLst>
                          <a:latin typeface="Times New Roman" pitchFamily="18" charset="0"/>
                          <a:cs typeface="Times New Roman" pitchFamily="18" charset="0"/>
                        </a:rPr>
                        <a:t>=  …  (cm) </a:t>
                      </a:r>
                    </a:p>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800" b="1" i="0" u="none" strike="noStrike" cap="none" normalizeH="0" baseline="0" smtClean="0">
                          <a:ln>
                            <a:noFill/>
                          </a:ln>
                          <a:solidFill>
                            <a:schemeClr val="tx2">
                              <a:lumMod val="25000"/>
                            </a:schemeClr>
                          </a:solidFill>
                          <a:effectLst>
                            <a:outerShdw blurRad="38100" dist="38100" dir="2700000" algn="tl">
                              <a:srgbClr val="C0C0C0"/>
                            </a:outerShdw>
                          </a:effectLst>
                          <a:latin typeface="Times New Roman" pitchFamily="18" charset="0"/>
                          <a:cs typeface="Times New Roman" pitchFamily="18" charset="0"/>
                        </a:rPr>
                        <a:t>l</a:t>
                      </a:r>
                      <a:r>
                        <a:rPr kumimoji="0" lang="en-US" sz="2800" b="1" i="0" u="none" strike="noStrike" cap="none" normalizeH="0" baseline="-30000" smtClean="0">
                          <a:ln>
                            <a:noFill/>
                          </a:ln>
                          <a:solidFill>
                            <a:schemeClr val="tx2">
                              <a:lumMod val="25000"/>
                            </a:schemeClr>
                          </a:solidFill>
                          <a:effectLst>
                            <a:outerShdw blurRad="38100" dist="38100" dir="2700000" algn="tl">
                              <a:srgbClr val="C0C0C0"/>
                            </a:outerShdw>
                          </a:effectLst>
                          <a:latin typeface="Times New Roman" pitchFamily="18" charset="0"/>
                          <a:cs typeface="Times New Roman" pitchFamily="18" charset="0"/>
                        </a:rPr>
                        <a:t>3</a:t>
                      </a:r>
                      <a:r>
                        <a:rPr kumimoji="0" lang="en-US" sz="2800" b="1" i="0" u="none" strike="noStrike" cap="none" normalizeH="0" baseline="0" smtClean="0">
                          <a:ln>
                            <a:noFill/>
                          </a:ln>
                          <a:solidFill>
                            <a:schemeClr val="tx2">
                              <a:lumMod val="25000"/>
                            </a:schemeClr>
                          </a:solidFill>
                          <a:effectLst>
                            <a:outerShdw blurRad="38100" dist="38100" dir="2700000" algn="tl">
                              <a:srgbClr val="C0C0C0"/>
                            </a:outerShdw>
                          </a:effectLst>
                          <a:latin typeface="Times New Roman" pitchFamily="18" charset="0"/>
                          <a:cs typeface="Times New Roman" pitchFamily="18" charset="0"/>
                        </a:rPr>
                        <a:t>=   …  (cm) </a:t>
                      </a:r>
                    </a:p>
                  </a:txBody>
                  <a:tcPr marT="45724" marB="45724"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800" b="1" i="0" u="none" strike="noStrike" cap="none" normalizeH="0" baseline="0" dirty="0" smtClean="0">
                          <a:ln>
                            <a:noFill/>
                          </a:ln>
                          <a:solidFill>
                            <a:schemeClr val="tx2">
                              <a:lumMod val="25000"/>
                            </a:schemeClr>
                          </a:solidFill>
                          <a:effectLst>
                            <a:outerShdw blurRad="38100" dist="38100" dir="2700000" algn="tl">
                              <a:srgbClr val="C0C0C0"/>
                            </a:outerShdw>
                          </a:effectLst>
                          <a:latin typeface="Times New Roman" pitchFamily="18" charset="0"/>
                          <a:cs typeface="Times New Roman" pitchFamily="18" charset="0"/>
                        </a:rPr>
                        <a:t>………(cm)</a:t>
                      </a:r>
                    </a:p>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800" b="1" i="0" u="none" strike="noStrike" cap="none" normalizeH="0" baseline="0" dirty="0" smtClean="0">
                          <a:ln>
                            <a:noFill/>
                          </a:ln>
                          <a:solidFill>
                            <a:schemeClr val="tx2">
                              <a:lumMod val="25000"/>
                            </a:schemeClr>
                          </a:solidFill>
                          <a:effectLst>
                            <a:outerShdw blurRad="38100" dist="38100" dir="2700000" algn="tl">
                              <a:srgbClr val="C0C0C0"/>
                            </a:outerShdw>
                          </a:effectLst>
                          <a:latin typeface="Times New Roman" pitchFamily="18" charset="0"/>
                          <a:cs typeface="Times New Roman" pitchFamily="18" charset="0"/>
                        </a:rPr>
                        <a:t>………(cm) </a:t>
                      </a:r>
                    </a:p>
                  </a:txBody>
                  <a:tcPr marT="45724" marB="4572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ransition spd="med">
    <p:wipe dir="u"/>
    <p:sndAc>
      <p:stSnd>
        <p:snd r:embed="rId2" name="coin.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30722"/>
                                        </p:tgtEl>
                                        <p:attrNameLst>
                                          <p:attrName>style.visibility</p:attrName>
                                        </p:attrNameLst>
                                      </p:cBhvr>
                                      <p:to>
                                        <p:strVal val="visible"/>
                                      </p:to>
                                    </p:set>
                                    <p:animEffect transition="in" filter="blinds(horizontal)">
                                      <p:cBhvr>
                                        <p:cTn id="7" dur="500"/>
                                        <p:tgtEl>
                                          <p:spTgt spid="3072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2" fill="hold" grpId="0" nodeType="clickEffect">
                                  <p:stCondLst>
                                    <p:cond delay="0"/>
                                  </p:stCondLst>
                                  <p:childTnLst>
                                    <p:set>
                                      <p:cBhvr>
                                        <p:cTn id="11" dur="1" fill="hold">
                                          <p:stCondLst>
                                            <p:cond delay="0"/>
                                          </p:stCondLst>
                                        </p:cTn>
                                        <p:tgtEl>
                                          <p:spTgt spid="30760"/>
                                        </p:tgtEl>
                                        <p:attrNameLst>
                                          <p:attrName>style.visibility</p:attrName>
                                        </p:attrNameLst>
                                      </p:cBhvr>
                                      <p:to>
                                        <p:strVal val="visible"/>
                                      </p:to>
                                    </p:set>
                                    <p:anim calcmode="lin" valueType="num">
                                      <p:cBhvr additive="base">
                                        <p:cTn id="12" dur="500" fill="hold"/>
                                        <p:tgtEl>
                                          <p:spTgt spid="30760"/>
                                        </p:tgtEl>
                                        <p:attrNameLst>
                                          <p:attrName>ppt_x</p:attrName>
                                        </p:attrNameLst>
                                      </p:cBhvr>
                                      <p:tavLst>
                                        <p:tav tm="0">
                                          <p:val>
                                            <p:strVal val="1+#ppt_w/2"/>
                                          </p:val>
                                        </p:tav>
                                        <p:tav tm="100000">
                                          <p:val>
                                            <p:strVal val="#ppt_x"/>
                                          </p:val>
                                        </p:tav>
                                      </p:tavLst>
                                    </p:anim>
                                    <p:anim calcmode="lin" valueType="num">
                                      <p:cBhvr additive="base">
                                        <p:cTn id="13" dur="500" fill="hold"/>
                                        <p:tgtEl>
                                          <p:spTgt spid="30760"/>
                                        </p:tgtEl>
                                        <p:attrNameLst>
                                          <p:attrName>ppt_y</p:attrName>
                                        </p:attrNameLst>
                                      </p:cBhvr>
                                      <p:tavLst>
                                        <p:tav tm="0">
                                          <p:val>
                                            <p:strVal val="#ppt_y"/>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2" fill="hold" grpId="0" nodeType="clickEffect">
                                  <p:stCondLst>
                                    <p:cond delay="0"/>
                                  </p:stCondLst>
                                  <p:childTnLst>
                                    <p:set>
                                      <p:cBhvr>
                                        <p:cTn id="17" dur="1" fill="hold">
                                          <p:stCondLst>
                                            <p:cond delay="0"/>
                                          </p:stCondLst>
                                        </p:cTn>
                                        <p:tgtEl>
                                          <p:spTgt spid="30761"/>
                                        </p:tgtEl>
                                        <p:attrNameLst>
                                          <p:attrName>style.visibility</p:attrName>
                                        </p:attrNameLst>
                                      </p:cBhvr>
                                      <p:to>
                                        <p:strVal val="visible"/>
                                      </p:to>
                                    </p:set>
                                    <p:anim calcmode="lin" valueType="num">
                                      <p:cBhvr additive="base">
                                        <p:cTn id="18" dur="500" fill="hold"/>
                                        <p:tgtEl>
                                          <p:spTgt spid="30761"/>
                                        </p:tgtEl>
                                        <p:attrNameLst>
                                          <p:attrName>ppt_x</p:attrName>
                                        </p:attrNameLst>
                                      </p:cBhvr>
                                      <p:tavLst>
                                        <p:tav tm="0">
                                          <p:val>
                                            <p:strVal val="1+#ppt_w/2"/>
                                          </p:val>
                                        </p:tav>
                                        <p:tav tm="100000">
                                          <p:val>
                                            <p:strVal val="#ppt_x"/>
                                          </p:val>
                                        </p:tav>
                                      </p:tavLst>
                                    </p:anim>
                                    <p:anim calcmode="lin" valueType="num">
                                      <p:cBhvr additive="base">
                                        <p:cTn id="19" dur="500" fill="hold"/>
                                        <p:tgtEl>
                                          <p:spTgt spid="30761"/>
                                        </p:tgtEl>
                                        <p:attrNameLst>
                                          <p:attrName>ppt_y</p:attrName>
                                        </p:attrNameLst>
                                      </p:cBhvr>
                                      <p:tavLst>
                                        <p:tav tm="0">
                                          <p:val>
                                            <p:strVal val="#ppt_y"/>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2" presetClass="entr" presetSubtype="2" fill="hold" grpId="0" nodeType="clickEffect">
                                  <p:stCondLst>
                                    <p:cond delay="0"/>
                                  </p:stCondLst>
                                  <p:childTnLst>
                                    <p:set>
                                      <p:cBhvr>
                                        <p:cTn id="23" dur="1" fill="hold">
                                          <p:stCondLst>
                                            <p:cond delay="0"/>
                                          </p:stCondLst>
                                        </p:cTn>
                                        <p:tgtEl>
                                          <p:spTgt spid="30762"/>
                                        </p:tgtEl>
                                        <p:attrNameLst>
                                          <p:attrName>style.visibility</p:attrName>
                                        </p:attrNameLst>
                                      </p:cBhvr>
                                      <p:to>
                                        <p:strVal val="visible"/>
                                      </p:to>
                                    </p:set>
                                    <p:anim calcmode="lin" valueType="num">
                                      <p:cBhvr additive="base">
                                        <p:cTn id="24" dur="500" fill="hold"/>
                                        <p:tgtEl>
                                          <p:spTgt spid="30762"/>
                                        </p:tgtEl>
                                        <p:attrNameLst>
                                          <p:attrName>ppt_x</p:attrName>
                                        </p:attrNameLst>
                                      </p:cBhvr>
                                      <p:tavLst>
                                        <p:tav tm="0">
                                          <p:val>
                                            <p:strVal val="1+#ppt_w/2"/>
                                          </p:val>
                                        </p:tav>
                                        <p:tav tm="100000">
                                          <p:val>
                                            <p:strVal val="#ppt_x"/>
                                          </p:val>
                                        </p:tav>
                                      </p:tavLst>
                                    </p:anim>
                                    <p:anim calcmode="lin" valueType="num">
                                      <p:cBhvr additive="base">
                                        <p:cTn id="25" dur="500" fill="hold"/>
                                        <p:tgtEl>
                                          <p:spTgt spid="30762"/>
                                        </p:tgtEl>
                                        <p:attrNameLst>
                                          <p:attrName>ppt_y</p:attrName>
                                        </p:attrNameLst>
                                      </p:cBhvr>
                                      <p:tavLst>
                                        <p:tav tm="0">
                                          <p:val>
                                            <p:strVal val="#ppt_y"/>
                                          </p:val>
                                        </p:tav>
                                        <p:tav tm="100000">
                                          <p:val>
                                            <p:strVal val="#ppt_y"/>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2" presetClass="entr" presetSubtype="2" fill="hold" grpId="0" nodeType="clickEffect">
                                  <p:stCondLst>
                                    <p:cond delay="0"/>
                                  </p:stCondLst>
                                  <p:childTnLst>
                                    <p:set>
                                      <p:cBhvr>
                                        <p:cTn id="29" dur="1" fill="hold">
                                          <p:stCondLst>
                                            <p:cond delay="0"/>
                                          </p:stCondLst>
                                        </p:cTn>
                                        <p:tgtEl>
                                          <p:spTgt spid="30763"/>
                                        </p:tgtEl>
                                        <p:attrNameLst>
                                          <p:attrName>style.visibility</p:attrName>
                                        </p:attrNameLst>
                                      </p:cBhvr>
                                      <p:to>
                                        <p:strVal val="visible"/>
                                      </p:to>
                                    </p:set>
                                    <p:anim calcmode="lin" valueType="num">
                                      <p:cBhvr additive="base">
                                        <p:cTn id="30" dur="500" fill="hold"/>
                                        <p:tgtEl>
                                          <p:spTgt spid="30763"/>
                                        </p:tgtEl>
                                        <p:attrNameLst>
                                          <p:attrName>ppt_x</p:attrName>
                                        </p:attrNameLst>
                                      </p:cBhvr>
                                      <p:tavLst>
                                        <p:tav tm="0">
                                          <p:val>
                                            <p:strVal val="1+#ppt_w/2"/>
                                          </p:val>
                                        </p:tav>
                                        <p:tav tm="100000">
                                          <p:val>
                                            <p:strVal val="#ppt_x"/>
                                          </p:val>
                                        </p:tav>
                                      </p:tavLst>
                                    </p:anim>
                                    <p:anim calcmode="lin" valueType="num">
                                      <p:cBhvr additive="base">
                                        <p:cTn id="31" dur="500" fill="hold"/>
                                        <p:tgtEl>
                                          <p:spTgt spid="30763"/>
                                        </p:tgtEl>
                                        <p:attrNameLst>
                                          <p:attrName>ppt_y</p:attrName>
                                        </p:attrNameLst>
                                      </p:cBhvr>
                                      <p:tavLst>
                                        <p:tav tm="0">
                                          <p:val>
                                            <p:strVal val="#ppt_y"/>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8" fill="hold" grpId="0" nodeType="clickEffect">
                                  <p:stCondLst>
                                    <p:cond delay="0"/>
                                  </p:stCondLst>
                                  <p:childTnLst>
                                    <p:set>
                                      <p:cBhvr>
                                        <p:cTn id="35" dur="1" fill="hold">
                                          <p:stCondLst>
                                            <p:cond delay="0"/>
                                          </p:stCondLst>
                                        </p:cTn>
                                        <p:tgtEl>
                                          <p:spTgt spid="18"/>
                                        </p:tgtEl>
                                        <p:attrNameLst>
                                          <p:attrName>style.visibility</p:attrName>
                                        </p:attrNameLst>
                                      </p:cBhvr>
                                      <p:to>
                                        <p:strVal val="visible"/>
                                      </p:to>
                                    </p:set>
                                    <p:anim calcmode="lin" valueType="num">
                                      <p:cBhvr additive="base">
                                        <p:cTn id="36" dur="500" fill="hold"/>
                                        <p:tgtEl>
                                          <p:spTgt spid="18"/>
                                        </p:tgtEl>
                                        <p:attrNameLst>
                                          <p:attrName>ppt_x</p:attrName>
                                        </p:attrNameLst>
                                      </p:cBhvr>
                                      <p:tavLst>
                                        <p:tav tm="0">
                                          <p:val>
                                            <p:strVal val="0-#ppt_w/2"/>
                                          </p:val>
                                        </p:tav>
                                        <p:tav tm="100000">
                                          <p:val>
                                            <p:strVal val="#ppt_x"/>
                                          </p:val>
                                        </p:tav>
                                      </p:tavLst>
                                    </p:anim>
                                    <p:anim calcmode="lin" valueType="num">
                                      <p:cBhvr additive="base">
                                        <p:cTn id="37" dur="500" fill="hold"/>
                                        <p:tgtEl>
                                          <p:spTgt spid="18"/>
                                        </p:tgtEl>
                                        <p:attrNameLst>
                                          <p:attrName>ppt_y</p:attrName>
                                        </p:attrNameLst>
                                      </p:cBhvr>
                                      <p:tavLst>
                                        <p:tav tm="0">
                                          <p:val>
                                            <p:strVal val="#ppt_y"/>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2" fill="hold" grpId="0" nodeType="clickEffect">
                                  <p:stCondLst>
                                    <p:cond delay="0"/>
                                  </p:stCondLst>
                                  <p:childTnLst>
                                    <p:set>
                                      <p:cBhvr>
                                        <p:cTn id="41" dur="1" fill="hold">
                                          <p:stCondLst>
                                            <p:cond delay="0"/>
                                          </p:stCondLst>
                                        </p:cTn>
                                        <p:tgtEl>
                                          <p:spTgt spid="19"/>
                                        </p:tgtEl>
                                        <p:attrNameLst>
                                          <p:attrName>style.visibility</p:attrName>
                                        </p:attrNameLst>
                                      </p:cBhvr>
                                      <p:to>
                                        <p:strVal val="visible"/>
                                      </p:to>
                                    </p:set>
                                    <p:anim calcmode="lin" valueType="num">
                                      <p:cBhvr additive="base">
                                        <p:cTn id="42" dur="500" fill="hold"/>
                                        <p:tgtEl>
                                          <p:spTgt spid="19"/>
                                        </p:tgtEl>
                                        <p:attrNameLst>
                                          <p:attrName>ppt_x</p:attrName>
                                        </p:attrNameLst>
                                      </p:cBhvr>
                                      <p:tavLst>
                                        <p:tav tm="0">
                                          <p:val>
                                            <p:strVal val="1+#ppt_w/2"/>
                                          </p:val>
                                        </p:tav>
                                        <p:tav tm="100000">
                                          <p:val>
                                            <p:strVal val="#ppt_x"/>
                                          </p:val>
                                        </p:tav>
                                      </p:tavLst>
                                    </p:anim>
                                    <p:anim calcmode="lin" valueType="num">
                                      <p:cBhvr additive="base">
                                        <p:cTn id="43" dur="500" fill="hold"/>
                                        <p:tgtEl>
                                          <p:spTgt spid="19"/>
                                        </p:tgtEl>
                                        <p:attrNameLst>
                                          <p:attrName>ppt_y</p:attrName>
                                        </p:attrNameLst>
                                      </p:cBhvr>
                                      <p:tavLst>
                                        <p:tav tm="0">
                                          <p:val>
                                            <p:strVal val="#ppt_y"/>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9" fill="hold" grpId="0" nodeType="clickEffect">
                                  <p:stCondLst>
                                    <p:cond delay="0"/>
                                  </p:stCondLst>
                                  <p:childTnLst>
                                    <p:set>
                                      <p:cBhvr>
                                        <p:cTn id="47" dur="1" fill="hold">
                                          <p:stCondLst>
                                            <p:cond delay="0"/>
                                          </p:stCondLst>
                                        </p:cTn>
                                        <p:tgtEl>
                                          <p:spTgt spid="20"/>
                                        </p:tgtEl>
                                        <p:attrNameLst>
                                          <p:attrName>style.visibility</p:attrName>
                                        </p:attrNameLst>
                                      </p:cBhvr>
                                      <p:to>
                                        <p:strVal val="visible"/>
                                      </p:to>
                                    </p:set>
                                    <p:anim calcmode="lin" valueType="num">
                                      <p:cBhvr additive="base">
                                        <p:cTn id="48" dur="500" fill="hold"/>
                                        <p:tgtEl>
                                          <p:spTgt spid="20"/>
                                        </p:tgtEl>
                                        <p:attrNameLst>
                                          <p:attrName>ppt_x</p:attrName>
                                        </p:attrNameLst>
                                      </p:cBhvr>
                                      <p:tavLst>
                                        <p:tav tm="0">
                                          <p:val>
                                            <p:strVal val="0-#ppt_w/2"/>
                                          </p:val>
                                        </p:tav>
                                        <p:tav tm="100000">
                                          <p:val>
                                            <p:strVal val="#ppt_x"/>
                                          </p:val>
                                        </p:tav>
                                      </p:tavLst>
                                    </p:anim>
                                    <p:anim calcmode="lin" valueType="num">
                                      <p:cBhvr additive="base">
                                        <p:cTn id="49" dur="500" fill="hold"/>
                                        <p:tgtEl>
                                          <p:spTgt spid="20"/>
                                        </p:tgtEl>
                                        <p:attrNameLst>
                                          <p:attrName>ppt_y</p:attrName>
                                        </p:attrNameLst>
                                      </p:cBhvr>
                                      <p:tavLst>
                                        <p:tav tm="0">
                                          <p:val>
                                            <p:strVal val="0-#ppt_h/2"/>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 presetClass="entr" presetSubtype="3" fill="hold" grpId="0" nodeType="clickEffect">
                                  <p:stCondLst>
                                    <p:cond delay="0"/>
                                  </p:stCondLst>
                                  <p:childTnLst>
                                    <p:set>
                                      <p:cBhvr>
                                        <p:cTn id="53" dur="1" fill="hold">
                                          <p:stCondLst>
                                            <p:cond delay="0"/>
                                          </p:stCondLst>
                                        </p:cTn>
                                        <p:tgtEl>
                                          <p:spTgt spid="21"/>
                                        </p:tgtEl>
                                        <p:attrNameLst>
                                          <p:attrName>style.visibility</p:attrName>
                                        </p:attrNameLst>
                                      </p:cBhvr>
                                      <p:to>
                                        <p:strVal val="visible"/>
                                      </p:to>
                                    </p:set>
                                    <p:anim calcmode="lin" valueType="num">
                                      <p:cBhvr additive="base">
                                        <p:cTn id="54" dur="500" fill="hold"/>
                                        <p:tgtEl>
                                          <p:spTgt spid="21"/>
                                        </p:tgtEl>
                                        <p:attrNameLst>
                                          <p:attrName>ppt_x</p:attrName>
                                        </p:attrNameLst>
                                      </p:cBhvr>
                                      <p:tavLst>
                                        <p:tav tm="0">
                                          <p:val>
                                            <p:strVal val="1+#ppt_w/2"/>
                                          </p:val>
                                        </p:tav>
                                        <p:tav tm="100000">
                                          <p:val>
                                            <p:strVal val="#ppt_x"/>
                                          </p:val>
                                        </p:tav>
                                      </p:tavLst>
                                    </p:anim>
                                    <p:anim calcmode="lin" valueType="num">
                                      <p:cBhvr additive="base">
                                        <p:cTn id="55" dur="500" fill="hold"/>
                                        <p:tgtEl>
                                          <p:spTgt spid="21"/>
                                        </p:tgtEl>
                                        <p:attrNameLst>
                                          <p:attrName>ppt_y</p:attrName>
                                        </p:attrNameLst>
                                      </p:cBhvr>
                                      <p:tavLst>
                                        <p:tav tm="0">
                                          <p:val>
                                            <p:strVal val="0-#ppt_h/2"/>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2" presetClass="entr" presetSubtype="12" fill="hold" grpId="0" nodeType="clickEffect">
                                  <p:stCondLst>
                                    <p:cond delay="0"/>
                                  </p:stCondLst>
                                  <p:childTnLst>
                                    <p:set>
                                      <p:cBhvr>
                                        <p:cTn id="59" dur="1" fill="hold">
                                          <p:stCondLst>
                                            <p:cond delay="0"/>
                                          </p:stCondLst>
                                        </p:cTn>
                                        <p:tgtEl>
                                          <p:spTgt spid="22"/>
                                        </p:tgtEl>
                                        <p:attrNameLst>
                                          <p:attrName>style.visibility</p:attrName>
                                        </p:attrNameLst>
                                      </p:cBhvr>
                                      <p:to>
                                        <p:strVal val="visible"/>
                                      </p:to>
                                    </p:set>
                                    <p:anim calcmode="lin" valueType="num">
                                      <p:cBhvr additive="base">
                                        <p:cTn id="60" dur="500" fill="hold"/>
                                        <p:tgtEl>
                                          <p:spTgt spid="22"/>
                                        </p:tgtEl>
                                        <p:attrNameLst>
                                          <p:attrName>ppt_x</p:attrName>
                                        </p:attrNameLst>
                                      </p:cBhvr>
                                      <p:tavLst>
                                        <p:tav tm="0">
                                          <p:val>
                                            <p:strVal val="0-#ppt_w/2"/>
                                          </p:val>
                                        </p:tav>
                                        <p:tav tm="100000">
                                          <p:val>
                                            <p:strVal val="#ppt_x"/>
                                          </p:val>
                                        </p:tav>
                                      </p:tavLst>
                                    </p:anim>
                                    <p:anim calcmode="lin" valueType="num">
                                      <p:cBhvr additive="base">
                                        <p:cTn id="61"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2" presetClass="entr" presetSubtype="6" fill="hold" grpId="0" nodeType="clickEffect">
                                  <p:stCondLst>
                                    <p:cond delay="0"/>
                                  </p:stCondLst>
                                  <p:childTnLst>
                                    <p:set>
                                      <p:cBhvr>
                                        <p:cTn id="65" dur="1" fill="hold">
                                          <p:stCondLst>
                                            <p:cond delay="0"/>
                                          </p:stCondLst>
                                        </p:cTn>
                                        <p:tgtEl>
                                          <p:spTgt spid="23"/>
                                        </p:tgtEl>
                                        <p:attrNameLst>
                                          <p:attrName>style.visibility</p:attrName>
                                        </p:attrNameLst>
                                      </p:cBhvr>
                                      <p:to>
                                        <p:strVal val="visible"/>
                                      </p:to>
                                    </p:set>
                                    <p:anim calcmode="lin" valueType="num">
                                      <p:cBhvr additive="base">
                                        <p:cTn id="66" dur="500" fill="hold"/>
                                        <p:tgtEl>
                                          <p:spTgt spid="23"/>
                                        </p:tgtEl>
                                        <p:attrNameLst>
                                          <p:attrName>ppt_x</p:attrName>
                                        </p:attrNameLst>
                                      </p:cBhvr>
                                      <p:tavLst>
                                        <p:tav tm="0">
                                          <p:val>
                                            <p:strVal val="1+#ppt_w/2"/>
                                          </p:val>
                                        </p:tav>
                                        <p:tav tm="100000">
                                          <p:val>
                                            <p:strVal val="#ppt_x"/>
                                          </p:val>
                                        </p:tav>
                                      </p:tavLst>
                                    </p:anim>
                                    <p:anim calcmode="lin" valueType="num">
                                      <p:cBhvr additive="base">
                                        <p:cTn id="67"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68" fill="hold">
                      <p:stCondLst>
                        <p:cond delay="indefinite"/>
                      </p:stCondLst>
                      <p:childTnLst>
                        <p:par>
                          <p:cTn id="69" fill="hold">
                            <p:stCondLst>
                              <p:cond delay="0"/>
                            </p:stCondLst>
                            <p:childTnLst>
                              <p:par>
                                <p:cTn id="70" presetID="2" presetClass="entr" presetSubtype="4" fill="hold" grpId="0" nodeType="clickEffect">
                                  <p:stCondLst>
                                    <p:cond delay="0"/>
                                  </p:stCondLst>
                                  <p:childTnLst>
                                    <p:set>
                                      <p:cBhvr>
                                        <p:cTn id="71" dur="1" fill="hold">
                                          <p:stCondLst>
                                            <p:cond delay="0"/>
                                          </p:stCondLst>
                                        </p:cTn>
                                        <p:tgtEl>
                                          <p:spTgt spid="24"/>
                                        </p:tgtEl>
                                        <p:attrNameLst>
                                          <p:attrName>style.visibility</p:attrName>
                                        </p:attrNameLst>
                                      </p:cBhvr>
                                      <p:to>
                                        <p:strVal val="visible"/>
                                      </p:to>
                                    </p:set>
                                    <p:anim calcmode="lin" valueType="num">
                                      <p:cBhvr additive="base">
                                        <p:cTn id="72" dur="500" fill="hold"/>
                                        <p:tgtEl>
                                          <p:spTgt spid="24"/>
                                        </p:tgtEl>
                                        <p:attrNameLst>
                                          <p:attrName>ppt_x</p:attrName>
                                        </p:attrNameLst>
                                      </p:cBhvr>
                                      <p:tavLst>
                                        <p:tav tm="0">
                                          <p:val>
                                            <p:strVal val="#ppt_x"/>
                                          </p:val>
                                        </p:tav>
                                        <p:tav tm="100000">
                                          <p:val>
                                            <p:strVal val="#ppt_x"/>
                                          </p:val>
                                        </p:tav>
                                      </p:tavLst>
                                    </p:anim>
                                    <p:anim calcmode="lin" valueType="num">
                                      <p:cBhvr additive="base">
                                        <p:cTn id="73"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74" fill="hold">
                      <p:stCondLst>
                        <p:cond delay="indefinite"/>
                      </p:stCondLst>
                      <p:childTnLst>
                        <p:par>
                          <p:cTn id="75" fill="hold">
                            <p:stCondLst>
                              <p:cond delay="0"/>
                            </p:stCondLst>
                            <p:childTnLst>
                              <p:par>
                                <p:cTn id="76" presetID="2" presetClass="entr" presetSubtype="4" fill="hold" grpId="0" nodeType="clickEffect">
                                  <p:stCondLst>
                                    <p:cond delay="0"/>
                                  </p:stCondLst>
                                  <p:childTnLst>
                                    <p:set>
                                      <p:cBhvr>
                                        <p:cTn id="77" dur="1" fill="hold">
                                          <p:stCondLst>
                                            <p:cond delay="0"/>
                                          </p:stCondLst>
                                        </p:cTn>
                                        <p:tgtEl>
                                          <p:spTgt spid="25"/>
                                        </p:tgtEl>
                                        <p:attrNameLst>
                                          <p:attrName>style.visibility</p:attrName>
                                        </p:attrNameLst>
                                      </p:cBhvr>
                                      <p:to>
                                        <p:strVal val="visible"/>
                                      </p:to>
                                    </p:set>
                                    <p:anim calcmode="lin" valueType="num">
                                      <p:cBhvr additive="base">
                                        <p:cTn id="78" dur="500" fill="hold"/>
                                        <p:tgtEl>
                                          <p:spTgt spid="25"/>
                                        </p:tgtEl>
                                        <p:attrNameLst>
                                          <p:attrName>ppt_x</p:attrName>
                                        </p:attrNameLst>
                                      </p:cBhvr>
                                      <p:tavLst>
                                        <p:tav tm="0">
                                          <p:val>
                                            <p:strVal val="#ppt_x"/>
                                          </p:val>
                                        </p:tav>
                                        <p:tav tm="100000">
                                          <p:val>
                                            <p:strVal val="#ppt_x"/>
                                          </p:val>
                                        </p:tav>
                                      </p:tavLst>
                                    </p:anim>
                                    <p:anim calcmode="lin" valueType="num">
                                      <p:cBhvr additive="base">
                                        <p:cTn id="79"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2" grpId="0" autoUpdateAnimBg="0"/>
      <p:bldP spid="30760" grpId="0" animBg="1" autoUpdateAnimBg="0"/>
      <p:bldP spid="30761" grpId="0" animBg="1" autoUpdateAnimBg="0"/>
      <p:bldP spid="30762" grpId="0" animBg="1" autoUpdateAnimBg="0"/>
      <p:bldP spid="30763" grpId="0" animBg="1" autoUpdateAnimBg="0"/>
      <p:bldP spid="18" grpId="0" animBg="1" autoUpdateAnimBg="0"/>
      <p:bldP spid="19" grpId="0" animBg="1" autoUpdateAnimBg="0"/>
      <p:bldP spid="20" grpId="0" animBg="1" autoUpdateAnimBg="0"/>
      <p:bldP spid="21" grpId="0" animBg="1" autoUpdateAnimBg="0"/>
      <p:bldP spid="22" grpId="0" animBg="1" autoUpdateAnimBg="0"/>
      <p:bldP spid="23" grpId="0" animBg="1" autoUpdateAnimBg="0"/>
      <p:bldP spid="24" grpId="0" animBg="1" autoUpdateAnimBg="0"/>
      <p:bldP spid="25" grpId="0" animBg="1"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showMasterSp="0" showMasterPhAnim="0">
  <p:cSld>
    <p:bg>
      <p:bgPr>
        <a:solidFill>
          <a:schemeClr val="tx1"/>
        </a:solidFill>
        <a:effectLst/>
      </p:bgPr>
    </p:bg>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381000" y="42863"/>
            <a:ext cx="8515350" cy="1371600"/>
          </a:xfrm>
        </p:spPr>
        <p:txBody>
          <a:bodyPr/>
          <a:lstStyle/>
          <a:p>
            <a:pPr marL="838200" indent="-838200" algn="l" eaLnBrk="1" hangingPunct="1">
              <a:defRPr/>
            </a:pPr>
            <a:r>
              <a:rPr lang="vi-VN" sz="3200" b="1" u="sng" dirty="0"/>
              <a:t>II. LỰC ĐÀN HỒI VÀ ĐẶC ĐIỂM CỦA NÓ.</a:t>
            </a:r>
            <a:br>
              <a:rPr lang="vi-VN" sz="3200" b="1" u="sng" dirty="0"/>
            </a:br>
            <a:r>
              <a:rPr lang="vi-VN" sz="3200" b="1" u="sng" dirty="0"/>
              <a:t>1. Lực đàn hồi.</a:t>
            </a:r>
            <a:endParaRPr lang="en-US" sz="3200" b="1" u="sng" dirty="0" smtClean="0">
              <a:solidFill>
                <a:srgbClr val="0000FF"/>
              </a:solidFill>
              <a:effectLst>
                <a:outerShdw blurRad="38100" dist="38100" dir="2700000" algn="tl">
                  <a:srgbClr val="C0C0C0"/>
                </a:outerShdw>
              </a:effectLst>
              <a:latin typeface=".VnTime" pitchFamily="34" charset="0"/>
            </a:endParaRPr>
          </a:p>
        </p:txBody>
      </p:sp>
      <p:sp>
        <p:nvSpPr>
          <p:cNvPr id="31747" name="Rectangle 3"/>
          <p:cNvSpPr>
            <a:spLocks noGrp="1" noChangeArrowheads="1"/>
          </p:cNvSpPr>
          <p:nvPr>
            <p:ph type="body" idx="1"/>
          </p:nvPr>
        </p:nvSpPr>
        <p:spPr>
          <a:xfrm>
            <a:off x="323850" y="1176338"/>
            <a:ext cx="8720138" cy="1606550"/>
          </a:xfrm>
        </p:spPr>
        <p:txBody>
          <a:bodyPr/>
          <a:lstStyle/>
          <a:p>
            <a:r>
              <a:rPr lang="vi-VN" b="1" dirty="0" smtClean="0">
                <a:solidFill>
                  <a:schemeClr val="bg1"/>
                </a:solidFill>
                <a:latin typeface="Times New Roman" pitchFamily="18" charset="0"/>
                <a:cs typeface="Times New Roman" pitchFamily="18" charset="0"/>
              </a:rPr>
              <a:t> Lực </a:t>
            </a:r>
            <a:r>
              <a:rPr lang="vi-VN" b="1" dirty="0">
                <a:solidFill>
                  <a:schemeClr val="bg1"/>
                </a:solidFill>
                <a:latin typeface="Times New Roman" pitchFamily="18" charset="0"/>
                <a:cs typeface="Times New Roman" pitchFamily="18" charset="0"/>
              </a:rPr>
              <a:t>mà lò xo khi biến dạng tác dụng vào quả nặng trong thí nghiệm trên gọi là lực đàn hồi.</a:t>
            </a:r>
          </a:p>
          <a:p>
            <a:endParaRPr lang="en-US" b="1" dirty="0">
              <a:solidFill>
                <a:schemeClr val="bg1"/>
              </a:solidFill>
              <a:latin typeface="Times New Roman" pitchFamily="18" charset="0"/>
              <a:cs typeface="Times New Roman" pitchFamily="18" charset="0"/>
            </a:endParaRPr>
          </a:p>
        </p:txBody>
      </p:sp>
      <p:sp>
        <p:nvSpPr>
          <p:cNvPr id="31748" name="Text Box 4"/>
          <p:cNvSpPr txBox="1">
            <a:spLocks noChangeArrowheads="1"/>
          </p:cNvSpPr>
          <p:nvPr/>
        </p:nvSpPr>
        <p:spPr bwMode="auto">
          <a:xfrm>
            <a:off x="152400" y="4953000"/>
            <a:ext cx="46482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algn="ctr" eaLnBrk="0" fontAlgn="base" hangingPunct="0">
              <a:spcBef>
                <a:spcPct val="0"/>
              </a:spcBef>
              <a:spcAft>
                <a:spcPct val="0"/>
              </a:spcAft>
              <a:defRPr>
                <a:solidFill>
                  <a:schemeClr val="tx1"/>
                </a:solidFill>
                <a:latin typeface="Verdana" pitchFamily="34" charset="0"/>
              </a:defRPr>
            </a:lvl6pPr>
            <a:lvl7pPr marL="2971800" indent="-228600" algn="ctr" eaLnBrk="0" fontAlgn="base" hangingPunct="0">
              <a:spcBef>
                <a:spcPct val="0"/>
              </a:spcBef>
              <a:spcAft>
                <a:spcPct val="0"/>
              </a:spcAft>
              <a:defRPr>
                <a:solidFill>
                  <a:schemeClr val="tx1"/>
                </a:solidFill>
                <a:latin typeface="Verdana" pitchFamily="34" charset="0"/>
              </a:defRPr>
            </a:lvl7pPr>
            <a:lvl8pPr marL="3429000" indent="-228600" algn="ctr" eaLnBrk="0" fontAlgn="base" hangingPunct="0">
              <a:spcBef>
                <a:spcPct val="0"/>
              </a:spcBef>
              <a:spcAft>
                <a:spcPct val="0"/>
              </a:spcAft>
              <a:defRPr>
                <a:solidFill>
                  <a:schemeClr val="tx1"/>
                </a:solidFill>
                <a:latin typeface="Verdana" pitchFamily="34" charset="0"/>
              </a:defRPr>
            </a:lvl8pPr>
            <a:lvl9pPr marL="3886200" indent="-228600" algn="ctr" eaLnBrk="0" fontAlgn="base" hangingPunct="0">
              <a:spcBef>
                <a:spcPct val="0"/>
              </a:spcBef>
              <a:spcAft>
                <a:spcPct val="0"/>
              </a:spcAft>
              <a:defRPr>
                <a:solidFill>
                  <a:schemeClr val="tx1"/>
                </a:solidFill>
                <a:latin typeface="Verdana" pitchFamily="34" charset="0"/>
              </a:defRPr>
            </a:lvl9pPr>
          </a:lstStyle>
          <a:p>
            <a:r>
              <a:rPr lang="vi-VN" sz="3200" b="1" dirty="0">
                <a:solidFill>
                  <a:srgbClr val="FF0000"/>
                </a:solidFill>
                <a:latin typeface="Times New Roman" pitchFamily="18" charset="0"/>
                <a:cs typeface="Times New Roman" pitchFamily="18" charset="0"/>
              </a:rPr>
              <a:t>=&gt; Lực đàn hồi của lò xo đã cân bằng với trọng lực tác dụng vào quả nặng.</a:t>
            </a:r>
          </a:p>
        </p:txBody>
      </p:sp>
      <p:sp>
        <p:nvSpPr>
          <p:cNvPr id="31749" name="Text Box 5"/>
          <p:cNvSpPr txBox="1">
            <a:spLocks noChangeArrowheads="1"/>
          </p:cNvSpPr>
          <p:nvPr/>
        </p:nvSpPr>
        <p:spPr bwMode="auto">
          <a:xfrm>
            <a:off x="152400" y="2351544"/>
            <a:ext cx="4572000"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vi-VN" sz="2800" b="1" dirty="0">
                <a:solidFill>
                  <a:schemeClr val="bg1"/>
                </a:solidFill>
              </a:rPr>
              <a:t>C3: Trong thí nghiệm ở hình vẽ 9.2, khi quả nặng đứng yên, thì lực đàn hồi mà lò xo tác dụng vào nó đã cân bằng với lực nào?  </a:t>
            </a:r>
            <a:endParaRPr lang="vi-VN" sz="2800" dirty="0">
              <a:solidFill>
                <a:schemeClr val="bg1"/>
              </a:solidFill>
            </a:endParaRPr>
          </a:p>
        </p:txBody>
      </p:sp>
      <p:pic>
        <p:nvPicPr>
          <p:cNvPr id="31750" name="Picture 6" descr="¸dsd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05400" y="2209800"/>
            <a:ext cx="201613"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751" name="Picture 7" descr="¸dsda"/>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14863" y="2514600"/>
            <a:ext cx="4429125" cy="255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752" name="Picture 8" descr="2qua"/>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29400" y="2709863"/>
            <a:ext cx="381000" cy="289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753" name="Picture 9" descr="thuoc do"/>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272088" y="2695575"/>
            <a:ext cx="4572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755" name="AutoShape 11"/>
          <p:cNvSpPr>
            <a:spLocks noChangeArrowheads="1"/>
          </p:cNvSpPr>
          <p:nvPr/>
        </p:nvSpPr>
        <p:spPr bwMode="auto">
          <a:xfrm>
            <a:off x="6781800" y="4081463"/>
            <a:ext cx="112713" cy="990600"/>
          </a:xfrm>
          <a:prstGeom prst="upArrow">
            <a:avLst>
              <a:gd name="adj1" fmla="val 50000"/>
              <a:gd name="adj2" fmla="val 219717"/>
            </a:avLst>
          </a:prstGeom>
          <a:solidFill>
            <a:srgbClr val="FF3300"/>
          </a:solidFill>
          <a:ln w="9525">
            <a:solidFill>
              <a:srgbClr val="FF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6" name="AutoShape 12"/>
          <p:cNvSpPr>
            <a:spLocks noChangeArrowheads="1"/>
          </p:cNvSpPr>
          <p:nvPr/>
        </p:nvSpPr>
        <p:spPr bwMode="auto">
          <a:xfrm>
            <a:off x="6767513" y="5291138"/>
            <a:ext cx="152400" cy="990600"/>
          </a:xfrm>
          <a:prstGeom prst="downArrow">
            <a:avLst>
              <a:gd name="adj1" fmla="val 50000"/>
              <a:gd name="adj2" fmla="val 1625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7" name="Text Box 13"/>
          <p:cNvSpPr txBox="1">
            <a:spLocks noChangeArrowheads="1"/>
          </p:cNvSpPr>
          <p:nvPr/>
        </p:nvSpPr>
        <p:spPr bwMode="auto">
          <a:xfrm>
            <a:off x="7162800" y="4114800"/>
            <a:ext cx="188118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algn="ctr" eaLnBrk="0" fontAlgn="base" hangingPunct="0">
              <a:spcBef>
                <a:spcPct val="0"/>
              </a:spcBef>
              <a:spcAft>
                <a:spcPct val="0"/>
              </a:spcAft>
              <a:defRPr>
                <a:solidFill>
                  <a:schemeClr val="tx1"/>
                </a:solidFill>
                <a:latin typeface="Verdana" pitchFamily="34" charset="0"/>
              </a:defRPr>
            </a:lvl6pPr>
            <a:lvl7pPr marL="2971800" indent="-228600" algn="ctr" eaLnBrk="0" fontAlgn="base" hangingPunct="0">
              <a:spcBef>
                <a:spcPct val="0"/>
              </a:spcBef>
              <a:spcAft>
                <a:spcPct val="0"/>
              </a:spcAft>
              <a:defRPr>
                <a:solidFill>
                  <a:schemeClr val="tx1"/>
                </a:solidFill>
                <a:latin typeface="Verdana" pitchFamily="34" charset="0"/>
              </a:defRPr>
            </a:lvl7pPr>
            <a:lvl8pPr marL="3429000" indent="-228600" algn="ctr" eaLnBrk="0" fontAlgn="base" hangingPunct="0">
              <a:spcBef>
                <a:spcPct val="0"/>
              </a:spcBef>
              <a:spcAft>
                <a:spcPct val="0"/>
              </a:spcAft>
              <a:defRPr>
                <a:solidFill>
                  <a:schemeClr val="tx1"/>
                </a:solidFill>
                <a:latin typeface="Verdana" pitchFamily="34" charset="0"/>
              </a:defRPr>
            </a:lvl8pPr>
            <a:lvl9pPr marL="3886200" indent="-228600" algn="ctr" eaLnBrk="0" fontAlgn="base" hangingPunct="0">
              <a:spcBef>
                <a:spcPct val="0"/>
              </a:spcBef>
              <a:spcAft>
                <a:spcPct val="0"/>
              </a:spcAft>
              <a:defRPr>
                <a:solidFill>
                  <a:schemeClr val="tx1"/>
                </a:solidFill>
                <a:latin typeface="Verdana" pitchFamily="34" charset="0"/>
              </a:defRPr>
            </a:lvl9pPr>
          </a:lstStyle>
          <a:p>
            <a:pPr>
              <a:spcBef>
                <a:spcPct val="50000"/>
              </a:spcBef>
            </a:pPr>
            <a:r>
              <a:rPr lang="vi-VN" b="1" dirty="0" smtClean="0">
                <a:solidFill>
                  <a:srgbClr val="0000FF"/>
                </a:solidFill>
                <a:latin typeface=".VnTime" pitchFamily="34" charset="0"/>
              </a:rPr>
              <a:t>Lực đàn hồi</a:t>
            </a:r>
            <a:endParaRPr lang="en-US" b="1" dirty="0">
              <a:solidFill>
                <a:srgbClr val="0000FF"/>
              </a:solidFill>
              <a:latin typeface=".VnTime" pitchFamily="34" charset="0"/>
            </a:endParaRPr>
          </a:p>
        </p:txBody>
      </p:sp>
      <p:sp>
        <p:nvSpPr>
          <p:cNvPr id="31758" name="Text Box 14"/>
          <p:cNvSpPr txBox="1">
            <a:spLocks noChangeArrowheads="1"/>
          </p:cNvSpPr>
          <p:nvPr/>
        </p:nvSpPr>
        <p:spPr bwMode="auto">
          <a:xfrm>
            <a:off x="7239000" y="6019800"/>
            <a:ext cx="1447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algn="ctr" eaLnBrk="0" fontAlgn="base" hangingPunct="0">
              <a:spcBef>
                <a:spcPct val="0"/>
              </a:spcBef>
              <a:spcAft>
                <a:spcPct val="0"/>
              </a:spcAft>
              <a:defRPr>
                <a:solidFill>
                  <a:schemeClr val="tx1"/>
                </a:solidFill>
                <a:latin typeface="Verdana" pitchFamily="34" charset="0"/>
              </a:defRPr>
            </a:lvl6pPr>
            <a:lvl7pPr marL="2971800" indent="-228600" algn="ctr" eaLnBrk="0" fontAlgn="base" hangingPunct="0">
              <a:spcBef>
                <a:spcPct val="0"/>
              </a:spcBef>
              <a:spcAft>
                <a:spcPct val="0"/>
              </a:spcAft>
              <a:defRPr>
                <a:solidFill>
                  <a:schemeClr val="tx1"/>
                </a:solidFill>
                <a:latin typeface="Verdana" pitchFamily="34" charset="0"/>
              </a:defRPr>
            </a:lvl7pPr>
            <a:lvl8pPr marL="3429000" indent="-228600" algn="ctr" eaLnBrk="0" fontAlgn="base" hangingPunct="0">
              <a:spcBef>
                <a:spcPct val="0"/>
              </a:spcBef>
              <a:spcAft>
                <a:spcPct val="0"/>
              </a:spcAft>
              <a:defRPr>
                <a:solidFill>
                  <a:schemeClr val="tx1"/>
                </a:solidFill>
                <a:latin typeface="Verdana" pitchFamily="34" charset="0"/>
              </a:defRPr>
            </a:lvl8pPr>
            <a:lvl9pPr marL="3886200" indent="-228600" algn="ctr" eaLnBrk="0" fontAlgn="base" hangingPunct="0">
              <a:spcBef>
                <a:spcPct val="0"/>
              </a:spcBef>
              <a:spcAft>
                <a:spcPct val="0"/>
              </a:spcAft>
              <a:defRPr>
                <a:solidFill>
                  <a:schemeClr val="tx1"/>
                </a:solidFill>
                <a:latin typeface="Verdana" pitchFamily="34" charset="0"/>
              </a:defRPr>
            </a:lvl9pPr>
          </a:lstStyle>
          <a:p>
            <a:pPr>
              <a:spcBef>
                <a:spcPct val="50000"/>
              </a:spcBef>
            </a:pPr>
            <a:r>
              <a:rPr lang="en-US" b="1" dirty="0" err="1" smtClean="0">
                <a:solidFill>
                  <a:srgbClr val="0000FF"/>
                </a:solidFill>
                <a:latin typeface=".VnTime" pitchFamily="34" charset="0"/>
              </a:rPr>
              <a:t>Tr</a:t>
            </a:r>
            <a:r>
              <a:rPr lang="vi-VN" b="1" dirty="0" smtClean="0">
                <a:solidFill>
                  <a:srgbClr val="0000FF"/>
                </a:solidFill>
                <a:latin typeface=".VnTime" pitchFamily="34" charset="0"/>
              </a:rPr>
              <a:t>ọng lực</a:t>
            </a:r>
            <a:endParaRPr lang="en-US" b="1" dirty="0">
              <a:solidFill>
                <a:srgbClr val="0000FF"/>
              </a:solidFill>
              <a:latin typeface=".VnTime" pitchFamily="34" charset="0"/>
            </a:endParaRPr>
          </a:p>
        </p:txBody>
      </p:sp>
    </p:spTree>
  </p:cSld>
  <p:clrMapOvr>
    <a:masterClrMapping/>
  </p:clrMapOvr>
  <p:transition spd="med">
    <p:cover dir="lu"/>
    <p:sndAc>
      <p:stSnd>
        <p:snd r:embed="rId2" name="arrow.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31746"/>
                                        </p:tgtEl>
                                        <p:attrNameLst>
                                          <p:attrName>style.visibility</p:attrName>
                                        </p:attrNameLst>
                                      </p:cBhvr>
                                      <p:to>
                                        <p:strVal val="visible"/>
                                      </p:to>
                                    </p:set>
                                    <p:animEffect transition="in" filter="blinds(horizontal)">
                                      <p:cBhvr>
                                        <p:cTn id="7" dur="500"/>
                                        <p:tgtEl>
                                          <p:spTgt spid="3174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1747">
                                            <p:txEl>
                                              <p:pRg st="0" end="0"/>
                                            </p:txEl>
                                          </p:spTgt>
                                        </p:tgtEl>
                                        <p:attrNameLst>
                                          <p:attrName>style.visibility</p:attrName>
                                        </p:attrNameLst>
                                      </p:cBhvr>
                                      <p:to>
                                        <p:strVal val="visible"/>
                                      </p:to>
                                    </p:set>
                                    <p:animEffect transition="in" filter="blinds(horizontal)">
                                      <p:cBhvr>
                                        <p:cTn id="12" dur="500"/>
                                        <p:tgtEl>
                                          <p:spTgt spid="31747">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4" presetClass="entr" presetSubtype="10" fill="hold" nodeType="clickEffect">
                                  <p:stCondLst>
                                    <p:cond delay="0"/>
                                  </p:stCondLst>
                                  <p:childTnLst>
                                    <p:set>
                                      <p:cBhvr>
                                        <p:cTn id="16" dur="1" fill="hold">
                                          <p:stCondLst>
                                            <p:cond delay="0"/>
                                          </p:stCondLst>
                                        </p:cTn>
                                        <p:tgtEl>
                                          <p:spTgt spid="31749">
                                            <p:txEl>
                                              <p:pRg st="0" end="0"/>
                                            </p:txEl>
                                          </p:spTgt>
                                        </p:tgtEl>
                                        <p:attrNameLst>
                                          <p:attrName>style.visibility</p:attrName>
                                        </p:attrNameLst>
                                      </p:cBhvr>
                                      <p:to>
                                        <p:strVal val="visible"/>
                                      </p:to>
                                    </p:set>
                                    <p:animEffect transition="in" filter="randombar(horizontal)">
                                      <p:cBhvr>
                                        <p:cTn id="17" dur="1000"/>
                                        <p:tgtEl>
                                          <p:spTgt spid="31749">
                                            <p:txEl>
                                              <p:pRg st="0" end="0"/>
                                            </p:txEl>
                                          </p:spTgt>
                                        </p:tgtEl>
                                      </p:cBhvr>
                                    </p:animEffect>
                                  </p:childTnLst>
                                </p:cTn>
                              </p:par>
                            </p:childTnLst>
                          </p:cTn>
                        </p:par>
                        <p:par>
                          <p:cTn id="18" fill="hold" nodeType="afterGroup">
                            <p:stCondLst>
                              <p:cond delay="1000"/>
                            </p:stCondLst>
                            <p:childTnLst>
                              <p:par>
                                <p:cTn id="19" presetID="47" presetClass="entr" presetSubtype="0" fill="hold" nodeType="afterEffect">
                                  <p:stCondLst>
                                    <p:cond delay="0"/>
                                  </p:stCondLst>
                                  <p:childTnLst>
                                    <p:set>
                                      <p:cBhvr>
                                        <p:cTn id="20" dur="1" fill="hold">
                                          <p:stCondLst>
                                            <p:cond delay="0"/>
                                          </p:stCondLst>
                                        </p:cTn>
                                        <p:tgtEl>
                                          <p:spTgt spid="31753"/>
                                        </p:tgtEl>
                                        <p:attrNameLst>
                                          <p:attrName>style.visibility</p:attrName>
                                        </p:attrNameLst>
                                      </p:cBhvr>
                                      <p:to>
                                        <p:strVal val="visible"/>
                                      </p:to>
                                    </p:set>
                                    <p:animEffect transition="in" filter="fade">
                                      <p:cBhvr>
                                        <p:cTn id="21" dur="2000"/>
                                        <p:tgtEl>
                                          <p:spTgt spid="31753"/>
                                        </p:tgtEl>
                                      </p:cBhvr>
                                    </p:animEffect>
                                    <p:anim calcmode="lin" valueType="num">
                                      <p:cBhvr>
                                        <p:cTn id="22" dur="2000" fill="hold"/>
                                        <p:tgtEl>
                                          <p:spTgt spid="31753"/>
                                        </p:tgtEl>
                                        <p:attrNameLst>
                                          <p:attrName>ppt_x</p:attrName>
                                        </p:attrNameLst>
                                      </p:cBhvr>
                                      <p:tavLst>
                                        <p:tav tm="0">
                                          <p:val>
                                            <p:strVal val="#ppt_x"/>
                                          </p:val>
                                        </p:tav>
                                        <p:tav tm="100000">
                                          <p:val>
                                            <p:strVal val="#ppt_x"/>
                                          </p:val>
                                        </p:tav>
                                      </p:tavLst>
                                    </p:anim>
                                    <p:anim calcmode="lin" valueType="num">
                                      <p:cBhvr>
                                        <p:cTn id="23" dur="2000" fill="hold"/>
                                        <p:tgtEl>
                                          <p:spTgt spid="31753"/>
                                        </p:tgtEl>
                                        <p:attrNameLst>
                                          <p:attrName>ppt_y</p:attrName>
                                        </p:attrNameLst>
                                      </p:cBhvr>
                                      <p:tavLst>
                                        <p:tav tm="0">
                                          <p:val>
                                            <p:strVal val="#ppt_y-.1"/>
                                          </p:val>
                                        </p:tav>
                                        <p:tav tm="100000">
                                          <p:val>
                                            <p:strVal val="#ppt_y"/>
                                          </p:val>
                                        </p:tav>
                                      </p:tavLst>
                                    </p:anim>
                                  </p:childTnLst>
                                </p:cTn>
                              </p:par>
                              <p:par>
                                <p:cTn id="24" presetID="47" presetClass="entr" presetSubtype="0" fill="hold" nodeType="withEffect">
                                  <p:stCondLst>
                                    <p:cond delay="0"/>
                                  </p:stCondLst>
                                  <p:childTnLst>
                                    <p:set>
                                      <p:cBhvr>
                                        <p:cTn id="25" dur="1" fill="hold">
                                          <p:stCondLst>
                                            <p:cond delay="0"/>
                                          </p:stCondLst>
                                        </p:cTn>
                                        <p:tgtEl>
                                          <p:spTgt spid="31751"/>
                                        </p:tgtEl>
                                        <p:attrNameLst>
                                          <p:attrName>style.visibility</p:attrName>
                                        </p:attrNameLst>
                                      </p:cBhvr>
                                      <p:to>
                                        <p:strVal val="visible"/>
                                      </p:to>
                                    </p:set>
                                    <p:animEffect transition="in" filter="fade">
                                      <p:cBhvr>
                                        <p:cTn id="26" dur="2000"/>
                                        <p:tgtEl>
                                          <p:spTgt spid="31751"/>
                                        </p:tgtEl>
                                      </p:cBhvr>
                                    </p:animEffect>
                                    <p:anim calcmode="lin" valueType="num">
                                      <p:cBhvr>
                                        <p:cTn id="27" dur="2000" fill="hold"/>
                                        <p:tgtEl>
                                          <p:spTgt spid="31751"/>
                                        </p:tgtEl>
                                        <p:attrNameLst>
                                          <p:attrName>ppt_x</p:attrName>
                                        </p:attrNameLst>
                                      </p:cBhvr>
                                      <p:tavLst>
                                        <p:tav tm="0">
                                          <p:val>
                                            <p:strVal val="#ppt_x"/>
                                          </p:val>
                                        </p:tav>
                                        <p:tav tm="100000">
                                          <p:val>
                                            <p:strVal val="#ppt_x"/>
                                          </p:val>
                                        </p:tav>
                                      </p:tavLst>
                                    </p:anim>
                                    <p:anim calcmode="lin" valueType="num">
                                      <p:cBhvr>
                                        <p:cTn id="28" dur="2000" fill="hold"/>
                                        <p:tgtEl>
                                          <p:spTgt spid="31751"/>
                                        </p:tgtEl>
                                        <p:attrNameLst>
                                          <p:attrName>ppt_y</p:attrName>
                                        </p:attrNameLst>
                                      </p:cBhvr>
                                      <p:tavLst>
                                        <p:tav tm="0">
                                          <p:val>
                                            <p:strVal val="#ppt_y-.1"/>
                                          </p:val>
                                        </p:tav>
                                        <p:tav tm="100000">
                                          <p:val>
                                            <p:strVal val="#ppt_y"/>
                                          </p:val>
                                        </p:tav>
                                      </p:tavLst>
                                    </p:anim>
                                  </p:childTnLst>
                                </p:cTn>
                              </p:par>
                              <p:par>
                                <p:cTn id="29" presetID="47" presetClass="entr" presetSubtype="0" fill="hold" nodeType="withEffect">
                                  <p:stCondLst>
                                    <p:cond delay="0"/>
                                  </p:stCondLst>
                                  <p:childTnLst>
                                    <p:set>
                                      <p:cBhvr>
                                        <p:cTn id="30" dur="1" fill="hold">
                                          <p:stCondLst>
                                            <p:cond delay="0"/>
                                          </p:stCondLst>
                                        </p:cTn>
                                        <p:tgtEl>
                                          <p:spTgt spid="31750"/>
                                        </p:tgtEl>
                                        <p:attrNameLst>
                                          <p:attrName>style.visibility</p:attrName>
                                        </p:attrNameLst>
                                      </p:cBhvr>
                                      <p:to>
                                        <p:strVal val="visible"/>
                                      </p:to>
                                    </p:set>
                                    <p:animEffect transition="in" filter="fade">
                                      <p:cBhvr>
                                        <p:cTn id="31" dur="2000"/>
                                        <p:tgtEl>
                                          <p:spTgt spid="31750"/>
                                        </p:tgtEl>
                                      </p:cBhvr>
                                    </p:animEffect>
                                    <p:anim calcmode="lin" valueType="num">
                                      <p:cBhvr>
                                        <p:cTn id="32" dur="2000" fill="hold"/>
                                        <p:tgtEl>
                                          <p:spTgt spid="31750"/>
                                        </p:tgtEl>
                                        <p:attrNameLst>
                                          <p:attrName>ppt_x</p:attrName>
                                        </p:attrNameLst>
                                      </p:cBhvr>
                                      <p:tavLst>
                                        <p:tav tm="0">
                                          <p:val>
                                            <p:strVal val="#ppt_x"/>
                                          </p:val>
                                        </p:tav>
                                        <p:tav tm="100000">
                                          <p:val>
                                            <p:strVal val="#ppt_x"/>
                                          </p:val>
                                        </p:tav>
                                      </p:tavLst>
                                    </p:anim>
                                    <p:anim calcmode="lin" valueType="num">
                                      <p:cBhvr>
                                        <p:cTn id="33" dur="2000" fill="hold"/>
                                        <p:tgtEl>
                                          <p:spTgt spid="31750"/>
                                        </p:tgtEl>
                                        <p:attrNameLst>
                                          <p:attrName>ppt_y</p:attrName>
                                        </p:attrNameLst>
                                      </p:cBhvr>
                                      <p:tavLst>
                                        <p:tav tm="0">
                                          <p:val>
                                            <p:strVal val="#ppt_y-.1"/>
                                          </p:val>
                                        </p:tav>
                                        <p:tav tm="100000">
                                          <p:val>
                                            <p:strVal val="#ppt_y"/>
                                          </p:val>
                                        </p:tav>
                                      </p:tavLst>
                                    </p:anim>
                                  </p:childTnLst>
                                </p:cTn>
                              </p:par>
                              <p:par>
                                <p:cTn id="34" presetID="47" presetClass="entr" presetSubtype="0" fill="hold" nodeType="withEffect">
                                  <p:stCondLst>
                                    <p:cond delay="0"/>
                                  </p:stCondLst>
                                  <p:childTnLst>
                                    <p:set>
                                      <p:cBhvr>
                                        <p:cTn id="35" dur="1" fill="hold">
                                          <p:stCondLst>
                                            <p:cond delay="0"/>
                                          </p:stCondLst>
                                        </p:cTn>
                                        <p:tgtEl>
                                          <p:spTgt spid="31752"/>
                                        </p:tgtEl>
                                        <p:attrNameLst>
                                          <p:attrName>style.visibility</p:attrName>
                                        </p:attrNameLst>
                                      </p:cBhvr>
                                      <p:to>
                                        <p:strVal val="visible"/>
                                      </p:to>
                                    </p:set>
                                    <p:animEffect transition="in" filter="fade">
                                      <p:cBhvr>
                                        <p:cTn id="36" dur="2000"/>
                                        <p:tgtEl>
                                          <p:spTgt spid="31752"/>
                                        </p:tgtEl>
                                      </p:cBhvr>
                                    </p:animEffect>
                                    <p:anim calcmode="lin" valueType="num">
                                      <p:cBhvr>
                                        <p:cTn id="37" dur="2000" fill="hold"/>
                                        <p:tgtEl>
                                          <p:spTgt spid="31752"/>
                                        </p:tgtEl>
                                        <p:attrNameLst>
                                          <p:attrName>ppt_x</p:attrName>
                                        </p:attrNameLst>
                                      </p:cBhvr>
                                      <p:tavLst>
                                        <p:tav tm="0">
                                          <p:val>
                                            <p:strVal val="#ppt_x"/>
                                          </p:val>
                                        </p:tav>
                                        <p:tav tm="100000">
                                          <p:val>
                                            <p:strVal val="#ppt_x"/>
                                          </p:val>
                                        </p:tav>
                                      </p:tavLst>
                                    </p:anim>
                                    <p:anim calcmode="lin" valueType="num">
                                      <p:cBhvr>
                                        <p:cTn id="38" dur="2000" fill="hold"/>
                                        <p:tgtEl>
                                          <p:spTgt spid="31752"/>
                                        </p:tgtEl>
                                        <p:attrNameLst>
                                          <p:attrName>ppt_y</p:attrName>
                                        </p:attrNameLst>
                                      </p:cBhvr>
                                      <p:tavLst>
                                        <p:tav tm="0">
                                          <p:val>
                                            <p:strVal val="#ppt_y-.1"/>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4" presetClass="entr" presetSubtype="16" fill="hold" nodeType="clickEffect">
                                  <p:stCondLst>
                                    <p:cond delay="0"/>
                                  </p:stCondLst>
                                  <p:childTnLst>
                                    <p:set>
                                      <p:cBhvr>
                                        <p:cTn id="42" dur="1" fill="hold">
                                          <p:stCondLst>
                                            <p:cond delay="0"/>
                                          </p:stCondLst>
                                        </p:cTn>
                                        <p:tgtEl>
                                          <p:spTgt spid="31748">
                                            <p:txEl>
                                              <p:pRg st="0" end="0"/>
                                            </p:txEl>
                                          </p:spTgt>
                                        </p:tgtEl>
                                        <p:attrNameLst>
                                          <p:attrName>style.visibility</p:attrName>
                                        </p:attrNameLst>
                                      </p:cBhvr>
                                      <p:to>
                                        <p:strVal val="visible"/>
                                      </p:to>
                                    </p:set>
                                    <p:animEffect transition="in" filter="box(in)">
                                      <p:cBhvr>
                                        <p:cTn id="43" dur="500"/>
                                        <p:tgtEl>
                                          <p:spTgt spid="31748">
                                            <p:txEl>
                                              <p:pRg st="0" end="0"/>
                                            </p:txEl>
                                          </p:spTgt>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10" presetClass="entr" presetSubtype="0" fill="hold" grpId="0" nodeType="clickEffect">
                                  <p:stCondLst>
                                    <p:cond delay="0"/>
                                  </p:stCondLst>
                                  <p:childTnLst>
                                    <p:set>
                                      <p:cBhvr>
                                        <p:cTn id="47" dur="1" fill="hold">
                                          <p:stCondLst>
                                            <p:cond delay="0"/>
                                          </p:stCondLst>
                                        </p:cTn>
                                        <p:tgtEl>
                                          <p:spTgt spid="31755"/>
                                        </p:tgtEl>
                                        <p:attrNameLst>
                                          <p:attrName>style.visibility</p:attrName>
                                        </p:attrNameLst>
                                      </p:cBhvr>
                                      <p:to>
                                        <p:strVal val="visible"/>
                                      </p:to>
                                    </p:set>
                                    <p:animEffect transition="in" filter="fade">
                                      <p:cBhvr>
                                        <p:cTn id="48" dur="2000"/>
                                        <p:tgtEl>
                                          <p:spTgt spid="31755"/>
                                        </p:tgtEl>
                                      </p:cBhvr>
                                    </p:animEffect>
                                  </p:childTnLst>
                                </p:cTn>
                              </p:par>
                            </p:childTnLst>
                          </p:cTn>
                        </p:par>
                        <p:par>
                          <p:cTn id="49" fill="hold" nodeType="afterGroup">
                            <p:stCondLst>
                              <p:cond delay="2000"/>
                            </p:stCondLst>
                            <p:childTnLst>
                              <p:par>
                                <p:cTn id="50" presetID="23" presetClass="entr" presetSubtype="16" fill="hold" grpId="0" nodeType="afterEffect">
                                  <p:stCondLst>
                                    <p:cond delay="0"/>
                                  </p:stCondLst>
                                  <p:childTnLst>
                                    <p:set>
                                      <p:cBhvr>
                                        <p:cTn id="51" dur="1" fill="hold">
                                          <p:stCondLst>
                                            <p:cond delay="0"/>
                                          </p:stCondLst>
                                        </p:cTn>
                                        <p:tgtEl>
                                          <p:spTgt spid="31756"/>
                                        </p:tgtEl>
                                        <p:attrNameLst>
                                          <p:attrName>style.visibility</p:attrName>
                                        </p:attrNameLst>
                                      </p:cBhvr>
                                      <p:to>
                                        <p:strVal val="visible"/>
                                      </p:to>
                                    </p:set>
                                    <p:anim calcmode="lin" valueType="num">
                                      <p:cBhvr>
                                        <p:cTn id="52" dur="500" fill="hold"/>
                                        <p:tgtEl>
                                          <p:spTgt spid="31756"/>
                                        </p:tgtEl>
                                        <p:attrNameLst>
                                          <p:attrName>ppt_w</p:attrName>
                                        </p:attrNameLst>
                                      </p:cBhvr>
                                      <p:tavLst>
                                        <p:tav tm="0">
                                          <p:val>
                                            <p:fltVal val="0"/>
                                          </p:val>
                                        </p:tav>
                                        <p:tav tm="100000">
                                          <p:val>
                                            <p:strVal val="#ppt_w"/>
                                          </p:val>
                                        </p:tav>
                                      </p:tavLst>
                                    </p:anim>
                                    <p:anim calcmode="lin" valueType="num">
                                      <p:cBhvr>
                                        <p:cTn id="53" dur="500" fill="hold"/>
                                        <p:tgtEl>
                                          <p:spTgt spid="31756"/>
                                        </p:tgtEl>
                                        <p:attrNameLst>
                                          <p:attrName>ppt_h</p:attrName>
                                        </p:attrNameLst>
                                      </p:cBhvr>
                                      <p:tavLst>
                                        <p:tav tm="0">
                                          <p:val>
                                            <p:fltVal val="0"/>
                                          </p:val>
                                        </p:tav>
                                        <p:tav tm="100000">
                                          <p:val>
                                            <p:strVal val="#ppt_h"/>
                                          </p:val>
                                        </p:tav>
                                      </p:tavLst>
                                    </p:anim>
                                  </p:childTnLst>
                                </p:cTn>
                              </p:par>
                            </p:childTnLst>
                          </p:cTn>
                        </p:par>
                      </p:childTnLst>
                    </p:cTn>
                  </p:par>
                  <p:par>
                    <p:cTn id="54" fill="hold" nodeType="clickPar">
                      <p:stCondLst>
                        <p:cond delay="indefinite"/>
                      </p:stCondLst>
                      <p:childTnLst>
                        <p:par>
                          <p:cTn id="55" fill="hold" nodeType="withGroup">
                            <p:stCondLst>
                              <p:cond delay="0"/>
                            </p:stCondLst>
                            <p:childTnLst>
                              <p:par>
                                <p:cTn id="56" presetID="16" presetClass="entr" presetSubtype="26" fill="hold" grpId="0" nodeType="clickEffect">
                                  <p:stCondLst>
                                    <p:cond delay="0"/>
                                  </p:stCondLst>
                                  <p:childTnLst>
                                    <p:set>
                                      <p:cBhvr>
                                        <p:cTn id="57" dur="1" fill="hold">
                                          <p:stCondLst>
                                            <p:cond delay="0"/>
                                          </p:stCondLst>
                                        </p:cTn>
                                        <p:tgtEl>
                                          <p:spTgt spid="31757"/>
                                        </p:tgtEl>
                                        <p:attrNameLst>
                                          <p:attrName>style.visibility</p:attrName>
                                        </p:attrNameLst>
                                      </p:cBhvr>
                                      <p:to>
                                        <p:strVal val="visible"/>
                                      </p:to>
                                    </p:set>
                                    <p:animEffect transition="in" filter="barn(inHorizontal)">
                                      <p:cBhvr>
                                        <p:cTn id="58" dur="2000"/>
                                        <p:tgtEl>
                                          <p:spTgt spid="31757"/>
                                        </p:tgtEl>
                                      </p:cBhvr>
                                    </p:animEffect>
                                  </p:childTnLst>
                                </p:cTn>
                              </p:par>
                            </p:childTnLst>
                          </p:cTn>
                        </p:par>
                        <p:par>
                          <p:cTn id="59" fill="hold" nodeType="afterGroup">
                            <p:stCondLst>
                              <p:cond delay="2000"/>
                            </p:stCondLst>
                            <p:childTnLst>
                              <p:par>
                                <p:cTn id="60" presetID="22" presetClass="entr" presetSubtype="4" fill="hold" nodeType="afterEffect">
                                  <p:stCondLst>
                                    <p:cond delay="0"/>
                                  </p:stCondLst>
                                  <p:childTnLst>
                                    <p:set>
                                      <p:cBhvr>
                                        <p:cTn id="61" dur="1" fill="hold">
                                          <p:stCondLst>
                                            <p:cond delay="0"/>
                                          </p:stCondLst>
                                        </p:cTn>
                                        <p:tgtEl>
                                          <p:spTgt spid="31758">
                                            <p:txEl>
                                              <p:pRg st="0" end="0"/>
                                            </p:txEl>
                                          </p:spTgt>
                                        </p:tgtEl>
                                        <p:attrNameLst>
                                          <p:attrName>style.visibility</p:attrName>
                                        </p:attrNameLst>
                                      </p:cBhvr>
                                      <p:to>
                                        <p:strVal val="visible"/>
                                      </p:to>
                                    </p:set>
                                    <p:animEffect transition="in" filter="wipe(down)">
                                      <p:cBhvr>
                                        <p:cTn id="62" dur="500"/>
                                        <p:tgtEl>
                                          <p:spTgt spid="3175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6" grpId="0" autoUpdateAnimBg="0"/>
      <p:bldP spid="31747" grpId="0" build="p" autoUpdateAnimBg="0"/>
      <p:bldP spid="31755" grpId="0" animBg="1"/>
      <p:bldP spid="31756" grpId="0" animBg="1"/>
      <p:bldP spid="31757" grpId="0"/>
    </p:bldLst>
  </p:timing>
</p:sld>
</file>

<file path=ppt/slides/slide14.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pic>
        <p:nvPicPr>
          <p:cNvPr id="17410" name="Picture 4" descr="¸dsd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76600" y="3429000"/>
            <a:ext cx="149225" cy="342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1" name="Picture 5" descr="¸dsda"/>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95600" y="3886200"/>
            <a:ext cx="369093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2" name="Picture 6" descr="2qua"/>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48200" y="4038600"/>
            <a:ext cx="219075" cy="1785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7" descr="thuoc do"/>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381375" y="4038600"/>
            <a:ext cx="290513" cy="202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4" name="AutoShape 8"/>
          <p:cNvSpPr>
            <a:spLocks noChangeArrowheads="1"/>
          </p:cNvSpPr>
          <p:nvPr/>
        </p:nvSpPr>
        <p:spPr bwMode="auto">
          <a:xfrm>
            <a:off x="4724400" y="4552950"/>
            <a:ext cx="76200" cy="990600"/>
          </a:xfrm>
          <a:prstGeom prst="upArrow">
            <a:avLst>
              <a:gd name="adj1" fmla="val 50000"/>
              <a:gd name="adj2" fmla="val 325000"/>
            </a:avLst>
          </a:prstGeom>
          <a:solidFill>
            <a:srgbClr val="FF3300"/>
          </a:solidFill>
          <a:ln w="9525">
            <a:solidFill>
              <a:srgbClr val="FF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415" name="AutoShape 9"/>
          <p:cNvSpPr>
            <a:spLocks noChangeArrowheads="1"/>
          </p:cNvSpPr>
          <p:nvPr/>
        </p:nvSpPr>
        <p:spPr bwMode="auto">
          <a:xfrm>
            <a:off x="4710113" y="5562600"/>
            <a:ext cx="104775" cy="990600"/>
          </a:xfrm>
          <a:prstGeom prst="downArrow">
            <a:avLst>
              <a:gd name="adj1" fmla="val 50000"/>
              <a:gd name="adj2" fmla="val 236364"/>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418" name="Text Box 12"/>
          <p:cNvSpPr txBox="1">
            <a:spLocks noChangeArrowheads="1"/>
          </p:cNvSpPr>
          <p:nvPr/>
        </p:nvSpPr>
        <p:spPr bwMode="auto">
          <a:xfrm>
            <a:off x="228600" y="304800"/>
            <a:ext cx="8686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algn="ctr" eaLnBrk="0" fontAlgn="base" hangingPunct="0">
              <a:spcBef>
                <a:spcPct val="0"/>
              </a:spcBef>
              <a:spcAft>
                <a:spcPct val="0"/>
              </a:spcAft>
              <a:defRPr>
                <a:solidFill>
                  <a:schemeClr val="tx1"/>
                </a:solidFill>
                <a:latin typeface="Verdana" pitchFamily="34" charset="0"/>
              </a:defRPr>
            </a:lvl6pPr>
            <a:lvl7pPr marL="2971800" indent="-228600" algn="ctr" eaLnBrk="0" fontAlgn="base" hangingPunct="0">
              <a:spcBef>
                <a:spcPct val="0"/>
              </a:spcBef>
              <a:spcAft>
                <a:spcPct val="0"/>
              </a:spcAft>
              <a:defRPr>
                <a:solidFill>
                  <a:schemeClr val="tx1"/>
                </a:solidFill>
                <a:latin typeface="Verdana" pitchFamily="34" charset="0"/>
              </a:defRPr>
            </a:lvl7pPr>
            <a:lvl8pPr marL="3429000" indent="-228600" algn="ctr" eaLnBrk="0" fontAlgn="base" hangingPunct="0">
              <a:spcBef>
                <a:spcPct val="0"/>
              </a:spcBef>
              <a:spcAft>
                <a:spcPct val="0"/>
              </a:spcAft>
              <a:defRPr>
                <a:solidFill>
                  <a:schemeClr val="tx1"/>
                </a:solidFill>
                <a:latin typeface="Verdana" pitchFamily="34" charset="0"/>
              </a:defRPr>
            </a:lvl8pPr>
            <a:lvl9pPr marL="3886200" indent="-228600" algn="ctr" eaLnBrk="0" fontAlgn="base" hangingPunct="0">
              <a:spcBef>
                <a:spcPct val="0"/>
              </a:spcBef>
              <a:spcAft>
                <a:spcPct val="0"/>
              </a:spcAft>
              <a:defRPr>
                <a:solidFill>
                  <a:schemeClr val="tx1"/>
                </a:solidFill>
                <a:latin typeface="Verdana" pitchFamily="34" charset="0"/>
              </a:defRPr>
            </a:lvl9pPr>
          </a:lstStyle>
          <a:p>
            <a:pPr>
              <a:spcBef>
                <a:spcPct val="50000"/>
              </a:spcBef>
            </a:pPr>
            <a:endParaRPr lang="en-US"/>
          </a:p>
        </p:txBody>
      </p:sp>
      <p:graphicFrame>
        <p:nvGraphicFramePr>
          <p:cNvPr id="44070" name="Group 38"/>
          <p:cNvGraphicFramePr>
            <a:graphicFrameLocks noGrp="1"/>
          </p:cNvGraphicFramePr>
          <p:nvPr>
            <p:ph/>
            <p:extLst>
              <p:ext uri="{D42A27DB-BD31-4B8C-83A1-F6EECF244321}">
                <p14:modId xmlns:p14="http://schemas.microsoft.com/office/powerpoint/2010/main" val="3913396837"/>
              </p:ext>
            </p:extLst>
          </p:nvPr>
        </p:nvGraphicFramePr>
        <p:xfrm>
          <a:off x="457200" y="277813"/>
          <a:ext cx="8458200" cy="2236786"/>
        </p:xfrm>
        <a:graphic>
          <a:graphicData uri="http://schemas.openxmlformats.org/drawingml/2006/table">
            <a:tbl>
              <a:tblPr/>
              <a:tblGrid>
                <a:gridCol w="1905000"/>
                <a:gridCol w="3968750"/>
                <a:gridCol w="2584450"/>
              </a:tblGrid>
              <a:tr h="744537">
                <a:tc>
                  <a:txBody>
                    <a:bodyPr/>
                    <a:lstStyle/>
                    <a:p>
                      <a:pPr rtl="0"/>
                      <a:r>
                        <a:rPr lang="vi-VN" sz="2400" b="1" i="0" u="none" strike="noStrike" kern="1200" baseline="0" dirty="0" smtClean="0">
                          <a:solidFill>
                            <a:schemeClr val="bg1"/>
                          </a:solidFill>
                          <a:latin typeface="+mn-lt"/>
                          <a:ea typeface="+mn-ea"/>
                          <a:cs typeface="+mn-cs"/>
                        </a:rPr>
                        <a:t>Đặc điểm</a:t>
                      </a:r>
                      <a:endParaRPr lang="vi-VN" sz="2400" b="1" i="0" u="none" strike="noStrike" kern="1200" baseline="0" dirty="0" smtClean="0">
                        <a:solidFill>
                          <a:schemeClr val="bg1"/>
                        </a:solidFill>
                        <a:latin typeface="+mn-lt"/>
                        <a:ea typeface="+mn-ea"/>
                        <a:cs typeface="+mn-cs"/>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800" b="0" i="0" u="none" strike="noStrike" cap="none" normalizeH="0" baseline="0" dirty="0" err="1" smtClean="0">
                          <a:ln>
                            <a:noFill/>
                          </a:ln>
                          <a:solidFill>
                            <a:srgbClr val="0000FF"/>
                          </a:solidFill>
                          <a:effectLst>
                            <a:outerShdw blurRad="38100" dist="38100" dir="2700000" algn="tl">
                              <a:srgbClr val="000000"/>
                            </a:outerShdw>
                          </a:effectLst>
                          <a:latin typeface=".VnTime" pitchFamily="34" charset="0"/>
                        </a:rPr>
                        <a:t>Tr</a:t>
                      </a:r>
                      <a:r>
                        <a:rPr kumimoji="0" lang="vi-VN" sz="2800" b="0" i="0" u="none" strike="noStrike" cap="none" normalizeH="0" baseline="0" dirty="0" smtClean="0">
                          <a:ln>
                            <a:noFill/>
                          </a:ln>
                          <a:solidFill>
                            <a:srgbClr val="0000FF"/>
                          </a:solidFill>
                          <a:effectLst>
                            <a:outerShdw blurRad="38100" dist="38100" dir="2700000" algn="tl">
                              <a:srgbClr val="000000"/>
                            </a:outerShdw>
                          </a:effectLst>
                          <a:latin typeface=".VnTime" pitchFamily="34" charset="0"/>
                        </a:rPr>
                        <a:t>ọng lực</a:t>
                      </a:r>
                      <a:endParaRPr kumimoji="0" lang="en-US" sz="2800" b="0" i="0" u="none" strike="noStrike" cap="none" normalizeH="0" baseline="0" dirty="0" smtClean="0">
                        <a:ln>
                          <a:noFill/>
                        </a:ln>
                        <a:solidFill>
                          <a:srgbClr val="0000FF"/>
                        </a:solidFill>
                        <a:effectLst>
                          <a:outerShdw blurRad="38100" dist="38100" dir="2700000" algn="tl">
                            <a:srgbClr val="000000"/>
                          </a:outerShdw>
                        </a:effectLst>
                        <a:latin typeface=".VnTime"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800" b="0" i="0" u="none" strike="noStrike" cap="none" normalizeH="0" baseline="0" dirty="0" smtClean="0">
                          <a:ln>
                            <a:noFill/>
                          </a:ln>
                          <a:solidFill>
                            <a:srgbClr val="0000FF"/>
                          </a:solidFill>
                          <a:effectLst>
                            <a:outerShdw blurRad="38100" dist="38100" dir="2700000" algn="tl">
                              <a:srgbClr val="000000"/>
                            </a:outerShdw>
                          </a:effectLst>
                          <a:latin typeface=".VnTime" pitchFamily="34" charset="0"/>
                        </a:rPr>
                        <a:t>L</a:t>
                      </a:r>
                      <a:r>
                        <a:rPr kumimoji="0" lang="vi-VN" sz="2800" b="0" i="0" u="none" strike="noStrike" cap="none" normalizeH="0" baseline="0" dirty="0" smtClean="0">
                          <a:ln>
                            <a:noFill/>
                          </a:ln>
                          <a:solidFill>
                            <a:srgbClr val="0000FF"/>
                          </a:solidFill>
                          <a:effectLst>
                            <a:outerShdw blurRad="38100" dist="38100" dir="2700000" algn="tl">
                              <a:srgbClr val="000000"/>
                            </a:outerShdw>
                          </a:effectLst>
                          <a:latin typeface=".VnTime" pitchFamily="34" charset="0"/>
                        </a:rPr>
                        <a:t>ực đàn hồi</a:t>
                      </a:r>
                      <a:endParaRPr kumimoji="0" lang="en-US" sz="2800" b="0" i="0" u="none" strike="noStrike" cap="none" normalizeH="0" baseline="0" dirty="0" smtClean="0">
                        <a:ln>
                          <a:noFill/>
                        </a:ln>
                        <a:solidFill>
                          <a:srgbClr val="0000FF"/>
                        </a:solidFill>
                        <a:effectLst>
                          <a:outerShdw blurRad="38100" dist="38100" dir="2700000" algn="tl">
                            <a:srgbClr val="000000"/>
                          </a:outerShdw>
                        </a:effectLst>
                        <a:latin typeface=".VnTime" pitchFamily="34"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solidFill>
                  </a:tcPr>
                </a:tc>
              </a:tr>
              <a:tr h="747712">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vi-VN" sz="2800" b="0" i="0" u="none" strike="noStrike" cap="none" normalizeH="0" baseline="0" dirty="0" smtClean="0">
                          <a:ln>
                            <a:noFill/>
                          </a:ln>
                          <a:solidFill>
                            <a:srgbClr val="0000FF"/>
                          </a:solidFill>
                          <a:effectLst>
                            <a:outerShdw blurRad="38100" dist="38100" dir="2700000" algn="tl">
                              <a:srgbClr val="000000"/>
                            </a:outerShdw>
                          </a:effectLst>
                          <a:latin typeface=".VnTime" pitchFamily="34" charset="0"/>
                        </a:rPr>
                        <a:t>Phương</a:t>
                      </a:r>
                      <a:endParaRPr kumimoji="0" lang="en-US" sz="2800" b="0" i="0" u="none" strike="noStrike" cap="none" normalizeH="0" baseline="0" dirty="0" smtClean="0">
                        <a:ln>
                          <a:noFill/>
                        </a:ln>
                        <a:solidFill>
                          <a:srgbClr val="0000FF"/>
                        </a:solidFill>
                        <a:effectLst>
                          <a:outerShdw blurRad="38100" dist="38100" dir="2700000" algn="tl">
                            <a:srgbClr val="000000"/>
                          </a:outerShdw>
                        </a:effectLst>
                        <a:latin typeface=".VnTime" pitchFamily="34"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vi-VN" sz="2800" b="0" i="0" u="none" strike="noStrike" cap="none" normalizeH="0" baseline="0" dirty="0" smtClean="0">
                          <a:ln>
                            <a:noFill/>
                          </a:ln>
                          <a:solidFill>
                            <a:srgbClr val="0000FF"/>
                          </a:solidFill>
                          <a:effectLst>
                            <a:outerShdw blurRad="38100" dist="38100" dir="2700000" algn="tl">
                              <a:srgbClr val="000000"/>
                            </a:outerShdw>
                          </a:effectLst>
                          <a:latin typeface=".VnTime" pitchFamily="34" charset="0"/>
                        </a:rPr>
                        <a:t>Thẳng đứng</a:t>
                      </a:r>
                      <a:endParaRPr kumimoji="0" lang="en-US" sz="2800" b="0" i="0" u="none" strike="noStrike" cap="none" normalizeH="0" baseline="0" dirty="0" smtClean="0">
                        <a:ln>
                          <a:noFill/>
                        </a:ln>
                        <a:solidFill>
                          <a:srgbClr val="0000FF"/>
                        </a:solidFill>
                        <a:effectLst>
                          <a:outerShdw blurRad="38100" dist="38100" dir="2700000" algn="tl">
                            <a:srgbClr val="000000"/>
                          </a:outerShdw>
                        </a:effectLst>
                        <a:latin typeface=".VnTime"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800" b="0" i="0" u="none" strike="noStrike" cap="none" normalizeH="0" baseline="0" dirty="0" smtClean="0">
                          <a:ln>
                            <a:noFill/>
                          </a:ln>
                          <a:solidFill>
                            <a:srgbClr val="0000FF"/>
                          </a:solidFill>
                          <a:effectLst>
                            <a:outerShdw blurRad="38100" dist="38100" dir="2700000" algn="tl">
                              <a:srgbClr val="000000"/>
                            </a:outerShdw>
                          </a:effectLst>
                          <a:latin typeface=".VnTime" pitchFamily="34" charset="0"/>
                        </a:rPr>
                        <a:t>……………</a:t>
                      </a:r>
                      <a:endParaRPr kumimoji="0" lang="en-US" sz="2800" b="0" i="0" u="none" strike="noStrike" cap="none" normalizeH="0" baseline="0" dirty="0" smtClean="0">
                        <a:ln>
                          <a:noFill/>
                        </a:ln>
                        <a:solidFill>
                          <a:srgbClr val="0000FF"/>
                        </a:solidFill>
                        <a:effectLst>
                          <a:outerShdw blurRad="38100" dist="38100" dir="2700000" algn="tl">
                            <a:srgbClr val="000000"/>
                          </a:outerShdw>
                        </a:effectLst>
                        <a:latin typeface=".VnTime" pitchFamily="34"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solidFill>
                  </a:tcPr>
                </a:tc>
              </a:tr>
              <a:tr h="744537">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800" b="0" i="0" u="none" strike="noStrike" cap="none" normalizeH="0" baseline="0" dirty="0" smtClean="0">
                          <a:ln>
                            <a:noFill/>
                          </a:ln>
                          <a:solidFill>
                            <a:srgbClr val="0000FF"/>
                          </a:solidFill>
                          <a:effectLst>
                            <a:outerShdw blurRad="38100" dist="38100" dir="2700000" algn="tl">
                              <a:srgbClr val="000000"/>
                            </a:outerShdw>
                          </a:effectLst>
                          <a:latin typeface=".VnTime" pitchFamily="34" charset="0"/>
                        </a:rPr>
                        <a:t>Chi</a:t>
                      </a:r>
                      <a:r>
                        <a:rPr kumimoji="0" lang="vi-VN" sz="2800" b="0" i="0" u="none" strike="noStrike" cap="none" normalizeH="0" baseline="0" dirty="0" smtClean="0">
                          <a:ln>
                            <a:noFill/>
                          </a:ln>
                          <a:solidFill>
                            <a:srgbClr val="0000FF"/>
                          </a:solidFill>
                          <a:effectLst>
                            <a:outerShdw blurRad="38100" dist="38100" dir="2700000" algn="tl">
                              <a:srgbClr val="000000"/>
                            </a:outerShdw>
                          </a:effectLst>
                          <a:latin typeface=".VnTime" pitchFamily="34" charset="0"/>
                        </a:rPr>
                        <a:t>ều</a:t>
                      </a:r>
                      <a:endParaRPr kumimoji="0" lang="en-US" sz="2800" b="0" i="0" u="none" strike="noStrike" cap="none" normalizeH="0" baseline="0" dirty="0" smtClean="0">
                        <a:ln>
                          <a:noFill/>
                        </a:ln>
                        <a:solidFill>
                          <a:srgbClr val="0000FF"/>
                        </a:solidFill>
                        <a:effectLst>
                          <a:outerShdw blurRad="38100" dist="38100" dir="2700000" algn="tl">
                            <a:srgbClr val="000000"/>
                          </a:outerShdw>
                        </a:effectLst>
                        <a:latin typeface=".VnTime" pitchFamily="34"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tx2"/>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vi-VN" sz="2800" b="0" i="0" u="none" strike="noStrike" cap="none" normalizeH="0" baseline="0" dirty="0" smtClean="0">
                          <a:ln>
                            <a:noFill/>
                          </a:ln>
                          <a:solidFill>
                            <a:srgbClr val="0000FF"/>
                          </a:solidFill>
                          <a:effectLst>
                            <a:outerShdw blurRad="38100" dist="38100" dir="2700000" algn="tl">
                              <a:srgbClr val="000000"/>
                            </a:outerShdw>
                          </a:effectLst>
                          <a:latin typeface=".VnTime" pitchFamily="34" charset="0"/>
                        </a:rPr>
                        <a:t>Từ trên xuống dưới</a:t>
                      </a:r>
                      <a:endParaRPr kumimoji="0" lang="en-US" sz="2800" b="0" i="0" u="none" strike="noStrike" cap="none" normalizeH="0" baseline="0" dirty="0" smtClean="0">
                        <a:ln>
                          <a:noFill/>
                        </a:ln>
                        <a:solidFill>
                          <a:srgbClr val="0000FF"/>
                        </a:solidFill>
                        <a:effectLst>
                          <a:outerShdw blurRad="38100" dist="38100" dir="2700000" algn="tl">
                            <a:srgbClr val="000000"/>
                          </a:outerShdw>
                        </a:effectLst>
                        <a:latin typeface=".VnTime"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tx2"/>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800" b="0" i="0" u="none" strike="noStrike" cap="none" normalizeH="0" baseline="0" dirty="0" smtClean="0">
                          <a:ln>
                            <a:noFill/>
                          </a:ln>
                          <a:solidFill>
                            <a:srgbClr val="0000FF"/>
                          </a:solidFill>
                          <a:effectLst>
                            <a:outerShdw blurRad="38100" dist="38100" dir="2700000" algn="tl">
                              <a:srgbClr val="000000"/>
                            </a:outerShdw>
                          </a:effectLst>
                          <a:latin typeface=".VnTime" pitchFamily="34" charset="0"/>
                        </a:rPr>
                        <a:t>……………</a:t>
                      </a:r>
                      <a:r>
                        <a:rPr kumimoji="0" lang="vi-VN" sz="2800" b="0" i="0" u="none" strike="noStrike" cap="none" normalizeH="0" baseline="0" dirty="0" smtClean="0">
                          <a:ln>
                            <a:noFill/>
                          </a:ln>
                          <a:solidFill>
                            <a:srgbClr val="0000FF"/>
                          </a:solidFill>
                          <a:effectLst>
                            <a:outerShdw blurRad="38100" dist="38100" dir="2700000" algn="tl">
                              <a:srgbClr val="000000"/>
                            </a:outerShdw>
                          </a:effectLst>
                          <a:latin typeface=".VnTime" pitchFamily="34" charset="0"/>
                        </a:rPr>
                        <a:t>..</a:t>
                      </a:r>
                      <a:endParaRPr kumimoji="0" lang="en-US" sz="2800" b="0" i="0" u="none" strike="noStrike" cap="none" normalizeH="0" baseline="0" dirty="0" smtClean="0">
                        <a:ln>
                          <a:noFill/>
                        </a:ln>
                        <a:solidFill>
                          <a:srgbClr val="0000FF"/>
                        </a:solidFill>
                        <a:effectLst>
                          <a:outerShdw blurRad="38100" dist="38100" dir="2700000" algn="tl">
                            <a:srgbClr val="000000"/>
                          </a:outerShdw>
                        </a:effectLst>
                        <a:latin typeface=".VnTime" pitchFamily="34"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tx2"/>
                    </a:solidFill>
                  </a:tcPr>
                </a:tc>
              </a:tr>
            </a:tbl>
          </a:graphicData>
        </a:graphic>
      </p:graphicFrame>
      <p:sp>
        <p:nvSpPr>
          <p:cNvPr id="44071" name="Text Box 39"/>
          <p:cNvSpPr txBox="1">
            <a:spLocks noChangeArrowheads="1"/>
          </p:cNvSpPr>
          <p:nvPr/>
        </p:nvSpPr>
        <p:spPr bwMode="auto">
          <a:xfrm>
            <a:off x="6324600" y="1106008"/>
            <a:ext cx="22860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algn="ctr" eaLnBrk="0" fontAlgn="base" hangingPunct="0">
              <a:spcBef>
                <a:spcPct val="0"/>
              </a:spcBef>
              <a:spcAft>
                <a:spcPct val="0"/>
              </a:spcAft>
              <a:defRPr>
                <a:solidFill>
                  <a:schemeClr val="tx1"/>
                </a:solidFill>
                <a:latin typeface="Verdana" pitchFamily="34" charset="0"/>
              </a:defRPr>
            </a:lvl6pPr>
            <a:lvl7pPr marL="2971800" indent="-228600" algn="ctr" eaLnBrk="0" fontAlgn="base" hangingPunct="0">
              <a:spcBef>
                <a:spcPct val="0"/>
              </a:spcBef>
              <a:spcAft>
                <a:spcPct val="0"/>
              </a:spcAft>
              <a:defRPr>
                <a:solidFill>
                  <a:schemeClr val="tx1"/>
                </a:solidFill>
                <a:latin typeface="Verdana" pitchFamily="34" charset="0"/>
              </a:defRPr>
            </a:lvl7pPr>
            <a:lvl8pPr marL="3429000" indent="-228600" algn="ctr" eaLnBrk="0" fontAlgn="base" hangingPunct="0">
              <a:spcBef>
                <a:spcPct val="0"/>
              </a:spcBef>
              <a:spcAft>
                <a:spcPct val="0"/>
              </a:spcAft>
              <a:defRPr>
                <a:solidFill>
                  <a:schemeClr val="tx1"/>
                </a:solidFill>
                <a:latin typeface="Verdana" pitchFamily="34" charset="0"/>
              </a:defRPr>
            </a:lvl8pPr>
            <a:lvl9pPr marL="3886200" indent="-228600" algn="ctr" eaLnBrk="0" fontAlgn="base" hangingPunct="0">
              <a:spcBef>
                <a:spcPct val="0"/>
              </a:spcBef>
              <a:spcAft>
                <a:spcPct val="0"/>
              </a:spcAft>
              <a:defRPr>
                <a:solidFill>
                  <a:schemeClr val="tx1"/>
                </a:solidFill>
                <a:latin typeface="Verdana" pitchFamily="34" charset="0"/>
              </a:defRPr>
            </a:lvl9pPr>
          </a:lstStyle>
          <a:p>
            <a:pPr lvl="0"/>
            <a:r>
              <a:rPr kumimoji="0" lang="vi-VN" sz="2800" b="1" i="0" u="none" strike="noStrike" cap="none" normalizeH="0" baseline="0" dirty="0" smtClean="0">
                <a:ln>
                  <a:noFill/>
                </a:ln>
                <a:solidFill>
                  <a:srgbClr val="FF0000"/>
                </a:solidFill>
                <a:latin typeface=".VnTime" pitchFamily="34" charset="0"/>
              </a:rPr>
              <a:t>Thẳng đứng</a:t>
            </a:r>
            <a:endParaRPr kumimoji="0" lang="en-US" sz="2800" b="1" i="0" u="none" strike="noStrike" cap="none" normalizeH="0" baseline="0" dirty="0" smtClean="0">
              <a:ln>
                <a:noFill/>
              </a:ln>
              <a:solidFill>
                <a:srgbClr val="FF0000"/>
              </a:solidFill>
              <a:latin typeface=".VnTime" pitchFamily="34" charset="0"/>
            </a:endParaRPr>
          </a:p>
        </p:txBody>
      </p:sp>
      <p:sp>
        <p:nvSpPr>
          <p:cNvPr id="44072" name="Text Box 40"/>
          <p:cNvSpPr txBox="1">
            <a:spLocks noChangeArrowheads="1"/>
          </p:cNvSpPr>
          <p:nvPr/>
        </p:nvSpPr>
        <p:spPr bwMode="auto">
          <a:xfrm>
            <a:off x="6196012" y="1862138"/>
            <a:ext cx="2566987"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algn="ctr" eaLnBrk="0" fontAlgn="base" hangingPunct="0">
              <a:spcBef>
                <a:spcPct val="0"/>
              </a:spcBef>
              <a:spcAft>
                <a:spcPct val="0"/>
              </a:spcAft>
              <a:defRPr>
                <a:solidFill>
                  <a:schemeClr val="tx1"/>
                </a:solidFill>
                <a:latin typeface="Verdana" pitchFamily="34" charset="0"/>
              </a:defRPr>
            </a:lvl6pPr>
            <a:lvl7pPr marL="2971800" indent="-228600" algn="ctr" eaLnBrk="0" fontAlgn="base" hangingPunct="0">
              <a:spcBef>
                <a:spcPct val="0"/>
              </a:spcBef>
              <a:spcAft>
                <a:spcPct val="0"/>
              </a:spcAft>
              <a:defRPr>
                <a:solidFill>
                  <a:schemeClr val="tx1"/>
                </a:solidFill>
                <a:latin typeface="Verdana" pitchFamily="34" charset="0"/>
              </a:defRPr>
            </a:lvl7pPr>
            <a:lvl8pPr marL="3429000" indent="-228600" algn="ctr" eaLnBrk="0" fontAlgn="base" hangingPunct="0">
              <a:spcBef>
                <a:spcPct val="0"/>
              </a:spcBef>
              <a:spcAft>
                <a:spcPct val="0"/>
              </a:spcAft>
              <a:defRPr>
                <a:solidFill>
                  <a:schemeClr val="tx1"/>
                </a:solidFill>
                <a:latin typeface="Verdana" pitchFamily="34" charset="0"/>
              </a:defRPr>
            </a:lvl8pPr>
            <a:lvl9pPr marL="3886200" indent="-228600" algn="ctr" eaLnBrk="0" fontAlgn="base" hangingPunct="0">
              <a:spcBef>
                <a:spcPct val="0"/>
              </a:spcBef>
              <a:spcAft>
                <a:spcPct val="0"/>
              </a:spcAft>
              <a:defRPr>
                <a:solidFill>
                  <a:schemeClr val="tx1"/>
                </a:solidFill>
                <a:latin typeface="Verdana" pitchFamily="34" charset="0"/>
              </a:defRPr>
            </a:lvl9pPr>
          </a:lstStyle>
          <a:p>
            <a:r>
              <a:rPr lang="en-US" sz="2800" b="1" dirty="0" smtClean="0">
                <a:solidFill>
                  <a:srgbClr val="FF0000"/>
                </a:solidFill>
                <a:latin typeface=".VnTime" pitchFamily="34" charset="0"/>
              </a:rPr>
              <a:t>T</a:t>
            </a:r>
            <a:r>
              <a:rPr lang="vi-VN" sz="2800" b="1" dirty="0" smtClean="0">
                <a:solidFill>
                  <a:srgbClr val="FF0000"/>
                </a:solidFill>
                <a:latin typeface=".VnTime" pitchFamily="34" charset="0"/>
              </a:rPr>
              <a:t>ừ dưới lên</a:t>
            </a:r>
            <a:endParaRPr lang="en-US" sz="2800" b="1" dirty="0">
              <a:solidFill>
                <a:srgbClr val="FF0000"/>
              </a:solidFill>
              <a:latin typeface=".VnTime" pitchFamily="34" charset="0"/>
            </a:endParaRPr>
          </a:p>
        </p:txBody>
      </p:sp>
      <p:sp>
        <p:nvSpPr>
          <p:cNvPr id="14" name="Text Box 13"/>
          <p:cNvSpPr txBox="1">
            <a:spLocks noChangeArrowheads="1"/>
          </p:cNvSpPr>
          <p:nvPr/>
        </p:nvSpPr>
        <p:spPr bwMode="auto">
          <a:xfrm>
            <a:off x="4953000" y="4812268"/>
            <a:ext cx="188118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algn="ctr" eaLnBrk="0" fontAlgn="base" hangingPunct="0">
              <a:spcBef>
                <a:spcPct val="0"/>
              </a:spcBef>
              <a:spcAft>
                <a:spcPct val="0"/>
              </a:spcAft>
              <a:defRPr>
                <a:solidFill>
                  <a:schemeClr val="tx1"/>
                </a:solidFill>
                <a:latin typeface="Verdana" pitchFamily="34" charset="0"/>
              </a:defRPr>
            </a:lvl6pPr>
            <a:lvl7pPr marL="2971800" indent="-228600" algn="ctr" eaLnBrk="0" fontAlgn="base" hangingPunct="0">
              <a:spcBef>
                <a:spcPct val="0"/>
              </a:spcBef>
              <a:spcAft>
                <a:spcPct val="0"/>
              </a:spcAft>
              <a:defRPr>
                <a:solidFill>
                  <a:schemeClr val="tx1"/>
                </a:solidFill>
                <a:latin typeface="Verdana" pitchFamily="34" charset="0"/>
              </a:defRPr>
            </a:lvl7pPr>
            <a:lvl8pPr marL="3429000" indent="-228600" algn="ctr" eaLnBrk="0" fontAlgn="base" hangingPunct="0">
              <a:spcBef>
                <a:spcPct val="0"/>
              </a:spcBef>
              <a:spcAft>
                <a:spcPct val="0"/>
              </a:spcAft>
              <a:defRPr>
                <a:solidFill>
                  <a:schemeClr val="tx1"/>
                </a:solidFill>
                <a:latin typeface="Verdana" pitchFamily="34" charset="0"/>
              </a:defRPr>
            </a:lvl8pPr>
            <a:lvl9pPr marL="3886200" indent="-228600" algn="ctr" eaLnBrk="0" fontAlgn="base" hangingPunct="0">
              <a:spcBef>
                <a:spcPct val="0"/>
              </a:spcBef>
              <a:spcAft>
                <a:spcPct val="0"/>
              </a:spcAft>
              <a:defRPr>
                <a:solidFill>
                  <a:schemeClr val="tx1"/>
                </a:solidFill>
                <a:latin typeface="Verdana" pitchFamily="34" charset="0"/>
              </a:defRPr>
            </a:lvl9pPr>
          </a:lstStyle>
          <a:p>
            <a:pPr>
              <a:spcBef>
                <a:spcPct val="50000"/>
              </a:spcBef>
            </a:pPr>
            <a:r>
              <a:rPr lang="vi-VN" b="1" dirty="0" smtClean="0">
                <a:solidFill>
                  <a:srgbClr val="0000FF"/>
                </a:solidFill>
                <a:latin typeface=".VnTime" pitchFamily="34" charset="0"/>
              </a:rPr>
              <a:t>Lực đàn hồi</a:t>
            </a:r>
            <a:endParaRPr lang="en-US" b="1" dirty="0">
              <a:solidFill>
                <a:srgbClr val="0000FF"/>
              </a:solidFill>
              <a:latin typeface=".VnTime" pitchFamily="34" charset="0"/>
            </a:endParaRPr>
          </a:p>
        </p:txBody>
      </p:sp>
      <p:sp>
        <p:nvSpPr>
          <p:cNvPr id="15" name="Text Box 14"/>
          <p:cNvSpPr txBox="1">
            <a:spLocks noChangeArrowheads="1"/>
          </p:cNvSpPr>
          <p:nvPr/>
        </p:nvSpPr>
        <p:spPr bwMode="auto">
          <a:xfrm>
            <a:off x="5029200" y="6110287"/>
            <a:ext cx="1447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algn="ctr" eaLnBrk="0" fontAlgn="base" hangingPunct="0">
              <a:spcBef>
                <a:spcPct val="0"/>
              </a:spcBef>
              <a:spcAft>
                <a:spcPct val="0"/>
              </a:spcAft>
              <a:defRPr>
                <a:solidFill>
                  <a:schemeClr val="tx1"/>
                </a:solidFill>
                <a:latin typeface="Verdana" pitchFamily="34" charset="0"/>
              </a:defRPr>
            </a:lvl6pPr>
            <a:lvl7pPr marL="2971800" indent="-228600" algn="ctr" eaLnBrk="0" fontAlgn="base" hangingPunct="0">
              <a:spcBef>
                <a:spcPct val="0"/>
              </a:spcBef>
              <a:spcAft>
                <a:spcPct val="0"/>
              </a:spcAft>
              <a:defRPr>
                <a:solidFill>
                  <a:schemeClr val="tx1"/>
                </a:solidFill>
                <a:latin typeface="Verdana" pitchFamily="34" charset="0"/>
              </a:defRPr>
            </a:lvl7pPr>
            <a:lvl8pPr marL="3429000" indent="-228600" algn="ctr" eaLnBrk="0" fontAlgn="base" hangingPunct="0">
              <a:spcBef>
                <a:spcPct val="0"/>
              </a:spcBef>
              <a:spcAft>
                <a:spcPct val="0"/>
              </a:spcAft>
              <a:defRPr>
                <a:solidFill>
                  <a:schemeClr val="tx1"/>
                </a:solidFill>
                <a:latin typeface="Verdana" pitchFamily="34" charset="0"/>
              </a:defRPr>
            </a:lvl8pPr>
            <a:lvl9pPr marL="3886200" indent="-228600" algn="ctr" eaLnBrk="0" fontAlgn="base" hangingPunct="0">
              <a:spcBef>
                <a:spcPct val="0"/>
              </a:spcBef>
              <a:spcAft>
                <a:spcPct val="0"/>
              </a:spcAft>
              <a:defRPr>
                <a:solidFill>
                  <a:schemeClr val="tx1"/>
                </a:solidFill>
                <a:latin typeface="Verdana" pitchFamily="34" charset="0"/>
              </a:defRPr>
            </a:lvl9pPr>
          </a:lstStyle>
          <a:p>
            <a:pPr>
              <a:spcBef>
                <a:spcPct val="50000"/>
              </a:spcBef>
            </a:pPr>
            <a:r>
              <a:rPr lang="en-US" b="1" dirty="0" err="1" smtClean="0">
                <a:solidFill>
                  <a:srgbClr val="0000FF"/>
                </a:solidFill>
                <a:latin typeface=".VnTime" pitchFamily="34" charset="0"/>
              </a:rPr>
              <a:t>Tr</a:t>
            </a:r>
            <a:r>
              <a:rPr lang="vi-VN" b="1" dirty="0" smtClean="0">
                <a:solidFill>
                  <a:srgbClr val="0000FF"/>
                </a:solidFill>
                <a:latin typeface=".VnTime" pitchFamily="34" charset="0"/>
              </a:rPr>
              <a:t>ọng lực</a:t>
            </a:r>
            <a:endParaRPr lang="en-US" b="1" dirty="0">
              <a:solidFill>
                <a:srgbClr val="0000FF"/>
              </a:solidFill>
              <a:latin typeface=".VnTime" pitchFamily="34" charset="0"/>
            </a:endParaRPr>
          </a:p>
        </p:txBody>
      </p:sp>
    </p:spTree>
  </p:cSld>
  <p:clrMapOvr>
    <a:masterClrMapping/>
  </p:clrMapOvr>
  <p:transition spd="med">
    <p:checker/>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44071">
                                            <p:txEl>
                                              <p:pRg st="0" end="0"/>
                                            </p:txEl>
                                          </p:spTgt>
                                        </p:tgtEl>
                                        <p:attrNameLst>
                                          <p:attrName>style.visibility</p:attrName>
                                        </p:attrNameLst>
                                      </p:cBhvr>
                                      <p:to>
                                        <p:strVal val="visible"/>
                                      </p:to>
                                    </p:set>
                                    <p:animEffect transition="in" filter="checkerboard(across)">
                                      <p:cBhvr>
                                        <p:cTn id="7" dur="500"/>
                                        <p:tgtEl>
                                          <p:spTgt spid="44071">
                                            <p:txEl>
                                              <p:pRg st="0" end="0"/>
                                            </p:txEl>
                                          </p:spTgt>
                                        </p:tgtEl>
                                      </p:cBhvr>
                                    </p:animEffect>
                                  </p:childTnLst>
                                </p:cTn>
                              </p:par>
                            </p:childTnLst>
                          </p:cTn>
                        </p:par>
                        <p:par>
                          <p:cTn id="8" fill="hold" nodeType="afterGroup">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44072"/>
                                        </p:tgtEl>
                                        <p:attrNameLst>
                                          <p:attrName>style.visibility</p:attrName>
                                        </p:attrNameLst>
                                      </p:cBhvr>
                                      <p:to>
                                        <p:strVal val="visible"/>
                                      </p:to>
                                    </p:set>
                                    <p:anim calcmode="lin" valueType="num">
                                      <p:cBhvr additive="base">
                                        <p:cTn id="11" dur="500" fill="hold"/>
                                        <p:tgtEl>
                                          <p:spTgt spid="44072"/>
                                        </p:tgtEl>
                                        <p:attrNameLst>
                                          <p:attrName>ppt_x</p:attrName>
                                        </p:attrNameLst>
                                      </p:cBhvr>
                                      <p:tavLst>
                                        <p:tav tm="0">
                                          <p:val>
                                            <p:strVal val="#ppt_x"/>
                                          </p:val>
                                        </p:tav>
                                        <p:tav tm="100000">
                                          <p:val>
                                            <p:strVal val="#ppt_x"/>
                                          </p:val>
                                        </p:tav>
                                      </p:tavLst>
                                    </p:anim>
                                    <p:anim calcmode="lin" valueType="num">
                                      <p:cBhvr additive="base">
                                        <p:cTn id="12" dur="500" fill="hold"/>
                                        <p:tgtEl>
                                          <p:spTgt spid="44072"/>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16" presetClass="entr" presetSubtype="26"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barn(inHorizontal)">
                                      <p:cBhvr>
                                        <p:cTn id="17" dur="2000"/>
                                        <p:tgtEl>
                                          <p:spTgt spid="14"/>
                                        </p:tgtEl>
                                      </p:cBhvr>
                                    </p:animEffect>
                                  </p:childTnLst>
                                </p:cTn>
                              </p:par>
                            </p:childTnLst>
                          </p:cTn>
                        </p:par>
                        <p:par>
                          <p:cTn id="18" fill="hold">
                            <p:stCondLst>
                              <p:cond delay="2000"/>
                            </p:stCondLst>
                            <p:childTnLst>
                              <p:par>
                                <p:cTn id="19" presetID="22" presetClass="entr" presetSubtype="4" fill="hold" nodeType="afterEffect">
                                  <p:stCondLst>
                                    <p:cond delay="0"/>
                                  </p:stCondLst>
                                  <p:childTnLst>
                                    <p:set>
                                      <p:cBhvr>
                                        <p:cTn id="20" dur="1" fill="hold">
                                          <p:stCondLst>
                                            <p:cond delay="0"/>
                                          </p:stCondLst>
                                        </p:cTn>
                                        <p:tgtEl>
                                          <p:spTgt spid="15">
                                            <p:txEl>
                                              <p:pRg st="0" end="0"/>
                                            </p:txEl>
                                          </p:spTgt>
                                        </p:tgtEl>
                                        <p:attrNameLst>
                                          <p:attrName>style.visibility</p:attrName>
                                        </p:attrNameLst>
                                      </p:cBhvr>
                                      <p:to>
                                        <p:strVal val="visible"/>
                                      </p:to>
                                    </p:set>
                                    <p:animEffect transition="in" filter="wipe(down)">
                                      <p:cBhvr>
                                        <p:cTn id="21" dur="500"/>
                                        <p:tgtEl>
                                          <p:spTgt spid="1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72" grpId="0"/>
      <p:bldP spid="14" grpId="0"/>
    </p:bldLst>
  </p:timing>
</p:sld>
</file>

<file path=ppt/slides/slide15.xml><?xml version="1.0" encoding="utf-8"?>
<p:sld xmlns:a="http://schemas.openxmlformats.org/drawingml/2006/main" xmlns:r="http://schemas.openxmlformats.org/officeDocument/2006/relationships" xmlns:p="http://schemas.openxmlformats.org/presentationml/2006/main" showMasterSp="0" showMasterPhAnim="0">
  <p:cSld>
    <p:bg>
      <p:bgPr>
        <a:blipFill dpi="0" rotWithShape="0">
          <a:blip r:embed="rId4"/>
          <a:srcRect/>
          <a:tile tx="0" ty="0" sx="100000" sy="100000" flip="none" algn="tl"/>
        </a:blipFill>
        <a:effectLst/>
      </p:bgPr>
    </p:bg>
    <p:spTree>
      <p:nvGrpSpPr>
        <p:cNvPr id="1" name=""/>
        <p:cNvGrpSpPr/>
        <p:nvPr/>
      </p:nvGrpSpPr>
      <p:grpSpPr>
        <a:xfrm>
          <a:off x="0" y="0"/>
          <a:ext cx="0" cy="0"/>
          <a:chOff x="0" y="0"/>
          <a:chExt cx="0" cy="0"/>
        </a:xfrm>
      </p:grpSpPr>
      <p:sp>
        <p:nvSpPr>
          <p:cNvPr id="32775" name="Text Box 7"/>
          <p:cNvSpPr txBox="1">
            <a:spLocks noChangeArrowheads="1"/>
          </p:cNvSpPr>
          <p:nvPr/>
        </p:nvSpPr>
        <p:spPr bwMode="auto">
          <a:xfrm>
            <a:off x="228600" y="228600"/>
            <a:ext cx="678180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vi-VN" sz="3200" b="1" dirty="0">
                <a:solidFill>
                  <a:srgbClr val="FFFF00"/>
                </a:solidFill>
              </a:rPr>
              <a:t>2. Đặc điểm của lực đàn hồi.</a:t>
            </a:r>
            <a:endParaRPr lang="vi-VN" sz="3200" dirty="0">
              <a:solidFill>
                <a:srgbClr val="FFFF00"/>
              </a:solidFill>
            </a:endParaRPr>
          </a:p>
        </p:txBody>
      </p:sp>
      <p:sp>
        <p:nvSpPr>
          <p:cNvPr id="32777" name="Text Box 9"/>
          <p:cNvSpPr txBox="1">
            <a:spLocks noChangeArrowheads="1"/>
          </p:cNvSpPr>
          <p:nvPr/>
        </p:nvSpPr>
        <p:spPr bwMode="auto">
          <a:xfrm>
            <a:off x="0" y="1258669"/>
            <a:ext cx="914400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vi-VN" sz="3600" b="1" dirty="0">
                <a:solidFill>
                  <a:srgbClr val="FF3399"/>
                </a:solidFill>
                <a:latin typeface="Times New Roman" pitchFamily="18" charset="0"/>
                <a:cs typeface="Times New Roman" pitchFamily="18" charset="0"/>
              </a:rPr>
              <a:t>C4: Chọn câu đúng trong các câu </a:t>
            </a:r>
            <a:r>
              <a:rPr lang="vi-VN" sz="3600" b="1" dirty="0" smtClean="0">
                <a:solidFill>
                  <a:srgbClr val="FF3399"/>
                </a:solidFill>
                <a:latin typeface="Times New Roman" pitchFamily="18" charset="0"/>
                <a:cs typeface="Times New Roman" pitchFamily="18" charset="0"/>
              </a:rPr>
              <a:t>sau:</a:t>
            </a:r>
            <a:endParaRPr lang="vi-VN" sz="3600" b="1" dirty="0">
              <a:solidFill>
                <a:srgbClr val="FF3399"/>
              </a:solidFill>
              <a:latin typeface="Times New Roman" pitchFamily="18" charset="0"/>
              <a:cs typeface="Times New Roman" pitchFamily="18" charset="0"/>
            </a:endParaRPr>
          </a:p>
        </p:txBody>
      </p:sp>
      <p:sp>
        <p:nvSpPr>
          <p:cNvPr id="32779" name="Text Box 11"/>
          <p:cNvSpPr txBox="1">
            <a:spLocks noChangeArrowheads="1"/>
          </p:cNvSpPr>
          <p:nvPr/>
        </p:nvSpPr>
        <p:spPr bwMode="auto">
          <a:xfrm>
            <a:off x="1003299" y="2133600"/>
            <a:ext cx="8226425" cy="13038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eaLnBrk="1" hangingPunct="1">
              <a:lnSpc>
                <a:spcPct val="150000"/>
              </a:lnSpc>
              <a:spcBef>
                <a:spcPct val="20000"/>
              </a:spcBef>
              <a:buClr>
                <a:schemeClr val="hlink"/>
              </a:buClr>
              <a:buSzPct val="60000"/>
              <a:defRPr/>
            </a:pPr>
            <a:r>
              <a:rPr lang="vi-VN" sz="2800" b="1" dirty="0" smtClean="0"/>
              <a:t>Lực </a:t>
            </a:r>
            <a:r>
              <a:rPr lang="vi-VN" sz="2800" b="1" dirty="0"/>
              <a:t>đàn hồi không phụ thuộc vào độ biến dạng.</a:t>
            </a:r>
            <a:endParaRPr lang="en-US" sz="2800" dirty="0">
              <a:latin typeface=".VnTime" pitchFamily="34" charset="0"/>
            </a:endParaRPr>
          </a:p>
        </p:txBody>
      </p:sp>
      <p:sp>
        <p:nvSpPr>
          <p:cNvPr id="32781" name="Text Box 13"/>
          <p:cNvSpPr txBox="1">
            <a:spLocks noChangeArrowheads="1"/>
          </p:cNvSpPr>
          <p:nvPr/>
        </p:nvSpPr>
        <p:spPr bwMode="auto">
          <a:xfrm>
            <a:off x="838200" y="3721100"/>
            <a:ext cx="83058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vi-VN" sz="2800" b="1" dirty="0"/>
              <a:t> Độ biến dạng tăng thì lực đàn hồi giảm.</a:t>
            </a:r>
            <a:endParaRPr lang="vi-VN" sz="2800" dirty="0"/>
          </a:p>
        </p:txBody>
      </p:sp>
      <p:sp>
        <p:nvSpPr>
          <p:cNvPr id="32782" name="Text Box 14"/>
          <p:cNvSpPr txBox="1">
            <a:spLocks noChangeArrowheads="1"/>
          </p:cNvSpPr>
          <p:nvPr/>
        </p:nvSpPr>
        <p:spPr bwMode="auto">
          <a:xfrm>
            <a:off x="890588" y="4940300"/>
            <a:ext cx="81534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defPPr>
              <a:defRPr lang="en-US"/>
            </a:defPPr>
            <a:lvl1pPr>
              <a:defRPr sz="2800" b="1"/>
            </a:lvl1pPr>
          </a:lstStyle>
          <a:p>
            <a:r>
              <a:rPr lang="vi-VN" dirty="0"/>
              <a:t> Độ biến dạng tăng thì lực đàn hồi tăng.</a:t>
            </a:r>
          </a:p>
        </p:txBody>
      </p:sp>
      <p:pic>
        <p:nvPicPr>
          <p:cNvPr id="32784" name="Picture 16" descr="A"/>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81000" y="2349500"/>
            <a:ext cx="622300" cy="62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785" name="Picture 17" descr="B"/>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76238" y="3644900"/>
            <a:ext cx="622300" cy="62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786" name="Picture 18" descr="C"/>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61950" y="4864100"/>
            <a:ext cx="622300" cy="62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787" name="Picture 19" descr="baybay"/>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9448800" y="5943600"/>
            <a:ext cx="3276600" cy="67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788" name="Picture 20" descr="ban thu lan nua"/>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3886200" y="7010400"/>
            <a:ext cx="4648200" cy="709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789" name="Picture 21" descr="chuc mung ban"/>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9372600" y="4343400"/>
            <a:ext cx="375285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pull dir="ld"/>
    <p:sndAc>
      <p:stSnd>
        <p:snd r:embed="rId2" name="suction.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5" presetClass="entr" presetSubtype="0" fill="hold" nodeType="afterEffect">
                                  <p:stCondLst>
                                    <p:cond delay="0"/>
                                  </p:stCondLst>
                                  <p:childTnLst>
                                    <p:set>
                                      <p:cBhvr>
                                        <p:cTn id="6" dur="1" fill="hold">
                                          <p:stCondLst>
                                            <p:cond delay="0"/>
                                          </p:stCondLst>
                                        </p:cTn>
                                        <p:tgtEl>
                                          <p:spTgt spid="32775">
                                            <p:txEl>
                                              <p:pRg st="0" end="0"/>
                                            </p:txEl>
                                          </p:spTgt>
                                        </p:tgtEl>
                                        <p:attrNameLst>
                                          <p:attrName>style.visibility</p:attrName>
                                        </p:attrNameLst>
                                      </p:cBhvr>
                                      <p:to>
                                        <p:strVal val="visible"/>
                                      </p:to>
                                    </p:set>
                                    <p:anim calcmode="lin" valueType="num">
                                      <p:cBhvr>
                                        <p:cTn id="7" dur="500" decel="50000" fill="hold">
                                          <p:stCondLst>
                                            <p:cond delay="0"/>
                                          </p:stCondLst>
                                        </p:cTn>
                                        <p:tgtEl>
                                          <p:spTgt spid="32775">
                                            <p:txEl>
                                              <p:pRg st="0" end="0"/>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32775">
                                            <p:txEl>
                                              <p:pRg st="0" end="0"/>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32775">
                                            <p:txEl>
                                              <p:pRg st="0" end="0"/>
                                            </p:txEl>
                                          </p:spTgt>
                                        </p:tgtEl>
                                        <p:attrNameLst>
                                          <p:attrName>ppt_w</p:attrName>
                                        </p:attrNameLst>
                                      </p:cBhvr>
                                      <p:tavLst>
                                        <p:tav tm="0">
                                          <p:val>
                                            <p:strVal val="#ppt_w*.05"/>
                                          </p:val>
                                        </p:tav>
                                        <p:tav tm="100000">
                                          <p:val>
                                            <p:strVal val="#ppt_w"/>
                                          </p:val>
                                        </p:tav>
                                      </p:tavLst>
                                    </p:anim>
                                    <p:anim calcmode="lin" valueType="num">
                                      <p:cBhvr>
                                        <p:cTn id="10" dur="1000" fill="hold"/>
                                        <p:tgtEl>
                                          <p:spTgt spid="32775">
                                            <p:txEl>
                                              <p:pRg st="0" end="0"/>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32775">
                                            <p:txEl>
                                              <p:pRg st="0" end="0"/>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32775">
                                            <p:txEl>
                                              <p:pRg st="0" end="0"/>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32775">
                                            <p:txEl>
                                              <p:pRg st="0" end="0"/>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32775">
                                            <p:txEl>
                                              <p:pRg st="0" end="0"/>
                                            </p:txEl>
                                          </p:spTgt>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51" presetClass="entr" presetSubtype="0" fill="hold" nodeType="clickEffect">
                                  <p:stCondLst>
                                    <p:cond delay="0"/>
                                  </p:stCondLst>
                                  <p:childTnLst>
                                    <p:set>
                                      <p:cBhvr>
                                        <p:cTn id="18" dur="1" fill="hold">
                                          <p:stCondLst>
                                            <p:cond delay="0"/>
                                          </p:stCondLst>
                                        </p:cTn>
                                        <p:tgtEl>
                                          <p:spTgt spid="32777">
                                            <p:txEl>
                                              <p:pRg st="0" end="0"/>
                                            </p:txEl>
                                          </p:spTgt>
                                        </p:tgtEl>
                                        <p:attrNameLst>
                                          <p:attrName>style.visibility</p:attrName>
                                        </p:attrNameLst>
                                      </p:cBhvr>
                                      <p:to>
                                        <p:strVal val="visible"/>
                                      </p:to>
                                    </p:set>
                                    <p:animEffect transition="in" filter="fade">
                                      <p:cBhvr>
                                        <p:cTn id="19" dur="770" decel="100000"/>
                                        <p:tgtEl>
                                          <p:spTgt spid="32777">
                                            <p:txEl>
                                              <p:pRg st="0" end="0"/>
                                            </p:txEl>
                                          </p:spTgt>
                                        </p:tgtEl>
                                      </p:cBhvr>
                                    </p:animEffect>
                                    <p:animScale>
                                      <p:cBhvr>
                                        <p:cTn id="20" dur="770" decel="100000"/>
                                        <p:tgtEl>
                                          <p:spTgt spid="32777">
                                            <p:txEl>
                                              <p:pRg st="0" end="0"/>
                                            </p:txEl>
                                          </p:spTgt>
                                        </p:tgtEl>
                                      </p:cBhvr>
                                      <p:from x="10000" y="10000"/>
                                      <p:to x="200000" y="450000"/>
                                    </p:animScale>
                                    <p:animScale>
                                      <p:cBhvr>
                                        <p:cTn id="21" dur="1230" accel="100000" fill="hold">
                                          <p:stCondLst>
                                            <p:cond delay="770"/>
                                          </p:stCondLst>
                                        </p:cTn>
                                        <p:tgtEl>
                                          <p:spTgt spid="32777">
                                            <p:txEl>
                                              <p:pRg st="0" end="0"/>
                                            </p:txEl>
                                          </p:spTgt>
                                        </p:tgtEl>
                                      </p:cBhvr>
                                      <p:from x="200000" y="450000"/>
                                      <p:to x="100000" y="100000"/>
                                    </p:animScale>
                                    <p:set>
                                      <p:cBhvr>
                                        <p:cTn id="22" dur="770" fill="hold"/>
                                        <p:tgtEl>
                                          <p:spTgt spid="32777">
                                            <p:txEl>
                                              <p:pRg st="0" end="0"/>
                                            </p:txEl>
                                          </p:spTgt>
                                        </p:tgtEl>
                                        <p:attrNameLst>
                                          <p:attrName>ppt_x</p:attrName>
                                        </p:attrNameLst>
                                      </p:cBhvr>
                                      <p:to>
                                        <p:strVal val="(0.5)"/>
                                      </p:to>
                                    </p:set>
                                    <p:anim from="(0.5)" to="(#ppt_x)" calcmode="lin" valueType="num">
                                      <p:cBhvr>
                                        <p:cTn id="23" dur="1230" accel="100000" fill="hold">
                                          <p:stCondLst>
                                            <p:cond delay="770"/>
                                          </p:stCondLst>
                                        </p:cTn>
                                        <p:tgtEl>
                                          <p:spTgt spid="32777">
                                            <p:txEl>
                                              <p:pRg st="0" end="0"/>
                                            </p:txEl>
                                          </p:spTgt>
                                        </p:tgtEl>
                                        <p:attrNameLst>
                                          <p:attrName>ppt_x</p:attrName>
                                        </p:attrNameLst>
                                      </p:cBhvr>
                                    </p:anim>
                                    <p:set>
                                      <p:cBhvr>
                                        <p:cTn id="24" dur="770" fill="hold"/>
                                        <p:tgtEl>
                                          <p:spTgt spid="32777">
                                            <p:txEl>
                                              <p:pRg st="0" end="0"/>
                                            </p:txEl>
                                          </p:spTgt>
                                        </p:tgtEl>
                                        <p:attrNameLst>
                                          <p:attrName>ppt_y</p:attrName>
                                        </p:attrNameLst>
                                      </p:cBhvr>
                                      <p:to>
                                        <p:strVal val="(#ppt_y+0.4)"/>
                                      </p:to>
                                    </p:set>
                                    <p:anim from="(#ppt_y+0.4)" to="(#ppt_y)" calcmode="lin" valueType="num">
                                      <p:cBhvr>
                                        <p:cTn id="25" dur="1230" accel="100000" fill="hold">
                                          <p:stCondLst>
                                            <p:cond delay="770"/>
                                          </p:stCondLst>
                                        </p:cTn>
                                        <p:tgtEl>
                                          <p:spTgt spid="32777">
                                            <p:txEl>
                                              <p:pRg st="0" end="0"/>
                                            </p:txEl>
                                          </p:spTgt>
                                        </p:tgtEl>
                                        <p:attrNameLst>
                                          <p:attrName>ppt_y</p:attrName>
                                        </p:attrNameLst>
                                      </p:cBhvr>
                                    </p:anim>
                                  </p:childTnLst>
                                </p:cTn>
                              </p:par>
                            </p:childTnLst>
                          </p:cTn>
                        </p:par>
                        <p:par>
                          <p:cTn id="26" fill="hold" nodeType="afterGroup">
                            <p:stCondLst>
                              <p:cond delay="2000"/>
                            </p:stCondLst>
                            <p:childTnLst>
                              <p:par>
                                <p:cTn id="27" presetID="31" presetClass="entr" presetSubtype="0" fill="hold" nodeType="afterEffect">
                                  <p:stCondLst>
                                    <p:cond delay="0"/>
                                  </p:stCondLst>
                                  <p:iterate type="lt">
                                    <p:tmPct val="5000"/>
                                  </p:iterate>
                                  <p:childTnLst>
                                    <p:set>
                                      <p:cBhvr>
                                        <p:cTn id="28" dur="1" fill="hold">
                                          <p:stCondLst>
                                            <p:cond delay="0"/>
                                          </p:stCondLst>
                                        </p:cTn>
                                        <p:tgtEl>
                                          <p:spTgt spid="32784"/>
                                        </p:tgtEl>
                                        <p:attrNameLst>
                                          <p:attrName>style.visibility</p:attrName>
                                        </p:attrNameLst>
                                      </p:cBhvr>
                                      <p:to>
                                        <p:strVal val="visible"/>
                                      </p:to>
                                    </p:set>
                                    <p:anim calcmode="lin" valueType="num">
                                      <p:cBhvr>
                                        <p:cTn id="29" dur="500" fill="hold"/>
                                        <p:tgtEl>
                                          <p:spTgt spid="32784"/>
                                        </p:tgtEl>
                                        <p:attrNameLst>
                                          <p:attrName>ppt_w</p:attrName>
                                        </p:attrNameLst>
                                      </p:cBhvr>
                                      <p:tavLst>
                                        <p:tav tm="0">
                                          <p:val>
                                            <p:fltVal val="0"/>
                                          </p:val>
                                        </p:tav>
                                        <p:tav tm="100000">
                                          <p:val>
                                            <p:strVal val="#ppt_w"/>
                                          </p:val>
                                        </p:tav>
                                      </p:tavLst>
                                    </p:anim>
                                    <p:anim calcmode="lin" valueType="num">
                                      <p:cBhvr>
                                        <p:cTn id="30" dur="500" fill="hold"/>
                                        <p:tgtEl>
                                          <p:spTgt spid="32784"/>
                                        </p:tgtEl>
                                        <p:attrNameLst>
                                          <p:attrName>ppt_h</p:attrName>
                                        </p:attrNameLst>
                                      </p:cBhvr>
                                      <p:tavLst>
                                        <p:tav tm="0">
                                          <p:val>
                                            <p:fltVal val="0"/>
                                          </p:val>
                                        </p:tav>
                                        <p:tav tm="100000">
                                          <p:val>
                                            <p:strVal val="#ppt_h"/>
                                          </p:val>
                                        </p:tav>
                                      </p:tavLst>
                                    </p:anim>
                                    <p:anim calcmode="lin" valueType="num">
                                      <p:cBhvr>
                                        <p:cTn id="31" dur="500" fill="hold"/>
                                        <p:tgtEl>
                                          <p:spTgt spid="32784"/>
                                        </p:tgtEl>
                                        <p:attrNameLst>
                                          <p:attrName>style.rotation</p:attrName>
                                        </p:attrNameLst>
                                      </p:cBhvr>
                                      <p:tavLst>
                                        <p:tav tm="0">
                                          <p:val>
                                            <p:fltVal val="90"/>
                                          </p:val>
                                        </p:tav>
                                        <p:tav tm="100000">
                                          <p:val>
                                            <p:fltVal val="0"/>
                                          </p:val>
                                        </p:tav>
                                      </p:tavLst>
                                    </p:anim>
                                    <p:animEffect transition="in" filter="fade">
                                      <p:cBhvr>
                                        <p:cTn id="32" dur="500"/>
                                        <p:tgtEl>
                                          <p:spTgt spid="32784"/>
                                        </p:tgtEl>
                                      </p:cBhvr>
                                    </p:animEffect>
                                  </p:childTnLst>
                                </p:cTn>
                              </p:par>
                            </p:childTnLst>
                          </p:cTn>
                        </p:par>
                        <p:par>
                          <p:cTn id="33" fill="hold" nodeType="afterGroup">
                            <p:stCondLst>
                              <p:cond delay="2500"/>
                            </p:stCondLst>
                            <p:childTnLst>
                              <p:par>
                                <p:cTn id="34" presetID="31" presetClass="entr" presetSubtype="0" fill="hold" grpId="0" nodeType="afterEffect">
                                  <p:stCondLst>
                                    <p:cond delay="0"/>
                                  </p:stCondLst>
                                  <p:iterate type="lt">
                                    <p:tmPct val="5000"/>
                                  </p:iterate>
                                  <p:childTnLst>
                                    <p:set>
                                      <p:cBhvr>
                                        <p:cTn id="35" dur="1" fill="hold">
                                          <p:stCondLst>
                                            <p:cond delay="0"/>
                                          </p:stCondLst>
                                        </p:cTn>
                                        <p:tgtEl>
                                          <p:spTgt spid="32779"/>
                                        </p:tgtEl>
                                        <p:attrNameLst>
                                          <p:attrName>style.visibility</p:attrName>
                                        </p:attrNameLst>
                                      </p:cBhvr>
                                      <p:to>
                                        <p:strVal val="visible"/>
                                      </p:to>
                                    </p:set>
                                    <p:anim calcmode="lin" valueType="num">
                                      <p:cBhvr>
                                        <p:cTn id="36" dur="500" fill="hold"/>
                                        <p:tgtEl>
                                          <p:spTgt spid="32779"/>
                                        </p:tgtEl>
                                        <p:attrNameLst>
                                          <p:attrName>ppt_w</p:attrName>
                                        </p:attrNameLst>
                                      </p:cBhvr>
                                      <p:tavLst>
                                        <p:tav tm="0">
                                          <p:val>
                                            <p:fltVal val="0"/>
                                          </p:val>
                                        </p:tav>
                                        <p:tav tm="100000">
                                          <p:val>
                                            <p:strVal val="#ppt_w"/>
                                          </p:val>
                                        </p:tav>
                                      </p:tavLst>
                                    </p:anim>
                                    <p:anim calcmode="lin" valueType="num">
                                      <p:cBhvr>
                                        <p:cTn id="37" dur="500" fill="hold"/>
                                        <p:tgtEl>
                                          <p:spTgt spid="32779"/>
                                        </p:tgtEl>
                                        <p:attrNameLst>
                                          <p:attrName>ppt_h</p:attrName>
                                        </p:attrNameLst>
                                      </p:cBhvr>
                                      <p:tavLst>
                                        <p:tav tm="0">
                                          <p:val>
                                            <p:fltVal val="0"/>
                                          </p:val>
                                        </p:tav>
                                        <p:tav tm="100000">
                                          <p:val>
                                            <p:strVal val="#ppt_h"/>
                                          </p:val>
                                        </p:tav>
                                      </p:tavLst>
                                    </p:anim>
                                    <p:anim calcmode="lin" valueType="num">
                                      <p:cBhvr>
                                        <p:cTn id="38" dur="500" fill="hold"/>
                                        <p:tgtEl>
                                          <p:spTgt spid="32779"/>
                                        </p:tgtEl>
                                        <p:attrNameLst>
                                          <p:attrName>style.rotation</p:attrName>
                                        </p:attrNameLst>
                                      </p:cBhvr>
                                      <p:tavLst>
                                        <p:tav tm="0">
                                          <p:val>
                                            <p:fltVal val="90"/>
                                          </p:val>
                                        </p:tav>
                                        <p:tav tm="100000">
                                          <p:val>
                                            <p:fltVal val="0"/>
                                          </p:val>
                                        </p:tav>
                                      </p:tavLst>
                                    </p:anim>
                                    <p:animEffect transition="in" filter="fade">
                                      <p:cBhvr>
                                        <p:cTn id="39" dur="500"/>
                                        <p:tgtEl>
                                          <p:spTgt spid="32779"/>
                                        </p:tgtEl>
                                      </p:cBhvr>
                                    </p:animEffect>
                                  </p:childTnLst>
                                </p:cTn>
                              </p:par>
                            </p:childTnLst>
                          </p:cTn>
                        </p:par>
                        <p:par>
                          <p:cTn id="40" fill="hold" nodeType="afterGroup">
                            <p:stCondLst>
                              <p:cond delay="3875"/>
                            </p:stCondLst>
                            <p:childTnLst>
                              <p:par>
                                <p:cTn id="41" presetID="25" presetClass="entr" presetSubtype="0" fill="hold" nodeType="afterEffect">
                                  <p:stCondLst>
                                    <p:cond delay="0"/>
                                  </p:stCondLst>
                                  <p:childTnLst>
                                    <p:set>
                                      <p:cBhvr>
                                        <p:cTn id="42" dur="1" fill="hold">
                                          <p:stCondLst>
                                            <p:cond delay="0"/>
                                          </p:stCondLst>
                                        </p:cTn>
                                        <p:tgtEl>
                                          <p:spTgt spid="32785"/>
                                        </p:tgtEl>
                                        <p:attrNameLst>
                                          <p:attrName>style.visibility</p:attrName>
                                        </p:attrNameLst>
                                      </p:cBhvr>
                                      <p:to>
                                        <p:strVal val="visible"/>
                                      </p:to>
                                    </p:set>
                                    <p:anim calcmode="lin" valueType="num">
                                      <p:cBhvr>
                                        <p:cTn id="43" dur="500" decel="50000" fill="hold">
                                          <p:stCondLst>
                                            <p:cond delay="0"/>
                                          </p:stCondLst>
                                        </p:cTn>
                                        <p:tgtEl>
                                          <p:spTgt spid="32785"/>
                                        </p:tgtEl>
                                        <p:attrNameLst>
                                          <p:attrName>style.rotation</p:attrName>
                                        </p:attrNameLst>
                                      </p:cBhvr>
                                      <p:tavLst>
                                        <p:tav tm="0">
                                          <p:val>
                                            <p:fltVal val="-90"/>
                                          </p:val>
                                        </p:tav>
                                        <p:tav tm="100000">
                                          <p:val>
                                            <p:fltVal val="0"/>
                                          </p:val>
                                        </p:tav>
                                      </p:tavLst>
                                    </p:anim>
                                    <p:anim calcmode="lin" valueType="num">
                                      <p:cBhvr>
                                        <p:cTn id="44" dur="500" decel="50000" fill="hold">
                                          <p:stCondLst>
                                            <p:cond delay="0"/>
                                          </p:stCondLst>
                                        </p:cTn>
                                        <p:tgtEl>
                                          <p:spTgt spid="32785"/>
                                        </p:tgtEl>
                                        <p:attrNameLst>
                                          <p:attrName>ppt_w</p:attrName>
                                        </p:attrNameLst>
                                      </p:cBhvr>
                                      <p:tavLst>
                                        <p:tav tm="0">
                                          <p:val>
                                            <p:strVal val="#ppt_w"/>
                                          </p:val>
                                        </p:tav>
                                        <p:tav tm="100000">
                                          <p:val>
                                            <p:strVal val="#ppt_w*.05"/>
                                          </p:val>
                                        </p:tav>
                                      </p:tavLst>
                                    </p:anim>
                                    <p:anim calcmode="lin" valueType="num">
                                      <p:cBhvr>
                                        <p:cTn id="45" dur="500" accel="50000" fill="hold">
                                          <p:stCondLst>
                                            <p:cond delay="500"/>
                                          </p:stCondLst>
                                        </p:cTn>
                                        <p:tgtEl>
                                          <p:spTgt spid="32785"/>
                                        </p:tgtEl>
                                        <p:attrNameLst>
                                          <p:attrName>ppt_w</p:attrName>
                                        </p:attrNameLst>
                                      </p:cBhvr>
                                      <p:tavLst>
                                        <p:tav tm="0">
                                          <p:val>
                                            <p:strVal val="#ppt_w*.05"/>
                                          </p:val>
                                        </p:tav>
                                        <p:tav tm="100000">
                                          <p:val>
                                            <p:strVal val="#ppt_w"/>
                                          </p:val>
                                        </p:tav>
                                      </p:tavLst>
                                    </p:anim>
                                    <p:anim calcmode="lin" valueType="num">
                                      <p:cBhvr>
                                        <p:cTn id="46" dur="1000" fill="hold"/>
                                        <p:tgtEl>
                                          <p:spTgt spid="32785"/>
                                        </p:tgtEl>
                                        <p:attrNameLst>
                                          <p:attrName>ppt_h</p:attrName>
                                        </p:attrNameLst>
                                      </p:cBhvr>
                                      <p:tavLst>
                                        <p:tav tm="0">
                                          <p:val>
                                            <p:strVal val="#ppt_h"/>
                                          </p:val>
                                        </p:tav>
                                        <p:tav tm="100000">
                                          <p:val>
                                            <p:strVal val="#ppt_h"/>
                                          </p:val>
                                        </p:tav>
                                      </p:tavLst>
                                    </p:anim>
                                    <p:anim calcmode="lin" valueType="num">
                                      <p:cBhvr>
                                        <p:cTn id="47" dur="500" decel="50000" fill="hold">
                                          <p:stCondLst>
                                            <p:cond delay="0"/>
                                          </p:stCondLst>
                                        </p:cTn>
                                        <p:tgtEl>
                                          <p:spTgt spid="32785"/>
                                        </p:tgtEl>
                                        <p:attrNameLst>
                                          <p:attrName>ppt_x</p:attrName>
                                        </p:attrNameLst>
                                      </p:cBhvr>
                                      <p:tavLst>
                                        <p:tav tm="0">
                                          <p:val>
                                            <p:strVal val="#ppt_x+.4"/>
                                          </p:val>
                                        </p:tav>
                                        <p:tav tm="100000">
                                          <p:val>
                                            <p:strVal val="#ppt_x"/>
                                          </p:val>
                                        </p:tav>
                                      </p:tavLst>
                                    </p:anim>
                                    <p:anim calcmode="lin" valueType="num">
                                      <p:cBhvr>
                                        <p:cTn id="48" dur="500" decel="50000" fill="hold">
                                          <p:stCondLst>
                                            <p:cond delay="0"/>
                                          </p:stCondLst>
                                        </p:cTn>
                                        <p:tgtEl>
                                          <p:spTgt spid="32785"/>
                                        </p:tgtEl>
                                        <p:attrNameLst>
                                          <p:attrName>ppt_y</p:attrName>
                                        </p:attrNameLst>
                                      </p:cBhvr>
                                      <p:tavLst>
                                        <p:tav tm="0">
                                          <p:val>
                                            <p:strVal val="#ppt_y-.2"/>
                                          </p:val>
                                        </p:tav>
                                        <p:tav tm="100000">
                                          <p:val>
                                            <p:strVal val="#ppt_y+.1"/>
                                          </p:val>
                                        </p:tav>
                                      </p:tavLst>
                                    </p:anim>
                                    <p:anim calcmode="lin" valueType="num">
                                      <p:cBhvr>
                                        <p:cTn id="49" dur="500" accel="50000" fill="hold">
                                          <p:stCondLst>
                                            <p:cond delay="500"/>
                                          </p:stCondLst>
                                        </p:cTn>
                                        <p:tgtEl>
                                          <p:spTgt spid="32785"/>
                                        </p:tgtEl>
                                        <p:attrNameLst>
                                          <p:attrName>ppt_y</p:attrName>
                                        </p:attrNameLst>
                                      </p:cBhvr>
                                      <p:tavLst>
                                        <p:tav tm="0">
                                          <p:val>
                                            <p:strVal val="#ppt_y+.1"/>
                                          </p:val>
                                        </p:tav>
                                        <p:tav tm="100000">
                                          <p:val>
                                            <p:strVal val="#ppt_y"/>
                                          </p:val>
                                        </p:tav>
                                      </p:tavLst>
                                    </p:anim>
                                    <p:animEffect transition="in" filter="fade">
                                      <p:cBhvr>
                                        <p:cTn id="50" dur="1000" decel="50000">
                                          <p:stCondLst>
                                            <p:cond delay="0"/>
                                          </p:stCondLst>
                                        </p:cTn>
                                        <p:tgtEl>
                                          <p:spTgt spid="32785"/>
                                        </p:tgtEl>
                                      </p:cBhvr>
                                    </p:animEffect>
                                  </p:childTnLst>
                                </p:cTn>
                              </p:par>
                            </p:childTnLst>
                          </p:cTn>
                        </p:par>
                        <p:par>
                          <p:cTn id="51" fill="hold" nodeType="afterGroup">
                            <p:stCondLst>
                              <p:cond delay="4875"/>
                            </p:stCondLst>
                            <p:childTnLst>
                              <p:par>
                                <p:cTn id="52" presetID="25" presetClass="entr" presetSubtype="0" fill="hold" grpId="0" nodeType="afterEffect">
                                  <p:stCondLst>
                                    <p:cond delay="0"/>
                                  </p:stCondLst>
                                  <p:childTnLst>
                                    <p:set>
                                      <p:cBhvr>
                                        <p:cTn id="53" dur="1" fill="hold">
                                          <p:stCondLst>
                                            <p:cond delay="0"/>
                                          </p:stCondLst>
                                        </p:cTn>
                                        <p:tgtEl>
                                          <p:spTgt spid="32781"/>
                                        </p:tgtEl>
                                        <p:attrNameLst>
                                          <p:attrName>style.visibility</p:attrName>
                                        </p:attrNameLst>
                                      </p:cBhvr>
                                      <p:to>
                                        <p:strVal val="visible"/>
                                      </p:to>
                                    </p:set>
                                    <p:anim calcmode="lin" valueType="num">
                                      <p:cBhvr>
                                        <p:cTn id="54" dur="500" decel="50000" fill="hold">
                                          <p:stCondLst>
                                            <p:cond delay="0"/>
                                          </p:stCondLst>
                                        </p:cTn>
                                        <p:tgtEl>
                                          <p:spTgt spid="32781"/>
                                        </p:tgtEl>
                                        <p:attrNameLst>
                                          <p:attrName>style.rotation</p:attrName>
                                        </p:attrNameLst>
                                      </p:cBhvr>
                                      <p:tavLst>
                                        <p:tav tm="0">
                                          <p:val>
                                            <p:fltVal val="-90"/>
                                          </p:val>
                                        </p:tav>
                                        <p:tav tm="100000">
                                          <p:val>
                                            <p:fltVal val="0"/>
                                          </p:val>
                                        </p:tav>
                                      </p:tavLst>
                                    </p:anim>
                                    <p:anim calcmode="lin" valueType="num">
                                      <p:cBhvr>
                                        <p:cTn id="55" dur="500" decel="50000" fill="hold">
                                          <p:stCondLst>
                                            <p:cond delay="0"/>
                                          </p:stCondLst>
                                        </p:cTn>
                                        <p:tgtEl>
                                          <p:spTgt spid="32781"/>
                                        </p:tgtEl>
                                        <p:attrNameLst>
                                          <p:attrName>ppt_w</p:attrName>
                                        </p:attrNameLst>
                                      </p:cBhvr>
                                      <p:tavLst>
                                        <p:tav tm="0">
                                          <p:val>
                                            <p:strVal val="#ppt_w"/>
                                          </p:val>
                                        </p:tav>
                                        <p:tav tm="100000">
                                          <p:val>
                                            <p:strVal val="#ppt_w*.05"/>
                                          </p:val>
                                        </p:tav>
                                      </p:tavLst>
                                    </p:anim>
                                    <p:anim calcmode="lin" valueType="num">
                                      <p:cBhvr>
                                        <p:cTn id="56" dur="500" accel="50000" fill="hold">
                                          <p:stCondLst>
                                            <p:cond delay="500"/>
                                          </p:stCondLst>
                                        </p:cTn>
                                        <p:tgtEl>
                                          <p:spTgt spid="32781"/>
                                        </p:tgtEl>
                                        <p:attrNameLst>
                                          <p:attrName>ppt_w</p:attrName>
                                        </p:attrNameLst>
                                      </p:cBhvr>
                                      <p:tavLst>
                                        <p:tav tm="0">
                                          <p:val>
                                            <p:strVal val="#ppt_w*.05"/>
                                          </p:val>
                                        </p:tav>
                                        <p:tav tm="100000">
                                          <p:val>
                                            <p:strVal val="#ppt_w"/>
                                          </p:val>
                                        </p:tav>
                                      </p:tavLst>
                                    </p:anim>
                                    <p:anim calcmode="lin" valueType="num">
                                      <p:cBhvr>
                                        <p:cTn id="57" dur="1000" fill="hold"/>
                                        <p:tgtEl>
                                          <p:spTgt spid="32781"/>
                                        </p:tgtEl>
                                        <p:attrNameLst>
                                          <p:attrName>ppt_h</p:attrName>
                                        </p:attrNameLst>
                                      </p:cBhvr>
                                      <p:tavLst>
                                        <p:tav tm="0">
                                          <p:val>
                                            <p:strVal val="#ppt_h"/>
                                          </p:val>
                                        </p:tav>
                                        <p:tav tm="100000">
                                          <p:val>
                                            <p:strVal val="#ppt_h"/>
                                          </p:val>
                                        </p:tav>
                                      </p:tavLst>
                                    </p:anim>
                                    <p:anim calcmode="lin" valueType="num">
                                      <p:cBhvr>
                                        <p:cTn id="58" dur="500" decel="50000" fill="hold">
                                          <p:stCondLst>
                                            <p:cond delay="0"/>
                                          </p:stCondLst>
                                        </p:cTn>
                                        <p:tgtEl>
                                          <p:spTgt spid="32781"/>
                                        </p:tgtEl>
                                        <p:attrNameLst>
                                          <p:attrName>ppt_x</p:attrName>
                                        </p:attrNameLst>
                                      </p:cBhvr>
                                      <p:tavLst>
                                        <p:tav tm="0">
                                          <p:val>
                                            <p:strVal val="#ppt_x+.4"/>
                                          </p:val>
                                        </p:tav>
                                        <p:tav tm="100000">
                                          <p:val>
                                            <p:strVal val="#ppt_x"/>
                                          </p:val>
                                        </p:tav>
                                      </p:tavLst>
                                    </p:anim>
                                    <p:anim calcmode="lin" valueType="num">
                                      <p:cBhvr>
                                        <p:cTn id="59" dur="500" decel="50000" fill="hold">
                                          <p:stCondLst>
                                            <p:cond delay="0"/>
                                          </p:stCondLst>
                                        </p:cTn>
                                        <p:tgtEl>
                                          <p:spTgt spid="32781"/>
                                        </p:tgtEl>
                                        <p:attrNameLst>
                                          <p:attrName>ppt_y</p:attrName>
                                        </p:attrNameLst>
                                      </p:cBhvr>
                                      <p:tavLst>
                                        <p:tav tm="0">
                                          <p:val>
                                            <p:strVal val="#ppt_y-.2"/>
                                          </p:val>
                                        </p:tav>
                                        <p:tav tm="100000">
                                          <p:val>
                                            <p:strVal val="#ppt_y+.1"/>
                                          </p:val>
                                        </p:tav>
                                      </p:tavLst>
                                    </p:anim>
                                    <p:anim calcmode="lin" valueType="num">
                                      <p:cBhvr>
                                        <p:cTn id="60" dur="500" accel="50000" fill="hold">
                                          <p:stCondLst>
                                            <p:cond delay="500"/>
                                          </p:stCondLst>
                                        </p:cTn>
                                        <p:tgtEl>
                                          <p:spTgt spid="32781"/>
                                        </p:tgtEl>
                                        <p:attrNameLst>
                                          <p:attrName>ppt_y</p:attrName>
                                        </p:attrNameLst>
                                      </p:cBhvr>
                                      <p:tavLst>
                                        <p:tav tm="0">
                                          <p:val>
                                            <p:strVal val="#ppt_y+.1"/>
                                          </p:val>
                                        </p:tav>
                                        <p:tav tm="100000">
                                          <p:val>
                                            <p:strVal val="#ppt_y"/>
                                          </p:val>
                                        </p:tav>
                                      </p:tavLst>
                                    </p:anim>
                                    <p:animEffect transition="in" filter="fade">
                                      <p:cBhvr>
                                        <p:cTn id="61" dur="1000" decel="50000">
                                          <p:stCondLst>
                                            <p:cond delay="0"/>
                                          </p:stCondLst>
                                        </p:cTn>
                                        <p:tgtEl>
                                          <p:spTgt spid="32781"/>
                                        </p:tgtEl>
                                      </p:cBhvr>
                                    </p:animEffect>
                                  </p:childTnLst>
                                </p:cTn>
                              </p:par>
                            </p:childTnLst>
                          </p:cTn>
                        </p:par>
                        <p:par>
                          <p:cTn id="62" fill="hold" nodeType="afterGroup">
                            <p:stCondLst>
                              <p:cond delay="5875"/>
                            </p:stCondLst>
                            <p:childTnLst>
                              <p:par>
                                <p:cTn id="63" presetID="25" presetClass="entr" presetSubtype="0" fill="hold" nodeType="afterEffect">
                                  <p:stCondLst>
                                    <p:cond delay="0"/>
                                  </p:stCondLst>
                                  <p:childTnLst>
                                    <p:set>
                                      <p:cBhvr>
                                        <p:cTn id="64" dur="1" fill="hold">
                                          <p:stCondLst>
                                            <p:cond delay="0"/>
                                          </p:stCondLst>
                                        </p:cTn>
                                        <p:tgtEl>
                                          <p:spTgt spid="32786"/>
                                        </p:tgtEl>
                                        <p:attrNameLst>
                                          <p:attrName>style.visibility</p:attrName>
                                        </p:attrNameLst>
                                      </p:cBhvr>
                                      <p:to>
                                        <p:strVal val="visible"/>
                                      </p:to>
                                    </p:set>
                                    <p:anim calcmode="lin" valueType="num">
                                      <p:cBhvr>
                                        <p:cTn id="65" dur="500" decel="50000" fill="hold">
                                          <p:stCondLst>
                                            <p:cond delay="0"/>
                                          </p:stCondLst>
                                        </p:cTn>
                                        <p:tgtEl>
                                          <p:spTgt spid="32786"/>
                                        </p:tgtEl>
                                        <p:attrNameLst>
                                          <p:attrName>style.rotation</p:attrName>
                                        </p:attrNameLst>
                                      </p:cBhvr>
                                      <p:tavLst>
                                        <p:tav tm="0">
                                          <p:val>
                                            <p:fltVal val="-90"/>
                                          </p:val>
                                        </p:tav>
                                        <p:tav tm="100000">
                                          <p:val>
                                            <p:fltVal val="0"/>
                                          </p:val>
                                        </p:tav>
                                      </p:tavLst>
                                    </p:anim>
                                    <p:anim calcmode="lin" valueType="num">
                                      <p:cBhvr>
                                        <p:cTn id="66" dur="500" decel="50000" fill="hold">
                                          <p:stCondLst>
                                            <p:cond delay="0"/>
                                          </p:stCondLst>
                                        </p:cTn>
                                        <p:tgtEl>
                                          <p:spTgt spid="32786"/>
                                        </p:tgtEl>
                                        <p:attrNameLst>
                                          <p:attrName>ppt_w</p:attrName>
                                        </p:attrNameLst>
                                      </p:cBhvr>
                                      <p:tavLst>
                                        <p:tav tm="0">
                                          <p:val>
                                            <p:strVal val="#ppt_w"/>
                                          </p:val>
                                        </p:tav>
                                        <p:tav tm="100000">
                                          <p:val>
                                            <p:strVal val="#ppt_w*.05"/>
                                          </p:val>
                                        </p:tav>
                                      </p:tavLst>
                                    </p:anim>
                                    <p:anim calcmode="lin" valueType="num">
                                      <p:cBhvr>
                                        <p:cTn id="67" dur="500" accel="50000" fill="hold">
                                          <p:stCondLst>
                                            <p:cond delay="500"/>
                                          </p:stCondLst>
                                        </p:cTn>
                                        <p:tgtEl>
                                          <p:spTgt spid="32786"/>
                                        </p:tgtEl>
                                        <p:attrNameLst>
                                          <p:attrName>ppt_w</p:attrName>
                                        </p:attrNameLst>
                                      </p:cBhvr>
                                      <p:tavLst>
                                        <p:tav tm="0">
                                          <p:val>
                                            <p:strVal val="#ppt_w*.05"/>
                                          </p:val>
                                        </p:tav>
                                        <p:tav tm="100000">
                                          <p:val>
                                            <p:strVal val="#ppt_w"/>
                                          </p:val>
                                        </p:tav>
                                      </p:tavLst>
                                    </p:anim>
                                    <p:anim calcmode="lin" valueType="num">
                                      <p:cBhvr>
                                        <p:cTn id="68" dur="1000" fill="hold"/>
                                        <p:tgtEl>
                                          <p:spTgt spid="32786"/>
                                        </p:tgtEl>
                                        <p:attrNameLst>
                                          <p:attrName>ppt_h</p:attrName>
                                        </p:attrNameLst>
                                      </p:cBhvr>
                                      <p:tavLst>
                                        <p:tav tm="0">
                                          <p:val>
                                            <p:strVal val="#ppt_h"/>
                                          </p:val>
                                        </p:tav>
                                        <p:tav tm="100000">
                                          <p:val>
                                            <p:strVal val="#ppt_h"/>
                                          </p:val>
                                        </p:tav>
                                      </p:tavLst>
                                    </p:anim>
                                    <p:anim calcmode="lin" valueType="num">
                                      <p:cBhvr>
                                        <p:cTn id="69" dur="500" decel="50000" fill="hold">
                                          <p:stCondLst>
                                            <p:cond delay="0"/>
                                          </p:stCondLst>
                                        </p:cTn>
                                        <p:tgtEl>
                                          <p:spTgt spid="32786"/>
                                        </p:tgtEl>
                                        <p:attrNameLst>
                                          <p:attrName>ppt_x</p:attrName>
                                        </p:attrNameLst>
                                      </p:cBhvr>
                                      <p:tavLst>
                                        <p:tav tm="0">
                                          <p:val>
                                            <p:strVal val="#ppt_x+.4"/>
                                          </p:val>
                                        </p:tav>
                                        <p:tav tm="100000">
                                          <p:val>
                                            <p:strVal val="#ppt_x"/>
                                          </p:val>
                                        </p:tav>
                                      </p:tavLst>
                                    </p:anim>
                                    <p:anim calcmode="lin" valueType="num">
                                      <p:cBhvr>
                                        <p:cTn id="70" dur="500" decel="50000" fill="hold">
                                          <p:stCondLst>
                                            <p:cond delay="0"/>
                                          </p:stCondLst>
                                        </p:cTn>
                                        <p:tgtEl>
                                          <p:spTgt spid="32786"/>
                                        </p:tgtEl>
                                        <p:attrNameLst>
                                          <p:attrName>ppt_y</p:attrName>
                                        </p:attrNameLst>
                                      </p:cBhvr>
                                      <p:tavLst>
                                        <p:tav tm="0">
                                          <p:val>
                                            <p:strVal val="#ppt_y-.2"/>
                                          </p:val>
                                        </p:tav>
                                        <p:tav tm="100000">
                                          <p:val>
                                            <p:strVal val="#ppt_y+.1"/>
                                          </p:val>
                                        </p:tav>
                                      </p:tavLst>
                                    </p:anim>
                                    <p:anim calcmode="lin" valueType="num">
                                      <p:cBhvr>
                                        <p:cTn id="71" dur="500" accel="50000" fill="hold">
                                          <p:stCondLst>
                                            <p:cond delay="500"/>
                                          </p:stCondLst>
                                        </p:cTn>
                                        <p:tgtEl>
                                          <p:spTgt spid="32786"/>
                                        </p:tgtEl>
                                        <p:attrNameLst>
                                          <p:attrName>ppt_y</p:attrName>
                                        </p:attrNameLst>
                                      </p:cBhvr>
                                      <p:tavLst>
                                        <p:tav tm="0">
                                          <p:val>
                                            <p:strVal val="#ppt_y+.1"/>
                                          </p:val>
                                        </p:tav>
                                        <p:tav tm="100000">
                                          <p:val>
                                            <p:strVal val="#ppt_y"/>
                                          </p:val>
                                        </p:tav>
                                      </p:tavLst>
                                    </p:anim>
                                    <p:animEffect transition="in" filter="fade">
                                      <p:cBhvr>
                                        <p:cTn id="72" dur="1000" decel="50000">
                                          <p:stCondLst>
                                            <p:cond delay="0"/>
                                          </p:stCondLst>
                                        </p:cTn>
                                        <p:tgtEl>
                                          <p:spTgt spid="32786"/>
                                        </p:tgtEl>
                                      </p:cBhvr>
                                    </p:animEffect>
                                  </p:childTnLst>
                                </p:cTn>
                              </p:par>
                            </p:childTnLst>
                          </p:cTn>
                        </p:par>
                        <p:par>
                          <p:cTn id="73" fill="hold" nodeType="afterGroup">
                            <p:stCondLst>
                              <p:cond delay="6875"/>
                            </p:stCondLst>
                            <p:childTnLst>
                              <p:par>
                                <p:cTn id="74" presetID="25" presetClass="entr" presetSubtype="0" fill="hold" grpId="0" nodeType="afterEffect">
                                  <p:stCondLst>
                                    <p:cond delay="0"/>
                                  </p:stCondLst>
                                  <p:childTnLst>
                                    <p:set>
                                      <p:cBhvr>
                                        <p:cTn id="75" dur="1" fill="hold">
                                          <p:stCondLst>
                                            <p:cond delay="0"/>
                                          </p:stCondLst>
                                        </p:cTn>
                                        <p:tgtEl>
                                          <p:spTgt spid="32782"/>
                                        </p:tgtEl>
                                        <p:attrNameLst>
                                          <p:attrName>style.visibility</p:attrName>
                                        </p:attrNameLst>
                                      </p:cBhvr>
                                      <p:to>
                                        <p:strVal val="visible"/>
                                      </p:to>
                                    </p:set>
                                    <p:anim calcmode="lin" valueType="num">
                                      <p:cBhvr>
                                        <p:cTn id="76" dur="500" decel="50000" fill="hold">
                                          <p:stCondLst>
                                            <p:cond delay="0"/>
                                          </p:stCondLst>
                                        </p:cTn>
                                        <p:tgtEl>
                                          <p:spTgt spid="32782"/>
                                        </p:tgtEl>
                                        <p:attrNameLst>
                                          <p:attrName>style.rotation</p:attrName>
                                        </p:attrNameLst>
                                      </p:cBhvr>
                                      <p:tavLst>
                                        <p:tav tm="0">
                                          <p:val>
                                            <p:fltVal val="-90"/>
                                          </p:val>
                                        </p:tav>
                                        <p:tav tm="100000">
                                          <p:val>
                                            <p:fltVal val="0"/>
                                          </p:val>
                                        </p:tav>
                                      </p:tavLst>
                                    </p:anim>
                                    <p:anim calcmode="lin" valueType="num">
                                      <p:cBhvr>
                                        <p:cTn id="77" dur="500" decel="50000" fill="hold">
                                          <p:stCondLst>
                                            <p:cond delay="0"/>
                                          </p:stCondLst>
                                        </p:cTn>
                                        <p:tgtEl>
                                          <p:spTgt spid="32782"/>
                                        </p:tgtEl>
                                        <p:attrNameLst>
                                          <p:attrName>ppt_w</p:attrName>
                                        </p:attrNameLst>
                                      </p:cBhvr>
                                      <p:tavLst>
                                        <p:tav tm="0">
                                          <p:val>
                                            <p:strVal val="#ppt_w"/>
                                          </p:val>
                                        </p:tav>
                                        <p:tav tm="100000">
                                          <p:val>
                                            <p:strVal val="#ppt_w*.05"/>
                                          </p:val>
                                        </p:tav>
                                      </p:tavLst>
                                    </p:anim>
                                    <p:anim calcmode="lin" valueType="num">
                                      <p:cBhvr>
                                        <p:cTn id="78" dur="500" accel="50000" fill="hold">
                                          <p:stCondLst>
                                            <p:cond delay="500"/>
                                          </p:stCondLst>
                                        </p:cTn>
                                        <p:tgtEl>
                                          <p:spTgt spid="32782"/>
                                        </p:tgtEl>
                                        <p:attrNameLst>
                                          <p:attrName>ppt_w</p:attrName>
                                        </p:attrNameLst>
                                      </p:cBhvr>
                                      <p:tavLst>
                                        <p:tav tm="0">
                                          <p:val>
                                            <p:strVal val="#ppt_w*.05"/>
                                          </p:val>
                                        </p:tav>
                                        <p:tav tm="100000">
                                          <p:val>
                                            <p:strVal val="#ppt_w"/>
                                          </p:val>
                                        </p:tav>
                                      </p:tavLst>
                                    </p:anim>
                                    <p:anim calcmode="lin" valueType="num">
                                      <p:cBhvr>
                                        <p:cTn id="79" dur="1000" fill="hold"/>
                                        <p:tgtEl>
                                          <p:spTgt spid="32782"/>
                                        </p:tgtEl>
                                        <p:attrNameLst>
                                          <p:attrName>ppt_h</p:attrName>
                                        </p:attrNameLst>
                                      </p:cBhvr>
                                      <p:tavLst>
                                        <p:tav tm="0">
                                          <p:val>
                                            <p:strVal val="#ppt_h"/>
                                          </p:val>
                                        </p:tav>
                                        <p:tav tm="100000">
                                          <p:val>
                                            <p:strVal val="#ppt_h"/>
                                          </p:val>
                                        </p:tav>
                                      </p:tavLst>
                                    </p:anim>
                                    <p:anim calcmode="lin" valueType="num">
                                      <p:cBhvr>
                                        <p:cTn id="80" dur="500" decel="50000" fill="hold">
                                          <p:stCondLst>
                                            <p:cond delay="0"/>
                                          </p:stCondLst>
                                        </p:cTn>
                                        <p:tgtEl>
                                          <p:spTgt spid="32782"/>
                                        </p:tgtEl>
                                        <p:attrNameLst>
                                          <p:attrName>ppt_x</p:attrName>
                                        </p:attrNameLst>
                                      </p:cBhvr>
                                      <p:tavLst>
                                        <p:tav tm="0">
                                          <p:val>
                                            <p:strVal val="#ppt_x+.4"/>
                                          </p:val>
                                        </p:tav>
                                        <p:tav tm="100000">
                                          <p:val>
                                            <p:strVal val="#ppt_x"/>
                                          </p:val>
                                        </p:tav>
                                      </p:tavLst>
                                    </p:anim>
                                    <p:anim calcmode="lin" valueType="num">
                                      <p:cBhvr>
                                        <p:cTn id="81" dur="500" decel="50000" fill="hold">
                                          <p:stCondLst>
                                            <p:cond delay="0"/>
                                          </p:stCondLst>
                                        </p:cTn>
                                        <p:tgtEl>
                                          <p:spTgt spid="32782"/>
                                        </p:tgtEl>
                                        <p:attrNameLst>
                                          <p:attrName>ppt_y</p:attrName>
                                        </p:attrNameLst>
                                      </p:cBhvr>
                                      <p:tavLst>
                                        <p:tav tm="0">
                                          <p:val>
                                            <p:strVal val="#ppt_y-.2"/>
                                          </p:val>
                                        </p:tav>
                                        <p:tav tm="100000">
                                          <p:val>
                                            <p:strVal val="#ppt_y+.1"/>
                                          </p:val>
                                        </p:tav>
                                      </p:tavLst>
                                    </p:anim>
                                    <p:anim calcmode="lin" valueType="num">
                                      <p:cBhvr>
                                        <p:cTn id="82" dur="500" accel="50000" fill="hold">
                                          <p:stCondLst>
                                            <p:cond delay="500"/>
                                          </p:stCondLst>
                                        </p:cTn>
                                        <p:tgtEl>
                                          <p:spTgt spid="32782"/>
                                        </p:tgtEl>
                                        <p:attrNameLst>
                                          <p:attrName>ppt_y</p:attrName>
                                        </p:attrNameLst>
                                      </p:cBhvr>
                                      <p:tavLst>
                                        <p:tav tm="0">
                                          <p:val>
                                            <p:strVal val="#ppt_y+.1"/>
                                          </p:val>
                                        </p:tav>
                                        <p:tav tm="100000">
                                          <p:val>
                                            <p:strVal val="#ppt_y"/>
                                          </p:val>
                                        </p:tav>
                                      </p:tavLst>
                                    </p:anim>
                                    <p:animEffect transition="in" filter="fade">
                                      <p:cBhvr>
                                        <p:cTn id="83" dur="1000" decel="50000">
                                          <p:stCondLst>
                                            <p:cond delay="0"/>
                                          </p:stCondLst>
                                        </p:cTn>
                                        <p:tgtEl>
                                          <p:spTgt spid="32782"/>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84" restart="whenNotActive" fill="hold" evtFilter="cancelBubble" nodeType="interactiveSeq">
                <p:stCondLst>
                  <p:cond evt="onClick" delay="0">
                    <p:tgtEl>
                      <p:spTgt spid="32781"/>
                    </p:tgtEl>
                  </p:cond>
                </p:stCondLst>
                <p:endSync evt="end" delay="0">
                  <p:rtn val="all"/>
                </p:endSync>
                <p:childTnLst>
                  <p:par>
                    <p:cTn id="85" fill="hold" nodeType="clickPar">
                      <p:stCondLst>
                        <p:cond delay="0"/>
                      </p:stCondLst>
                      <p:childTnLst>
                        <p:par>
                          <p:cTn id="86" fill="hold" nodeType="withGroup">
                            <p:stCondLst>
                              <p:cond delay="0"/>
                            </p:stCondLst>
                            <p:childTnLst>
                              <p:par>
                                <p:cTn id="87" presetID="0" presetClass="path" presetSubtype="0" accel="50000" decel="50000" fill="remove" nodeType="clickEffect">
                                  <p:stCondLst>
                                    <p:cond delay="0"/>
                                  </p:stCondLst>
                                  <p:childTnLst>
                                    <p:animMotion origin="layout" path="M 3.33333E-6 -1.15607E-6 C -0.11216 -0.07006 -0.22414 -0.14011 -0.25087 -0.20532 C -0.27761 -0.27052 -0.22657 -0.36462 -0.16042 -0.39168 C -0.09427 -0.41873 0.09461 -0.32046 0.146 -0.36717 C 0.19739 -0.4141 0.17239 -0.54358 0.14739 -0.67306 " pathEditMode="relative" rAng="0" ptsTypes="aaaaA">
                                      <p:cBhvr>
                                        <p:cTn id="88" dur="5000" fill="hold"/>
                                        <p:tgtEl>
                                          <p:spTgt spid="32788"/>
                                        </p:tgtEl>
                                        <p:attrNameLst>
                                          <p:attrName>ppt_x</p:attrName>
                                          <p:attrName>ppt_y</p:attrName>
                                        </p:attrNameLst>
                                      </p:cBhvr>
                                      <p:rCtr x="-4010" y="-33665"/>
                                    </p:animMotion>
                                  </p:childTnLst>
                                </p:cTn>
                              </p:par>
                            </p:childTnLst>
                          </p:cTn>
                        </p:par>
                      </p:childTnLst>
                    </p:cTn>
                  </p:par>
                </p:childTnLst>
              </p:cTn>
              <p:nextCondLst>
                <p:cond evt="onClick" delay="0">
                  <p:tgtEl>
                    <p:spTgt spid="32781"/>
                  </p:tgtEl>
                </p:cond>
              </p:nextCondLst>
            </p:seq>
            <p:seq concurrent="1" nextAc="seek">
              <p:cTn id="89" restart="whenNotActive" fill="hold" evtFilter="cancelBubble" nodeType="interactiveSeq">
                <p:stCondLst>
                  <p:cond evt="onClick" delay="0">
                    <p:tgtEl>
                      <p:spTgt spid="32782"/>
                    </p:tgtEl>
                  </p:cond>
                </p:stCondLst>
                <p:endSync evt="end" delay="0">
                  <p:rtn val="all"/>
                </p:endSync>
                <p:childTnLst>
                  <p:par>
                    <p:cTn id="90" fill="hold" nodeType="clickPar">
                      <p:stCondLst>
                        <p:cond delay="0"/>
                      </p:stCondLst>
                      <p:childTnLst>
                        <p:par>
                          <p:cTn id="91" fill="hold" nodeType="withGroup">
                            <p:stCondLst>
                              <p:cond delay="0"/>
                            </p:stCondLst>
                            <p:childTnLst>
                              <p:par>
                                <p:cTn id="92" presetID="0" presetClass="path" presetSubtype="0" accel="50000" decel="50000" fill="remove" nodeType="clickEffect">
                                  <p:stCondLst>
                                    <p:cond delay="0"/>
                                  </p:stCondLst>
                                  <p:childTnLst>
                                    <p:animMotion origin="layout" path="M -0.10781 -0.00069 C -0.20417 0.1022 -0.3007 0.20601 -0.4184 0.19954 C -0.53663 0.19445 -0.79045 0.02959 -0.81493 -0.03723 C -0.83924 -0.10428 -0.70261 -0.1526 -0.5658 -0.20139 " pathEditMode="relative" rAng="1142031" ptsTypes="aaaA">
                                      <p:cBhvr>
                                        <p:cTn id="93" dur="5000" fill="hold"/>
                                        <p:tgtEl>
                                          <p:spTgt spid="32789"/>
                                        </p:tgtEl>
                                        <p:attrNameLst>
                                          <p:attrName>ppt_x</p:attrName>
                                          <p:attrName>ppt_y</p:attrName>
                                        </p:attrNameLst>
                                      </p:cBhvr>
                                      <p:rCtr x="-38420" y="1965"/>
                                    </p:animMotion>
                                  </p:childTnLst>
                                  <p:subTnLst>
                                    <p:audio>
                                      <p:cMediaNode>
                                        <p:cTn display="0" masterRel="sameClick">
                                          <p:stCondLst>
                                            <p:cond evt="begin" delay="0">
                                              <p:tn val="92"/>
                                            </p:cond>
                                          </p:stCondLst>
                                          <p:endCondLst>
                                            <p:cond evt="onStopAudio" delay="0">
                                              <p:tgtEl>
                                                <p:sldTgt/>
                                              </p:tgtEl>
                                            </p:cond>
                                          </p:endCondLst>
                                        </p:cTn>
                                        <p:tgtEl>
                                          <p:sndTgt r:embed="rId3" name="applause.wav"/>
                                        </p:tgtEl>
                                      </p:cMediaNode>
                                    </p:audio>
                                  </p:subTnLst>
                                </p:cTn>
                              </p:par>
                            </p:childTnLst>
                          </p:cTn>
                        </p:par>
                      </p:childTnLst>
                    </p:cTn>
                  </p:par>
                </p:childTnLst>
              </p:cTn>
              <p:nextCondLst>
                <p:cond evt="onClick" delay="0">
                  <p:tgtEl>
                    <p:spTgt spid="32782"/>
                  </p:tgtEl>
                </p:cond>
              </p:nextCondLst>
            </p:seq>
            <p:seq concurrent="1" nextAc="seek">
              <p:cTn id="94" restart="whenNotActive" fill="hold" evtFilter="cancelBubble" nodeType="interactiveSeq">
                <p:stCondLst>
                  <p:cond evt="onClick" delay="0">
                    <p:tgtEl>
                      <p:spTgt spid="32779"/>
                    </p:tgtEl>
                  </p:cond>
                </p:stCondLst>
                <p:endSync evt="end" delay="0">
                  <p:rtn val="all"/>
                </p:endSync>
                <p:childTnLst>
                  <p:par>
                    <p:cTn id="95" fill="hold" nodeType="clickPar">
                      <p:stCondLst>
                        <p:cond delay="0"/>
                      </p:stCondLst>
                      <p:childTnLst>
                        <p:par>
                          <p:cTn id="96" fill="hold" nodeType="withGroup">
                            <p:stCondLst>
                              <p:cond delay="0"/>
                            </p:stCondLst>
                            <p:childTnLst>
                              <p:par>
                                <p:cTn id="97" presetID="0" presetClass="path" presetSubtype="0" accel="50000" decel="50000" fill="remove" nodeType="clickEffect">
                                  <p:stCondLst>
                                    <p:cond delay="0"/>
                                  </p:stCondLst>
                                  <p:childTnLst>
                                    <p:animMotion origin="layout" path="M -0.07187 -0.03491 C -0.23941 0.02428 -0.40677 0.08393 -0.50365 0.07422 C -0.60052 0.06474 -0.65417 -0.02104 -0.65278 -0.09248 C -0.65139 -0.16393 -0.53299 -0.27676 -0.49566 -0.35537 C -0.45833 -0.43375 -0.43958 -0.52555 -0.42899 -0.56323 C -0.4184 -0.60092 -0.42535 -0.59167 -0.43212 -0.58242 " pathEditMode="relative" rAng="0" ptsTypes="aaaaaA">
                                      <p:cBhvr>
                                        <p:cTn id="98" dur="5000" fill="hold"/>
                                        <p:tgtEl>
                                          <p:spTgt spid="32787"/>
                                        </p:tgtEl>
                                        <p:attrNameLst>
                                          <p:attrName>ppt_x</p:attrName>
                                          <p:attrName>ppt_y</p:attrName>
                                        </p:attrNameLst>
                                      </p:cBhvr>
                                      <p:rCtr x="-29115" y="-22358"/>
                                    </p:animMotion>
                                  </p:childTnLst>
                                </p:cTn>
                              </p:par>
                            </p:childTnLst>
                          </p:cTn>
                        </p:par>
                      </p:childTnLst>
                    </p:cTn>
                  </p:par>
                </p:childTnLst>
              </p:cTn>
              <p:nextCondLst>
                <p:cond evt="onClick" delay="0">
                  <p:tgtEl>
                    <p:spTgt spid="32779"/>
                  </p:tgtEl>
                </p:cond>
              </p:nextCondLst>
            </p:seq>
          </p:childTnLst>
        </p:cTn>
      </p:par>
    </p:tnLst>
    <p:bldLst>
      <p:bldP spid="32779" grpId="0"/>
      <p:bldP spid="32781" grpId="0"/>
      <p:bldP spid="32782" grpId="0"/>
    </p:bld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7892" name="Text Box 4"/>
          <p:cNvSpPr txBox="1">
            <a:spLocks noChangeArrowheads="1"/>
          </p:cNvSpPr>
          <p:nvPr/>
        </p:nvSpPr>
        <p:spPr bwMode="auto">
          <a:xfrm>
            <a:off x="1104900" y="228600"/>
            <a:ext cx="693420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algn="ctr" eaLnBrk="0" fontAlgn="base" hangingPunct="0">
              <a:spcBef>
                <a:spcPct val="0"/>
              </a:spcBef>
              <a:spcAft>
                <a:spcPct val="0"/>
              </a:spcAft>
              <a:defRPr>
                <a:solidFill>
                  <a:schemeClr val="tx1"/>
                </a:solidFill>
                <a:latin typeface="Verdana" pitchFamily="34" charset="0"/>
              </a:defRPr>
            </a:lvl6pPr>
            <a:lvl7pPr marL="2971800" indent="-228600" algn="ctr" eaLnBrk="0" fontAlgn="base" hangingPunct="0">
              <a:spcBef>
                <a:spcPct val="0"/>
              </a:spcBef>
              <a:spcAft>
                <a:spcPct val="0"/>
              </a:spcAft>
              <a:defRPr>
                <a:solidFill>
                  <a:schemeClr val="tx1"/>
                </a:solidFill>
                <a:latin typeface="Verdana" pitchFamily="34" charset="0"/>
              </a:defRPr>
            </a:lvl7pPr>
            <a:lvl8pPr marL="3429000" indent="-228600" algn="ctr" eaLnBrk="0" fontAlgn="base" hangingPunct="0">
              <a:spcBef>
                <a:spcPct val="0"/>
              </a:spcBef>
              <a:spcAft>
                <a:spcPct val="0"/>
              </a:spcAft>
              <a:defRPr>
                <a:solidFill>
                  <a:schemeClr val="tx1"/>
                </a:solidFill>
                <a:latin typeface="Verdana" pitchFamily="34" charset="0"/>
              </a:defRPr>
            </a:lvl8pPr>
            <a:lvl9pPr marL="3886200" indent="-228600" algn="ctr" eaLnBrk="0" fontAlgn="base" hangingPunct="0">
              <a:spcBef>
                <a:spcPct val="0"/>
              </a:spcBef>
              <a:spcAft>
                <a:spcPct val="0"/>
              </a:spcAft>
              <a:defRPr>
                <a:solidFill>
                  <a:schemeClr val="tx1"/>
                </a:solidFill>
                <a:latin typeface="Verdana" pitchFamily="34" charset="0"/>
              </a:defRPr>
            </a:lvl9pPr>
          </a:lstStyle>
          <a:p>
            <a:r>
              <a:rPr lang="en-US" sz="3600" b="1" u="sng" dirty="0"/>
              <a:t>III. VẬN DỤNG</a:t>
            </a:r>
          </a:p>
        </p:txBody>
      </p:sp>
      <p:sp>
        <p:nvSpPr>
          <p:cNvPr id="37893" name="Text Box 5"/>
          <p:cNvSpPr txBox="1">
            <a:spLocks noChangeArrowheads="1"/>
          </p:cNvSpPr>
          <p:nvPr/>
        </p:nvSpPr>
        <p:spPr bwMode="auto">
          <a:xfrm>
            <a:off x="304800" y="990600"/>
            <a:ext cx="8610600" cy="12978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algn="ctr" eaLnBrk="0" fontAlgn="base" hangingPunct="0">
              <a:spcBef>
                <a:spcPct val="0"/>
              </a:spcBef>
              <a:spcAft>
                <a:spcPct val="0"/>
              </a:spcAft>
              <a:defRPr>
                <a:solidFill>
                  <a:schemeClr val="tx1"/>
                </a:solidFill>
                <a:latin typeface="Verdana" pitchFamily="34" charset="0"/>
              </a:defRPr>
            </a:lvl6pPr>
            <a:lvl7pPr marL="2971800" indent="-228600" algn="ctr" eaLnBrk="0" fontAlgn="base" hangingPunct="0">
              <a:spcBef>
                <a:spcPct val="0"/>
              </a:spcBef>
              <a:spcAft>
                <a:spcPct val="0"/>
              </a:spcAft>
              <a:defRPr>
                <a:solidFill>
                  <a:schemeClr val="tx1"/>
                </a:solidFill>
                <a:latin typeface="Verdana" pitchFamily="34" charset="0"/>
              </a:defRPr>
            </a:lvl7pPr>
            <a:lvl8pPr marL="3429000" indent="-228600" algn="ctr" eaLnBrk="0" fontAlgn="base" hangingPunct="0">
              <a:spcBef>
                <a:spcPct val="0"/>
              </a:spcBef>
              <a:spcAft>
                <a:spcPct val="0"/>
              </a:spcAft>
              <a:defRPr>
                <a:solidFill>
                  <a:schemeClr val="tx1"/>
                </a:solidFill>
                <a:latin typeface="Verdana" pitchFamily="34" charset="0"/>
              </a:defRPr>
            </a:lvl8pPr>
            <a:lvl9pPr marL="3886200" indent="-228600" algn="ctr" eaLnBrk="0" fontAlgn="base" hangingPunct="0">
              <a:spcBef>
                <a:spcPct val="0"/>
              </a:spcBef>
              <a:spcAft>
                <a:spcPct val="0"/>
              </a:spcAft>
              <a:defRPr>
                <a:solidFill>
                  <a:schemeClr val="tx1"/>
                </a:solidFill>
                <a:latin typeface="Verdana" pitchFamily="34" charset="0"/>
              </a:defRPr>
            </a:lvl9pPr>
          </a:lstStyle>
          <a:p>
            <a:pPr algn="just">
              <a:lnSpc>
                <a:spcPct val="150000"/>
              </a:lnSpc>
            </a:pPr>
            <a:r>
              <a:rPr lang="vi-VN" sz="2800" dirty="0">
                <a:solidFill>
                  <a:srgbClr val="FFFF00"/>
                </a:solidFill>
              </a:rPr>
              <a:t>C5: Dựa vào bảng 9.1, hãy tìm từ thích </a:t>
            </a:r>
            <a:r>
              <a:rPr lang="vi-VN" sz="2800" dirty="0" smtClean="0">
                <a:solidFill>
                  <a:srgbClr val="FFFF00"/>
                </a:solidFill>
              </a:rPr>
              <a:t>hợp điền </a:t>
            </a:r>
            <a:r>
              <a:rPr lang="vi-VN" sz="2800" dirty="0">
                <a:solidFill>
                  <a:srgbClr val="FFFF00"/>
                </a:solidFill>
              </a:rPr>
              <a:t>vào chỗ trống trong các câu sau:</a:t>
            </a:r>
          </a:p>
        </p:txBody>
      </p:sp>
      <p:sp>
        <p:nvSpPr>
          <p:cNvPr id="37894" name="Text Box 6"/>
          <p:cNvSpPr txBox="1">
            <a:spLocks noChangeArrowheads="1"/>
          </p:cNvSpPr>
          <p:nvPr/>
        </p:nvSpPr>
        <p:spPr bwMode="auto">
          <a:xfrm>
            <a:off x="457200" y="2411355"/>
            <a:ext cx="84582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algn="ctr" eaLnBrk="0" fontAlgn="base" hangingPunct="0">
              <a:spcBef>
                <a:spcPct val="0"/>
              </a:spcBef>
              <a:spcAft>
                <a:spcPct val="0"/>
              </a:spcAft>
              <a:defRPr>
                <a:solidFill>
                  <a:schemeClr val="tx1"/>
                </a:solidFill>
                <a:latin typeface="Verdana" pitchFamily="34" charset="0"/>
              </a:defRPr>
            </a:lvl6pPr>
            <a:lvl7pPr marL="2971800" indent="-228600" algn="ctr" eaLnBrk="0" fontAlgn="base" hangingPunct="0">
              <a:spcBef>
                <a:spcPct val="0"/>
              </a:spcBef>
              <a:spcAft>
                <a:spcPct val="0"/>
              </a:spcAft>
              <a:defRPr>
                <a:solidFill>
                  <a:schemeClr val="tx1"/>
                </a:solidFill>
                <a:latin typeface="Verdana" pitchFamily="34" charset="0"/>
              </a:defRPr>
            </a:lvl7pPr>
            <a:lvl8pPr marL="3429000" indent="-228600" algn="ctr" eaLnBrk="0" fontAlgn="base" hangingPunct="0">
              <a:spcBef>
                <a:spcPct val="0"/>
              </a:spcBef>
              <a:spcAft>
                <a:spcPct val="0"/>
              </a:spcAft>
              <a:defRPr>
                <a:solidFill>
                  <a:schemeClr val="tx1"/>
                </a:solidFill>
                <a:latin typeface="Verdana" pitchFamily="34" charset="0"/>
              </a:defRPr>
            </a:lvl8pPr>
            <a:lvl9pPr marL="3886200" indent="-228600" algn="ctr" eaLnBrk="0" fontAlgn="base" hangingPunct="0">
              <a:spcBef>
                <a:spcPct val="0"/>
              </a:spcBef>
              <a:spcAft>
                <a:spcPct val="0"/>
              </a:spcAft>
              <a:defRPr>
                <a:solidFill>
                  <a:schemeClr val="tx1"/>
                </a:solidFill>
                <a:latin typeface="Verdana" pitchFamily="34" charset="0"/>
              </a:defRPr>
            </a:lvl9pPr>
          </a:lstStyle>
          <a:p>
            <a:pPr algn="just">
              <a:lnSpc>
                <a:spcPct val="150000"/>
              </a:lnSpc>
            </a:pPr>
            <a:r>
              <a:rPr lang="vi-VN" sz="3200" dirty="0" smtClean="0"/>
              <a:t>a) Khi </a:t>
            </a:r>
            <a:r>
              <a:rPr lang="vi-VN" sz="3200" dirty="0"/>
              <a:t>độ biến dạng tăng gấp đôi thì lực đàn hồi </a:t>
            </a:r>
            <a:r>
              <a:rPr lang="vi-VN" sz="2800" dirty="0" smtClean="0"/>
              <a:t>.......................</a:t>
            </a:r>
            <a:endParaRPr lang="en-US" sz="3200" dirty="0"/>
          </a:p>
        </p:txBody>
      </p:sp>
      <p:sp>
        <p:nvSpPr>
          <p:cNvPr id="37895" name="Text Box 7"/>
          <p:cNvSpPr txBox="1">
            <a:spLocks noChangeArrowheads="1"/>
          </p:cNvSpPr>
          <p:nvPr/>
        </p:nvSpPr>
        <p:spPr bwMode="auto">
          <a:xfrm>
            <a:off x="2209800" y="3225225"/>
            <a:ext cx="350520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algn="ctr" eaLnBrk="0" fontAlgn="base" hangingPunct="0">
              <a:spcBef>
                <a:spcPct val="0"/>
              </a:spcBef>
              <a:spcAft>
                <a:spcPct val="0"/>
              </a:spcAft>
              <a:defRPr>
                <a:solidFill>
                  <a:schemeClr val="tx1"/>
                </a:solidFill>
                <a:latin typeface="Verdana" pitchFamily="34" charset="0"/>
              </a:defRPr>
            </a:lvl6pPr>
            <a:lvl7pPr marL="2971800" indent="-228600" algn="ctr" eaLnBrk="0" fontAlgn="base" hangingPunct="0">
              <a:spcBef>
                <a:spcPct val="0"/>
              </a:spcBef>
              <a:spcAft>
                <a:spcPct val="0"/>
              </a:spcAft>
              <a:defRPr>
                <a:solidFill>
                  <a:schemeClr val="tx1"/>
                </a:solidFill>
                <a:latin typeface="Verdana" pitchFamily="34" charset="0"/>
              </a:defRPr>
            </a:lvl7pPr>
            <a:lvl8pPr marL="3429000" indent="-228600" algn="ctr" eaLnBrk="0" fontAlgn="base" hangingPunct="0">
              <a:spcBef>
                <a:spcPct val="0"/>
              </a:spcBef>
              <a:spcAft>
                <a:spcPct val="0"/>
              </a:spcAft>
              <a:defRPr>
                <a:solidFill>
                  <a:schemeClr val="tx1"/>
                </a:solidFill>
                <a:latin typeface="Verdana" pitchFamily="34" charset="0"/>
              </a:defRPr>
            </a:lvl8pPr>
            <a:lvl9pPr marL="3886200" indent="-228600" algn="ctr" eaLnBrk="0" fontAlgn="base" hangingPunct="0">
              <a:spcBef>
                <a:spcPct val="0"/>
              </a:spcBef>
              <a:spcAft>
                <a:spcPct val="0"/>
              </a:spcAft>
              <a:defRPr>
                <a:solidFill>
                  <a:schemeClr val="tx1"/>
                </a:solidFill>
                <a:latin typeface="Verdana" pitchFamily="34" charset="0"/>
              </a:defRPr>
            </a:lvl9pPr>
          </a:lstStyle>
          <a:p>
            <a:r>
              <a:rPr lang="vi-VN" sz="3200" b="1" dirty="0">
                <a:solidFill>
                  <a:srgbClr val="FF9966"/>
                </a:solidFill>
              </a:rPr>
              <a:t>tăng gấp đôi</a:t>
            </a:r>
          </a:p>
        </p:txBody>
      </p:sp>
      <p:sp>
        <p:nvSpPr>
          <p:cNvPr id="37896" name="Text Box 8"/>
          <p:cNvSpPr txBox="1">
            <a:spLocks noChangeArrowheads="1"/>
          </p:cNvSpPr>
          <p:nvPr/>
        </p:nvSpPr>
        <p:spPr bwMode="auto">
          <a:xfrm>
            <a:off x="457200" y="4016318"/>
            <a:ext cx="8229600" cy="147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en-US"/>
            </a:defPPr>
            <a:lvl1pPr marL="342900" indent="-342900" algn="just">
              <a:lnSpc>
                <a:spcPct val="150000"/>
              </a:lnSpc>
              <a:defRPr sz="3200"/>
            </a:lvl1pPr>
            <a:lvl2pPr marL="742950" indent="-285750"/>
            <a:lvl3pPr marL="1143000" indent="-228600"/>
            <a:lvl4pPr marL="1600200" indent="-228600"/>
            <a:lvl5pPr marL="2057400" indent="-228600"/>
            <a:lvl6pPr marL="2514600" indent="-228600" algn="ctr" eaLnBrk="0" fontAlgn="base" hangingPunct="0">
              <a:spcBef>
                <a:spcPct val="0"/>
              </a:spcBef>
              <a:spcAft>
                <a:spcPct val="0"/>
              </a:spcAft>
            </a:lvl6pPr>
            <a:lvl7pPr marL="2971800" indent="-228600" algn="ctr" eaLnBrk="0" fontAlgn="base" hangingPunct="0">
              <a:spcBef>
                <a:spcPct val="0"/>
              </a:spcBef>
              <a:spcAft>
                <a:spcPct val="0"/>
              </a:spcAft>
            </a:lvl7pPr>
            <a:lvl8pPr marL="3429000" indent="-228600" algn="ctr" eaLnBrk="0" fontAlgn="base" hangingPunct="0">
              <a:spcBef>
                <a:spcPct val="0"/>
              </a:spcBef>
              <a:spcAft>
                <a:spcPct val="0"/>
              </a:spcAft>
            </a:lvl8pPr>
            <a:lvl9pPr marL="3886200" indent="-228600" algn="ctr" eaLnBrk="0" fontAlgn="base" hangingPunct="0">
              <a:spcBef>
                <a:spcPct val="0"/>
              </a:spcBef>
              <a:spcAft>
                <a:spcPct val="0"/>
              </a:spcAft>
            </a:lvl9pPr>
          </a:lstStyle>
          <a:p>
            <a:r>
              <a:rPr lang="vi-VN" dirty="0"/>
              <a:t>b) Khi độ biến dạng tăng gấp ba thì lực đàn </a:t>
            </a:r>
            <a:r>
              <a:rPr lang="vi-VN" dirty="0" smtClean="0"/>
              <a:t>hồi</a:t>
            </a:r>
            <a:r>
              <a:rPr lang="vi-VN" sz="2800" dirty="0" smtClean="0"/>
              <a:t>.......................</a:t>
            </a:r>
            <a:endParaRPr lang="en-US" sz="2800" b="1" dirty="0"/>
          </a:p>
        </p:txBody>
      </p:sp>
      <p:sp>
        <p:nvSpPr>
          <p:cNvPr id="37897" name="Text Box 9"/>
          <p:cNvSpPr txBox="1">
            <a:spLocks noChangeArrowheads="1"/>
          </p:cNvSpPr>
          <p:nvPr/>
        </p:nvSpPr>
        <p:spPr bwMode="auto">
          <a:xfrm>
            <a:off x="2362200" y="4800600"/>
            <a:ext cx="312420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en-US"/>
            </a:defPPr>
            <a:lvl1pPr>
              <a:defRPr sz="3200" b="1">
                <a:solidFill>
                  <a:srgbClr val="FF9966"/>
                </a:solidFill>
              </a:defRPr>
            </a:lvl1pPr>
            <a:lvl2pPr marL="742950" indent="-285750"/>
            <a:lvl3pPr marL="1143000" indent="-228600"/>
            <a:lvl4pPr marL="1600200" indent="-228600"/>
            <a:lvl5pPr marL="2057400" indent="-228600"/>
            <a:lvl6pPr marL="2514600" indent="-228600" algn="ctr" eaLnBrk="0" fontAlgn="base" hangingPunct="0">
              <a:spcBef>
                <a:spcPct val="0"/>
              </a:spcBef>
              <a:spcAft>
                <a:spcPct val="0"/>
              </a:spcAft>
            </a:lvl6pPr>
            <a:lvl7pPr marL="2971800" indent="-228600" algn="ctr" eaLnBrk="0" fontAlgn="base" hangingPunct="0">
              <a:spcBef>
                <a:spcPct val="0"/>
              </a:spcBef>
              <a:spcAft>
                <a:spcPct val="0"/>
              </a:spcAft>
            </a:lvl7pPr>
            <a:lvl8pPr marL="3429000" indent="-228600" algn="ctr" eaLnBrk="0" fontAlgn="base" hangingPunct="0">
              <a:spcBef>
                <a:spcPct val="0"/>
              </a:spcBef>
              <a:spcAft>
                <a:spcPct val="0"/>
              </a:spcAft>
            </a:lvl8pPr>
            <a:lvl9pPr marL="3886200" indent="-228600" algn="ctr" eaLnBrk="0" fontAlgn="base" hangingPunct="0">
              <a:spcBef>
                <a:spcPct val="0"/>
              </a:spcBef>
              <a:spcAft>
                <a:spcPct val="0"/>
              </a:spcAft>
            </a:lvl9pPr>
          </a:lstStyle>
          <a:p>
            <a:r>
              <a:rPr lang="vi-VN" dirty="0"/>
              <a:t>tăng gấp ba</a:t>
            </a:r>
          </a:p>
        </p:txBody>
      </p:sp>
    </p:spTree>
  </p:cSld>
  <p:clrMapOvr>
    <a:masterClrMapping/>
  </p:clrMapOvr>
  <p:transition spd="med">
    <p:cover dir="ru"/>
    <p:sndAc>
      <p:stSnd>
        <p:snd r:embed="rId2" name="click.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1" presetClass="entr" presetSubtype="0" fill="hold" nodeType="afterEffect">
                                  <p:stCondLst>
                                    <p:cond delay="0"/>
                                  </p:stCondLst>
                                  <p:iterate type="lt">
                                    <p:tmPct val="5000"/>
                                  </p:iterate>
                                  <p:childTnLst>
                                    <p:set>
                                      <p:cBhvr>
                                        <p:cTn id="6" dur="1" fill="hold">
                                          <p:stCondLst>
                                            <p:cond delay="0"/>
                                          </p:stCondLst>
                                        </p:cTn>
                                        <p:tgtEl>
                                          <p:spTgt spid="37892">
                                            <p:txEl>
                                              <p:pRg st="0" end="0"/>
                                            </p:txEl>
                                          </p:spTgt>
                                        </p:tgtEl>
                                        <p:attrNameLst>
                                          <p:attrName>style.visibility</p:attrName>
                                        </p:attrNameLst>
                                      </p:cBhvr>
                                      <p:to>
                                        <p:strVal val="visible"/>
                                      </p:to>
                                    </p:set>
                                    <p:anim calcmode="lin" valueType="num">
                                      <p:cBhvr>
                                        <p:cTn id="7" dur="1000" fill="hold"/>
                                        <p:tgtEl>
                                          <p:spTgt spid="37892">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7892">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7892">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7892">
                                            <p:txEl>
                                              <p:pRg st="0" end="0"/>
                                            </p:txEl>
                                          </p:spTgt>
                                        </p:tgtEl>
                                      </p:cBhvr>
                                    </p:animEffect>
                                  </p:childTnLst>
                                </p:cTn>
                              </p:par>
                            </p:childTnLst>
                          </p:cTn>
                        </p:par>
                        <p:par>
                          <p:cTn id="11" fill="hold" nodeType="afterGroup">
                            <p:stCondLst>
                              <p:cond delay="1500"/>
                            </p:stCondLst>
                            <p:childTnLst>
                              <p:par>
                                <p:cTn id="12" presetID="54" presetClass="entr" presetSubtype="0" accel="100000" fill="hold" nodeType="afterEffect">
                                  <p:stCondLst>
                                    <p:cond delay="0"/>
                                  </p:stCondLst>
                                  <p:childTnLst>
                                    <p:set>
                                      <p:cBhvr>
                                        <p:cTn id="13" dur="1" fill="hold">
                                          <p:stCondLst>
                                            <p:cond delay="0"/>
                                          </p:stCondLst>
                                        </p:cTn>
                                        <p:tgtEl>
                                          <p:spTgt spid="37893">
                                            <p:txEl>
                                              <p:pRg st="0" end="0"/>
                                            </p:txEl>
                                          </p:spTgt>
                                        </p:tgtEl>
                                        <p:attrNameLst>
                                          <p:attrName>style.visibility</p:attrName>
                                        </p:attrNameLst>
                                      </p:cBhvr>
                                      <p:to>
                                        <p:strVal val="visible"/>
                                      </p:to>
                                    </p:set>
                                    <p:anim calcmode="lin" valueType="num">
                                      <p:cBhvr>
                                        <p:cTn id="14" dur="1000" fill="hold"/>
                                        <p:tgtEl>
                                          <p:spTgt spid="37893">
                                            <p:txEl>
                                              <p:pRg st="0" end="0"/>
                                            </p:txEl>
                                          </p:spTgt>
                                        </p:tgtEl>
                                        <p:attrNameLst>
                                          <p:attrName>ppt_w</p:attrName>
                                        </p:attrNameLst>
                                      </p:cBhvr>
                                      <p:tavLst>
                                        <p:tav tm="0">
                                          <p:val>
                                            <p:strVal val="#ppt_w*0.05"/>
                                          </p:val>
                                        </p:tav>
                                        <p:tav tm="100000">
                                          <p:val>
                                            <p:strVal val="#ppt_w"/>
                                          </p:val>
                                        </p:tav>
                                      </p:tavLst>
                                    </p:anim>
                                    <p:anim calcmode="lin" valueType="num">
                                      <p:cBhvr>
                                        <p:cTn id="15" dur="1000" fill="hold"/>
                                        <p:tgtEl>
                                          <p:spTgt spid="37893">
                                            <p:txEl>
                                              <p:pRg st="0" end="0"/>
                                            </p:txEl>
                                          </p:spTgt>
                                        </p:tgtEl>
                                        <p:attrNameLst>
                                          <p:attrName>ppt_h</p:attrName>
                                        </p:attrNameLst>
                                      </p:cBhvr>
                                      <p:tavLst>
                                        <p:tav tm="0">
                                          <p:val>
                                            <p:strVal val="#ppt_h"/>
                                          </p:val>
                                        </p:tav>
                                        <p:tav tm="100000">
                                          <p:val>
                                            <p:strVal val="#ppt_h"/>
                                          </p:val>
                                        </p:tav>
                                      </p:tavLst>
                                    </p:anim>
                                    <p:anim calcmode="lin" valueType="num">
                                      <p:cBhvr>
                                        <p:cTn id="16" dur="1000" fill="hold"/>
                                        <p:tgtEl>
                                          <p:spTgt spid="37893">
                                            <p:txEl>
                                              <p:pRg st="0" end="0"/>
                                            </p:txEl>
                                          </p:spTgt>
                                        </p:tgtEl>
                                        <p:attrNameLst>
                                          <p:attrName>ppt_x</p:attrName>
                                        </p:attrNameLst>
                                      </p:cBhvr>
                                      <p:tavLst>
                                        <p:tav tm="0">
                                          <p:val>
                                            <p:strVal val="#ppt_x-.2"/>
                                          </p:val>
                                        </p:tav>
                                        <p:tav tm="100000">
                                          <p:val>
                                            <p:strVal val="#ppt_x"/>
                                          </p:val>
                                        </p:tav>
                                      </p:tavLst>
                                    </p:anim>
                                    <p:anim calcmode="lin" valueType="num">
                                      <p:cBhvr>
                                        <p:cTn id="17" dur="1000" fill="hold"/>
                                        <p:tgtEl>
                                          <p:spTgt spid="37893">
                                            <p:txEl>
                                              <p:pRg st="0" end="0"/>
                                            </p:txEl>
                                          </p:spTgt>
                                        </p:tgtEl>
                                        <p:attrNameLst>
                                          <p:attrName>ppt_y</p:attrName>
                                        </p:attrNameLst>
                                      </p:cBhvr>
                                      <p:tavLst>
                                        <p:tav tm="0">
                                          <p:val>
                                            <p:strVal val="#ppt_y"/>
                                          </p:val>
                                        </p:tav>
                                        <p:tav tm="100000">
                                          <p:val>
                                            <p:strVal val="#ppt_y"/>
                                          </p:val>
                                        </p:tav>
                                      </p:tavLst>
                                    </p:anim>
                                    <p:animEffect transition="in" filter="fade">
                                      <p:cBhvr>
                                        <p:cTn id="18" dur="1000"/>
                                        <p:tgtEl>
                                          <p:spTgt spid="37893">
                                            <p:txEl>
                                              <p:pRg st="0" end="0"/>
                                            </p:txEl>
                                          </p:spTgt>
                                        </p:tgtEl>
                                      </p:cBhvr>
                                    </p:animEffect>
                                  </p:childTnLst>
                                </p:cTn>
                              </p:par>
                            </p:childTnLst>
                          </p:cTn>
                        </p:par>
                        <p:par>
                          <p:cTn id="19" fill="hold" nodeType="afterGroup">
                            <p:stCondLst>
                              <p:cond delay="2500"/>
                            </p:stCondLst>
                            <p:childTnLst>
                              <p:par>
                                <p:cTn id="20" presetID="31" presetClass="entr" presetSubtype="0" fill="hold" nodeType="afterEffect">
                                  <p:stCondLst>
                                    <p:cond delay="0"/>
                                  </p:stCondLst>
                                  <p:iterate type="lt">
                                    <p:tmPct val="5000"/>
                                  </p:iterate>
                                  <p:childTnLst>
                                    <p:set>
                                      <p:cBhvr>
                                        <p:cTn id="21" dur="1" fill="hold">
                                          <p:stCondLst>
                                            <p:cond delay="0"/>
                                          </p:stCondLst>
                                        </p:cTn>
                                        <p:tgtEl>
                                          <p:spTgt spid="37894">
                                            <p:txEl>
                                              <p:pRg st="0" end="0"/>
                                            </p:txEl>
                                          </p:spTgt>
                                        </p:tgtEl>
                                        <p:attrNameLst>
                                          <p:attrName>style.visibility</p:attrName>
                                        </p:attrNameLst>
                                      </p:cBhvr>
                                      <p:to>
                                        <p:strVal val="visible"/>
                                      </p:to>
                                    </p:set>
                                    <p:anim calcmode="lin" valueType="num">
                                      <p:cBhvr>
                                        <p:cTn id="22" dur="1000" fill="hold"/>
                                        <p:tgtEl>
                                          <p:spTgt spid="37894">
                                            <p:txEl>
                                              <p:pRg st="0" end="0"/>
                                            </p:txEl>
                                          </p:spTgt>
                                        </p:tgtEl>
                                        <p:attrNameLst>
                                          <p:attrName>ppt_w</p:attrName>
                                        </p:attrNameLst>
                                      </p:cBhvr>
                                      <p:tavLst>
                                        <p:tav tm="0">
                                          <p:val>
                                            <p:fltVal val="0"/>
                                          </p:val>
                                        </p:tav>
                                        <p:tav tm="100000">
                                          <p:val>
                                            <p:strVal val="#ppt_w"/>
                                          </p:val>
                                        </p:tav>
                                      </p:tavLst>
                                    </p:anim>
                                    <p:anim calcmode="lin" valueType="num">
                                      <p:cBhvr>
                                        <p:cTn id="23" dur="1000" fill="hold"/>
                                        <p:tgtEl>
                                          <p:spTgt spid="37894">
                                            <p:txEl>
                                              <p:pRg st="0" end="0"/>
                                            </p:txEl>
                                          </p:spTgt>
                                        </p:tgtEl>
                                        <p:attrNameLst>
                                          <p:attrName>ppt_h</p:attrName>
                                        </p:attrNameLst>
                                      </p:cBhvr>
                                      <p:tavLst>
                                        <p:tav tm="0">
                                          <p:val>
                                            <p:fltVal val="0"/>
                                          </p:val>
                                        </p:tav>
                                        <p:tav tm="100000">
                                          <p:val>
                                            <p:strVal val="#ppt_h"/>
                                          </p:val>
                                        </p:tav>
                                      </p:tavLst>
                                    </p:anim>
                                    <p:anim calcmode="lin" valueType="num">
                                      <p:cBhvr>
                                        <p:cTn id="24" dur="1000" fill="hold"/>
                                        <p:tgtEl>
                                          <p:spTgt spid="37894">
                                            <p:txEl>
                                              <p:pRg st="0" end="0"/>
                                            </p:txEl>
                                          </p:spTgt>
                                        </p:tgtEl>
                                        <p:attrNameLst>
                                          <p:attrName>style.rotation</p:attrName>
                                        </p:attrNameLst>
                                      </p:cBhvr>
                                      <p:tavLst>
                                        <p:tav tm="0">
                                          <p:val>
                                            <p:fltVal val="90"/>
                                          </p:val>
                                        </p:tav>
                                        <p:tav tm="100000">
                                          <p:val>
                                            <p:fltVal val="0"/>
                                          </p:val>
                                        </p:tav>
                                      </p:tavLst>
                                    </p:anim>
                                    <p:animEffect transition="in" filter="fade">
                                      <p:cBhvr>
                                        <p:cTn id="25" dur="1000"/>
                                        <p:tgtEl>
                                          <p:spTgt spid="37894">
                                            <p:txEl>
                                              <p:pRg st="0" end="0"/>
                                            </p:txEl>
                                          </p:spTgt>
                                        </p:tgtEl>
                                      </p:cBhvr>
                                    </p:animEffect>
                                  </p:childTnLst>
                                </p:cTn>
                              </p:par>
                            </p:childTnLst>
                          </p:cTn>
                        </p:par>
                        <p:par>
                          <p:cTn id="26" fill="hold" nodeType="afterGroup">
                            <p:stCondLst>
                              <p:cond delay="6450"/>
                            </p:stCondLst>
                            <p:childTnLst>
                              <p:par>
                                <p:cTn id="27" presetID="34" presetClass="entr" presetSubtype="0" fill="hold" nodeType="afterEffect">
                                  <p:stCondLst>
                                    <p:cond delay="0"/>
                                  </p:stCondLst>
                                  <p:childTnLst>
                                    <p:set>
                                      <p:cBhvr>
                                        <p:cTn id="28" dur="1" fill="hold">
                                          <p:stCondLst>
                                            <p:cond delay="0"/>
                                          </p:stCondLst>
                                        </p:cTn>
                                        <p:tgtEl>
                                          <p:spTgt spid="37896">
                                            <p:txEl>
                                              <p:pRg st="0" end="0"/>
                                            </p:txEl>
                                          </p:spTgt>
                                        </p:tgtEl>
                                        <p:attrNameLst>
                                          <p:attrName>style.visibility</p:attrName>
                                        </p:attrNameLst>
                                      </p:cBhvr>
                                      <p:to>
                                        <p:strVal val="visible"/>
                                      </p:to>
                                    </p:set>
                                    <p:anim from="(-#ppt_w/2)" to="(#ppt_x)" calcmode="lin" valueType="num">
                                      <p:cBhvr>
                                        <p:cTn id="29" dur="600" fill="hold">
                                          <p:stCondLst>
                                            <p:cond delay="0"/>
                                          </p:stCondLst>
                                        </p:cTn>
                                        <p:tgtEl>
                                          <p:spTgt spid="37896">
                                            <p:txEl>
                                              <p:pRg st="0" end="0"/>
                                            </p:txEl>
                                          </p:spTgt>
                                        </p:tgtEl>
                                        <p:attrNameLst>
                                          <p:attrName>ppt_x</p:attrName>
                                        </p:attrNameLst>
                                      </p:cBhvr>
                                    </p:anim>
                                    <p:anim from="0" to="-1.0" calcmode="lin" valueType="num">
                                      <p:cBhvr>
                                        <p:cTn id="30" dur="200" decel="50000" autoRev="1" fill="hold">
                                          <p:stCondLst>
                                            <p:cond delay="600"/>
                                          </p:stCondLst>
                                        </p:cTn>
                                        <p:tgtEl>
                                          <p:spTgt spid="37896">
                                            <p:txEl>
                                              <p:pRg st="0" end="0"/>
                                            </p:txEl>
                                          </p:spTgt>
                                        </p:tgtEl>
                                        <p:attrNameLst>
                                          <p:attrName>xshear</p:attrName>
                                        </p:attrNameLst>
                                      </p:cBhvr>
                                    </p:anim>
                                    <p:animScale>
                                      <p:cBhvr>
                                        <p:cTn id="31" dur="200" decel="100000" autoRev="1" fill="hold">
                                          <p:stCondLst>
                                            <p:cond delay="600"/>
                                          </p:stCondLst>
                                        </p:cTn>
                                        <p:tgtEl>
                                          <p:spTgt spid="37896">
                                            <p:txEl>
                                              <p:pRg st="0" end="0"/>
                                            </p:txEl>
                                          </p:spTgt>
                                        </p:tgtEl>
                                      </p:cBhvr>
                                      <p:from x="100000" y="100000"/>
                                      <p:to x="80000" y="100000"/>
                                    </p:animScale>
                                    <p:anim by="(#ppt_h/3+#ppt_w*0.1)" calcmode="lin" valueType="num">
                                      <p:cBhvr additive="sum">
                                        <p:cTn id="32" dur="200" decel="100000" autoRev="1" fill="hold">
                                          <p:stCondLst>
                                            <p:cond delay="600"/>
                                          </p:stCondLst>
                                        </p:cTn>
                                        <p:tgtEl>
                                          <p:spTgt spid="37896">
                                            <p:txEl>
                                              <p:pRg st="0" end="0"/>
                                            </p:txEl>
                                          </p:spTgt>
                                        </p:tgtEl>
                                        <p:attrNameLst>
                                          <p:attrName>ppt_x</p:attrName>
                                        </p:attrNameLst>
                                      </p:cBhvr>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35" presetClass="entr" presetSubtype="0" fill="hold" nodeType="clickEffect">
                                  <p:stCondLst>
                                    <p:cond delay="0"/>
                                  </p:stCondLst>
                                  <p:childTnLst>
                                    <p:set>
                                      <p:cBhvr>
                                        <p:cTn id="36" dur="1" fill="hold">
                                          <p:stCondLst>
                                            <p:cond delay="0"/>
                                          </p:stCondLst>
                                        </p:cTn>
                                        <p:tgtEl>
                                          <p:spTgt spid="37895">
                                            <p:txEl>
                                              <p:pRg st="0" end="0"/>
                                            </p:txEl>
                                          </p:spTgt>
                                        </p:tgtEl>
                                        <p:attrNameLst>
                                          <p:attrName>style.visibility</p:attrName>
                                        </p:attrNameLst>
                                      </p:cBhvr>
                                      <p:to>
                                        <p:strVal val="visible"/>
                                      </p:to>
                                    </p:set>
                                    <p:animEffect transition="in" filter="fade">
                                      <p:cBhvr>
                                        <p:cTn id="37" dur="2000"/>
                                        <p:tgtEl>
                                          <p:spTgt spid="37895">
                                            <p:txEl>
                                              <p:pRg st="0" end="0"/>
                                            </p:txEl>
                                          </p:spTgt>
                                        </p:tgtEl>
                                      </p:cBhvr>
                                    </p:animEffect>
                                    <p:anim calcmode="lin" valueType="num">
                                      <p:cBhvr>
                                        <p:cTn id="38" dur="2000" fill="hold"/>
                                        <p:tgtEl>
                                          <p:spTgt spid="37895">
                                            <p:txEl>
                                              <p:pRg st="0" end="0"/>
                                            </p:txEl>
                                          </p:spTgt>
                                        </p:tgtEl>
                                        <p:attrNameLst>
                                          <p:attrName>style.rotation</p:attrName>
                                        </p:attrNameLst>
                                      </p:cBhvr>
                                      <p:tavLst>
                                        <p:tav tm="0">
                                          <p:val>
                                            <p:fltVal val="720"/>
                                          </p:val>
                                        </p:tav>
                                        <p:tav tm="100000">
                                          <p:val>
                                            <p:fltVal val="0"/>
                                          </p:val>
                                        </p:tav>
                                      </p:tavLst>
                                    </p:anim>
                                    <p:anim calcmode="lin" valueType="num">
                                      <p:cBhvr>
                                        <p:cTn id="39" dur="2000" fill="hold"/>
                                        <p:tgtEl>
                                          <p:spTgt spid="37895">
                                            <p:txEl>
                                              <p:pRg st="0" end="0"/>
                                            </p:txEl>
                                          </p:spTgt>
                                        </p:tgtEl>
                                        <p:attrNameLst>
                                          <p:attrName>ppt_h</p:attrName>
                                        </p:attrNameLst>
                                      </p:cBhvr>
                                      <p:tavLst>
                                        <p:tav tm="0">
                                          <p:val>
                                            <p:fltVal val="0"/>
                                          </p:val>
                                        </p:tav>
                                        <p:tav tm="100000">
                                          <p:val>
                                            <p:strVal val="#ppt_h"/>
                                          </p:val>
                                        </p:tav>
                                      </p:tavLst>
                                    </p:anim>
                                    <p:anim calcmode="lin" valueType="num">
                                      <p:cBhvr>
                                        <p:cTn id="40" dur="2000" fill="hold"/>
                                        <p:tgtEl>
                                          <p:spTgt spid="37895">
                                            <p:txEl>
                                              <p:pRg st="0" end="0"/>
                                            </p:txEl>
                                          </p:spTgt>
                                        </p:tgtEl>
                                        <p:attrNameLst>
                                          <p:attrName>ppt_w</p:attrName>
                                        </p:attrNameLst>
                                      </p:cBhvr>
                                      <p:tavLst>
                                        <p:tav tm="0">
                                          <p:val>
                                            <p:fltVal val="0"/>
                                          </p:val>
                                        </p:tav>
                                        <p:tav tm="100000">
                                          <p:val>
                                            <p:strVal val="#ppt_w"/>
                                          </p:val>
                                        </p:tav>
                                      </p:tavLst>
                                    </p:anim>
                                  </p:childTnLst>
                                </p:cTn>
                              </p:par>
                            </p:childTnLst>
                          </p:cTn>
                        </p:par>
                        <p:par>
                          <p:cTn id="41" fill="hold" nodeType="afterGroup">
                            <p:stCondLst>
                              <p:cond delay="2000"/>
                            </p:stCondLst>
                            <p:childTnLst>
                              <p:par>
                                <p:cTn id="42" presetID="35" presetClass="entr" presetSubtype="0" fill="hold" nodeType="afterEffect">
                                  <p:stCondLst>
                                    <p:cond delay="0"/>
                                  </p:stCondLst>
                                  <p:childTnLst>
                                    <p:set>
                                      <p:cBhvr>
                                        <p:cTn id="43" dur="1" fill="hold">
                                          <p:stCondLst>
                                            <p:cond delay="0"/>
                                          </p:stCondLst>
                                        </p:cTn>
                                        <p:tgtEl>
                                          <p:spTgt spid="37897">
                                            <p:txEl>
                                              <p:pRg st="0" end="0"/>
                                            </p:txEl>
                                          </p:spTgt>
                                        </p:tgtEl>
                                        <p:attrNameLst>
                                          <p:attrName>style.visibility</p:attrName>
                                        </p:attrNameLst>
                                      </p:cBhvr>
                                      <p:to>
                                        <p:strVal val="visible"/>
                                      </p:to>
                                    </p:set>
                                    <p:animEffect transition="in" filter="fade">
                                      <p:cBhvr>
                                        <p:cTn id="44" dur="2000"/>
                                        <p:tgtEl>
                                          <p:spTgt spid="37897">
                                            <p:txEl>
                                              <p:pRg st="0" end="0"/>
                                            </p:txEl>
                                          </p:spTgt>
                                        </p:tgtEl>
                                      </p:cBhvr>
                                    </p:animEffect>
                                    <p:anim calcmode="lin" valueType="num">
                                      <p:cBhvr>
                                        <p:cTn id="45" dur="2000" fill="hold"/>
                                        <p:tgtEl>
                                          <p:spTgt spid="37897">
                                            <p:txEl>
                                              <p:pRg st="0" end="0"/>
                                            </p:txEl>
                                          </p:spTgt>
                                        </p:tgtEl>
                                        <p:attrNameLst>
                                          <p:attrName>style.rotation</p:attrName>
                                        </p:attrNameLst>
                                      </p:cBhvr>
                                      <p:tavLst>
                                        <p:tav tm="0">
                                          <p:val>
                                            <p:fltVal val="720"/>
                                          </p:val>
                                        </p:tav>
                                        <p:tav tm="100000">
                                          <p:val>
                                            <p:fltVal val="0"/>
                                          </p:val>
                                        </p:tav>
                                      </p:tavLst>
                                    </p:anim>
                                    <p:anim calcmode="lin" valueType="num">
                                      <p:cBhvr>
                                        <p:cTn id="46" dur="2000" fill="hold"/>
                                        <p:tgtEl>
                                          <p:spTgt spid="37897">
                                            <p:txEl>
                                              <p:pRg st="0" end="0"/>
                                            </p:txEl>
                                          </p:spTgt>
                                        </p:tgtEl>
                                        <p:attrNameLst>
                                          <p:attrName>ppt_h</p:attrName>
                                        </p:attrNameLst>
                                      </p:cBhvr>
                                      <p:tavLst>
                                        <p:tav tm="0">
                                          <p:val>
                                            <p:fltVal val="0"/>
                                          </p:val>
                                        </p:tav>
                                        <p:tav tm="100000">
                                          <p:val>
                                            <p:strVal val="#ppt_h"/>
                                          </p:val>
                                        </p:tav>
                                      </p:tavLst>
                                    </p:anim>
                                    <p:anim calcmode="lin" valueType="num">
                                      <p:cBhvr>
                                        <p:cTn id="47" dur="2000" fill="hold"/>
                                        <p:tgtEl>
                                          <p:spTgt spid="37897">
                                            <p:txEl>
                                              <p:pRg st="0" end="0"/>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3"/>
          <a:srcRect/>
          <a:tile tx="0" ty="0" sx="100000" sy="100000" flip="none" algn="tl"/>
        </a:blipFill>
        <a:effectLst/>
      </p:bgPr>
    </p:bg>
    <p:spTree>
      <p:nvGrpSpPr>
        <p:cNvPr id="1" name=""/>
        <p:cNvGrpSpPr/>
        <p:nvPr/>
      </p:nvGrpSpPr>
      <p:grpSpPr>
        <a:xfrm>
          <a:off x="0" y="0"/>
          <a:ext cx="0" cy="0"/>
          <a:chOff x="0" y="0"/>
          <a:chExt cx="0" cy="0"/>
        </a:xfrm>
      </p:grpSpPr>
      <p:sp>
        <p:nvSpPr>
          <p:cNvPr id="38915" name="Text Box 3"/>
          <p:cNvSpPr txBox="1">
            <a:spLocks noChangeArrowheads="1"/>
          </p:cNvSpPr>
          <p:nvPr/>
        </p:nvSpPr>
        <p:spPr bwMode="auto">
          <a:xfrm>
            <a:off x="304800" y="990600"/>
            <a:ext cx="883920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algn="ctr" eaLnBrk="0" fontAlgn="base" hangingPunct="0">
              <a:spcBef>
                <a:spcPct val="0"/>
              </a:spcBef>
              <a:spcAft>
                <a:spcPct val="0"/>
              </a:spcAft>
              <a:defRPr>
                <a:solidFill>
                  <a:schemeClr val="tx1"/>
                </a:solidFill>
                <a:latin typeface="Verdana" pitchFamily="34" charset="0"/>
              </a:defRPr>
            </a:lvl6pPr>
            <a:lvl7pPr marL="2971800" indent="-228600" algn="ctr" eaLnBrk="0" fontAlgn="base" hangingPunct="0">
              <a:spcBef>
                <a:spcPct val="0"/>
              </a:spcBef>
              <a:spcAft>
                <a:spcPct val="0"/>
              </a:spcAft>
              <a:defRPr>
                <a:solidFill>
                  <a:schemeClr val="tx1"/>
                </a:solidFill>
                <a:latin typeface="Verdana" pitchFamily="34" charset="0"/>
              </a:defRPr>
            </a:lvl7pPr>
            <a:lvl8pPr marL="3429000" indent="-228600" algn="ctr" eaLnBrk="0" fontAlgn="base" hangingPunct="0">
              <a:spcBef>
                <a:spcPct val="0"/>
              </a:spcBef>
              <a:spcAft>
                <a:spcPct val="0"/>
              </a:spcAft>
              <a:defRPr>
                <a:solidFill>
                  <a:schemeClr val="tx1"/>
                </a:solidFill>
                <a:latin typeface="Verdana" pitchFamily="34" charset="0"/>
              </a:defRPr>
            </a:lvl8pPr>
            <a:lvl9pPr marL="3886200" indent="-228600" algn="ctr" eaLnBrk="0" fontAlgn="base" hangingPunct="0">
              <a:spcBef>
                <a:spcPct val="0"/>
              </a:spcBef>
              <a:spcAft>
                <a:spcPct val="0"/>
              </a:spcAft>
              <a:defRPr>
                <a:solidFill>
                  <a:schemeClr val="tx1"/>
                </a:solidFill>
                <a:latin typeface="Verdana" pitchFamily="34" charset="0"/>
              </a:defRPr>
            </a:lvl9pPr>
          </a:lstStyle>
          <a:p>
            <a:r>
              <a:rPr lang="vi-VN" sz="3200" dirty="0">
                <a:solidFill>
                  <a:schemeClr val="bg1">
                    <a:lumMod val="75000"/>
                  </a:schemeClr>
                </a:solidFill>
              </a:rPr>
              <a:t>C6: Hãy trả lời câu hỏi nêu ra ở đầu bài ?</a:t>
            </a:r>
          </a:p>
        </p:txBody>
      </p:sp>
      <p:sp>
        <p:nvSpPr>
          <p:cNvPr id="38920" name="Text Box 8"/>
          <p:cNvSpPr txBox="1">
            <a:spLocks noChangeArrowheads="1"/>
          </p:cNvSpPr>
          <p:nvPr/>
        </p:nvSpPr>
        <p:spPr bwMode="auto">
          <a:xfrm>
            <a:off x="304800" y="1676400"/>
            <a:ext cx="8610600" cy="147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algn="ctr" eaLnBrk="0" fontAlgn="base" hangingPunct="0">
              <a:spcBef>
                <a:spcPct val="0"/>
              </a:spcBef>
              <a:spcAft>
                <a:spcPct val="0"/>
              </a:spcAft>
              <a:defRPr>
                <a:solidFill>
                  <a:schemeClr val="tx1"/>
                </a:solidFill>
                <a:latin typeface="Verdana" pitchFamily="34" charset="0"/>
              </a:defRPr>
            </a:lvl6pPr>
            <a:lvl7pPr marL="2971800" indent="-228600" algn="ctr" eaLnBrk="0" fontAlgn="base" hangingPunct="0">
              <a:spcBef>
                <a:spcPct val="0"/>
              </a:spcBef>
              <a:spcAft>
                <a:spcPct val="0"/>
              </a:spcAft>
              <a:defRPr>
                <a:solidFill>
                  <a:schemeClr val="tx1"/>
                </a:solidFill>
                <a:latin typeface="Verdana" pitchFamily="34" charset="0"/>
              </a:defRPr>
            </a:lvl7pPr>
            <a:lvl8pPr marL="3429000" indent="-228600" algn="ctr" eaLnBrk="0" fontAlgn="base" hangingPunct="0">
              <a:spcBef>
                <a:spcPct val="0"/>
              </a:spcBef>
              <a:spcAft>
                <a:spcPct val="0"/>
              </a:spcAft>
              <a:defRPr>
                <a:solidFill>
                  <a:schemeClr val="tx1"/>
                </a:solidFill>
                <a:latin typeface="Verdana" pitchFamily="34" charset="0"/>
              </a:defRPr>
            </a:lvl8pPr>
            <a:lvl9pPr marL="3886200" indent="-228600" algn="ctr" eaLnBrk="0" fontAlgn="base" hangingPunct="0">
              <a:spcBef>
                <a:spcPct val="0"/>
              </a:spcBef>
              <a:spcAft>
                <a:spcPct val="0"/>
              </a:spcAft>
              <a:defRPr>
                <a:solidFill>
                  <a:schemeClr val="tx1"/>
                </a:solidFill>
                <a:latin typeface="Verdana" pitchFamily="34" charset="0"/>
              </a:defRPr>
            </a:lvl9pPr>
          </a:lstStyle>
          <a:p>
            <a:pPr algn="just">
              <a:lnSpc>
                <a:spcPct val="150000"/>
              </a:lnSpc>
            </a:pPr>
            <a:r>
              <a:rPr lang="en-US" sz="3200" dirty="0" err="1">
                <a:solidFill>
                  <a:schemeClr val="bg1">
                    <a:lumMod val="75000"/>
                  </a:schemeClr>
                </a:solidFill>
              </a:rPr>
              <a:t>Một</a:t>
            </a:r>
            <a:r>
              <a:rPr lang="en-US" sz="3200" dirty="0">
                <a:solidFill>
                  <a:schemeClr val="bg1">
                    <a:lumMod val="75000"/>
                  </a:schemeClr>
                </a:solidFill>
              </a:rPr>
              <a:t> </a:t>
            </a:r>
            <a:r>
              <a:rPr lang="en-US" sz="3200" dirty="0" err="1">
                <a:solidFill>
                  <a:schemeClr val="bg1">
                    <a:lumMod val="75000"/>
                  </a:schemeClr>
                </a:solidFill>
              </a:rPr>
              <a:t>sợi</a:t>
            </a:r>
            <a:r>
              <a:rPr lang="en-US" sz="3200" dirty="0">
                <a:solidFill>
                  <a:schemeClr val="bg1">
                    <a:lumMod val="75000"/>
                  </a:schemeClr>
                </a:solidFill>
              </a:rPr>
              <a:t> </a:t>
            </a:r>
            <a:r>
              <a:rPr lang="en-US" sz="3200" dirty="0" err="1">
                <a:solidFill>
                  <a:schemeClr val="bg1">
                    <a:lumMod val="75000"/>
                  </a:schemeClr>
                </a:solidFill>
              </a:rPr>
              <a:t>dây</a:t>
            </a:r>
            <a:r>
              <a:rPr lang="en-US" sz="3200" dirty="0">
                <a:solidFill>
                  <a:schemeClr val="bg1">
                    <a:lumMod val="75000"/>
                  </a:schemeClr>
                </a:solidFill>
              </a:rPr>
              <a:t> </a:t>
            </a:r>
            <a:r>
              <a:rPr lang="en-US" sz="3200" dirty="0" err="1">
                <a:solidFill>
                  <a:schemeClr val="bg1">
                    <a:lumMod val="75000"/>
                  </a:schemeClr>
                </a:solidFill>
              </a:rPr>
              <a:t>cao</a:t>
            </a:r>
            <a:r>
              <a:rPr lang="en-US" sz="3200" dirty="0">
                <a:solidFill>
                  <a:schemeClr val="bg1">
                    <a:lumMod val="75000"/>
                  </a:schemeClr>
                </a:solidFill>
              </a:rPr>
              <a:t> </a:t>
            </a:r>
            <a:r>
              <a:rPr lang="en-US" sz="3200" dirty="0" err="1">
                <a:solidFill>
                  <a:schemeClr val="bg1">
                    <a:lumMod val="75000"/>
                  </a:schemeClr>
                </a:solidFill>
              </a:rPr>
              <a:t>su</a:t>
            </a:r>
            <a:r>
              <a:rPr lang="en-US" sz="3200" dirty="0">
                <a:solidFill>
                  <a:schemeClr val="bg1">
                    <a:lumMod val="75000"/>
                  </a:schemeClr>
                </a:solidFill>
              </a:rPr>
              <a:t> </a:t>
            </a:r>
            <a:r>
              <a:rPr lang="en-US" sz="3200" dirty="0" err="1">
                <a:solidFill>
                  <a:schemeClr val="bg1">
                    <a:lumMod val="75000"/>
                  </a:schemeClr>
                </a:solidFill>
              </a:rPr>
              <a:t>và</a:t>
            </a:r>
            <a:r>
              <a:rPr lang="en-US" sz="3200" dirty="0">
                <a:solidFill>
                  <a:schemeClr val="bg1">
                    <a:lumMod val="75000"/>
                  </a:schemeClr>
                </a:solidFill>
              </a:rPr>
              <a:t> </a:t>
            </a:r>
            <a:r>
              <a:rPr lang="en-US" sz="3200" dirty="0" err="1">
                <a:solidFill>
                  <a:schemeClr val="bg1">
                    <a:lumMod val="75000"/>
                  </a:schemeClr>
                </a:solidFill>
              </a:rPr>
              <a:t>một</a:t>
            </a:r>
            <a:r>
              <a:rPr lang="en-US" sz="3200" dirty="0">
                <a:solidFill>
                  <a:schemeClr val="bg1">
                    <a:lumMod val="75000"/>
                  </a:schemeClr>
                </a:solidFill>
              </a:rPr>
              <a:t> </a:t>
            </a:r>
            <a:r>
              <a:rPr lang="en-US" sz="3200" dirty="0" err="1">
                <a:solidFill>
                  <a:schemeClr val="bg1">
                    <a:lumMod val="75000"/>
                  </a:schemeClr>
                </a:solidFill>
              </a:rPr>
              <a:t>lò</a:t>
            </a:r>
            <a:r>
              <a:rPr lang="en-US" sz="3200" dirty="0">
                <a:solidFill>
                  <a:schemeClr val="bg1">
                    <a:lumMod val="75000"/>
                  </a:schemeClr>
                </a:solidFill>
              </a:rPr>
              <a:t> xo </a:t>
            </a:r>
            <a:r>
              <a:rPr lang="en-US" sz="3200" dirty="0" err="1">
                <a:solidFill>
                  <a:schemeClr val="bg1">
                    <a:lumMod val="75000"/>
                  </a:schemeClr>
                </a:solidFill>
              </a:rPr>
              <a:t>có</a:t>
            </a:r>
            <a:r>
              <a:rPr lang="en-US" sz="3200" dirty="0">
                <a:solidFill>
                  <a:schemeClr val="bg1">
                    <a:lumMod val="75000"/>
                  </a:schemeClr>
                </a:solidFill>
              </a:rPr>
              <a:t> </a:t>
            </a:r>
            <a:r>
              <a:rPr lang="en-US" sz="3200" dirty="0" err="1">
                <a:solidFill>
                  <a:schemeClr val="bg1">
                    <a:lumMod val="75000"/>
                  </a:schemeClr>
                </a:solidFill>
              </a:rPr>
              <a:t>tính</a:t>
            </a:r>
            <a:r>
              <a:rPr lang="en-US" sz="3200" dirty="0">
                <a:solidFill>
                  <a:schemeClr val="bg1">
                    <a:lumMod val="75000"/>
                  </a:schemeClr>
                </a:solidFill>
              </a:rPr>
              <a:t> </a:t>
            </a:r>
            <a:r>
              <a:rPr lang="en-US" sz="3200" dirty="0" err="1">
                <a:solidFill>
                  <a:schemeClr val="bg1">
                    <a:lumMod val="75000"/>
                  </a:schemeClr>
                </a:solidFill>
              </a:rPr>
              <a:t>chất</a:t>
            </a:r>
            <a:r>
              <a:rPr lang="en-US" sz="3200" dirty="0">
                <a:solidFill>
                  <a:schemeClr val="bg1">
                    <a:lumMod val="75000"/>
                  </a:schemeClr>
                </a:solidFill>
              </a:rPr>
              <a:t> </a:t>
            </a:r>
            <a:r>
              <a:rPr lang="en-US" sz="3200" dirty="0" err="1">
                <a:solidFill>
                  <a:schemeClr val="bg1">
                    <a:lumMod val="75000"/>
                  </a:schemeClr>
                </a:solidFill>
              </a:rPr>
              <a:t>nào</a:t>
            </a:r>
            <a:r>
              <a:rPr lang="en-US" sz="3200" dirty="0">
                <a:solidFill>
                  <a:schemeClr val="bg1">
                    <a:lumMod val="75000"/>
                  </a:schemeClr>
                </a:solidFill>
              </a:rPr>
              <a:t> </a:t>
            </a:r>
            <a:r>
              <a:rPr lang="en-US" sz="3200" dirty="0" err="1">
                <a:solidFill>
                  <a:schemeClr val="bg1">
                    <a:lumMod val="75000"/>
                  </a:schemeClr>
                </a:solidFill>
              </a:rPr>
              <a:t>giống</a:t>
            </a:r>
            <a:r>
              <a:rPr lang="en-US" sz="3200" dirty="0">
                <a:solidFill>
                  <a:schemeClr val="bg1">
                    <a:lumMod val="75000"/>
                  </a:schemeClr>
                </a:solidFill>
              </a:rPr>
              <a:t> </a:t>
            </a:r>
            <a:r>
              <a:rPr lang="en-US" sz="3200" dirty="0" err="1">
                <a:solidFill>
                  <a:schemeClr val="bg1">
                    <a:lumMod val="75000"/>
                  </a:schemeClr>
                </a:solidFill>
              </a:rPr>
              <a:t>nhau</a:t>
            </a:r>
            <a:r>
              <a:rPr lang="en-US" sz="3200" dirty="0">
                <a:solidFill>
                  <a:schemeClr val="bg1">
                    <a:lumMod val="75000"/>
                  </a:schemeClr>
                </a:solidFill>
              </a:rPr>
              <a:t> ?</a:t>
            </a:r>
          </a:p>
        </p:txBody>
      </p:sp>
      <p:sp>
        <p:nvSpPr>
          <p:cNvPr id="38921" name="Text Box 9"/>
          <p:cNvSpPr txBox="1">
            <a:spLocks noChangeArrowheads="1"/>
          </p:cNvSpPr>
          <p:nvPr/>
        </p:nvSpPr>
        <p:spPr bwMode="auto">
          <a:xfrm>
            <a:off x="304800" y="3289300"/>
            <a:ext cx="190500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algn="ctr" eaLnBrk="0" fontAlgn="base" hangingPunct="0">
              <a:spcBef>
                <a:spcPct val="0"/>
              </a:spcBef>
              <a:spcAft>
                <a:spcPct val="0"/>
              </a:spcAft>
              <a:defRPr>
                <a:solidFill>
                  <a:schemeClr val="tx1"/>
                </a:solidFill>
                <a:latin typeface="Verdana" pitchFamily="34" charset="0"/>
              </a:defRPr>
            </a:lvl6pPr>
            <a:lvl7pPr marL="2971800" indent="-228600" algn="ctr" eaLnBrk="0" fontAlgn="base" hangingPunct="0">
              <a:spcBef>
                <a:spcPct val="0"/>
              </a:spcBef>
              <a:spcAft>
                <a:spcPct val="0"/>
              </a:spcAft>
              <a:defRPr>
                <a:solidFill>
                  <a:schemeClr val="tx1"/>
                </a:solidFill>
                <a:latin typeface="Verdana" pitchFamily="34" charset="0"/>
              </a:defRPr>
            </a:lvl7pPr>
            <a:lvl8pPr marL="3429000" indent="-228600" algn="ctr" eaLnBrk="0" fontAlgn="base" hangingPunct="0">
              <a:spcBef>
                <a:spcPct val="0"/>
              </a:spcBef>
              <a:spcAft>
                <a:spcPct val="0"/>
              </a:spcAft>
              <a:defRPr>
                <a:solidFill>
                  <a:schemeClr val="tx1"/>
                </a:solidFill>
                <a:latin typeface="Verdana" pitchFamily="34" charset="0"/>
              </a:defRPr>
            </a:lvl8pPr>
            <a:lvl9pPr marL="3886200" indent="-228600" algn="ctr" eaLnBrk="0" fontAlgn="base" hangingPunct="0">
              <a:spcBef>
                <a:spcPct val="0"/>
              </a:spcBef>
              <a:spcAft>
                <a:spcPct val="0"/>
              </a:spcAft>
              <a:defRPr>
                <a:solidFill>
                  <a:schemeClr val="tx1"/>
                </a:solidFill>
                <a:latin typeface="Verdana" pitchFamily="34" charset="0"/>
              </a:defRPr>
            </a:lvl9pPr>
          </a:lstStyle>
          <a:p>
            <a:r>
              <a:rPr lang="en-US" sz="3200" b="1" dirty="0" err="1">
                <a:solidFill>
                  <a:schemeClr val="accent1">
                    <a:lumMod val="50000"/>
                  </a:schemeClr>
                </a:solidFill>
              </a:rPr>
              <a:t>Trả</a:t>
            </a:r>
            <a:r>
              <a:rPr lang="en-US" sz="3200" b="1" dirty="0">
                <a:solidFill>
                  <a:schemeClr val="accent1">
                    <a:lumMod val="50000"/>
                  </a:schemeClr>
                </a:solidFill>
              </a:rPr>
              <a:t> </a:t>
            </a:r>
            <a:r>
              <a:rPr lang="en-US" sz="3200" b="1" dirty="0" err="1">
                <a:solidFill>
                  <a:schemeClr val="accent1">
                    <a:lumMod val="50000"/>
                  </a:schemeClr>
                </a:solidFill>
              </a:rPr>
              <a:t>lời</a:t>
            </a:r>
            <a:r>
              <a:rPr lang="en-US" sz="3200" b="1" dirty="0">
                <a:solidFill>
                  <a:schemeClr val="accent1">
                    <a:lumMod val="50000"/>
                  </a:schemeClr>
                </a:solidFill>
              </a:rPr>
              <a:t>:</a:t>
            </a:r>
          </a:p>
        </p:txBody>
      </p:sp>
      <p:sp>
        <p:nvSpPr>
          <p:cNvPr id="38922" name="Text Box 10"/>
          <p:cNvSpPr txBox="1">
            <a:spLocks noChangeArrowheads="1"/>
          </p:cNvSpPr>
          <p:nvPr/>
        </p:nvSpPr>
        <p:spPr bwMode="auto">
          <a:xfrm>
            <a:off x="365125" y="3930650"/>
            <a:ext cx="8397875"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algn="ctr" eaLnBrk="0" fontAlgn="base" hangingPunct="0">
              <a:spcBef>
                <a:spcPct val="0"/>
              </a:spcBef>
              <a:spcAft>
                <a:spcPct val="0"/>
              </a:spcAft>
              <a:defRPr>
                <a:solidFill>
                  <a:schemeClr val="tx1"/>
                </a:solidFill>
                <a:latin typeface="Verdana" pitchFamily="34" charset="0"/>
              </a:defRPr>
            </a:lvl6pPr>
            <a:lvl7pPr marL="2971800" indent="-228600" algn="ctr" eaLnBrk="0" fontAlgn="base" hangingPunct="0">
              <a:spcBef>
                <a:spcPct val="0"/>
              </a:spcBef>
              <a:spcAft>
                <a:spcPct val="0"/>
              </a:spcAft>
              <a:defRPr>
                <a:solidFill>
                  <a:schemeClr val="tx1"/>
                </a:solidFill>
                <a:latin typeface="Verdana" pitchFamily="34" charset="0"/>
              </a:defRPr>
            </a:lvl7pPr>
            <a:lvl8pPr marL="3429000" indent="-228600" algn="ctr" eaLnBrk="0" fontAlgn="base" hangingPunct="0">
              <a:spcBef>
                <a:spcPct val="0"/>
              </a:spcBef>
              <a:spcAft>
                <a:spcPct val="0"/>
              </a:spcAft>
              <a:defRPr>
                <a:solidFill>
                  <a:schemeClr val="tx1"/>
                </a:solidFill>
                <a:latin typeface="Verdana" pitchFamily="34" charset="0"/>
              </a:defRPr>
            </a:lvl8pPr>
            <a:lvl9pPr marL="3886200" indent="-228600" algn="ctr" eaLnBrk="0" fontAlgn="base" hangingPunct="0">
              <a:spcBef>
                <a:spcPct val="0"/>
              </a:spcBef>
              <a:spcAft>
                <a:spcPct val="0"/>
              </a:spcAft>
              <a:defRPr>
                <a:solidFill>
                  <a:schemeClr val="tx1"/>
                </a:solidFill>
                <a:latin typeface="Verdana" pitchFamily="34" charset="0"/>
              </a:defRPr>
            </a:lvl9pPr>
          </a:lstStyle>
          <a:p>
            <a:r>
              <a:rPr lang="vi-VN" sz="3600" dirty="0">
                <a:solidFill>
                  <a:srgbClr val="FF0000"/>
                </a:solidFill>
              </a:rPr>
              <a:t>Đó là tính chất đàn hồi </a:t>
            </a:r>
          </a:p>
        </p:txBody>
      </p:sp>
      <p:sp>
        <p:nvSpPr>
          <p:cNvPr id="7" name="Text Box 4"/>
          <p:cNvSpPr txBox="1">
            <a:spLocks noChangeArrowheads="1"/>
          </p:cNvSpPr>
          <p:nvPr/>
        </p:nvSpPr>
        <p:spPr bwMode="auto">
          <a:xfrm>
            <a:off x="1104900" y="228600"/>
            <a:ext cx="693420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algn="ctr" eaLnBrk="0" fontAlgn="base" hangingPunct="0">
              <a:spcBef>
                <a:spcPct val="0"/>
              </a:spcBef>
              <a:spcAft>
                <a:spcPct val="0"/>
              </a:spcAft>
              <a:defRPr>
                <a:solidFill>
                  <a:schemeClr val="tx1"/>
                </a:solidFill>
                <a:latin typeface="Verdana" pitchFamily="34" charset="0"/>
              </a:defRPr>
            </a:lvl6pPr>
            <a:lvl7pPr marL="2971800" indent="-228600" algn="ctr" eaLnBrk="0" fontAlgn="base" hangingPunct="0">
              <a:spcBef>
                <a:spcPct val="0"/>
              </a:spcBef>
              <a:spcAft>
                <a:spcPct val="0"/>
              </a:spcAft>
              <a:defRPr>
                <a:solidFill>
                  <a:schemeClr val="tx1"/>
                </a:solidFill>
                <a:latin typeface="Verdana" pitchFamily="34" charset="0"/>
              </a:defRPr>
            </a:lvl7pPr>
            <a:lvl8pPr marL="3429000" indent="-228600" algn="ctr" eaLnBrk="0" fontAlgn="base" hangingPunct="0">
              <a:spcBef>
                <a:spcPct val="0"/>
              </a:spcBef>
              <a:spcAft>
                <a:spcPct val="0"/>
              </a:spcAft>
              <a:defRPr>
                <a:solidFill>
                  <a:schemeClr val="tx1"/>
                </a:solidFill>
                <a:latin typeface="Verdana" pitchFamily="34" charset="0"/>
              </a:defRPr>
            </a:lvl8pPr>
            <a:lvl9pPr marL="3886200" indent="-228600" algn="ctr" eaLnBrk="0" fontAlgn="base" hangingPunct="0">
              <a:spcBef>
                <a:spcPct val="0"/>
              </a:spcBef>
              <a:spcAft>
                <a:spcPct val="0"/>
              </a:spcAft>
              <a:defRPr>
                <a:solidFill>
                  <a:schemeClr val="tx1"/>
                </a:solidFill>
                <a:latin typeface="Verdana" pitchFamily="34" charset="0"/>
              </a:defRPr>
            </a:lvl9pPr>
          </a:lstStyle>
          <a:p>
            <a:r>
              <a:rPr lang="en-US" sz="3600" b="1" u="sng" dirty="0">
                <a:solidFill>
                  <a:srgbClr val="FF3399"/>
                </a:solidFill>
              </a:rPr>
              <a:t>III. VẬN DỤNG</a:t>
            </a:r>
          </a:p>
        </p:txBody>
      </p:sp>
    </p:spTree>
  </p:cSld>
  <p:clrMapOvr>
    <a:masterClrMapping/>
  </p:clrMapOvr>
  <p:transition spd="med">
    <p:newsflash/>
    <p:sndAc>
      <p:stSnd>
        <p:snd r:embed="rId2" name="suction.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4" presetClass="entr" presetSubtype="0" accel="100000" fill="hold" nodeType="afterEffect">
                                  <p:stCondLst>
                                    <p:cond delay="0"/>
                                  </p:stCondLst>
                                  <p:childTnLst>
                                    <p:set>
                                      <p:cBhvr>
                                        <p:cTn id="6" dur="1" fill="hold">
                                          <p:stCondLst>
                                            <p:cond delay="0"/>
                                          </p:stCondLst>
                                        </p:cTn>
                                        <p:tgtEl>
                                          <p:spTgt spid="38915">
                                            <p:txEl>
                                              <p:pRg st="0" end="0"/>
                                            </p:txEl>
                                          </p:spTgt>
                                        </p:tgtEl>
                                        <p:attrNameLst>
                                          <p:attrName>style.visibility</p:attrName>
                                        </p:attrNameLst>
                                      </p:cBhvr>
                                      <p:to>
                                        <p:strVal val="visible"/>
                                      </p:to>
                                    </p:set>
                                    <p:anim calcmode="lin" valueType="num">
                                      <p:cBhvr>
                                        <p:cTn id="7" dur="1000" fill="hold"/>
                                        <p:tgtEl>
                                          <p:spTgt spid="38915">
                                            <p:txEl>
                                              <p:pRg st="0" end="0"/>
                                            </p:txEl>
                                          </p:spTgt>
                                        </p:tgtEl>
                                        <p:attrNameLst>
                                          <p:attrName>ppt_w</p:attrName>
                                        </p:attrNameLst>
                                      </p:cBhvr>
                                      <p:tavLst>
                                        <p:tav tm="0">
                                          <p:val>
                                            <p:strVal val="#ppt_w*0.05"/>
                                          </p:val>
                                        </p:tav>
                                        <p:tav tm="100000">
                                          <p:val>
                                            <p:strVal val="#ppt_w"/>
                                          </p:val>
                                        </p:tav>
                                      </p:tavLst>
                                    </p:anim>
                                    <p:anim calcmode="lin" valueType="num">
                                      <p:cBhvr>
                                        <p:cTn id="8" dur="1000" fill="hold"/>
                                        <p:tgtEl>
                                          <p:spTgt spid="38915">
                                            <p:txEl>
                                              <p:pRg st="0" end="0"/>
                                            </p:txEl>
                                          </p:spTgt>
                                        </p:tgtEl>
                                        <p:attrNameLst>
                                          <p:attrName>ppt_h</p:attrName>
                                        </p:attrNameLst>
                                      </p:cBhvr>
                                      <p:tavLst>
                                        <p:tav tm="0">
                                          <p:val>
                                            <p:strVal val="#ppt_h"/>
                                          </p:val>
                                        </p:tav>
                                        <p:tav tm="100000">
                                          <p:val>
                                            <p:strVal val="#ppt_h"/>
                                          </p:val>
                                        </p:tav>
                                      </p:tavLst>
                                    </p:anim>
                                    <p:anim calcmode="lin" valueType="num">
                                      <p:cBhvr>
                                        <p:cTn id="9" dur="1000" fill="hold"/>
                                        <p:tgtEl>
                                          <p:spTgt spid="38915">
                                            <p:txEl>
                                              <p:pRg st="0" end="0"/>
                                            </p:txEl>
                                          </p:spTgt>
                                        </p:tgtEl>
                                        <p:attrNameLst>
                                          <p:attrName>ppt_x</p:attrName>
                                        </p:attrNameLst>
                                      </p:cBhvr>
                                      <p:tavLst>
                                        <p:tav tm="0">
                                          <p:val>
                                            <p:strVal val="#ppt_x-.2"/>
                                          </p:val>
                                        </p:tav>
                                        <p:tav tm="100000">
                                          <p:val>
                                            <p:strVal val="#ppt_x"/>
                                          </p:val>
                                        </p:tav>
                                      </p:tavLst>
                                    </p:anim>
                                    <p:anim calcmode="lin" valueType="num">
                                      <p:cBhvr>
                                        <p:cTn id="10" dur="1000" fill="hold"/>
                                        <p:tgtEl>
                                          <p:spTgt spid="38915">
                                            <p:txEl>
                                              <p:pRg st="0" end="0"/>
                                            </p:txEl>
                                          </p:spTgt>
                                        </p:tgtEl>
                                        <p:attrNameLst>
                                          <p:attrName>ppt_y</p:attrName>
                                        </p:attrNameLst>
                                      </p:cBhvr>
                                      <p:tavLst>
                                        <p:tav tm="0">
                                          <p:val>
                                            <p:strVal val="#ppt_y"/>
                                          </p:val>
                                        </p:tav>
                                        <p:tav tm="100000">
                                          <p:val>
                                            <p:strVal val="#ppt_y"/>
                                          </p:val>
                                        </p:tav>
                                      </p:tavLst>
                                    </p:anim>
                                    <p:animEffect transition="in" filter="fade">
                                      <p:cBhvr>
                                        <p:cTn id="11" dur="1000"/>
                                        <p:tgtEl>
                                          <p:spTgt spid="38915">
                                            <p:txEl>
                                              <p:pRg st="0" end="0"/>
                                            </p:txEl>
                                          </p:spTgt>
                                        </p:tgtEl>
                                      </p:cBhvr>
                                    </p:animEffect>
                                  </p:childTnLst>
                                </p:cTn>
                              </p:par>
                            </p:childTnLst>
                          </p:cTn>
                        </p:par>
                        <p:par>
                          <p:cTn id="12" fill="hold" nodeType="afterGroup">
                            <p:stCondLst>
                              <p:cond delay="1000"/>
                            </p:stCondLst>
                            <p:childTnLst>
                              <p:par>
                                <p:cTn id="13" presetID="56" presetClass="entr" presetSubtype="0" fill="hold" nodeType="afterEffect">
                                  <p:stCondLst>
                                    <p:cond delay="0"/>
                                  </p:stCondLst>
                                  <p:iterate type="lt">
                                    <p:tmPct val="10000"/>
                                  </p:iterate>
                                  <p:childTnLst>
                                    <p:set>
                                      <p:cBhvr>
                                        <p:cTn id="14" dur="1" fill="hold">
                                          <p:stCondLst>
                                            <p:cond delay="0"/>
                                          </p:stCondLst>
                                        </p:cTn>
                                        <p:tgtEl>
                                          <p:spTgt spid="38920">
                                            <p:txEl>
                                              <p:pRg st="0" end="0"/>
                                            </p:txEl>
                                          </p:spTgt>
                                        </p:tgtEl>
                                        <p:attrNameLst>
                                          <p:attrName>style.visibility</p:attrName>
                                        </p:attrNameLst>
                                      </p:cBhvr>
                                      <p:to>
                                        <p:strVal val="visible"/>
                                      </p:to>
                                    </p:set>
                                    <p:anim by="(-#ppt_w*2)" calcmode="lin" valueType="num">
                                      <p:cBhvr rctx="PPT">
                                        <p:cTn id="15" dur="250" autoRev="1" fill="hold">
                                          <p:stCondLst>
                                            <p:cond delay="0"/>
                                          </p:stCondLst>
                                        </p:cTn>
                                        <p:tgtEl>
                                          <p:spTgt spid="38920">
                                            <p:txEl>
                                              <p:pRg st="0" end="0"/>
                                            </p:txEl>
                                          </p:spTgt>
                                        </p:tgtEl>
                                        <p:attrNameLst>
                                          <p:attrName>ppt_w</p:attrName>
                                        </p:attrNameLst>
                                      </p:cBhvr>
                                    </p:anim>
                                    <p:anim by="(#ppt_w*0.50)" calcmode="lin" valueType="num">
                                      <p:cBhvr>
                                        <p:cTn id="16" dur="250" decel="50000" autoRev="1" fill="hold">
                                          <p:stCondLst>
                                            <p:cond delay="0"/>
                                          </p:stCondLst>
                                        </p:cTn>
                                        <p:tgtEl>
                                          <p:spTgt spid="38920">
                                            <p:txEl>
                                              <p:pRg st="0" end="0"/>
                                            </p:txEl>
                                          </p:spTgt>
                                        </p:tgtEl>
                                        <p:attrNameLst>
                                          <p:attrName>ppt_x</p:attrName>
                                        </p:attrNameLst>
                                      </p:cBhvr>
                                    </p:anim>
                                    <p:anim from="(-#ppt_h/2)" to="(#ppt_y)" calcmode="lin" valueType="num">
                                      <p:cBhvr>
                                        <p:cTn id="17" dur="500" fill="hold">
                                          <p:stCondLst>
                                            <p:cond delay="0"/>
                                          </p:stCondLst>
                                        </p:cTn>
                                        <p:tgtEl>
                                          <p:spTgt spid="38920">
                                            <p:txEl>
                                              <p:pRg st="0" end="0"/>
                                            </p:txEl>
                                          </p:spTgt>
                                        </p:tgtEl>
                                        <p:attrNameLst>
                                          <p:attrName>ppt_y</p:attrName>
                                        </p:attrNameLst>
                                      </p:cBhvr>
                                    </p:anim>
                                    <p:animRot by="21600000">
                                      <p:cBhvr>
                                        <p:cTn id="18" dur="500" fill="hold">
                                          <p:stCondLst>
                                            <p:cond delay="0"/>
                                          </p:stCondLst>
                                        </p:cTn>
                                        <p:tgtEl>
                                          <p:spTgt spid="38920">
                                            <p:txEl>
                                              <p:pRg st="0" end="0"/>
                                            </p:txEl>
                                          </p:spTgt>
                                        </p:tgtEl>
                                        <p:attrNameLst>
                                          <p:attrName>r</p:attrName>
                                        </p:attrNameLst>
                                      </p:cBhvr>
                                    </p:animRot>
                                  </p:childTnLst>
                                </p:cTn>
                              </p:par>
                            </p:childTnLst>
                          </p:cTn>
                        </p:par>
                      </p:childTnLst>
                    </p:cTn>
                  </p:par>
                  <p:par>
                    <p:cTn id="19" fill="hold" nodeType="clickPar">
                      <p:stCondLst>
                        <p:cond delay="indefinite"/>
                      </p:stCondLst>
                      <p:childTnLst>
                        <p:par>
                          <p:cTn id="20" fill="hold" nodeType="withGroup">
                            <p:stCondLst>
                              <p:cond delay="0"/>
                            </p:stCondLst>
                            <p:childTnLst>
                              <p:par>
                                <p:cTn id="21" presetID="49" presetClass="entr" presetSubtype="0" decel="100000" fill="hold" nodeType="clickEffect">
                                  <p:stCondLst>
                                    <p:cond delay="0"/>
                                  </p:stCondLst>
                                  <p:childTnLst>
                                    <p:set>
                                      <p:cBhvr>
                                        <p:cTn id="22" dur="1" fill="hold">
                                          <p:stCondLst>
                                            <p:cond delay="0"/>
                                          </p:stCondLst>
                                        </p:cTn>
                                        <p:tgtEl>
                                          <p:spTgt spid="38921">
                                            <p:txEl>
                                              <p:pRg st="0" end="0"/>
                                            </p:txEl>
                                          </p:spTgt>
                                        </p:tgtEl>
                                        <p:attrNameLst>
                                          <p:attrName>style.visibility</p:attrName>
                                        </p:attrNameLst>
                                      </p:cBhvr>
                                      <p:to>
                                        <p:strVal val="visible"/>
                                      </p:to>
                                    </p:set>
                                    <p:anim calcmode="lin" valueType="num">
                                      <p:cBhvr>
                                        <p:cTn id="23" dur="500" fill="hold"/>
                                        <p:tgtEl>
                                          <p:spTgt spid="38921">
                                            <p:txEl>
                                              <p:pRg st="0" end="0"/>
                                            </p:txEl>
                                          </p:spTgt>
                                        </p:tgtEl>
                                        <p:attrNameLst>
                                          <p:attrName>ppt_w</p:attrName>
                                        </p:attrNameLst>
                                      </p:cBhvr>
                                      <p:tavLst>
                                        <p:tav tm="0">
                                          <p:val>
                                            <p:fltVal val="0"/>
                                          </p:val>
                                        </p:tav>
                                        <p:tav tm="100000">
                                          <p:val>
                                            <p:strVal val="#ppt_w"/>
                                          </p:val>
                                        </p:tav>
                                      </p:tavLst>
                                    </p:anim>
                                    <p:anim calcmode="lin" valueType="num">
                                      <p:cBhvr>
                                        <p:cTn id="24" dur="500" fill="hold"/>
                                        <p:tgtEl>
                                          <p:spTgt spid="38921">
                                            <p:txEl>
                                              <p:pRg st="0" end="0"/>
                                            </p:txEl>
                                          </p:spTgt>
                                        </p:tgtEl>
                                        <p:attrNameLst>
                                          <p:attrName>ppt_h</p:attrName>
                                        </p:attrNameLst>
                                      </p:cBhvr>
                                      <p:tavLst>
                                        <p:tav tm="0">
                                          <p:val>
                                            <p:fltVal val="0"/>
                                          </p:val>
                                        </p:tav>
                                        <p:tav tm="100000">
                                          <p:val>
                                            <p:strVal val="#ppt_h"/>
                                          </p:val>
                                        </p:tav>
                                      </p:tavLst>
                                    </p:anim>
                                    <p:anim calcmode="lin" valueType="num">
                                      <p:cBhvr>
                                        <p:cTn id="25" dur="500" fill="hold"/>
                                        <p:tgtEl>
                                          <p:spTgt spid="38921">
                                            <p:txEl>
                                              <p:pRg st="0" end="0"/>
                                            </p:txEl>
                                          </p:spTgt>
                                        </p:tgtEl>
                                        <p:attrNameLst>
                                          <p:attrName>style.rotation</p:attrName>
                                        </p:attrNameLst>
                                      </p:cBhvr>
                                      <p:tavLst>
                                        <p:tav tm="0">
                                          <p:val>
                                            <p:fltVal val="360"/>
                                          </p:val>
                                        </p:tav>
                                        <p:tav tm="100000">
                                          <p:val>
                                            <p:fltVal val="0"/>
                                          </p:val>
                                        </p:tav>
                                      </p:tavLst>
                                    </p:anim>
                                    <p:animEffect transition="in" filter="fade">
                                      <p:cBhvr>
                                        <p:cTn id="26" dur="500"/>
                                        <p:tgtEl>
                                          <p:spTgt spid="38921">
                                            <p:txEl>
                                              <p:pRg st="0" end="0"/>
                                            </p:txEl>
                                          </p:spTgt>
                                        </p:tgtEl>
                                      </p:cBhvr>
                                    </p:animEffect>
                                  </p:childTnLst>
                                </p:cTn>
                              </p:par>
                            </p:childTnLst>
                          </p:cTn>
                        </p:par>
                        <p:par>
                          <p:cTn id="27" fill="hold" nodeType="afterGroup">
                            <p:stCondLst>
                              <p:cond delay="500"/>
                            </p:stCondLst>
                            <p:childTnLst>
                              <p:par>
                                <p:cTn id="28" presetID="38" presetClass="entr" presetSubtype="0" accel="50000" fill="hold" nodeType="afterEffect">
                                  <p:stCondLst>
                                    <p:cond delay="0"/>
                                  </p:stCondLst>
                                  <p:iterate type="lt">
                                    <p:tmPct val="50000"/>
                                  </p:iterate>
                                  <p:childTnLst>
                                    <p:set>
                                      <p:cBhvr>
                                        <p:cTn id="29" dur="1" fill="hold">
                                          <p:stCondLst>
                                            <p:cond delay="0"/>
                                          </p:stCondLst>
                                        </p:cTn>
                                        <p:tgtEl>
                                          <p:spTgt spid="38922">
                                            <p:txEl>
                                              <p:pRg st="0" end="0"/>
                                            </p:txEl>
                                          </p:spTgt>
                                        </p:tgtEl>
                                        <p:attrNameLst>
                                          <p:attrName>style.visibility</p:attrName>
                                        </p:attrNameLst>
                                      </p:cBhvr>
                                      <p:to>
                                        <p:strVal val="visible"/>
                                      </p:to>
                                    </p:set>
                                    <p:set>
                                      <p:cBhvr>
                                        <p:cTn id="30" dur="228" fill="hold">
                                          <p:stCondLst>
                                            <p:cond delay="0"/>
                                          </p:stCondLst>
                                        </p:cTn>
                                        <p:tgtEl>
                                          <p:spTgt spid="38922">
                                            <p:txEl>
                                              <p:pRg st="0" end="0"/>
                                            </p:txEl>
                                          </p:spTgt>
                                        </p:tgtEl>
                                        <p:attrNameLst>
                                          <p:attrName>style.rotation</p:attrName>
                                        </p:attrNameLst>
                                      </p:cBhvr>
                                      <p:to>
                                        <p:strVal val="-45.0"/>
                                      </p:to>
                                    </p:set>
                                    <p:anim calcmode="lin" valueType="num">
                                      <p:cBhvr>
                                        <p:cTn id="31" dur="228" fill="hold">
                                          <p:stCondLst>
                                            <p:cond delay="228"/>
                                          </p:stCondLst>
                                        </p:cTn>
                                        <p:tgtEl>
                                          <p:spTgt spid="38922">
                                            <p:txEl>
                                              <p:pRg st="0" end="0"/>
                                            </p:txEl>
                                          </p:spTgt>
                                        </p:tgtEl>
                                        <p:attrNameLst>
                                          <p:attrName>style.rotation</p:attrName>
                                        </p:attrNameLst>
                                      </p:cBhvr>
                                      <p:tavLst>
                                        <p:tav tm="0">
                                          <p:val>
                                            <p:fltVal val="-45"/>
                                          </p:val>
                                        </p:tav>
                                        <p:tav tm="69900">
                                          <p:val>
                                            <p:fltVal val="45"/>
                                          </p:val>
                                        </p:tav>
                                        <p:tav tm="100000">
                                          <p:val>
                                            <p:fltVal val="0"/>
                                          </p:val>
                                        </p:tav>
                                      </p:tavLst>
                                    </p:anim>
                                    <p:anim calcmode="lin" valueType="num">
                                      <p:cBhvr>
                                        <p:cTn id="32" dur="228" fill="hold">
                                          <p:stCondLst>
                                            <p:cond delay="0"/>
                                          </p:stCondLst>
                                        </p:cTn>
                                        <p:tgtEl>
                                          <p:spTgt spid="38922">
                                            <p:txEl>
                                              <p:pRg st="0" end="0"/>
                                            </p:txEl>
                                          </p:spTgt>
                                        </p:tgtEl>
                                        <p:attrNameLst>
                                          <p:attrName>ppt_y</p:attrName>
                                        </p:attrNameLst>
                                      </p:cBhvr>
                                      <p:tavLst>
                                        <p:tav tm="0">
                                          <p:val>
                                            <p:strVal val="#ppt_y-1"/>
                                          </p:val>
                                        </p:tav>
                                        <p:tav tm="100000">
                                          <p:val>
                                            <p:strVal val="#ppt_y-(0.354*#ppt_w-0.172*#ppt_h)"/>
                                          </p:val>
                                        </p:tav>
                                      </p:tavLst>
                                    </p:anim>
                                    <p:anim calcmode="lin" valueType="num">
                                      <p:cBhvr>
                                        <p:cTn id="33" dur="78" decel="50000" autoRev="1" fill="hold">
                                          <p:stCondLst>
                                            <p:cond delay="228"/>
                                          </p:stCondLst>
                                        </p:cTn>
                                        <p:tgtEl>
                                          <p:spTgt spid="38922">
                                            <p:txEl>
                                              <p:pRg st="0" end="0"/>
                                            </p:txEl>
                                          </p:spTgt>
                                        </p:tgtEl>
                                        <p:attrNameLst>
                                          <p:attrName>ppt_y</p:attrName>
                                        </p:attrNameLst>
                                      </p:cBhvr>
                                      <p:tavLst>
                                        <p:tav tm="0">
                                          <p:val>
                                            <p:strVal val="#ppt_y-(0.354*#ppt_w-0.172*#ppt_h)"/>
                                          </p:val>
                                        </p:tav>
                                        <p:tav tm="100000">
                                          <p:val>
                                            <p:strVal val="#ppt_y-(0.354*#ppt_w-0.172*#ppt_h)-#ppt_h/2"/>
                                          </p:val>
                                        </p:tav>
                                      </p:tavLst>
                                    </p:anim>
                                    <p:anim calcmode="lin" valueType="num">
                                      <p:cBhvr>
                                        <p:cTn id="34" dur="68" fill="hold">
                                          <p:stCondLst>
                                            <p:cond delay="432"/>
                                          </p:stCondLst>
                                        </p:cTn>
                                        <p:tgtEl>
                                          <p:spTgt spid="38922">
                                            <p:txEl>
                                              <p:pRg st="0" end="0"/>
                                            </p:txEl>
                                          </p:spTgt>
                                        </p:tgtEl>
                                        <p:attrNameLst>
                                          <p:attrName>ppt_y</p:attrName>
                                        </p:attrNameLst>
                                      </p:cBhvr>
                                      <p:tavLst>
                                        <p:tav tm="0">
                                          <p:val>
                                            <p:strVal val="#ppt_y-(0.354*#ppt_w-0.172*#ppt_h)"/>
                                          </p:val>
                                        </p:tav>
                                        <p:tav tm="100000">
                                          <p:val>
                                            <p:strVal val="#ppt_y"/>
                                          </p:val>
                                        </p:tav>
                                      </p:tavLst>
                                    </p:anim>
                                  </p:childTnLst>
                                </p:cTn>
                              </p:par>
                            </p:childTnLst>
                          </p:cTn>
                        </p:par>
                        <p:par>
                          <p:cTn id="35" fill="hold">
                            <p:stCondLst>
                              <p:cond delay="5250"/>
                            </p:stCondLst>
                            <p:childTnLst>
                              <p:par>
                                <p:cTn id="36" presetID="31" presetClass="entr" presetSubtype="0" fill="hold" nodeType="afterEffect">
                                  <p:stCondLst>
                                    <p:cond delay="0"/>
                                  </p:stCondLst>
                                  <p:iterate type="lt">
                                    <p:tmPct val="5000"/>
                                  </p:iterate>
                                  <p:childTnLst>
                                    <p:set>
                                      <p:cBhvr>
                                        <p:cTn id="37" dur="1" fill="hold">
                                          <p:stCondLst>
                                            <p:cond delay="0"/>
                                          </p:stCondLst>
                                        </p:cTn>
                                        <p:tgtEl>
                                          <p:spTgt spid="7">
                                            <p:txEl>
                                              <p:pRg st="0" end="0"/>
                                            </p:txEl>
                                          </p:spTgt>
                                        </p:tgtEl>
                                        <p:attrNameLst>
                                          <p:attrName>style.visibility</p:attrName>
                                        </p:attrNameLst>
                                      </p:cBhvr>
                                      <p:to>
                                        <p:strVal val="visible"/>
                                      </p:to>
                                    </p:set>
                                    <p:anim calcmode="lin" valueType="num">
                                      <p:cBhvr>
                                        <p:cTn id="38" dur="10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9" dur="1000" fill="hold"/>
                                        <p:tgtEl>
                                          <p:spTgt spid="7">
                                            <p:txEl>
                                              <p:pRg st="0" end="0"/>
                                            </p:txEl>
                                          </p:spTgt>
                                        </p:tgtEl>
                                        <p:attrNameLst>
                                          <p:attrName>ppt_h</p:attrName>
                                        </p:attrNameLst>
                                      </p:cBhvr>
                                      <p:tavLst>
                                        <p:tav tm="0">
                                          <p:val>
                                            <p:fltVal val="0"/>
                                          </p:val>
                                        </p:tav>
                                        <p:tav tm="100000">
                                          <p:val>
                                            <p:strVal val="#ppt_h"/>
                                          </p:val>
                                        </p:tav>
                                      </p:tavLst>
                                    </p:anim>
                                    <p:anim calcmode="lin" valueType="num">
                                      <p:cBhvr>
                                        <p:cTn id="40" dur="1000" fill="hold"/>
                                        <p:tgtEl>
                                          <p:spTgt spid="7">
                                            <p:txEl>
                                              <p:pRg st="0" end="0"/>
                                            </p:txEl>
                                          </p:spTgt>
                                        </p:tgtEl>
                                        <p:attrNameLst>
                                          <p:attrName>style.rotation</p:attrName>
                                        </p:attrNameLst>
                                      </p:cBhvr>
                                      <p:tavLst>
                                        <p:tav tm="0">
                                          <p:val>
                                            <p:fltVal val="90"/>
                                          </p:val>
                                        </p:tav>
                                        <p:tav tm="100000">
                                          <p:val>
                                            <p:fltVal val="0"/>
                                          </p:val>
                                        </p:tav>
                                      </p:tavLst>
                                    </p:anim>
                                    <p:animEffect transition="in" filter="fade">
                                      <p:cBhvr>
                                        <p:cTn id="41" dur="10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showMasterPhAnim="0">
  <p:cSld>
    <p:bg>
      <p:bgPr>
        <a:gradFill rotWithShape="0">
          <a:gsLst>
            <a:gs pos="0">
              <a:schemeClr val="hlink"/>
            </a:gs>
            <a:gs pos="100000">
              <a:srgbClr val="FFFF00"/>
            </a:gs>
          </a:gsLst>
          <a:lin ang="5400000" scaled="1"/>
        </a:gra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09600" y="228600"/>
            <a:ext cx="8001000" cy="533400"/>
          </a:xfrm>
        </p:spPr>
        <p:txBody>
          <a:bodyPr/>
          <a:lstStyle/>
          <a:p>
            <a:pPr algn="l" eaLnBrk="1" hangingPunct="1">
              <a:defRPr/>
            </a:pPr>
            <a:r>
              <a:rPr lang="en-US" b="1" u="sng" dirty="0" err="1" smtClean="0">
                <a:solidFill>
                  <a:srgbClr val="000066"/>
                </a:solidFill>
                <a:latin typeface=".VnTime" pitchFamily="34" charset="0"/>
                <a:cs typeface="Times New Roman" pitchFamily="18" charset="0"/>
              </a:rPr>
              <a:t>Ghi</a:t>
            </a:r>
            <a:r>
              <a:rPr lang="en-US" b="1" u="sng" dirty="0" smtClean="0">
                <a:solidFill>
                  <a:srgbClr val="000066"/>
                </a:solidFill>
                <a:latin typeface=".VnTime" pitchFamily="34" charset="0"/>
                <a:cs typeface="Times New Roman" pitchFamily="18" charset="0"/>
              </a:rPr>
              <a:t> </a:t>
            </a:r>
            <a:r>
              <a:rPr lang="en-US" b="1" u="sng" dirty="0" err="1" smtClean="0">
                <a:solidFill>
                  <a:srgbClr val="000066"/>
                </a:solidFill>
                <a:latin typeface=".VnTime" pitchFamily="34" charset="0"/>
                <a:cs typeface="Times New Roman" pitchFamily="18" charset="0"/>
              </a:rPr>
              <a:t>nh</a:t>
            </a:r>
            <a:r>
              <a:rPr lang="vi-VN" b="1" u="sng" dirty="0" smtClean="0">
                <a:solidFill>
                  <a:srgbClr val="000066"/>
                </a:solidFill>
                <a:latin typeface=".VnTime" pitchFamily="34" charset="0"/>
                <a:cs typeface="Times New Roman" pitchFamily="18" charset="0"/>
              </a:rPr>
              <a:t>ớ</a:t>
            </a:r>
            <a:endParaRPr lang="en-US" b="1" u="sng" dirty="0" smtClean="0">
              <a:solidFill>
                <a:srgbClr val="000066"/>
              </a:solidFill>
              <a:latin typeface=".VnTime" pitchFamily="34" charset="0"/>
              <a:cs typeface="Times New Roman" pitchFamily="18" charset="0"/>
            </a:endParaRPr>
          </a:p>
        </p:txBody>
      </p:sp>
      <p:sp>
        <p:nvSpPr>
          <p:cNvPr id="21507" name="Text Box 4"/>
          <p:cNvSpPr txBox="1">
            <a:spLocks noChangeArrowheads="1"/>
          </p:cNvSpPr>
          <p:nvPr/>
        </p:nvSpPr>
        <p:spPr bwMode="auto">
          <a:xfrm>
            <a:off x="533400" y="1676400"/>
            <a:ext cx="8305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algn="ctr" eaLnBrk="0" fontAlgn="base" hangingPunct="0">
              <a:spcBef>
                <a:spcPct val="0"/>
              </a:spcBef>
              <a:spcAft>
                <a:spcPct val="0"/>
              </a:spcAft>
              <a:defRPr>
                <a:solidFill>
                  <a:schemeClr val="tx1"/>
                </a:solidFill>
                <a:latin typeface="Verdana" pitchFamily="34" charset="0"/>
              </a:defRPr>
            </a:lvl6pPr>
            <a:lvl7pPr marL="2971800" indent="-228600" algn="ctr" eaLnBrk="0" fontAlgn="base" hangingPunct="0">
              <a:spcBef>
                <a:spcPct val="0"/>
              </a:spcBef>
              <a:spcAft>
                <a:spcPct val="0"/>
              </a:spcAft>
              <a:defRPr>
                <a:solidFill>
                  <a:schemeClr val="tx1"/>
                </a:solidFill>
                <a:latin typeface="Verdana" pitchFamily="34" charset="0"/>
              </a:defRPr>
            </a:lvl7pPr>
            <a:lvl8pPr marL="3429000" indent="-228600" algn="ctr" eaLnBrk="0" fontAlgn="base" hangingPunct="0">
              <a:spcBef>
                <a:spcPct val="0"/>
              </a:spcBef>
              <a:spcAft>
                <a:spcPct val="0"/>
              </a:spcAft>
              <a:defRPr>
                <a:solidFill>
                  <a:schemeClr val="tx1"/>
                </a:solidFill>
                <a:latin typeface="Verdana" pitchFamily="34" charset="0"/>
              </a:defRPr>
            </a:lvl8pPr>
            <a:lvl9pPr marL="3886200" indent="-228600" algn="ctr" eaLnBrk="0" fontAlgn="base" hangingPunct="0">
              <a:spcBef>
                <a:spcPct val="0"/>
              </a:spcBef>
              <a:spcAft>
                <a:spcPct val="0"/>
              </a:spcAft>
              <a:defRPr>
                <a:solidFill>
                  <a:schemeClr val="tx1"/>
                </a:solidFill>
                <a:latin typeface="Verdana" pitchFamily="34" charset="0"/>
              </a:defRPr>
            </a:lvl9pPr>
          </a:lstStyle>
          <a:p>
            <a:pPr>
              <a:spcBef>
                <a:spcPct val="50000"/>
              </a:spcBef>
            </a:pPr>
            <a:endParaRPr lang="en-US"/>
          </a:p>
        </p:txBody>
      </p:sp>
      <p:sp>
        <p:nvSpPr>
          <p:cNvPr id="33797" name="Text Box 5"/>
          <p:cNvSpPr txBox="1">
            <a:spLocks noChangeArrowheads="1"/>
          </p:cNvSpPr>
          <p:nvPr/>
        </p:nvSpPr>
        <p:spPr bwMode="auto">
          <a:xfrm>
            <a:off x="381000" y="914400"/>
            <a:ext cx="8458200" cy="57789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algn="ctr" eaLnBrk="0" fontAlgn="base" hangingPunct="0">
              <a:spcBef>
                <a:spcPct val="0"/>
              </a:spcBef>
              <a:spcAft>
                <a:spcPct val="0"/>
              </a:spcAft>
              <a:defRPr>
                <a:solidFill>
                  <a:schemeClr val="tx1"/>
                </a:solidFill>
                <a:latin typeface="Verdana" pitchFamily="34" charset="0"/>
              </a:defRPr>
            </a:lvl6pPr>
            <a:lvl7pPr marL="2971800" indent="-228600" algn="ctr" eaLnBrk="0" fontAlgn="base" hangingPunct="0">
              <a:spcBef>
                <a:spcPct val="0"/>
              </a:spcBef>
              <a:spcAft>
                <a:spcPct val="0"/>
              </a:spcAft>
              <a:defRPr>
                <a:solidFill>
                  <a:schemeClr val="tx1"/>
                </a:solidFill>
                <a:latin typeface="Verdana" pitchFamily="34" charset="0"/>
              </a:defRPr>
            </a:lvl7pPr>
            <a:lvl8pPr marL="3429000" indent="-228600" algn="ctr" eaLnBrk="0" fontAlgn="base" hangingPunct="0">
              <a:spcBef>
                <a:spcPct val="0"/>
              </a:spcBef>
              <a:spcAft>
                <a:spcPct val="0"/>
              </a:spcAft>
              <a:defRPr>
                <a:solidFill>
                  <a:schemeClr val="tx1"/>
                </a:solidFill>
                <a:latin typeface="Verdana" pitchFamily="34" charset="0"/>
              </a:defRPr>
            </a:lvl8pPr>
            <a:lvl9pPr marL="3886200" indent="-228600" algn="ctr" eaLnBrk="0" fontAlgn="base" hangingPunct="0">
              <a:spcBef>
                <a:spcPct val="0"/>
              </a:spcBef>
              <a:spcAft>
                <a:spcPct val="0"/>
              </a:spcAft>
              <a:defRPr>
                <a:solidFill>
                  <a:schemeClr val="tx1"/>
                </a:solidFill>
                <a:latin typeface="Verdana" pitchFamily="34" charset="0"/>
              </a:defRPr>
            </a:lvl9pPr>
          </a:lstStyle>
          <a:p>
            <a:pPr algn="just">
              <a:lnSpc>
                <a:spcPct val="130000"/>
              </a:lnSpc>
            </a:pPr>
            <a:r>
              <a:rPr lang="vi-VN" sz="3200" dirty="0" smtClean="0">
                <a:solidFill>
                  <a:srgbClr val="FF0000"/>
                </a:solidFill>
              </a:rPr>
              <a:t>* Lò </a:t>
            </a:r>
            <a:r>
              <a:rPr lang="vi-VN" sz="3200" dirty="0">
                <a:solidFill>
                  <a:srgbClr val="FF0000"/>
                </a:solidFill>
              </a:rPr>
              <a:t>xo là một vật đàn hồi. Sau khi nén hoặc kéo dãn nó một cách vừa phải, nếu buông ra, thì chiều dài của nó sẽ bằng chiều dài tự nhiên.</a:t>
            </a:r>
          </a:p>
          <a:p>
            <a:pPr algn="just">
              <a:lnSpc>
                <a:spcPct val="130000"/>
              </a:lnSpc>
            </a:pPr>
            <a:r>
              <a:rPr lang="vi-VN" sz="3200" dirty="0" smtClean="0">
                <a:solidFill>
                  <a:srgbClr val="FF0000"/>
                </a:solidFill>
              </a:rPr>
              <a:t>* Khi </a:t>
            </a:r>
            <a:r>
              <a:rPr lang="vi-VN" sz="3200" dirty="0">
                <a:solidFill>
                  <a:srgbClr val="FF0000"/>
                </a:solidFill>
              </a:rPr>
              <a:t>lò xo bị nén hoặc kéo dãn, thì nó sẽ tác dụng lực đàn hồi lên các vật tiếp xúc ( hoặc gắn) với hai đầu của nó.</a:t>
            </a:r>
          </a:p>
          <a:p>
            <a:pPr algn="just">
              <a:lnSpc>
                <a:spcPct val="130000"/>
              </a:lnSpc>
            </a:pPr>
            <a:r>
              <a:rPr lang="vi-VN" sz="3200" dirty="0" smtClean="0">
                <a:solidFill>
                  <a:srgbClr val="FF0000"/>
                </a:solidFill>
              </a:rPr>
              <a:t>* </a:t>
            </a:r>
            <a:r>
              <a:rPr lang="vi-VN" sz="3200" dirty="0">
                <a:solidFill>
                  <a:srgbClr val="FF0000"/>
                </a:solidFill>
              </a:rPr>
              <a:t>Độ biến dạng của lò xo càng lớn, thì lực đàn hồi càng lớn.</a:t>
            </a:r>
          </a:p>
        </p:txBody>
      </p:sp>
    </p:spTree>
  </p:cSld>
  <p:clrMapOvr>
    <a:masterClrMapping/>
  </p:clrMapOvr>
  <p:transition spd="slow">
    <p:push dir="d"/>
    <p:sndAc>
      <p:stSnd>
        <p:snd r:embed="rId2" name="breeze.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3794"/>
                                        </p:tgtEl>
                                        <p:attrNameLst>
                                          <p:attrName>style.visibility</p:attrName>
                                        </p:attrNameLst>
                                      </p:cBhvr>
                                      <p:to>
                                        <p:strVal val="visible"/>
                                      </p:to>
                                    </p:set>
                                    <p:animEffect transition="in" filter="blinds(horizontal)">
                                      <p:cBhvr>
                                        <p:cTn id="7" dur="500"/>
                                        <p:tgtEl>
                                          <p:spTgt spid="33794"/>
                                        </p:tgtEl>
                                      </p:cBhvr>
                                    </p:animEffect>
                                  </p:childTnLst>
                                </p:cTn>
                              </p:par>
                            </p:childTnLst>
                          </p:cTn>
                        </p:par>
                        <p:par>
                          <p:cTn id="8" fill="hold" nodeType="afterGroup">
                            <p:stCondLst>
                              <p:cond delay="500"/>
                            </p:stCondLst>
                            <p:childTnLst>
                              <p:par>
                                <p:cTn id="9" presetID="23" presetClass="entr" presetSubtype="16" fill="hold" nodeType="afterEffect">
                                  <p:stCondLst>
                                    <p:cond delay="0"/>
                                  </p:stCondLst>
                                  <p:childTnLst>
                                    <p:set>
                                      <p:cBhvr>
                                        <p:cTn id="10" dur="1" fill="hold">
                                          <p:stCondLst>
                                            <p:cond delay="0"/>
                                          </p:stCondLst>
                                        </p:cTn>
                                        <p:tgtEl>
                                          <p:spTgt spid="33797">
                                            <p:txEl>
                                              <p:pRg st="0" end="0"/>
                                            </p:txEl>
                                          </p:spTgt>
                                        </p:tgtEl>
                                        <p:attrNameLst>
                                          <p:attrName>style.visibility</p:attrName>
                                        </p:attrNameLst>
                                      </p:cBhvr>
                                      <p:to>
                                        <p:strVal val="visible"/>
                                      </p:to>
                                    </p:set>
                                    <p:anim calcmode="lin" valueType="num">
                                      <p:cBhvr>
                                        <p:cTn id="11" dur="1000" fill="hold"/>
                                        <p:tgtEl>
                                          <p:spTgt spid="33797">
                                            <p:txEl>
                                              <p:pRg st="0" end="0"/>
                                            </p:txEl>
                                          </p:spTgt>
                                        </p:tgtEl>
                                        <p:attrNameLst>
                                          <p:attrName>ppt_w</p:attrName>
                                        </p:attrNameLst>
                                      </p:cBhvr>
                                      <p:tavLst>
                                        <p:tav tm="0">
                                          <p:val>
                                            <p:fltVal val="0"/>
                                          </p:val>
                                        </p:tav>
                                        <p:tav tm="100000">
                                          <p:val>
                                            <p:strVal val="#ppt_w"/>
                                          </p:val>
                                        </p:tav>
                                      </p:tavLst>
                                    </p:anim>
                                    <p:anim calcmode="lin" valueType="num">
                                      <p:cBhvr>
                                        <p:cTn id="12" dur="1000" fill="hold"/>
                                        <p:tgtEl>
                                          <p:spTgt spid="33797">
                                            <p:txEl>
                                              <p:pRg st="0" end="0"/>
                                            </p:txEl>
                                          </p:spTgt>
                                        </p:tgtEl>
                                        <p:attrNameLst>
                                          <p:attrName>ppt_h</p:attrName>
                                        </p:attrNameLst>
                                      </p:cBhvr>
                                      <p:tavLst>
                                        <p:tav tm="0">
                                          <p:val>
                                            <p:fltVal val="0"/>
                                          </p:val>
                                        </p:tav>
                                        <p:tav tm="100000">
                                          <p:val>
                                            <p:strVal val="#ppt_h"/>
                                          </p:val>
                                        </p:tav>
                                      </p:tavLst>
                                    </p:anim>
                                  </p:childTnLst>
                                </p:cTn>
                              </p:par>
                            </p:childTnLst>
                          </p:cTn>
                        </p:par>
                        <p:par>
                          <p:cTn id="13" fill="hold">
                            <p:stCondLst>
                              <p:cond delay="1500"/>
                            </p:stCondLst>
                            <p:childTnLst>
                              <p:par>
                                <p:cTn id="14" presetID="23" presetClass="entr" presetSubtype="16" fill="hold" nodeType="afterEffect">
                                  <p:stCondLst>
                                    <p:cond delay="0"/>
                                  </p:stCondLst>
                                  <p:childTnLst>
                                    <p:set>
                                      <p:cBhvr>
                                        <p:cTn id="15" dur="1" fill="hold">
                                          <p:stCondLst>
                                            <p:cond delay="0"/>
                                          </p:stCondLst>
                                        </p:cTn>
                                        <p:tgtEl>
                                          <p:spTgt spid="33797">
                                            <p:txEl>
                                              <p:pRg st="1" end="1"/>
                                            </p:txEl>
                                          </p:spTgt>
                                        </p:tgtEl>
                                        <p:attrNameLst>
                                          <p:attrName>style.visibility</p:attrName>
                                        </p:attrNameLst>
                                      </p:cBhvr>
                                      <p:to>
                                        <p:strVal val="visible"/>
                                      </p:to>
                                    </p:set>
                                    <p:anim calcmode="lin" valueType="num">
                                      <p:cBhvr>
                                        <p:cTn id="16" dur="1000" fill="hold"/>
                                        <p:tgtEl>
                                          <p:spTgt spid="33797">
                                            <p:txEl>
                                              <p:pRg st="1" end="1"/>
                                            </p:txEl>
                                          </p:spTgt>
                                        </p:tgtEl>
                                        <p:attrNameLst>
                                          <p:attrName>ppt_w</p:attrName>
                                        </p:attrNameLst>
                                      </p:cBhvr>
                                      <p:tavLst>
                                        <p:tav tm="0">
                                          <p:val>
                                            <p:fltVal val="0"/>
                                          </p:val>
                                        </p:tav>
                                        <p:tav tm="100000">
                                          <p:val>
                                            <p:strVal val="#ppt_w"/>
                                          </p:val>
                                        </p:tav>
                                      </p:tavLst>
                                    </p:anim>
                                    <p:anim calcmode="lin" valueType="num">
                                      <p:cBhvr>
                                        <p:cTn id="17" dur="1000" fill="hold"/>
                                        <p:tgtEl>
                                          <p:spTgt spid="33797">
                                            <p:txEl>
                                              <p:pRg st="1" end="1"/>
                                            </p:txEl>
                                          </p:spTgt>
                                        </p:tgtEl>
                                        <p:attrNameLst>
                                          <p:attrName>ppt_h</p:attrName>
                                        </p:attrNameLst>
                                      </p:cBhvr>
                                      <p:tavLst>
                                        <p:tav tm="0">
                                          <p:val>
                                            <p:fltVal val="0"/>
                                          </p:val>
                                        </p:tav>
                                        <p:tav tm="100000">
                                          <p:val>
                                            <p:strVal val="#ppt_h"/>
                                          </p:val>
                                        </p:tav>
                                      </p:tavLst>
                                    </p:anim>
                                  </p:childTnLst>
                                </p:cTn>
                              </p:par>
                            </p:childTnLst>
                          </p:cTn>
                        </p:par>
                        <p:par>
                          <p:cTn id="18" fill="hold">
                            <p:stCondLst>
                              <p:cond delay="2500"/>
                            </p:stCondLst>
                            <p:childTnLst>
                              <p:par>
                                <p:cTn id="19" presetID="23" presetClass="entr" presetSubtype="16" fill="hold" nodeType="afterEffect">
                                  <p:stCondLst>
                                    <p:cond delay="0"/>
                                  </p:stCondLst>
                                  <p:childTnLst>
                                    <p:set>
                                      <p:cBhvr>
                                        <p:cTn id="20" dur="1" fill="hold">
                                          <p:stCondLst>
                                            <p:cond delay="0"/>
                                          </p:stCondLst>
                                        </p:cTn>
                                        <p:tgtEl>
                                          <p:spTgt spid="33797">
                                            <p:txEl>
                                              <p:pRg st="2" end="2"/>
                                            </p:txEl>
                                          </p:spTgt>
                                        </p:tgtEl>
                                        <p:attrNameLst>
                                          <p:attrName>style.visibility</p:attrName>
                                        </p:attrNameLst>
                                      </p:cBhvr>
                                      <p:to>
                                        <p:strVal val="visible"/>
                                      </p:to>
                                    </p:set>
                                    <p:anim calcmode="lin" valueType="num">
                                      <p:cBhvr>
                                        <p:cTn id="21" dur="1000" fill="hold"/>
                                        <p:tgtEl>
                                          <p:spTgt spid="33797">
                                            <p:txEl>
                                              <p:pRg st="2" end="2"/>
                                            </p:txEl>
                                          </p:spTgt>
                                        </p:tgtEl>
                                        <p:attrNameLst>
                                          <p:attrName>ppt_w</p:attrName>
                                        </p:attrNameLst>
                                      </p:cBhvr>
                                      <p:tavLst>
                                        <p:tav tm="0">
                                          <p:val>
                                            <p:fltVal val="0"/>
                                          </p:val>
                                        </p:tav>
                                        <p:tav tm="100000">
                                          <p:val>
                                            <p:strVal val="#ppt_w"/>
                                          </p:val>
                                        </p:tav>
                                      </p:tavLst>
                                    </p:anim>
                                    <p:anim calcmode="lin" valueType="num">
                                      <p:cBhvr>
                                        <p:cTn id="22" dur="1000" fill="hold"/>
                                        <p:tgtEl>
                                          <p:spTgt spid="33797">
                                            <p:txEl>
                                              <p:pRg st="2" end="2"/>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4" grpId="0"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showMasterSp="0" showMasterPhAnim="0">
  <p:cSld>
    <p:bg>
      <p:bgPr>
        <a:blipFill dpi="0" rotWithShape="0">
          <a:blip r:embed="rId4"/>
          <a:srcRect/>
          <a:tile tx="0" ty="0" sx="100000" sy="100000" flip="none" algn="tl"/>
        </a:blipFill>
        <a:effectLst/>
      </p:bgPr>
    </p:bg>
    <p:spTree>
      <p:nvGrpSpPr>
        <p:cNvPr id="1" name=""/>
        <p:cNvGrpSpPr/>
        <p:nvPr/>
      </p:nvGrpSpPr>
      <p:grpSpPr>
        <a:xfrm>
          <a:off x="0" y="0"/>
          <a:ext cx="0" cy="0"/>
          <a:chOff x="0" y="0"/>
          <a:chExt cx="0" cy="0"/>
        </a:xfrm>
      </p:grpSpPr>
      <p:sp>
        <p:nvSpPr>
          <p:cNvPr id="34819" name="Rectangle 3"/>
          <p:cNvSpPr>
            <a:spLocks noGrp="1" noChangeArrowheads="1"/>
          </p:cNvSpPr>
          <p:nvPr>
            <p:ph type="title"/>
          </p:nvPr>
        </p:nvSpPr>
        <p:spPr>
          <a:xfrm>
            <a:off x="2057400" y="381000"/>
            <a:ext cx="4894263" cy="533400"/>
          </a:xfrm>
        </p:spPr>
        <p:txBody>
          <a:bodyPr anchorCtr="0"/>
          <a:lstStyle/>
          <a:p>
            <a:pPr marL="838200" indent="-838200" eaLnBrk="1" hangingPunct="1">
              <a:defRPr/>
            </a:pPr>
            <a:r>
              <a:rPr lang="vi-VN" b="1" u="sng" dirty="0">
                <a:solidFill>
                  <a:schemeClr val="bg1"/>
                </a:solidFill>
              </a:rPr>
              <a:t>Trò chơi ô chữ</a:t>
            </a:r>
            <a:endParaRPr lang="en-US" b="1" u="sng" dirty="0" smtClean="0">
              <a:solidFill>
                <a:schemeClr val="bg1"/>
              </a:solidFill>
              <a:latin typeface=".VnTime" pitchFamily="34" charset="0"/>
            </a:endParaRPr>
          </a:p>
        </p:txBody>
      </p:sp>
      <p:sp>
        <p:nvSpPr>
          <p:cNvPr id="34820" name="Text Box 4"/>
          <p:cNvSpPr txBox="1">
            <a:spLocks noChangeArrowheads="1"/>
          </p:cNvSpPr>
          <p:nvPr/>
        </p:nvSpPr>
        <p:spPr bwMode="auto">
          <a:xfrm>
            <a:off x="0" y="1219200"/>
            <a:ext cx="9144000" cy="5363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algn="ctr" eaLnBrk="0" fontAlgn="base" hangingPunct="0">
              <a:spcBef>
                <a:spcPct val="0"/>
              </a:spcBef>
              <a:spcAft>
                <a:spcPct val="0"/>
              </a:spcAft>
              <a:defRPr>
                <a:solidFill>
                  <a:schemeClr val="tx1"/>
                </a:solidFill>
                <a:latin typeface="Verdana" pitchFamily="34" charset="0"/>
              </a:defRPr>
            </a:lvl6pPr>
            <a:lvl7pPr marL="2971800" indent="-228600" algn="ctr" eaLnBrk="0" fontAlgn="base" hangingPunct="0">
              <a:spcBef>
                <a:spcPct val="0"/>
              </a:spcBef>
              <a:spcAft>
                <a:spcPct val="0"/>
              </a:spcAft>
              <a:defRPr>
                <a:solidFill>
                  <a:schemeClr val="tx1"/>
                </a:solidFill>
                <a:latin typeface="Verdana" pitchFamily="34" charset="0"/>
              </a:defRPr>
            </a:lvl7pPr>
            <a:lvl8pPr marL="3429000" indent="-228600" algn="ctr" eaLnBrk="0" fontAlgn="base" hangingPunct="0">
              <a:spcBef>
                <a:spcPct val="0"/>
              </a:spcBef>
              <a:spcAft>
                <a:spcPct val="0"/>
              </a:spcAft>
              <a:defRPr>
                <a:solidFill>
                  <a:schemeClr val="tx1"/>
                </a:solidFill>
                <a:latin typeface="Verdana" pitchFamily="34" charset="0"/>
              </a:defRPr>
            </a:lvl8pPr>
            <a:lvl9pPr marL="3886200" indent="-228600" algn="ctr" eaLnBrk="0" fontAlgn="base" hangingPunct="0">
              <a:spcBef>
                <a:spcPct val="0"/>
              </a:spcBef>
              <a:spcAft>
                <a:spcPct val="0"/>
              </a:spcAft>
              <a:defRPr>
                <a:solidFill>
                  <a:schemeClr val="tx1"/>
                </a:solidFill>
                <a:latin typeface="Verdana" pitchFamily="34" charset="0"/>
              </a:defRPr>
            </a:lvl9pPr>
          </a:lstStyle>
          <a:p>
            <a:pPr marL="0" indent="0" algn="just">
              <a:lnSpc>
                <a:spcPct val="120000"/>
              </a:lnSpc>
            </a:pPr>
            <a:r>
              <a:rPr lang="vi-VN" sz="2400" dirty="0" smtClean="0">
                <a:solidFill>
                  <a:srgbClr val="C00000"/>
                </a:solidFill>
              </a:rPr>
              <a:t>1. Lực </a:t>
            </a:r>
            <a:r>
              <a:rPr lang="vi-VN" sz="2400" dirty="0">
                <a:solidFill>
                  <a:srgbClr val="C00000"/>
                </a:solidFill>
              </a:rPr>
              <a:t>mà vật đàn hồi ( lò xo ) khi bị biến dạng tác dụng lại vật gây ra biến dạng </a:t>
            </a:r>
            <a:r>
              <a:rPr lang="vi-VN" sz="2400" dirty="0" smtClean="0">
                <a:solidFill>
                  <a:srgbClr val="C00000"/>
                </a:solidFill>
              </a:rPr>
              <a:t>(quả nặng)  </a:t>
            </a:r>
            <a:r>
              <a:rPr lang="vi-VN" sz="2400" dirty="0">
                <a:solidFill>
                  <a:srgbClr val="C00000"/>
                </a:solidFill>
              </a:rPr>
              <a:t>gọi là …….(1)………</a:t>
            </a:r>
          </a:p>
          <a:p>
            <a:pPr marL="0" indent="0" algn="just">
              <a:lnSpc>
                <a:spcPct val="120000"/>
              </a:lnSpc>
            </a:pPr>
            <a:r>
              <a:rPr lang="vi-VN" sz="2400" dirty="0" smtClean="0">
                <a:solidFill>
                  <a:srgbClr val="C00000"/>
                </a:solidFill>
              </a:rPr>
              <a:t>2. Ở </a:t>
            </a:r>
            <a:r>
              <a:rPr lang="vi-VN" sz="2400" dirty="0">
                <a:solidFill>
                  <a:srgbClr val="C00000"/>
                </a:solidFill>
              </a:rPr>
              <a:t>thí nghiệm trên thì lực đàn hồi có phương thẳng đứng và có chiều hướng từ …..…(2)…..…</a:t>
            </a:r>
          </a:p>
          <a:p>
            <a:pPr marL="0" indent="0" algn="just">
              <a:lnSpc>
                <a:spcPct val="120000"/>
              </a:lnSpc>
            </a:pPr>
            <a:r>
              <a:rPr lang="vi-VN" sz="2400" dirty="0" smtClean="0">
                <a:solidFill>
                  <a:srgbClr val="C00000"/>
                </a:solidFill>
              </a:rPr>
              <a:t>3. Trọng </a:t>
            </a:r>
            <a:r>
              <a:rPr lang="vi-VN" sz="2400" dirty="0">
                <a:solidFill>
                  <a:srgbClr val="C00000"/>
                </a:solidFill>
              </a:rPr>
              <a:t>lực có phương thẳng đứng và có chiều từ ………(3)………</a:t>
            </a:r>
          </a:p>
          <a:p>
            <a:pPr marL="0" indent="0" algn="just">
              <a:lnSpc>
                <a:spcPct val="120000"/>
              </a:lnSpc>
            </a:pPr>
            <a:r>
              <a:rPr lang="vi-VN" sz="2400" dirty="0" smtClean="0">
                <a:solidFill>
                  <a:srgbClr val="C00000"/>
                </a:solidFill>
              </a:rPr>
              <a:t>4. ……(</a:t>
            </a:r>
            <a:r>
              <a:rPr lang="vi-VN" sz="2400" dirty="0">
                <a:solidFill>
                  <a:srgbClr val="C00000"/>
                </a:solidFill>
              </a:rPr>
              <a:t>4)……… là lực hút của trái đất.</a:t>
            </a:r>
          </a:p>
          <a:p>
            <a:pPr marL="0" indent="0" algn="just">
              <a:lnSpc>
                <a:spcPct val="120000"/>
              </a:lnSpc>
            </a:pPr>
            <a:r>
              <a:rPr lang="vi-VN" sz="2400" dirty="0" smtClean="0">
                <a:solidFill>
                  <a:srgbClr val="C00000"/>
                </a:solidFill>
              </a:rPr>
              <a:t>5. Hai </a:t>
            </a:r>
            <a:r>
              <a:rPr lang="vi-VN" sz="2400" dirty="0">
                <a:solidFill>
                  <a:srgbClr val="C00000"/>
                </a:solidFill>
              </a:rPr>
              <a:t>lực cân bằng là hai lực có ……(5)…….., ngược chiều, mạnh như nhau cùng tác dụng vào một vật.</a:t>
            </a:r>
          </a:p>
          <a:p>
            <a:pPr marL="0" indent="0" algn="just">
              <a:lnSpc>
                <a:spcPct val="120000"/>
              </a:lnSpc>
            </a:pPr>
            <a:r>
              <a:rPr lang="vi-VN" sz="2400" dirty="0" smtClean="0">
                <a:solidFill>
                  <a:srgbClr val="C00000"/>
                </a:solidFill>
              </a:rPr>
              <a:t>6. Ở </a:t>
            </a:r>
            <a:r>
              <a:rPr lang="vi-VN" sz="2400" dirty="0">
                <a:solidFill>
                  <a:srgbClr val="C00000"/>
                </a:solidFill>
              </a:rPr>
              <a:t>thí nghiệm trên lực đàn hồi và trọng lực cùng tác dụng vào quả nặng mà quả nặng vẫn đứng yên, chứng tỏ hai lực đó là hai lực ….(6)…..</a:t>
            </a:r>
          </a:p>
        </p:txBody>
      </p:sp>
      <p:pic>
        <p:nvPicPr>
          <p:cNvPr id="34822" name="Picture 6" descr="dong ho"/>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6858000" y="85725"/>
            <a:ext cx="1219200" cy="1352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newsflash/>
    <p:sndAc>
      <p:stSnd>
        <p:snd r:embed="rId2" name="explode.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528" fill="hold" grpId="0" nodeType="afterEffect">
                                  <p:stCondLst>
                                    <p:cond delay="0"/>
                                  </p:stCondLst>
                                  <p:childTnLst>
                                    <p:set>
                                      <p:cBhvr>
                                        <p:cTn id="6" dur="1" fill="hold">
                                          <p:stCondLst>
                                            <p:cond delay="0"/>
                                          </p:stCondLst>
                                        </p:cTn>
                                        <p:tgtEl>
                                          <p:spTgt spid="34819"/>
                                        </p:tgtEl>
                                        <p:attrNameLst>
                                          <p:attrName>style.visibility</p:attrName>
                                        </p:attrNameLst>
                                      </p:cBhvr>
                                      <p:to>
                                        <p:strVal val="visible"/>
                                      </p:to>
                                    </p:set>
                                    <p:anim calcmode="lin" valueType="num">
                                      <p:cBhvr>
                                        <p:cTn id="7" dur="500" fill="hold"/>
                                        <p:tgtEl>
                                          <p:spTgt spid="34819"/>
                                        </p:tgtEl>
                                        <p:attrNameLst>
                                          <p:attrName>ppt_w</p:attrName>
                                        </p:attrNameLst>
                                      </p:cBhvr>
                                      <p:tavLst>
                                        <p:tav tm="0">
                                          <p:val>
                                            <p:fltVal val="0"/>
                                          </p:val>
                                        </p:tav>
                                        <p:tav tm="100000">
                                          <p:val>
                                            <p:strVal val="#ppt_w"/>
                                          </p:val>
                                        </p:tav>
                                      </p:tavLst>
                                    </p:anim>
                                    <p:anim calcmode="lin" valueType="num">
                                      <p:cBhvr>
                                        <p:cTn id="8" dur="500" fill="hold"/>
                                        <p:tgtEl>
                                          <p:spTgt spid="34819"/>
                                        </p:tgtEl>
                                        <p:attrNameLst>
                                          <p:attrName>ppt_h</p:attrName>
                                        </p:attrNameLst>
                                      </p:cBhvr>
                                      <p:tavLst>
                                        <p:tav tm="0">
                                          <p:val>
                                            <p:fltVal val="0"/>
                                          </p:val>
                                        </p:tav>
                                        <p:tav tm="100000">
                                          <p:val>
                                            <p:strVal val="#ppt_h"/>
                                          </p:val>
                                        </p:tav>
                                      </p:tavLst>
                                    </p:anim>
                                    <p:anim calcmode="lin" valueType="num">
                                      <p:cBhvr>
                                        <p:cTn id="9" dur="500" fill="hold"/>
                                        <p:tgtEl>
                                          <p:spTgt spid="34819"/>
                                        </p:tgtEl>
                                        <p:attrNameLst>
                                          <p:attrName>ppt_x</p:attrName>
                                        </p:attrNameLst>
                                      </p:cBhvr>
                                      <p:tavLst>
                                        <p:tav tm="0">
                                          <p:val>
                                            <p:fltVal val="0.5"/>
                                          </p:val>
                                        </p:tav>
                                        <p:tav tm="100000">
                                          <p:val>
                                            <p:strVal val="#ppt_x"/>
                                          </p:val>
                                        </p:tav>
                                      </p:tavLst>
                                    </p:anim>
                                    <p:anim calcmode="lin" valueType="num">
                                      <p:cBhvr>
                                        <p:cTn id="10" dur="500" fill="hold"/>
                                        <p:tgtEl>
                                          <p:spTgt spid="34819"/>
                                        </p:tgtEl>
                                        <p:attrNameLst>
                                          <p:attrName>ppt_y</p:attrName>
                                        </p:attrNameLst>
                                      </p:cBhvr>
                                      <p:tavLst>
                                        <p:tav tm="0">
                                          <p:val>
                                            <p:fltVal val="0.5"/>
                                          </p:val>
                                        </p:tav>
                                        <p:tav tm="100000">
                                          <p:val>
                                            <p:strVal val="#ppt_y"/>
                                          </p:val>
                                        </p:tav>
                                      </p:tavLst>
                                    </p:anim>
                                  </p:childTnLst>
                                </p:cTn>
                              </p:par>
                            </p:childTnLst>
                          </p:cTn>
                        </p:par>
                        <p:par>
                          <p:cTn id="11" fill="hold" nodeType="afterGroup">
                            <p:stCondLst>
                              <p:cond delay="500"/>
                            </p:stCondLst>
                            <p:childTnLst>
                              <p:par>
                                <p:cTn id="12" presetID="31" presetClass="entr" presetSubtype="0" fill="hold" nodeType="afterEffect">
                                  <p:stCondLst>
                                    <p:cond delay="0"/>
                                  </p:stCondLst>
                                  <p:iterate type="lt">
                                    <p:tmPct val="5000"/>
                                  </p:iterate>
                                  <p:childTnLst>
                                    <p:set>
                                      <p:cBhvr>
                                        <p:cTn id="13" dur="1" fill="hold">
                                          <p:stCondLst>
                                            <p:cond delay="0"/>
                                          </p:stCondLst>
                                        </p:cTn>
                                        <p:tgtEl>
                                          <p:spTgt spid="34820">
                                            <p:txEl>
                                              <p:pRg st="0" end="0"/>
                                            </p:txEl>
                                          </p:spTgt>
                                        </p:tgtEl>
                                        <p:attrNameLst>
                                          <p:attrName>style.visibility</p:attrName>
                                        </p:attrNameLst>
                                      </p:cBhvr>
                                      <p:to>
                                        <p:strVal val="visible"/>
                                      </p:to>
                                    </p:set>
                                    <p:anim calcmode="lin" valueType="num">
                                      <p:cBhvr>
                                        <p:cTn id="14" dur="500" fill="hold"/>
                                        <p:tgtEl>
                                          <p:spTgt spid="34820">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4820">
                                            <p:txEl>
                                              <p:pRg st="0" end="0"/>
                                            </p:txEl>
                                          </p:spTgt>
                                        </p:tgtEl>
                                        <p:attrNameLst>
                                          <p:attrName>ppt_h</p:attrName>
                                        </p:attrNameLst>
                                      </p:cBhvr>
                                      <p:tavLst>
                                        <p:tav tm="0">
                                          <p:val>
                                            <p:fltVal val="0"/>
                                          </p:val>
                                        </p:tav>
                                        <p:tav tm="100000">
                                          <p:val>
                                            <p:strVal val="#ppt_h"/>
                                          </p:val>
                                        </p:tav>
                                      </p:tavLst>
                                    </p:anim>
                                    <p:anim calcmode="lin" valueType="num">
                                      <p:cBhvr>
                                        <p:cTn id="16" dur="500" fill="hold"/>
                                        <p:tgtEl>
                                          <p:spTgt spid="34820">
                                            <p:txEl>
                                              <p:pRg st="0" end="0"/>
                                            </p:txEl>
                                          </p:spTgt>
                                        </p:tgtEl>
                                        <p:attrNameLst>
                                          <p:attrName>style.rotation</p:attrName>
                                        </p:attrNameLst>
                                      </p:cBhvr>
                                      <p:tavLst>
                                        <p:tav tm="0">
                                          <p:val>
                                            <p:fltVal val="90"/>
                                          </p:val>
                                        </p:tav>
                                        <p:tav tm="100000">
                                          <p:val>
                                            <p:fltVal val="0"/>
                                          </p:val>
                                        </p:tav>
                                      </p:tavLst>
                                    </p:anim>
                                    <p:animEffect transition="in" filter="fade">
                                      <p:cBhvr>
                                        <p:cTn id="17" dur="500"/>
                                        <p:tgtEl>
                                          <p:spTgt spid="34820">
                                            <p:txEl>
                                              <p:pRg st="0" end="0"/>
                                            </p:txEl>
                                          </p:spTgt>
                                        </p:tgtEl>
                                      </p:cBhvr>
                                    </p:animEffect>
                                  </p:childTnLst>
                                </p:cTn>
                              </p:par>
                            </p:childTnLst>
                          </p:cTn>
                        </p:par>
                        <p:par>
                          <p:cTn id="18" fill="hold">
                            <p:stCondLst>
                              <p:cond delay="3075"/>
                            </p:stCondLst>
                            <p:childTnLst>
                              <p:par>
                                <p:cTn id="19" presetID="31" presetClass="entr" presetSubtype="0" fill="hold" nodeType="afterEffect">
                                  <p:stCondLst>
                                    <p:cond delay="0"/>
                                  </p:stCondLst>
                                  <p:iterate type="lt">
                                    <p:tmPct val="5000"/>
                                  </p:iterate>
                                  <p:childTnLst>
                                    <p:set>
                                      <p:cBhvr>
                                        <p:cTn id="20" dur="1" fill="hold">
                                          <p:stCondLst>
                                            <p:cond delay="0"/>
                                          </p:stCondLst>
                                        </p:cTn>
                                        <p:tgtEl>
                                          <p:spTgt spid="34820">
                                            <p:txEl>
                                              <p:pRg st="1" end="1"/>
                                            </p:txEl>
                                          </p:spTgt>
                                        </p:tgtEl>
                                        <p:attrNameLst>
                                          <p:attrName>style.visibility</p:attrName>
                                        </p:attrNameLst>
                                      </p:cBhvr>
                                      <p:to>
                                        <p:strVal val="visible"/>
                                      </p:to>
                                    </p:set>
                                    <p:anim calcmode="lin" valueType="num">
                                      <p:cBhvr>
                                        <p:cTn id="21" dur="500" fill="hold"/>
                                        <p:tgtEl>
                                          <p:spTgt spid="34820">
                                            <p:txEl>
                                              <p:pRg st="1" end="1"/>
                                            </p:txEl>
                                          </p:spTgt>
                                        </p:tgtEl>
                                        <p:attrNameLst>
                                          <p:attrName>ppt_w</p:attrName>
                                        </p:attrNameLst>
                                      </p:cBhvr>
                                      <p:tavLst>
                                        <p:tav tm="0">
                                          <p:val>
                                            <p:fltVal val="0"/>
                                          </p:val>
                                        </p:tav>
                                        <p:tav tm="100000">
                                          <p:val>
                                            <p:strVal val="#ppt_w"/>
                                          </p:val>
                                        </p:tav>
                                      </p:tavLst>
                                    </p:anim>
                                    <p:anim calcmode="lin" valueType="num">
                                      <p:cBhvr>
                                        <p:cTn id="22" dur="500" fill="hold"/>
                                        <p:tgtEl>
                                          <p:spTgt spid="34820">
                                            <p:txEl>
                                              <p:pRg st="1" end="1"/>
                                            </p:txEl>
                                          </p:spTgt>
                                        </p:tgtEl>
                                        <p:attrNameLst>
                                          <p:attrName>ppt_h</p:attrName>
                                        </p:attrNameLst>
                                      </p:cBhvr>
                                      <p:tavLst>
                                        <p:tav tm="0">
                                          <p:val>
                                            <p:fltVal val="0"/>
                                          </p:val>
                                        </p:tav>
                                        <p:tav tm="100000">
                                          <p:val>
                                            <p:strVal val="#ppt_h"/>
                                          </p:val>
                                        </p:tav>
                                      </p:tavLst>
                                    </p:anim>
                                    <p:anim calcmode="lin" valueType="num">
                                      <p:cBhvr>
                                        <p:cTn id="23" dur="500" fill="hold"/>
                                        <p:tgtEl>
                                          <p:spTgt spid="34820">
                                            <p:txEl>
                                              <p:pRg st="1" end="1"/>
                                            </p:txEl>
                                          </p:spTgt>
                                        </p:tgtEl>
                                        <p:attrNameLst>
                                          <p:attrName>style.rotation</p:attrName>
                                        </p:attrNameLst>
                                      </p:cBhvr>
                                      <p:tavLst>
                                        <p:tav tm="0">
                                          <p:val>
                                            <p:fltVal val="90"/>
                                          </p:val>
                                        </p:tav>
                                        <p:tav tm="100000">
                                          <p:val>
                                            <p:fltVal val="0"/>
                                          </p:val>
                                        </p:tav>
                                      </p:tavLst>
                                    </p:anim>
                                    <p:animEffect transition="in" filter="fade">
                                      <p:cBhvr>
                                        <p:cTn id="24" dur="500"/>
                                        <p:tgtEl>
                                          <p:spTgt spid="34820">
                                            <p:txEl>
                                              <p:pRg st="1" end="1"/>
                                            </p:txEl>
                                          </p:spTgt>
                                        </p:tgtEl>
                                      </p:cBhvr>
                                    </p:animEffect>
                                  </p:childTnLst>
                                </p:cTn>
                              </p:par>
                            </p:childTnLst>
                          </p:cTn>
                        </p:par>
                        <p:par>
                          <p:cTn id="25" fill="hold">
                            <p:stCondLst>
                              <p:cond delay="5350"/>
                            </p:stCondLst>
                            <p:childTnLst>
                              <p:par>
                                <p:cTn id="26" presetID="31" presetClass="entr" presetSubtype="0" fill="hold" nodeType="afterEffect">
                                  <p:stCondLst>
                                    <p:cond delay="0"/>
                                  </p:stCondLst>
                                  <p:iterate type="lt">
                                    <p:tmPct val="5000"/>
                                  </p:iterate>
                                  <p:childTnLst>
                                    <p:set>
                                      <p:cBhvr>
                                        <p:cTn id="27" dur="1" fill="hold">
                                          <p:stCondLst>
                                            <p:cond delay="0"/>
                                          </p:stCondLst>
                                        </p:cTn>
                                        <p:tgtEl>
                                          <p:spTgt spid="34820">
                                            <p:txEl>
                                              <p:pRg st="2" end="2"/>
                                            </p:txEl>
                                          </p:spTgt>
                                        </p:tgtEl>
                                        <p:attrNameLst>
                                          <p:attrName>style.visibility</p:attrName>
                                        </p:attrNameLst>
                                      </p:cBhvr>
                                      <p:to>
                                        <p:strVal val="visible"/>
                                      </p:to>
                                    </p:set>
                                    <p:anim calcmode="lin" valueType="num">
                                      <p:cBhvr>
                                        <p:cTn id="28" dur="500" fill="hold"/>
                                        <p:tgtEl>
                                          <p:spTgt spid="34820">
                                            <p:txEl>
                                              <p:pRg st="2" end="2"/>
                                            </p:txEl>
                                          </p:spTgt>
                                        </p:tgtEl>
                                        <p:attrNameLst>
                                          <p:attrName>ppt_w</p:attrName>
                                        </p:attrNameLst>
                                      </p:cBhvr>
                                      <p:tavLst>
                                        <p:tav tm="0">
                                          <p:val>
                                            <p:fltVal val="0"/>
                                          </p:val>
                                        </p:tav>
                                        <p:tav tm="100000">
                                          <p:val>
                                            <p:strVal val="#ppt_w"/>
                                          </p:val>
                                        </p:tav>
                                      </p:tavLst>
                                    </p:anim>
                                    <p:anim calcmode="lin" valueType="num">
                                      <p:cBhvr>
                                        <p:cTn id="29" dur="500" fill="hold"/>
                                        <p:tgtEl>
                                          <p:spTgt spid="34820">
                                            <p:txEl>
                                              <p:pRg st="2" end="2"/>
                                            </p:txEl>
                                          </p:spTgt>
                                        </p:tgtEl>
                                        <p:attrNameLst>
                                          <p:attrName>ppt_h</p:attrName>
                                        </p:attrNameLst>
                                      </p:cBhvr>
                                      <p:tavLst>
                                        <p:tav tm="0">
                                          <p:val>
                                            <p:fltVal val="0"/>
                                          </p:val>
                                        </p:tav>
                                        <p:tav tm="100000">
                                          <p:val>
                                            <p:strVal val="#ppt_h"/>
                                          </p:val>
                                        </p:tav>
                                      </p:tavLst>
                                    </p:anim>
                                    <p:anim calcmode="lin" valueType="num">
                                      <p:cBhvr>
                                        <p:cTn id="30" dur="500" fill="hold"/>
                                        <p:tgtEl>
                                          <p:spTgt spid="34820">
                                            <p:txEl>
                                              <p:pRg st="2" end="2"/>
                                            </p:txEl>
                                          </p:spTgt>
                                        </p:tgtEl>
                                        <p:attrNameLst>
                                          <p:attrName>style.rotation</p:attrName>
                                        </p:attrNameLst>
                                      </p:cBhvr>
                                      <p:tavLst>
                                        <p:tav tm="0">
                                          <p:val>
                                            <p:fltVal val="90"/>
                                          </p:val>
                                        </p:tav>
                                        <p:tav tm="100000">
                                          <p:val>
                                            <p:fltVal val="0"/>
                                          </p:val>
                                        </p:tav>
                                      </p:tavLst>
                                    </p:anim>
                                    <p:animEffect transition="in" filter="fade">
                                      <p:cBhvr>
                                        <p:cTn id="31" dur="500"/>
                                        <p:tgtEl>
                                          <p:spTgt spid="34820">
                                            <p:txEl>
                                              <p:pRg st="2" end="2"/>
                                            </p:txEl>
                                          </p:spTgt>
                                        </p:tgtEl>
                                      </p:cBhvr>
                                    </p:animEffect>
                                  </p:childTnLst>
                                </p:cTn>
                              </p:par>
                            </p:childTnLst>
                          </p:cTn>
                        </p:par>
                        <p:par>
                          <p:cTn id="32" fill="hold">
                            <p:stCondLst>
                              <p:cond delay="7000"/>
                            </p:stCondLst>
                            <p:childTnLst>
                              <p:par>
                                <p:cTn id="33" presetID="31" presetClass="entr" presetSubtype="0" fill="hold" nodeType="afterEffect">
                                  <p:stCondLst>
                                    <p:cond delay="0"/>
                                  </p:stCondLst>
                                  <p:iterate type="lt">
                                    <p:tmPct val="5000"/>
                                  </p:iterate>
                                  <p:childTnLst>
                                    <p:set>
                                      <p:cBhvr>
                                        <p:cTn id="34" dur="1" fill="hold">
                                          <p:stCondLst>
                                            <p:cond delay="0"/>
                                          </p:stCondLst>
                                        </p:cTn>
                                        <p:tgtEl>
                                          <p:spTgt spid="34820">
                                            <p:txEl>
                                              <p:pRg st="3" end="3"/>
                                            </p:txEl>
                                          </p:spTgt>
                                        </p:tgtEl>
                                        <p:attrNameLst>
                                          <p:attrName>style.visibility</p:attrName>
                                        </p:attrNameLst>
                                      </p:cBhvr>
                                      <p:to>
                                        <p:strVal val="visible"/>
                                      </p:to>
                                    </p:set>
                                    <p:anim calcmode="lin" valueType="num">
                                      <p:cBhvr>
                                        <p:cTn id="35" dur="500" fill="hold"/>
                                        <p:tgtEl>
                                          <p:spTgt spid="34820">
                                            <p:txEl>
                                              <p:pRg st="3" end="3"/>
                                            </p:txEl>
                                          </p:spTgt>
                                        </p:tgtEl>
                                        <p:attrNameLst>
                                          <p:attrName>ppt_w</p:attrName>
                                        </p:attrNameLst>
                                      </p:cBhvr>
                                      <p:tavLst>
                                        <p:tav tm="0">
                                          <p:val>
                                            <p:fltVal val="0"/>
                                          </p:val>
                                        </p:tav>
                                        <p:tav tm="100000">
                                          <p:val>
                                            <p:strVal val="#ppt_w"/>
                                          </p:val>
                                        </p:tav>
                                      </p:tavLst>
                                    </p:anim>
                                    <p:anim calcmode="lin" valueType="num">
                                      <p:cBhvr>
                                        <p:cTn id="36" dur="500" fill="hold"/>
                                        <p:tgtEl>
                                          <p:spTgt spid="34820">
                                            <p:txEl>
                                              <p:pRg st="3" end="3"/>
                                            </p:txEl>
                                          </p:spTgt>
                                        </p:tgtEl>
                                        <p:attrNameLst>
                                          <p:attrName>ppt_h</p:attrName>
                                        </p:attrNameLst>
                                      </p:cBhvr>
                                      <p:tavLst>
                                        <p:tav tm="0">
                                          <p:val>
                                            <p:fltVal val="0"/>
                                          </p:val>
                                        </p:tav>
                                        <p:tav tm="100000">
                                          <p:val>
                                            <p:strVal val="#ppt_h"/>
                                          </p:val>
                                        </p:tav>
                                      </p:tavLst>
                                    </p:anim>
                                    <p:anim calcmode="lin" valueType="num">
                                      <p:cBhvr>
                                        <p:cTn id="37" dur="500" fill="hold"/>
                                        <p:tgtEl>
                                          <p:spTgt spid="34820">
                                            <p:txEl>
                                              <p:pRg st="3" end="3"/>
                                            </p:txEl>
                                          </p:spTgt>
                                        </p:tgtEl>
                                        <p:attrNameLst>
                                          <p:attrName>style.rotation</p:attrName>
                                        </p:attrNameLst>
                                      </p:cBhvr>
                                      <p:tavLst>
                                        <p:tav tm="0">
                                          <p:val>
                                            <p:fltVal val="90"/>
                                          </p:val>
                                        </p:tav>
                                        <p:tav tm="100000">
                                          <p:val>
                                            <p:fltVal val="0"/>
                                          </p:val>
                                        </p:tav>
                                      </p:tavLst>
                                    </p:anim>
                                    <p:animEffect transition="in" filter="fade">
                                      <p:cBhvr>
                                        <p:cTn id="38" dur="500"/>
                                        <p:tgtEl>
                                          <p:spTgt spid="34820">
                                            <p:txEl>
                                              <p:pRg st="3" end="3"/>
                                            </p:txEl>
                                          </p:spTgt>
                                        </p:tgtEl>
                                      </p:cBhvr>
                                    </p:animEffect>
                                  </p:childTnLst>
                                </p:cTn>
                              </p:par>
                            </p:childTnLst>
                          </p:cTn>
                        </p:par>
                        <p:par>
                          <p:cTn id="39" fill="hold">
                            <p:stCondLst>
                              <p:cond delay="8200"/>
                            </p:stCondLst>
                            <p:childTnLst>
                              <p:par>
                                <p:cTn id="40" presetID="31" presetClass="entr" presetSubtype="0" fill="hold" nodeType="afterEffect">
                                  <p:stCondLst>
                                    <p:cond delay="0"/>
                                  </p:stCondLst>
                                  <p:iterate type="lt">
                                    <p:tmPct val="5000"/>
                                  </p:iterate>
                                  <p:childTnLst>
                                    <p:set>
                                      <p:cBhvr>
                                        <p:cTn id="41" dur="1" fill="hold">
                                          <p:stCondLst>
                                            <p:cond delay="0"/>
                                          </p:stCondLst>
                                        </p:cTn>
                                        <p:tgtEl>
                                          <p:spTgt spid="34820">
                                            <p:txEl>
                                              <p:pRg st="4" end="4"/>
                                            </p:txEl>
                                          </p:spTgt>
                                        </p:tgtEl>
                                        <p:attrNameLst>
                                          <p:attrName>style.visibility</p:attrName>
                                        </p:attrNameLst>
                                      </p:cBhvr>
                                      <p:to>
                                        <p:strVal val="visible"/>
                                      </p:to>
                                    </p:set>
                                    <p:anim calcmode="lin" valueType="num">
                                      <p:cBhvr>
                                        <p:cTn id="42" dur="500" fill="hold"/>
                                        <p:tgtEl>
                                          <p:spTgt spid="34820">
                                            <p:txEl>
                                              <p:pRg st="4" end="4"/>
                                            </p:txEl>
                                          </p:spTgt>
                                        </p:tgtEl>
                                        <p:attrNameLst>
                                          <p:attrName>ppt_w</p:attrName>
                                        </p:attrNameLst>
                                      </p:cBhvr>
                                      <p:tavLst>
                                        <p:tav tm="0">
                                          <p:val>
                                            <p:fltVal val="0"/>
                                          </p:val>
                                        </p:tav>
                                        <p:tav tm="100000">
                                          <p:val>
                                            <p:strVal val="#ppt_w"/>
                                          </p:val>
                                        </p:tav>
                                      </p:tavLst>
                                    </p:anim>
                                    <p:anim calcmode="lin" valueType="num">
                                      <p:cBhvr>
                                        <p:cTn id="43" dur="500" fill="hold"/>
                                        <p:tgtEl>
                                          <p:spTgt spid="34820">
                                            <p:txEl>
                                              <p:pRg st="4" end="4"/>
                                            </p:txEl>
                                          </p:spTgt>
                                        </p:tgtEl>
                                        <p:attrNameLst>
                                          <p:attrName>ppt_h</p:attrName>
                                        </p:attrNameLst>
                                      </p:cBhvr>
                                      <p:tavLst>
                                        <p:tav tm="0">
                                          <p:val>
                                            <p:fltVal val="0"/>
                                          </p:val>
                                        </p:tav>
                                        <p:tav tm="100000">
                                          <p:val>
                                            <p:strVal val="#ppt_h"/>
                                          </p:val>
                                        </p:tav>
                                      </p:tavLst>
                                    </p:anim>
                                    <p:anim calcmode="lin" valueType="num">
                                      <p:cBhvr>
                                        <p:cTn id="44" dur="500" fill="hold"/>
                                        <p:tgtEl>
                                          <p:spTgt spid="34820">
                                            <p:txEl>
                                              <p:pRg st="4" end="4"/>
                                            </p:txEl>
                                          </p:spTgt>
                                        </p:tgtEl>
                                        <p:attrNameLst>
                                          <p:attrName>style.rotation</p:attrName>
                                        </p:attrNameLst>
                                      </p:cBhvr>
                                      <p:tavLst>
                                        <p:tav tm="0">
                                          <p:val>
                                            <p:fltVal val="90"/>
                                          </p:val>
                                        </p:tav>
                                        <p:tav tm="100000">
                                          <p:val>
                                            <p:fltVal val="0"/>
                                          </p:val>
                                        </p:tav>
                                      </p:tavLst>
                                    </p:anim>
                                    <p:animEffect transition="in" filter="fade">
                                      <p:cBhvr>
                                        <p:cTn id="45" dur="500"/>
                                        <p:tgtEl>
                                          <p:spTgt spid="34820">
                                            <p:txEl>
                                              <p:pRg st="4" end="4"/>
                                            </p:txEl>
                                          </p:spTgt>
                                        </p:tgtEl>
                                      </p:cBhvr>
                                    </p:animEffect>
                                  </p:childTnLst>
                                </p:cTn>
                              </p:par>
                            </p:childTnLst>
                          </p:cTn>
                        </p:par>
                        <p:par>
                          <p:cTn id="46" fill="hold">
                            <p:stCondLst>
                              <p:cond delay="10625"/>
                            </p:stCondLst>
                            <p:childTnLst>
                              <p:par>
                                <p:cTn id="47" presetID="31" presetClass="entr" presetSubtype="0" fill="hold" nodeType="afterEffect">
                                  <p:stCondLst>
                                    <p:cond delay="0"/>
                                  </p:stCondLst>
                                  <p:iterate type="lt">
                                    <p:tmPct val="5000"/>
                                  </p:iterate>
                                  <p:childTnLst>
                                    <p:set>
                                      <p:cBhvr>
                                        <p:cTn id="48" dur="1" fill="hold">
                                          <p:stCondLst>
                                            <p:cond delay="0"/>
                                          </p:stCondLst>
                                        </p:cTn>
                                        <p:tgtEl>
                                          <p:spTgt spid="34820">
                                            <p:txEl>
                                              <p:pRg st="5" end="5"/>
                                            </p:txEl>
                                          </p:spTgt>
                                        </p:tgtEl>
                                        <p:attrNameLst>
                                          <p:attrName>style.visibility</p:attrName>
                                        </p:attrNameLst>
                                      </p:cBhvr>
                                      <p:to>
                                        <p:strVal val="visible"/>
                                      </p:to>
                                    </p:set>
                                    <p:anim calcmode="lin" valueType="num">
                                      <p:cBhvr>
                                        <p:cTn id="49" dur="500" fill="hold"/>
                                        <p:tgtEl>
                                          <p:spTgt spid="34820">
                                            <p:txEl>
                                              <p:pRg st="5" end="5"/>
                                            </p:txEl>
                                          </p:spTgt>
                                        </p:tgtEl>
                                        <p:attrNameLst>
                                          <p:attrName>ppt_w</p:attrName>
                                        </p:attrNameLst>
                                      </p:cBhvr>
                                      <p:tavLst>
                                        <p:tav tm="0">
                                          <p:val>
                                            <p:fltVal val="0"/>
                                          </p:val>
                                        </p:tav>
                                        <p:tav tm="100000">
                                          <p:val>
                                            <p:strVal val="#ppt_w"/>
                                          </p:val>
                                        </p:tav>
                                      </p:tavLst>
                                    </p:anim>
                                    <p:anim calcmode="lin" valueType="num">
                                      <p:cBhvr>
                                        <p:cTn id="50" dur="500" fill="hold"/>
                                        <p:tgtEl>
                                          <p:spTgt spid="34820">
                                            <p:txEl>
                                              <p:pRg st="5" end="5"/>
                                            </p:txEl>
                                          </p:spTgt>
                                        </p:tgtEl>
                                        <p:attrNameLst>
                                          <p:attrName>ppt_h</p:attrName>
                                        </p:attrNameLst>
                                      </p:cBhvr>
                                      <p:tavLst>
                                        <p:tav tm="0">
                                          <p:val>
                                            <p:fltVal val="0"/>
                                          </p:val>
                                        </p:tav>
                                        <p:tav tm="100000">
                                          <p:val>
                                            <p:strVal val="#ppt_h"/>
                                          </p:val>
                                        </p:tav>
                                      </p:tavLst>
                                    </p:anim>
                                    <p:anim calcmode="lin" valueType="num">
                                      <p:cBhvr>
                                        <p:cTn id="51" dur="500" fill="hold"/>
                                        <p:tgtEl>
                                          <p:spTgt spid="34820">
                                            <p:txEl>
                                              <p:pRg st="5" end="5"/>
                                            </p:txEl>
                                          </p:spTgt>
                                        </p:tgtEl>
                                        <p:attrNameLst>
                                          <p:attrName>style.rotation</p:attrName>
                                        </p:attrNameLst>
                                      </p:cBhvr>
                                      <p:tavLst>
                                        <p:tav tm="0">
                                          <p:val>
                                            <p:fltVal val="90"/>
                                          </p:val>
                                        </p:tav>
                                        <p:tav tm="100000">
                                          <p:val>
                                            <p:fltVal val="0"/>
                                          </p:val>
                                        </p:tav>
                                      </p:tavLst>
                                    </p:anim>
                                    <p:animEffect transition="in" filter="fade">
                                      <p:cBhvr>
                                        <p:cTn id="52" dur="500"/>
                                        <p:tgtEl>
                                          <p:spTgt spid="34820">
                                            <p:txEl>
                                              <p:pRg st="5" end="5"/>
                                            </p:txEl>
                                          </p:spTgt>
                                        </p:tgtEl>
                                      </p:cBhvr>
                                    </p:animEffect>
                                  </p:childTnLst>
                                </p:cTn>
                              </p:par>
                            </p:childTnLst>
                          </p:cTn>
                        </p:par>
                        <p:par>
                          <p:cTn id="53" fill="hold" nodeType="afterGroup">
                            <p:stCondLst>
                              <p:cond delay="13775"/>
                            </p:stCondLst>
                            <p:childTnLst>
                              <p:par>
                                <p:cTn id="54" presetID="9" presetClass="entr" presetSubtype="0" fill="hold" nodeType="afterEffect">
                                  <p:stCondLst>
                                    <p:cond delay="120000"/>
                                  </p:stCondLst>
                                  <p:childTnLst>
                                    <p:set>
                                      <p:cBhvr>
                                        <p:cTn id="55" dur="1" fill="hold">
                                          <p:stCondLst>
                                            <p:cond delay="0"/>
                                          </p:stCondLst>
                                        </p:cTn>
                                        <p:tgtEl>
                                          <p:spTgt spid="34822"/>
                                        </p:tgtEl>
                                        <p:attrNameLst>
                                          <p:attrName>style.visibility</p:attrName>
                                        </p:attrNameLst>
                                      </p:cBhvr>
                                      <p:to>
                                        <p:strVal val="visible"/>
                                      </p:to>
                                    </p:set>
                                    <p:animEffect transition="in" filter="dissolve">
                                      <p:cBhvr>
                                        <p:cTn id="56" dur="1000"/>
                                        <p:tgtEl>
                                          <p:spTgt spid="34822"/>
                                        </p:tgtEl>
                                      </p:cBhvr>
                                    </p:animEffect>
                                  </p:childTnLst>
                                  <p:subTnLst>
                                    <p:audio>
                                      <p:cMediaNode>
                                        <p:cTn display="0" masterRel="sameClick">
                                          <p:stCondLst>
                                            <p:cond evt="begin" delay="0">
                                              <p:tn val="54"/>
                                            </p:cond>
                                          </p:stCondLst>
                                          <p:endCondLst>
                                            <p:cond evt="onStopAudio" delay="0">
                                              <p:tgtEl>
                                                <p:sldTgt/>
                                              </p:tgtEl>
                                            </p:cond>
                                          </p:endCondLst>
                                        </p:cTn>
                                        <p:tgtEl>
                                          <p:sndTgt r:embed="rId3" name="drumroll.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9"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showMasterSp="0" showMasterPhAnim="0">
  <p:cSld>
    <p:bg>
      <p:bgPr>
        <a:blipFill dpi="0" rotWithShape="0">
          <a:blip r:embed="rId3"/>
          <a:srcRect/>
          <a:tile tx="0" ty="0" sx="100000" sy="100000" flip="none" algn="tl"/>
        </a:blipFill>
        <a:effectLst/>
      </p:bgPr>
    </p:bg>
    <p:spTree>
      <p:nvGrpSpPr>
        <p:cNvPr id="1" name=""/>
        <p:cNvGrpSpPr/>
        <p:nvPr/>
      </p:nvGrpSpPr>
      <p:grpSpPr>
        <a:xfrm>
          <a:off x="0" y="0"/>
          <a:ext cx="0" cy="0"/>
          <a:chOff x="0" y="0"/>
          <a:chExt cx="0" cy="0"/>
        </a:xfrm>
      </p:grpSpPr>
      <p:sp>
        <p:nvSpPr>
          <p:cNvPr id="2056" name="Text Box 8"/>
          <p:cNvSpPr txBox="1">
            <a:spLocks noChangeArrowheads="1"/>
          </p:cNvSpPr>
          <p:nvPr/>
        </p:nvSpPr>
        <p:spPr bwMode="auto">
          <a:xfrm>
            <a:off x="838200" y="1219200"/>
            <a:ext cx="7543800" cy="1200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algn="ctr" eaLnBrk="0" fontAlgn="base" hangingPunct="0">
              <a:spcBef>
                <a:spcPct val="0"/>
              </a:spcBef>
              <a:spcAft>
                <a:spcPct val="0"/>
              </a:spcAft>
              <a:defRPr>
                <a:solidFill>
                  <a:schemeClr val="tx1"/>
                </a:solidFill>
                <a:latin typeface="Verdana" pitchFamily="34" charset="0"/>
              </a:defRPr>
            </a:lvl6pPr>
            <a:lvl7pPr marL="2971800" indent="-228600" algn="ctr" eaLnBrk="0" fontAlgn="base" hangingPunct="0">
              <a:spcBef>
                <a:spcPct val="0"/>
              </a:spcBef>
              <a:spcAft>
                <a:spcPct val="0"/>
              </a:spcAft>
              <a:defRPr>
                <a:solidFill>
                  <a:schemeClr val="tx1"/>
                </a:solidFill>
                <a:latin typeface="Verdana" pitchFamily="34" charset="0"/>
              </a:defRPr>
            </a:lvl7pPr>
            <a:lvl8pPr marL="3429000" indent="-228600" algn="ctr" eaLnBrk="0" fontAlgn="base" hangingPunct="0">
              <a:spcBef>
                <a:spcPct val="0"/>
              </a:spcBef>
              <a:spcAft>
                <a:spcPct val="0"/>
              </a:spcAft>
              <a:defRPr>
                <a:solidFill>
                  <a:schemeClr val="tx1"/>
                </a:solidFill>
                <a:latin typeface="Verdana" pitchFamily="34" charset="0"/>
              </a:defRPr>
            </a:lvl8pPr>
            <a:lvl9pPr marL="3886200" indent="-228600" algn="ctr" eaLnBrk="0" fontAlgn="base" hangingPunct="0">
              <a:spcBef>
                <a:spcPct val="0"/>
              </a:spcBef>
              <a:spcAft>
                <a:spcPct val="0"/>
              </a:spcAft>
              <a:defRPr>
                <a:solidFill>
                  <a:schemeClr val="tx1"/>
                </a:solidFill>
                <a:latin typeface="Verdana" pitchFamily="34" charset="0"/>
              </a:defRPr>
            </a:lvl9pPr>
          </a:lstStyle>
          <a:p>
            <a:pPr algn="just"/>
            <a:r>
              <a:rPr lang="en-US" sz="3600">
                <a:solidFill>
                  <a:schemeClr val="bg1"/>
                </a:solidFill>
              </a:rPr>
              <a:t>Một sợi dây cao su và một lò xo có tính chất nào giống nhau ?</a:t>
            </a:r>
          </a:p>
        </p:txBody>
      </p:sp>
      <p:sp>
        <p:nvSpPr>
          <p:cNvPr id="2057" name="Text Box 9"/>
          <p:cNvSpPr txBox="1">
            <a:spLocks noChangeArrowheads="1"/>
          </p:cNvSpPr>
          <p:nvPr/>
        </p:nvSpPr>
        <p:spPr bwMode="auto">
          <a:xfrm>
            <a:off x="914400" y="2590800"/>
            <a:ext cx="7620000" cy="58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algn="ctr" eaLnBrk="0" fontAlgn="base" hangingPunct="0">
              <a:spcBef>
                <a:spcPct val="0"/>
              </a:spcBef>
              <a:spcAft>
                <a:spcPct val="0"/>
              </a:spcAft>
              <a:defRPr>
                <a:solidFill>
                  <a:schemeClr val="tx1"/>
                </a:solidFill>
                <a:latin typeface="Verdana" pitchFamily="34" charset="0"/>
              </a:defRPr>
            </a:lvl6pPr>
            <a:lvl7pPr marL="2971800" indent="-228600" algn="ctr" eaLnBrk="0" fontAlgn="base" hangingPunct="0">
              <a:spcBef>
                <a:spcPct val="0"/>
              </a:spcBef>
              <a:spcAft>
                <a:spcPct val="0"/>
              </a:spcAft>
              <a:defRPr>
                <a:solidFill>
                  <a:schemeClr val="tx1"/>
                </a:solidFill>
                <a:latin typeface="Verdana" pitchFamily="34" charset="0"/>
              </a:defRPr>
            </a:lvl7pPr>
            <a:lvl8pPr marL="3429000" indent="-228600" algn="ctr" eaLnBrk="0" fontAlgn="base" hangingPunct="0">
              <a:spcBef>
                <a:spcPct val="0"/>
              </a:spcBef>
              <a:spcAft>
                <a:spcPct val="0"/>
              </a:spcAft>
              <a:defRPr>
                <a:solidFill>
                  <a:schemeClr val="tx1"/>
                </a:solidFill>
                <a:latin typeface="Verdana" pitchFamily="34" charset="0"/>
              </a:defRPr>
            </a:lvl8pPr>
            <a:lvl9pPr marL="3886200" indent="-228600" algn="ctr" eaLnBrk="0" fontAlgn="base" hangingPunct="0">
              <a:spcBef>
                <a:spcPct val="0"/>
              </a:spcBef>
              <a:spcAft>
                <a:spcPct val="0"/>
              </a:spcAft>
              <a:defRPr>
                <a:solidFill>
                  <a:schemeClr val="tx1"/>
                </a:solidFill>
                <a:latin typeface="Verdana" pitchFamily="34" charset="0"/>
              </a:defRPr>
            </a:lvl9pPr>
          </a:lstStyle>
          <a:p>
            <a:pPr algn="just"/>
            <a:r>
              <a:rPr lang="en-US" sz="3200">
                <a:solidFill>
                  <a:schemeClr val="bg1"/>
                </a:solidFill>
                <a:latin typeface="Times New Roman" pitchFamily="18" charset="0"/>
                <a:cs typeface="Times New Roman" pitchFamily="18" charset="0"/>
              </a:rPr>
              <a:t>Chúng có tính chất giống nhau là:</a:t>
            </a:r>
          </a:p>
        </p:txBody>
      </p:sp>
      <p:sp>
        <p:nvSpPr>
          <p:cNvPr id="2059" name="Text Box 11"/>
          <p:cNvSpPr txBox="1">
            <a:spLocks noChangeArrowheads="1"/>
          </p:cNvSpPr>
          <p:nvPr/>
        </p:nvSpPr>
        <p:spPr bwMode="auto">
          <a:xfrm>
            <a:off x="685800" y="2586038"/>
            <a:ext cx="7696200" cy="206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algn="ctr" eaLnBrk="0" fontAlgn="base" hangingPunct="0">
              <a:spcBef>
                <a:spcPct val="0"/>
              </a:spcBef>
              <a:spcAft>
                <a:spcPct val="0"/>
              </a:spcAft>
              <a:defRPr>
                <a:solidFill>
                  <a:schemeClr val="tx1"/>
                </a:solidFill>
                <a:latin typeface="Verdana" pitchFamily="34" charset="0"/>
              </a:defRPr>
            </a:lvl6pPr>
            <a:lvl7pPr marL="2971800" indent="-228600" algn="ctr" eaLnBrk="0" fontAlgn="base" hangingPunct="0">
              <a:spcBef>
                <a:spcPct val="0"/>
              </a:spcBef>
              <a:spcAft>
                <a:spcPct val="0"/>
              </a:spcAft>
              <a:defRPr>
                <a:solidFill>
                  <a:schemeClr val="tx1"/>
                </a:solidFill>
                <a:latin typeface="Verdana" pitchFamily="34" charset="0"/>
              </a:defRPr>
            </a:lvl7pPr>
            <a:lvl8pPr marL="3429000" indent="-228600" algn="ctr" eaLnBrk="0" fontAlgn="base" hangingPunct="0">
              <a:spcBef>
                <a:spcPct val="0"/>
              </a:spcBef>
              <a:spcAft>
                <a:spcPct val="0"/>
              </a:spcAft>
              <a:defRPr>
                <a:solidFill>
                  <a:schemeClr val="tx1"/>
                </a:solidFill>
                <a:latin typeface="Verdana" pitchFamily="34" charset="0"/>
              </a:defRPr>
            </a:lvl8pPr>
            <a:lvl9pPr marL="3886200" indent="-228600" algn="ctr" eaLnBrk="0" fontAlgn="base" hangingPunct="0">
              <a:spcBef>
                <a:spcPct val="0"/>
              </a:spcBef>
              <a:spcAft>
                <a:spcPct val="0"/>
              </a:spcAft>
              <a:defRPr>
                <a:solidFill>
                  <a:schemeClr val="tx1"/>
                </a:solidFill>
                <a:latin typeface="Verdana" pitchFamily="34" charset="0"/>
              </a:defRPr>
            </a:lvl9pPr>
          </a:lstStyle>
          <a:p>
            <a:pPr algn="just"/>
            <a:r>
              <a:rPr lang="vi-VN" sz="3200">
                <a:solidFill>
                  <a:schemeClr val="bg1"/>
                </a:solidFill>
                <a:latin typeface="Times New Roman" pitchFamily="18" charset="0"/>
                <a:cs typeface="Times New Roman" pitchFamily="18" charset="0"/>
              </a:rPr>
              <a:t>						    Sợi dây cao su và lò xo đều có thể </a:t>
            </a:r>
            <a:r>
              <a:rPr lang="vi-VN" sz="3200" u="sng">
                <a:solidFill>
                  <a:schemeClr val="bg1"/>
                </a:solidFill>
                <a:latin typeface="Times New Roman" pitchFamily="18" charset="0"/>
                <a:cs typeface="Times New Roman" pitchFamily="18" charset="0"/>
              </a:rPr>
              <a:t>giãn ra</a:t>
            </a:r>
            <a:r>
              <a:rPr lang="vi-VN" sz="3200">
                <a:solidFill>
                  <a:schemeClr val="bg1"/>
                </a:solidFill>
                <a:latin typeface="Times New Roman" pitchFamily="18" charset="0"/>
                <a:cs typeface="Times New Roman" pitchFamily="18" charset="0"/>
              </a:rPr>
              <a:t> và </a:t>
            </a:r>
            <a:r>
              <a:rPr lang="vi-VN" sz="3200" u="sng">
                <a:solidFill>
                  <a:schemeClr val="bg1"/>
                </a:solidFill>
                <a:latin typeface="Times New Roman" pitchFamily="18" charset="0"/>
                <a:cs typeface="Times New Roman" pitchFamily="18" charset="0"/>
              </a:rPr>
              <a:t>co lại</a:t>
            </a:r>
            <a:r>
              <a:rPr lang="vi-VN" sz="3200">
                <a:solidFill>
                  <a:schemeClr val="bg1"/>
                </a:solidFill>
                <a:latin typeface="Times New Roman" pitchFamily="18" charset="0"/>
                <a:cs typeface="Times New Roman" pitchFamily="18" charset="0"/>
              </a:rPr>
              <a:t> khi chúng ta kéo nhẹ hai đầu của chúng ra.</a:t>
            </a:r>
          </a:p>
          <a:p>
            <a:pPr algn="just"/>
            <a:endParaRPr lang="en-US" sz="3200">
              <a:solidFill>
                <a:schemeClr val="bg1"/>
              </a:solidFill>
              <a:latin typeface="Times New Roman" pitchFamily="18" charset="0"/>
              <a:cs typeface="Times New Roman" pitchFamily="18" charset="0"/>
            </a:endParaRPr>
          </a:p>
        </p:txBody>
      </p:sp>
      <p:sp>
        <p:nvSpPr>
          <p:cNvPr id="2065" name="AutoShape 17"/>
          <p:cNvSpPr>
            <a:spLocks noChangeArrowheads="1"/>
          </p:cNvSpPr>
          <p:nvPr/>
        </p:nvSpPr>
        <p:spPr bwMode="auto">
          <a:xfrm>
            <a:off x="1219200" y="0"/>
            <a:ext cx="6705600" cy="1143000"/>
          </a:xfrm>
          <a:prstGeom prst="horizontalScroll">
            <a:avLst>
              <a:gd name="adj" fmla="val 12500"/>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3600"/>
              <a:t>HÃY TRẢ LỜI CÂU HỎI SAU</a:t>
            </a:r>
          </a:p>
        </p:txBody>
      </p:sp>
      <p:pic>
        <p:nvPicPr>
          <p:cNvPr id="2071" name="Picture 23" descr="Bien dang cua lo xo"/>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38400" y="4114800"/>
            <a:ext cx="3886200"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cover dir="r"/>
    <p:sndAc>
      <p:stSnd>
        <p:snd r:embed="rId2" name="chimes.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6" presetClass="entr" presetSubtype="0" fill="hold" grpId="0" nodeType="afterEffect">
                                  <p:stCondLst>
                                    <p:cond delay="0"/>
                                  </p:stCondLst>
                                  <p:iterate type="lt">
                                    <p:tmPct val="10000"/>
                                  </p:iterate>
                                  <p:childTnLst>
                                    <p:set>
                                      <p:cBhvr>
                                        <p:cTn id="6" dur="1" fill="hold">
                                          <p:stCondLst>
                                            <p:cond delay="0"/>
                                          </p:stCondLst>
                                        </p:cTn>
                                        <p:tgtEl>
                                          <p:spTgt spid="2065"/>
                                        </p:tgtEl>
                                        <p:attrNameLst>
                                          <p:attrName>style.visibility</p:attrName>
                                        </p:attrNameLst>
                                      </p:cBhvr>
                                      <p:to>
                                        <p:strVal val="visible"/>
                                      </p:to>
                                    </p:set>
                                    <p:anim by="(-#ppt_w*2)" calcmode="lin" valueType="num">
                                      <p:cBhvr rctx="PPT">
                                        <p:cTn id="7" dur="500" autoRev="1" fill="hold">
                                          <p:stCondLst>
                                            <p:cond delay="0"/>
                                          </p:stCondLst>
                                        </p:cTn>
                                        <p:tgtEl>
                                          <p:spTgt spid="2065"/>
                                        </p:tgtEl>
                                        <p:attrNameLst>
                                          <p:attrName>ppt_w</p:attrName>
                                        </p:attrNameLst>
                                      </p:cBhvr>
                                    </p:anim>
                                    <p:anim by="(#ppt_w*0.50)" calcmode="lin" valueType="num">
                                      <p:cBhvr>
                                        <p:cTn id="8" dur="500" decel="50000" autoRev="1" fill="hold">
                                          <p:stCondLst>
                                            <p:cond delay="0"/>
                                          </p:stCondLst>
                                        </p:cTn>
                                        <p:tgtEl>
                                          <p:spTgt spid="2065"/>
                                        </p:tgtEl>
                                        <p:attrNameLst>
                                          <p:attrName>ppt_x</p:attrName>
                                        </p:attrNameLst>
                                      </p:cBhvr>
                                    </p:anim>
                                    <p:anim from="(-#ppt_h/2)" to="(#ppt_y)" calcmode="lin" valueType="num">
                                      <p:cBhvr>
                                        <p:cTn id="9" dur="1000" fill="hold">
                                          <p:stCondLst>
                                            <p:cond delay="0"/>
                                          </p:stCondLst>
                                        </p:cTn>
                                        <p:tgtEl>
                                          <p:spTgt spid="2065"/>
                                        </p:tgtEl>
                                        <p:attrNameLst>
                                          <p:attrName>ppt_y</p:attrName>
                                        </p:attrNameLst>
                                      </p:cBhvr>
                                    </p:anim>
                                    <p:animRot by="21600000">
                                      <p:cBhvr>
                                        <p:cTn id="10" dur="1000" fill="hold">
                                          <p:stCondLst>
                                            <p:cond delay="0"/>
                                          </p:stCondLst>
                                        </p:cTn>
                                        <p:tgtEl>
                                          <p:spTgt spid="2065"/>
                                        </p:tgtEl>
                                        <p:attrNameLst>
                                          <p:attrName>r</p:attrName>
                                        </p:attrNameLst>
                                      </p:cBhvr>
                                    </p:animRot>
                                  </p:childTnLst>
                                </p:cTn>
                              </p:par>
                            </p:childTnLst>
                          </p:cTn>
                        </p:par>
                        <p:par>
                          <p:cTn id="11" fill="hold" nodeType="afterGroup">
                            <p:stCondLst>
                              <p:cond delay="2700"/>
                            </p:stCondLst>
                            <p:childTnLst>
                              <p:par>
                                <p:cTn id="12" presetID="24" presetClass="entr" presetSubtype="0" fill="hold" nodeType="afterEffect">
                                  <p:stCondLst>
                                    <p:cond delay="0"/>
                                  </p:stCondLst>
                                  <p:childTnLst>
                                    <p:set>
                                      <p:cBhvr>
                                        <p:cTn id="13" dur="1" fill="hold">
                                          <p:stCondLst>
                                            <p:cond delay="0"/>
                                          </p:stCondLst>
                                        </p:cTn>
                                        <p:tgtEl>
                                          <p:spTgt spid="2056">
                                            <p:txEl>
                                              <p:pRg st="0" end="0"/>
                                            </p:txEl>
                                          </p:spTgt>
                                        </p:tgtEl>
                                        <p:attrNameLst>
                                          <p:attrName>style.visibility</p:attrName>
                                        </p:attrNameLst>
                                      </p:cBhvr>
                                      <p:to>
                                        <p:strVal val="visible"/>
                                      </p:to>
                                    </p:set>
                                    <p:anim to="" calcmode="lin" valueType="num">
                                      <p:cBhvr>
                                        <p:cTn id="14" dur="1" fill="hold"/>
                                        <p:tgtEl>
                                          <p:spTgt spid="2056">
                                            <p:txEl>
                                              <p:pRg st="0" end="0"/>
                                            </p:txEl>
                                          </p:spTgt>
                                        </p:tgtEl>
                                        <p:attrNameLst>
                                          <p:attrName/>
                                        </p:attrNameLst>
                                      </p:cBhvr>
                                    </p:anim>
                                  </p:childTnLst>
                                </p:cTn>
                              </p:par>
                            </p:childTnLst>
                          </p:cTn>
                        </p:par>
                        <p:par>
                          <p:cTn id="15" fill="hold" nodeType="afterGroup">
                            <p:stCondLst>
                              <p:cond delay="2700"/>
                            </p:stCondLst>
                            <p:childTnLst>
                              <p:par>
                                <p:cTn id="16" presetID="35" presetClass="entr" presetSubtype="0" fill="hold" nodeType="afterEffect">
                                  <p:stCondLst>
                                    <p:cond delay="0"/>
                                  </p:stCondLst>
                                  <p:childTnLst>
                                    <p:set>
                                      <p:cBhvr>
                                        <p:cTn id="17" dur="1" fill="hold">
                                          <p:stCondLst>
                                            <p:cond delay="0"/>
                                          </p:stCondLst>
                                        </p:cTn>
                                        <p:tgtEl>
                                          <p:spTgt spid="2071"/>
                                        </p:tgtEl>
                                        <p:attrNameLst>
                                          <p:attrName>style.visibility</p:attrName>
                                        </p:attrNameLst>
                                      </p:cBhvr>
                                      <p:to>
                                        <p:strVal val="visible"/>
                                      </p:to>
                                    </p:set>
                                    <p:animEffect transition="in" filter="fade">
                                      <p:cBhvr>
                                        <p:cTn id="18" dur="1000"/>
                                        <p:tgtEl>
                                          <p:spTgt spid="2071"/>
                                        </p:tgtEl>
                                      </p:cBhvr>
                                    </p:animEffect>
                                    <p:anim calcmode="lin" valueType="num">
                                      <p:cBhvr>
                                        <p:cTn id="19" dur="1000" fill="hold"/>
                                        <p:tgtEl>
                                          <p:spTgt spid="2071"/>
                                        </p:tgtEl>
                                        <p:attrNameLst>
                                          <p:attrName>style.rotation</p:attrName>
                                        </p:attrNameLst>
                                      </p:cBhvr>
                                      <p:tavLst>
                                        <p:tav tm="0">
                                          <p:val>
                                            <p:fltVal val="720"/>
                                          </p:val>
                                        </p:tav>
                                        <p:tav tm="100000">
                                          <p:val>
                                            <p:fltVal val="0"/>
                                          </p:val>
                                        </p:tav>
                                      </p:tavLst>
                                    </p:anim>
                                    <p:anim calcmode="lin" valueType="num">
                                      <p:cBhvr>
                                        <p:cTn id="20" dur="1000" fill="hold"/>
                                        <p:tgtEl>
                                          <p:spTgt spid="2071"/>
                                        </p:tgtEl>
                                        <p:attrNameLst>
                                          <p:attrName>ppt_h</p:attrName>
                                        </p:attrNameLst>
                                      </p:cBhvr>
                                      <p:tavLst>
                                        <p:tav tm="0">
                                          <p:val>
                                            <p:fltVal val="0"/>
                                          </p:val>
                                        </p:tav>
                                        <p:tav tm="100000">
                                          <p:val>
                                            <p:strVal val="#ppt_h"/>
                                          </p:val>
                                        </p:tav>
                                      </p:tavLst>
                                    </p:anim>
                                    <p:anim calcmode="lin" valueType="num">
                                      <p:cBhvr>
                                        <p:cTn id="21" dur="1000" fill="hold"/>
                                        <p:tgtEl>
                                          <p:spTgt spid="2071"/>
                                        </p:tgtEl>
                                        <p:attrNameLst>
                                          <p:attrName>ppt_w</p:attrName>
                                        </p:attrNameLst>
                                      </p:cBhvr>
                                      <p:tavLst>
                                        <p:tav tm="0">
                                          <p:val>
                                            <p:fltVal val="0"/>
                                          </p:val>
                                        </p:tav>
                                        <p:tav tm="100000">
                                          <p:val>
                                            <p:strVal val="#ppt_w"/>
                                          </p:val>
                                        </p:tav>
                                      </p:tavLst>
                                    </p:anim>
                                  </p:childTnLst>
                                </p:cTn>
                              </p:par>
                            </p:childTnLst>
                          </p:cTn>
                        </p:par>
                      </p:childTnLst>
                    </p:cTn>
                  </p:par>
                  <p:par>
                    <p:cTn id="22" fill="hold" nodeType="clickPar">
                      <p:stCondLst>
                        <p:cond delay="indefinite"/>
                      </p:stCondLst>
                      <p:childTnLst>
                        <p:par>
                          <p:cTn id="23" fill="hold" nodeType="withGroup">
                            <p:stCondLst>
                              <p:cond delay="0"/>
                            </p:stCondLst>
                            <p:childTnLst>
                              <p:par>
                                <p:cTn id="24" presetID="27" presetClass="entr" presetSubtype="0" fill="hold" nodeType="clickEffect">
                                  <p:stCondLst>
                                    <p:cond delay="0"/>
                                  </p:stCondLst>
                                  <p:iterate type="lt">
                                    <p:tmPct val="50000"/>
                                  </p:iterate>
                                  <p:childTnLst>
                                    <p:set>
                                      <p:cBhvr>
                                        <p:cTn id="25" dur="1" fill="hold">
                                          <p:stCondLst>
                                            <p:cond delay="0"/>
                                          </p:stCondLst>
                                        </p:cTn>
                                        <p:tgtEl>
                                          <p:spTgt spid="2057">
                                            <p:txEl>
                                              <p:pRg st="0" end="0"/>
                                            </p:txEl>
                                          </p:spTgt>
                                        </p:tgtEl>
                                        <p:attrNameLst>
                                          <p:attrName>style.visibility</p:attrName>
                                        </p:attrNameLst>
                                      </p:cBhvr>
                                      <p:to>
                                        <p:strVal val="visible"/>
                                      </p:to>
                                    </p:set>
                                    <p:anim calcmode="discrete" valueType="clr">
                                      <p:cBhvr override="childStyle">
                                        <p:cTn id="26" dur="80"/>
                                        <p:tgtEl>
                                          <p:spTgt spid="2057">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7" dur="80"/>
                                        <p:tgtEl>
                                          <p:spTgt spid="2057">
                                            <p:txEl>
                                              <p:pRg st="0" end="0"/>
                                            </p:txEl>
                                          </p:spTgt>
                                        </p:tgtEl>
                                        <p:attrNameLst>
                                          <p:attrName>fillcolor</p:attrName>
                                        </p:attrNameLst>
                                      </p:cBhvr>
                                      <p:tavLst>
                                        <p:tav tm="0">
                                          <p:val>
                                            <p:clrVal>
                                              <a:schemeClr val="accent2"/>
                                            </p:clrVal>
                                          </p:val>
                                        </p:tav>
                                        <p:tav tm="50000">
                                          <p:val>
                                            <p:clrVal>
                                              <a:schemeClr val="hlink"/>
                                            </p:clrVal>
                                          </p:val>
                                        </p:tav>
                                      </p:tavLst>
                                    </p:anim>
                                    <p:set>
                                      <p:cBhvr>
                                        <p:cTn id="28" dur="80"/>
                                        <p:tgtEl>
                                          <p:spTgt spid="2057">
                                            <p:txEl>
                                              <p:pRg st="0" end="0"/>
                                            </p:txEl>
                                          </p:spTgt>
                                        </p:tgtEl>
                                        <p:attrNameLst>
                                          <p:attrName>fill.type</p:attrName>
                                        </p:attrNameLst>
                                      </p:cBhvr>
                                      <p:to>
                                        <p:strVal val="solid"/>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31" presetClass="entr" presetSubtype="0" fill="hold" nodeType="clickEffect">
                                  <p:stCondLst>
                                    <p:cond delay="0"/>
                                  </p:stCondLst>
                                  <p:iterate type="lt">
                                    <p:tmPct val="5000"/>
                                  </p:iterate>
                                  <p:childTnLst>
                                    <p:set>
                                      <p:cBhvr>
                                        <p:cTn id="32" dur="1" fill="hold">
                                          <p:stCondLst>
                                            <p:cond delay="0"/>
                                          </p:stCondLst>
                                        </p:cTn>
                                        <p:tgtEl>
                                          <p:spTgt spid="2059">
                                            <p:txEl>
                                              <p:pRg st="0" end="0"/>
                                            </p:txEl>
                                          </p:spTgt>
                                        </p:tgtEl>
                                        <p:attrNameLst>
                                          <p:attrName>style.visibility</p:attrName>
                                        </p:attrNameLst>
                                      </p:cBhvr>
                                      <p:to>
                                        <p:strVal val="visible"/>
                                      </p:to>
                                    </p:set>
                                    <p:anim calcmode="lin" valueType="num">
                                      <p:cBhvr>
                                        <p:cTn id="33" dur="1000" fill="hold"/>
                                        <p:tgtEl>
                                          <p:spTgt spid="2059">
                                            <p:txEl>
                                              <p:pRg st="0" end="0"/>
                                            </p:txEl>
                                          </p:spTgt>
                                        </p:tgtEl>
                                        <p:attrNameLst>
                                          <p:attrName>ppt_w</p:attrName>
                                        </p:attrNameLst>
                                      </p:cBhvr>
                                      <p:tavLst>
                                        <p:tav tm="0">
                                          <p:val>
                                            <p:fltVal val="0"/>
                                          </p:val>
                                        </p:tav>
                                        <p:tav tm="100000">
                                          <p:val>
                                            <p:strVal val="#ppt_w"/>
                                          </p:val>
                                        </p:tav>
                                      </p:tavLst>
                                    </p:anim>
                                    <p:anim calcmode="lin" valueType="num">
                                      <p:cBhvr>
                                        <p:cTn id="34" dur="1000" fill="hold"/>
                                        <p:tgtEl>
                                          <p:spTgt spid="2059">
                                            <p:txEl>
                                              <p:pRg st="0" end="0"/>
                                            </p:txEl>
                                          </p:spTgt>
                                        </p:tgtEl>
                                        <p:attrNameLst>
                                          <p:attrName>ppt_h</p:attrName>
                                        </p:attrNameLst>
                                      </p:cBhvr>
                                      <p:tavLst>
                                        <p:tav tm="0">
                                          <p:val>
                                            <p:fltVal val="0"/>
                                          </p:val>
                                        </p:tav>
                                        <p:tav tm="100000">
                                          <p:val>
                                            <p:strVal val="#ppt_h"/>
                                          </p:val>
                                        </p:tav>
                                      </p:tavLst>
                                    </p:anim>
                                    <p:anim calcmode="lin" valueType="num">
                                      <p:cBhvr>
                                        <p:cTn id="35" dur="1000" fill="hold"/>
                                        <p:tgtEl>
                                          <p:spTgt spid="2059">
                                            <p:txEl>
                                              <p:pRg st="0" end="0"/>
                                            </p:txEl>
                                          </p:spTgt>
                                        </p:tgtEl>
                                        <p:attrNameLst>
                                          <p:attrName>style.rotation</p:attrName>
                                        </p:attrNameLst>
                                      </p:cBhvr>
                                      <p:tavLst>
                                        <p:tav tm="0">
                                          <p:val>
                                            <p:fltVal val="90"/>
                                          </p:val>
                                        </p:tav>
                                        <p:tav tm="100000">
                                          <p:val>
                                            <p:fltVal val="0"/>
                                          </p:val>
                                        </p:tav>
                                      </p:tavLst>
                                    </p:anim>
                                    <p:animEffect transition="in" filter="fade">
                                      <p:cBhvr>
                                        <p:cTn id="36" dur="1000"/>
                                        <p:tgtEl>
                                          <p:spTgt spid="205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5" grpId="0" animBg="1"/>
    </p:bldLst>
  </p:timing>
</p:sld>
</file>

<file path=ppt/slides/slide20.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2"/>
          <a:srcRect/>
          <a:tile tx="0" ty="0" sx="100000" sy="100000" flip="none" algn="tl"/>
        </a:blipFill>
        <a:effectLst/>
      </p:bgPr>
    </p:bg>
    <p:spTree>
      <p:nvGrpSpPr>
        <p:cNvPr id="1" name=""/>
        <p:cNvGrpSpPr/>
        <p:nvPr/>
      </p:nvGrpSpPr>
      <p:grpSpPr>
        <a:xfrm>
          <a:off x="0" y="0"/>
          <a:ext cx="0" cy="0"/>
          <a:chOff x="0" y="0"/>
          <a:chExt cx="0" cy="0"/>
        </a:xfrm>
      </p:grpSpPr>
      <p:pic>
        <p:nvPicPr>
          <p:cNvPr id="43012" name="Picture 4" descr="Niu t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0" y="2057400"/>
            <a:ext cx="2887518" cy="312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3013" name="Text Box 5"/>
          <p:cNvSpPr txBox="1">
            <a:spLocks noChangeArrowheads="1"/>
          </p:cNvSpPr>
          <p:nvPr/>
        </p:nvSpPr>
        <p:spPr bwMode="auto">
          <a:xfrm>
            <a:off x="1600200" y="247471"/>
            <a:ext cx="64008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algn="ctr" eaLnBrk="0" fontAlgn="base" hangingPunct="0">
              <a:spcBef>
                <a:spcPct val="0"/>
              </a:spcBef>
              <a:spcAft>
                <a:spcPct val="0"/>
              </a:spcAft>
              <a:defRPr>
                <a:solidFill>
                  <a:schemeClr val="tx1"/>
                </a:solidFill>
                <a:latin typeface="Verdana" pitchFamily="34" charset="0"/>
              </a:defRPr>
            </a:lvl6pPr>
            <a:lvl7pPr marL="2971800" indent="-228600" algn="ctr" eaLnBrk="0" fontAlgn="base" hangingPunct="0">
              <a:spcBef>
                <a:spcPct val="0"/>
              </a:spcBef>
              <a:spcAft>
                <a:spcPct val="0"/>
              </a:spcAft>
              <a:defRPr>
                <a:solidFill>
                  <a:schemeClr val="tx1"/>
                </a:solidFill>
                <a:latin typeface="Verdana" pitchFamily="34" charset="0"/>
              </a:defRPr>
            </a:lvl7pPr>
            <a:lvl8pPr marL="3429000" indent="-228600" algn="ctr" eaLnBrk="0" fontAlgn="base" hangingPunct="0">
              <a:spcBef>
                <a:spcPct val="0"/>
              </a:spcBef>
              <a:spcAft>
                <a:spcPct val="0"/>
              </a:spcAft>
              <a:defRPr>
                <a:solidFill>
                  <a:schemeClr val="tx1"/>
                </a:solidFill>
                <a:latin typeface="Verdana" pitchFamily="34" charset="0"/>
              </a:defRPr>
            </a:lvl8pPr>
            <a:lvl9pPr marL="3886200" indent="-228600" algn="ctr" eaLnBrk="0" fontAlgn="base" hangingPunct="0">
              <a:spcBef>
                <a:spcPct val="0"/>
              </a:spcBef>
              <a:spcAft>
                <a:spcPct val="0"/>
              </a:spcAft>
              <a:defRPr>
                <a:solidFill>
                  <a:schemeClr val="tx1"/>
                </a:solidFill>
                <a:latin typeface="Verdana" pitchFamily="34" charset="0"/>
              </a:defRPr>
            </a:lvl9pPr>
          </a:lstStyle>
          <a:p>
            <a:r>
              <a:rPr lang="en-US" sz="3600" dirty="0">
                <a:solidFill>
                  <a:srgbClr val="C00000"/>
                </a:solidFill>
              </a:rPr>
              <a:t>I. SAAC NEWTON</a:t>
            </a:r>
          </a:p>
          <a:p>
            <a:r>
              <a:rPr lang="en-US" sz="3600" dirty="0">
                <a:solidFill>
                  <a:srgbClr val="C00000"/>
                </a:solidFill>
              </a:rPr>
              <a:t>( 1642 – 1727 </a:t>
            </a:r>
            <a:r>
              <a:rPr lang="en-US" sz="3600" dirty="0" smtClean="0">
                <a:solidFill>
                  <a:srgbClr val="C00000"/>
                </a:solidFill>
              </a:rPr>
              <a:t>)</a:t>
            </a:r>
            <a:endParaRPr lang="en-US" sz="3600" dirty="0">
              <a:solidFill>
                <a:srgbClr val="C00000"/>
              </a:solidFill>
            </a:endParaRPr>
          </a:p>
        </p:txBody>
      </p:sp>
      <p:sp>
        <p:nvSpPr>
          <p:cNvPr id="43014" name="Text Box 6"/>
          <p:cNvSpPr txBox="1">
            <a:spLocks noChangeArrowheads="1"/>
          </p:cNvSpPr>
          <p:nvPr/>
        </p:nvSpPr>
        <p:spPr bwMode="auto">
          <a:xfrm>
            <a:off x="152400" y="1524000"/>
            <a:ext cx="5715000" cy="50937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algn="ctr" eaLnBrk="0" fontAlgn="base" hangingPunct="0">
              <a:spcBef>
                <a:spcPct val="0"/>
              </a:spcBef>
              <a:spcAft>
                <a:spcPct val="0"/>
              </a:spcAft>
              <a:defRPr>
                <a:solidFill>
                  <a:schemeClr val="tx1"/>
                </a:solidFill>
                <a:latin typeface="Verdana" pitchFamily="34" charset="0"/>
              </a:defRPr>
            </a:lvl6pPr>
            <a:lvl7pPr marL="2971800" indent="-228600" algn="ctr" eaLnBrk="0" fontAlgn="base" hangingPunct="0">
              <a:spcBef>
                <a:spcPct val="0"/>
              </a:spcBef>
              <a:spcAft>
                <a:spcPct val="0"/>
              </a:spcAft>
              <a:defRPr>
                <a:solidFill>
                  <a:schemeClr val="tx1"/>
                </a:solidFill>
                <a:latin typeface="Verdana" pitchFamily="34" charset="0"/>
              </a:defRPr>
            </a:lvl7pPr>
            <a:lvl8pPr marL="3429000" indent="-228600" algn="ctr" eaLnBrk="0" fontAlgn="base" hangingPunct="0">
              <a:spcBef>
                <a:spcPct val="0"/>
              </a:spcBef>
              <a:spcAft>
                <a:spcPct val="0"/>
              </a:spcAft>
              <a:defRPr>
                <a:solidFill>
                  <a:schemeClr val="tx1"/>
                </a:solidFill>
                <a:latin typeface="Verdana" pitchFamily="34" charset="0"/>
              </a:defRPr>
            </a:lvl8pPr>
            <a:lvl9pPr marL="3886200" indent="-228600" algn="ctr" eaLnBrk="0" fontAlgn="base" hangingPunct="0">
              <a:spcBef>
                <a:spcPct val="0"/>
              </a:spcBef>
              <a:spcAft>
                <a:spcPct val="0"/>
              </a:spcAft>
              <a:defRPr>
                <a:solidFill>
                  <a:schemeClr val="tx1"/>
                </a:solidFill>
                <a:latin typeface="Verdana" pitchFamily="34" charset="0"/>
              </a:defRPr>
            </a:lvl9pPr>
          </a:lstStyle>
          <a:p>
            <a:pPr algn="just">
              <a:spcAft>
                <a:spcPts val="600"/>
              </a:spcAft>
            </a:pPr>
            <a:r>
              <a:rPr lang="vi-VN" sz="3200" dirty="0">
                <a:solidFill>
                  <a:schemeClr val="bg1"/>
                </a:solidFill>
                <a:latin typeface="Times New Roman" pitchFamily="18" charset="0"/>
                <a:cs typeface="Times New Roman" pitchFamily="18" charset="0"/>
              </a:rPr>
              <a:t>	Ông là nhà vật lý nổi tiếng người Anh và ông được coi là người sáng lập vật lý học cổ điển. </a:t>
            </a:r>
          </a:p>
          <a:p>
            <a:pPr algn="just"/>
            <a:r>
              <a:rPr lang="vi-VN" sz="3200" dirty="0">
                <a:solidFill>
                  <a:schemeClr val="bg1"/>
                </a:solidFill>
                <a:latin typeface="Times New Roman" pitchFamily="18" charset="0"/>
                <a:cs typeface="Times New Roman" pitchFamily="18" charset="0"/>
              </a:rPr>
              <a:t>	Có một câu nói rất nổi tiếng của ông: “Trên con đường khoa học, tôi chỉ như một đứa trẻ đùa chơi trên bờ biển, ngẫu nhiên tìm thấy viên đá đẹp đẽ. Trong khi đó, đại dương của chân lý hãy còn trải ra bí ẩn trước mắt tôi”.</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1" presetClass="entr" presetSubtype="0" fill="hold" grpId="0" nodeType="clickEffect">
                                  <p:stCondLst>
                                    <p:cond delay="0"/>
                                  </p:stCondLst>
                                  <p:iterate type="lt">
                                    <p:tmPct val="5000"/>
                                  </p:iterate>
                                  <p:childTnLst>
                                    <p:set>
                                      <p:cBhvr>
                                        <p:cTn id="6" dur="1" fill="hold">
                                          <p:stCondLst>
                                            <p:cond delay="0"/>
                                          </p:stCondLst>
                                        </p:cTn>
                                        <p:tgtEl>
                                          <p:spTgt spid="43013"/>
                                        </p:tgtEl>
                                        <p:attrNameLst>
                                          <p:attrName>style.visibility</p:attrName>
                                        </p:attrNameLst>
                                      </p:cBhvr>
                                      <p:to>
                                        <p:strVal val="visible"/>
                                      </p:to>
                                    </p:set>
                                    <p:anim calcmode="lin" valueType="num">
                                      <p:cBhvr>
                                        <p:cTn id="7" dur="500" fill="hold"/>
                                        <p:tgtEl>
                                          <p:spTgt spid="43013"/>
                                        </p:tgtEl>
                                        <p:attrNameLst>
                                          <p:attrName>ppt_w</p:attrName>
                                        </p:attrNameLst>
                                      </p:cBhvr>
                                      <p:tavLst>
                                        <p:tav tm="0">
                                          <p:val>
                                            <p:fltVal val="0"/>
                                          </p:val>
                                        </p:tav>
                                        <p:tav tm="100000">
                                          <p:val>
                                            <p:strVal val="#ppt_w"/>
                                          </p:val>
                                        </p:tav>
                                      </p:tavLst>
                                    </p:anim>
                                    <p:anim calcmode="lin" valueType="num">
                                      <p:cBhvr>
                                        <p:cTn id="8" dur="500" fill="hold"/>
                                        <p:tgtEl>
                                          <p:spTgt spid="43013"/>
                                        </p:tgtEl>
                                        <p:attrNameLst>
                                          <p:attrName>ppt_h</p:attrName>
                                        </p:attrNameLst>
                                      </p:cBhvr>
                                      <p:tavLst>
                                        <p:tav tm="0">
                                          <p:val>
                                            <p:fltVal val="0"/>
                                          </p:val>
                                        </p:tav>
                                        <p:tav tm="100000">
                                          <p:val>
                                            <p:strVal val="#ppt_h"/>
                                          </p:val>
                                        </p:tav>
                                      </p:tavLst>
                                    </p:anim>
                                    <p:anim calcmode="lin" valueType="num">
                                      <p:cBhvr>
                                        <p:cTn id="9" dur="500" fill="hold"/>
                                        <p:tgtEl>
                                          <p:spTgt spid="43013"/>
                                        </p:tgtEl>
                                        <p:attrNameLst>
                                          <p:attrName>style.rotation</p:attrName>
                                        </p:attrNameLst>
                                      </p:cBhvr>
                                      <p:tavLst>
                                        <p:tav tm="0">
                                          <p:val>
                                            <p:fltVal val="90"/>
                                          </p:val>
                                        </p:tav>
                                        <p:tav tm="100000">
                                          <p:val>
                                            <p:fltVal val="0"/>
                                          </p:val>
                                        </p:tav>
                                      </p:tavLst>
                                    </p:anim>
                                    <p:animEffect transition="in" filter="fade">
                                      <p:cBhvr>
                                        <p:cTn id="10" dur="500"/>
                                        <p:tgtEl>
                                          <p:spTgt spid="43013"/>
                                        </p:tgtEl>
                                      </p:cBhvr>
                                    </p:animEffect>
                                  </p:childTnLst>
                                </p:cTn>
                              </p:par>
                              <p:par>
                                <p:cTn id="11" presetID="31" presetClass="entr" presetSubtype="0" fill="hold" grpId="0" nodeType="withEffect">
                                  <p:stCondLst>
                                    <p:cond delay="0"/>
                                  </p:stCondLst>
                                  <p:iterate type="lt">
                                    <p:tmPct val="5000"/>
                                  </p:iterate>
                                  <p:childTnLst>
                                    <p:set>
                                      <p:cBhvr>
                                        <p:cTn id="12" dur="1" fill="hold">
                                          <p:stCondLst>
                                            <p:cond delay="0"/>
                                          </p:stCondLst>
                                        </p:cTn>
                                        <p:tgtEl>
                                          <p:spTgt spid="43014"/>
                                        </p:tgtEl>
                                        <p:attrNameLst>
                                          <p:attrName>style.visibility</p:attrName>
                                        </p:attrNameLst>
                                      </p:cBhvr>
                                      <p:to>
                                        <p:strVal val="visible"/>
                                      </p:to>
                                    </p:set>
                                    <p:anim calcmode="lin" valueType="num">
                                      <p:cBhvr>
                                        <p:cTn id="13" dur="500" fill="hold"/>
                                        <p:tgtEl>
                                          <p:spTgt spid="43014"/>
                                        </p:tgtEl>
                                        <p:attrNameLst>
                                          <p:attrName>ppt_w</p:attrName>
                                        </p:attrNameLst>
                                      </p:cBhvr>
                                      <p:tavLst>
                                        <p:tav tm="0">
                                          <p:val>
                                            <p:fltVal val="0"/>
                                          </p:val>
                                        </p:tav>
                                        <p:tav tm="100000">
                                          <p:val>
                                            <p:strVal val="#ppt_w"/>
                                          </p:val>
                                        </p:tav>
                                      </p:tavLst>
                                    </p:anim>
                                    <p:anim calcmode="lin" valueType="num">
                                      <p:cBhvr>
                                        <p:cTn id="14" dur="500" fill="hold"/>
                                        <p:tgtEl>
                                          <p:spTgt spid="43014"/>
                                        </p:tgtEl>
                                        <p:attrNameLst>
                                          <p:attrName>ppt_h</p:attrName>
                                        </p:attrNameLst>
                                      </p:cBhvr>
                                      <p:tavLst>
                                        <p:tav tm="0">
                                          <p:val>
                                            <p:fltVal val="0"/>
                                          </p:val>
                                        </p:tav>
                                        <p:tav tm="100000">
                                          <p:val>
                                            <p:strVal val="#ppt_h"/>
                                          </p:val>
                                        </p:tav>
                                      </p:tavLst>
                                    </p:anim>
                                    <p:anim calcmode="lin" valueType="num">
                                      <p:cBhvr>
                                        <p:cTn id="15" dur="500" fill="hold"/>
                                        <p:tgtEl>
                                          <p:spTgt spid="43014"/>
                                        </p:tgtEl>
                                        <p:attrNameLst>
                                          <p:attrName>style.rotation</p:attrName>
                                        </p:attrNameLst>
                                      </p:cBhvr>
                                      <p:tavLst>
                                        <p:tav tm="0">
                                          <p:val>
                                            <p:fltVal val="90"/>
                                          </p:val>
                                        </p:tav>
                                        <p:tav tm="100000">
                                          <p:val>
                                            <p:fltVal val="0"/>
                                          </p:val>
                                        </p:tav>
                                      </p:tavLst>
                                    </p:anim>
                                    <p:animEffect transition="in" filter="fade">
                                      <p:cBhvr>
                                        <p:cTn id="16" dur="500"/>
                                        <p:tgtEl>
                                          <p:spTgt spid="43014"/>
                                        </p:tgtEl>
                                      </p:cBhvr>
                                    </p:animEffect>
                                  </p:childTnLst>
                                </p:cTn>
                              </p:par>
                              <p:par>
                                <p:cTn id="17" presetID="31" presetClass="entr" presetSubtype="0" fill="hold" nodeType="withEffect">
                                  <p:stCondLst>
                                    <p:cond delay="0"/>
                                  </p:stCondLst>
                                  <p:iterate type="lt">
                                    <p:tmPct val="5000"/>
                                  </p:iterate>
                                  <p:childTnLst>
                                    <p:set>
                                      <p:cBhvr>
                                        <p:cTn id="18" dur="1" fill="hold">
                                          <p:stCondLst>
                                            <p:cond delay="0"/>
                                          </p:stCondLst>
                                        </p:cTn>
                                        <p:tgtEl>
                                          <p:spTgt spid="43012"/>
                                        </p:tgtEl>
                                        <p:attrNameLst>
                                          <p:attrName>style.visibility</p:attrName>
                                        </p:attrNameLst>
                                      </p:cBhvr>
                                      <p:to>
                                        <p:strVal val="visible"/>
                                      </p:to>
                                    </p:set>
                                    <p:anim calcmode="lin" valueType="num">
                                      <p:cBhvr>
                                        <p:cTn id="19" dur="500" fill="hold"/>
                                        <p:tgtEl>
                                          <p:spTgt spid="43012"/>
                                        </p:tgtEl>
                                        <p:attrNameLst>
                                          <p:attrName>ppt_w</p:attrName>
                                        </p:attrNameLst>
                                      </p:cBhvr>
                                      <p:tavLst>
                                        <p:tav tm="0">
                                          <p:val>
                                            <p:fltVal val="0"/>
                                          </p:val>
                                        </p:tav>
                                        <p:tav tm="100000">
                                          <p:val>
                                            <p:strVal val="#ppt_w"/>
                                          </p:val>
                                        </p:tav>
                                      </p:tavLst>
                                    </p:anim>
                                    <p:anim calcmode="lin" valueType="num">
                                      <p:cBhvr>
                                        <p:cTn id="20" dur="500" fill="hold"/>
                                        <p:tgtEl>
                                          <p:spTgt spid="43012"/>
                                        </p:tgtEl>
                                        <p:attrNameLst>
                                          <p:attrName>ppt_h</p:attrName>
                                        </p:attrNameLst>
                                      </p:cBhvr>
                                      <p:tavLst>
                                        <p:tav tm="0">
                                          <p:val>
                                            <p:fltVal val="0"/>
                                          </p:val>
                                        </p:tav>
                                        <p:tav tm="100000">
                                          <p:val>
                                            <p:strVal val="#ppt_h"/>
                                          </p:val>
                                        </p:tav>
                                      </p:tavLst>
                                    </p:anim>
                                    <p:anim calcmode="lin" valueType="num">
                                      <p:cBhvr>
                                        <p:cTn id="21" dur="500" fill="hold"/>
                                        <p:tgtEl>
                                          <p:spTgt spid="43012"/>
                                        </p:tgtEl>
                                        <p:attrNameLst>
                                          <p:attrName>style.rotation</p:attrName>
                                        </p:attrNameLst>
                                      </p:cBhvr>
                                      <p:tavLst>
                                        <p:tav tm="0">
                                          <p:val>
                                            <p:fltVal val="90"/>
                                          </p:val>
                                        </p:tav>
                                        <p:tav tm="100000">
                                          <p:val>
                                            <p:fltVal val="0"/>
                                          </p:val>
                                        </p:tav>
                                      </p:tavLst>
                                    </p:anim>
                                    <p:animEffect transition="in" filter="fade">
                                      <p:cBhvr>
                                        <p:cTn id="22" dur="500"/>
                                        <p:tgtEl>
                                          <p:spTgt spid="430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3" grpId="0"/>
      <p:bldP spid="43014" grpId="0"/>
    </p:bldLst>
  </p:timing>
</p:sld>
</file>

<file path=ppt/slides/slide21.xml><?xml version="1.0" encoding="utf-8"?>
<p:sld xmlns:a="http://schemas.openxmlformats.org/drawingml/2006/main" xmlns:r="http://schemas.openxmlformats.org/officeDocument/2006/relationships" xmlns:p="http://schemas.openxmlformats.org/presentationml/2006/main" showMasterSp="0" showMasterPhAnim="0">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533400" y="152400"/>
            <a:ext cx="7772400" cy="1524000"/>
          </a:xfrm>
        </p:spPr>
        <p:txBody>
          <a:bodyPr/>
          <a:lstStyle/>
          <a:p>
            <a:pPr eaLnBrk="1" hangingPunct="1">
              <a:defRPr/>
            </a:pPr>
            <a:r>
              <a:rPr lang="en-US" b="1" dirty="0">
                <a:solidFill>
                  <a:schemeClr val="bg1"/>
                </a:solidFill>
              </a:rPr>
              <a:t>  </a:t>
            </a:r>
            <a:r>
              <a:rPr lang="en-US" b="1" u="sng" dirty="0">
                <a:solidFill>
                  <a:schemeClr val="bg1"/>
                </a:solidFill>
              </a:rPr>
              <a:t>VỀ NHÀ</a:t>
            </a:r>
            <a:endParaRPr lang="en-US" b="1" u="sng" dirty="0" smtClean="0">
              <a:solidFill>
                <a:schemeClr val="bg1"/>
              </a:solidFill>
              <a:latin typeface=".VnTimeH" pitchFamily="34" charset="0"/>
              <a:cs typeface="Times New Roman" pitchFamily="18" charset="0"/>
            </a:endParaRPr>
          </a:p>
        </p:txBody>
      </p:sp>
      <p:sp>
        <p:nvSpPr>
          <p:cNvPr id="36867" name="Rectangle 3"/>
          <p:cNvSpPr>
            <a:spLocks noGrp="1" noChangeArrowheads="1"/>
          </p:cNvSpPr>
          <p:nvPr>
            <p:ph type="body" idx="1"/>
          </p:nvPr>
        </p:nvSpPr>
        <p:spPr>
          <a:xfrm>
            <a:off x="990600" y="1905000"/>
            <a:ext cx="8153400" cy="2590800"/>
          </a:xfrm>
        </p:spPr>
        <p:txBody>
          <a:bodyPr/>
          <a:lstStyle/>
          <a:p>
            <a:r>
              <a:rPr lang="en-US" dirty="0" smtClean="0">
                <a:solidFill>
                  <a:srgbClr val="FF3399"/>
                </a:solidFill>
                <a:effectLst/>
              </a:rPr>
              <a:t>1</a:t>
            </a:r>
            <a:r>
              <a:rPr lang="en-US" dirty="0">
                <a:solidFill>
                  <a:srgbClr val="FF3399"/>
                </a:solidFill>
                <a:effectLst/>
              </a:rPr>
              <a:t>.   </a:t>
            </a:r>
            <a:r>
              <a:rPr lang="en-US" dirty="0" err="1">
                <a:solidFill>
                  <a:srgbClr val="FF3399"/>
                </a:solidFill>
                <a:effectLst/>
              </a:rPr>
              <a:t>Học</a:t>
            </a:r>
            <a:r>
              <a:rPr lang="en-US" dirty="0">
                <a:solidFill>
                  <a:srgbClr val="FF3399"/>
                </a:solidFill>
                <a:effectLst/>
              </a:rPr>
              <a:t> </a:t>
            </a:r>
            <a:r>
              <a:rPr lang="en-US" dirty="0" err="1">
                <a:solidFill>
                  <a:srgbClr val="FF3399"/>
                </a:solidFill>
                <a:effectLst/>
              </a:rPr>
              <a:t>thuộc</a:t>
            </a:r>
            <a:r>
              <a:rPr lang="en-US" dirty="0">
                <a:solidFill>
                  <a:srgbClr val="FF3399"/>
                </a:solidFill>
                <a:effectLst/>
              </a:rPr>
              <a:t> </a:t>
            </a:r>
            <a:r>
              <a:rPr lang="en-US" dirty="0" err="1">
                <a:solidFill>
                  <a:srgbClr val="FF3399"/>
                </a:solidFill>
                <a:effectLst/>
              </a:rPr>
              <a:t>ghi</a:t>
            </a:r>
            <a:r>
              <a:rPr lang="en-US" dirty="0">
                <a:solidFill>
                  <a:srgbClr val="FF3399"/>
                </a:solidFill>
                <a:effectLst/>
              </a:rPr>
              <a:t> </a:t>
            </a:r>
            <a:r>
              <a:rPr lang="en-US" dirty="0" err="1">
                <a:solidFill>
                  <a:srgbClr val="FF3399"/>
                </a:solidFill>
                <a:effectLst/>
              </a:rPr>
              <a:t>nhớ</a:t>
            </a:r>
            <a:r>
              <a:rPr lang="en-US" dirty="0">
                <a:solidFill>
                  <a:srgbClr val="FF3399"/>
                </a:solidFill>
                <a:effectLst/>
              </a:rPr>
              <a:t> SGK tr32.</a:t>
            </a:r>
          </a:p>
          <a:p>
            <a:r>
              <a:rPr lang="en-US" dirty="0">
                <a:solidFill>
                  <a:srgbClr val="FF3399"/>
                </a:solidFill>
                <a:effectLst/>
              </a:rPr>
              <a:t>2.   </a:t>
            </a:r>
            <a:r>
              <a:rPr lang="en-US" dirty="0" err="1">
                <a:solidFill>
                  <a:srgbClr val="FF3399"/>
                </a:solidFill>
                <a:effectLst/>
              </a:rPr>
              <a:t>Làm</a:t>
            </a:r>
            <a:r>
              <a:rPr lang="en-US" dirty="0">
                <a:solidFill>
                  <a:srgbClr val="FF3399"/>
                </a:solidFill>
                <a:effectLst/>
              </a:rPr>
              <a:t> </a:t>
            </a:r>
            <a:r>
              <a:rPr lang="en-US" dirty="0" err="1">
                <a:solidFill>
                  <a:srgbClr val="FF3399"/>
                </a:solidFill>
                <a:effectLst/>
              </a:rPr>
              <a:t>bài</a:t>
            </a:r>
            <a:r>
              <a:rPr lang="en-US" dirty="0">
                <a:solidFill>
                  <a:srgbClr val="FF3399"/>
                </a:solidFill>
                <a:effectLst/>
              </a:rPr>
              <a:t> </a:t>
            </a:r>
            <a:r>
              <a:rPr lang="en-US" dirty="0" err="1">
                <a:solidFill>
                  <a:srgbClr val="FF3399"/>
                </a:solidFill>
                <a:effectLst/>
              </a:rPr>
              <a:t>tập</a:t>
            </a:r>
            <a:r>
              <a:rPr lang="en-US" dirty="0">
                <a:solidFill>
                  <a:srgbClr val="FF3399"/>
                </a:solidFill>
                <a:effectLst/>
              </a:rPr>
              <a:t>: </a:t>
            </a:r>
            <a:r>
              <a:rPr lang="en-US" dirty="0" smtClean="0">
                <a:solidFill>
                  <a:srgbClr val="FF3399"/>
                </a:solidFill>
                <a:effectLst/>
              </a:rPr>
              <a:t>SBT</a:t>
            </a:r>
            <a:endParaRPr lang="en-US" dirty="0">
              <a:solidFill>
                <a:srgbClr val="FF3399"/>
              </a:solidFill>
              <a:effectLst/>
            </a:endParaRPr>
          </a:p>
          <a:p>
            <a:r>
              <a:rPr lang="vi-VN" dirty="0">
                <a:solidFill>
                  <a:srgbClr val="FF3399"/>
                </a:solidFill>
                <a:effectLst/>
              </a:rPr>
              <a:t>3.   Xem trước bài 10</a:t>
            </a:r>
            <a:r>
              <a:rPr lang="vi-VN" dirty="0" smtClean="0">
                <a:solidFill>
                  <a:srgbClr val="FF3399"/>
                </a:solidFill>
                <a:effectLst/>
              </a:rPr>
              <a:t>.</a:t>
            </a:r>
            <a:endParaRPr lang="vi-VN" dirty="0">
              <a:solidFill>
                <a:srgbClr val="FF3399"/>
              </a:solidFill>
              <a:effectLst/>
            </a:endParaRPr>
          </a:p>
        </p:txBody>
      </p:sp>
    </p:spTree>
  </p:cSld>
  <p:clrMapOvr>
    <a:masterClrMapping/>
  </p:clrMapOvr>
  <p:transition spd="slow">
    <p:randomBar/>
    <p:sndAc>
      <p:stSnd>
        <p:snd r:embed="rId2" name="chimes.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36866"/>
                                        </p:tgtEl>
                                        <p:attrNameLst>
                                          <p:attrName>style.visibility</p:attrName>
                                        </p:attrNameLst>
                                      </p:cBhvr>
                                      <p:to>
                                        <p:strVal val="visible"/>
                                      </p:to>
                                    </p:set>
                                    <p:animEffect transition="in" filter="blinds(horizontal)">
                                      <p:cBhvr>
                                        <p:cTn id="7" dur="500"/>
                                        <p:tgtEl>
                                          <p:spTgt spid="368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6" grpId="0" autoUpdateAnimBg="0"/>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3"/>
          <a:srcRect/>
          <a:tile tx="0" ty="0" sx="100000" sy="100000" flip="none" algn="tl"/>
        </a:blipFill>
        <a:effectLst/>
      </p:bgPr>
    </p:bg>
    <p:spTree>
      <p:nvGrpSpPr>
        <p:cNvPr id="1" name=""/>
        <p:cNvGrpSpPr/>
        <p:nvPr/>
      </p:nvGrpSpPr>
      <p:grpSpPr>
        <a:xfrm>
          <a:off x="0" y="0"/>
          <a:ext cx="0" cy="0"/>
          <a:chOff x="0" y="0"/>
          <a:chExt cx="0" cy="0"/>
        </a:xfrm>
      </p:grpSpPr>
      <p:sp>
        <p:nvSpPr>
          <p:cNvPr id="10243" name="Rectangle 3"/>
          <p:cNvSpPr>
            <a:spLocks noGrp="1" noChangeArrowheads="1"/>
          </p:cNvSpPr>
          <p:nvPr>
            <p:ph type="body" idx="1"/>
          </p:nvPr>
        </p:nvSpPr>
        <p:spPr>
          <a:xfrm>
            <a:off x="152400" y="1300163"/>
            <a:ext cx="8686800" cy="609600"/>
          </a:xfrm>
        </p:spPr>
        <p:txBody>
          <a:bodyPr/>
          <a:lstStyle/>
          <a:p>
            <a:pPr eaLnBrk="1" hangingPunct="1">
              <a:defRPr/>
            </a:pPr>
            <a:r>
              <a:rPr lang="en-US" sz="2800" b="1" u="sng" dirty="0" smtClean="0"/>
              <a:t>I/ BIẾN DẠNG ĐÀN HỒI. ĐỘ BIẾN DẠNG</a:t>
            </a:r>
          </a:p>
        </p:txBody>
      </p:sp>
      <p:sp>
        <p:nvSpPr>
          <p:cNvPr id="10244" name="Text Box 4"/>
          <p:cNvSpPr txBox="1">
            <a:spLocks noChangeArrowheads="1"/>
          </p:cNvSpPr>
          <p:nvPr/>
        </p:nvSpPr>
        <p:spPr bwMode="auto">
          <a:xfrm>
            <a:off x="457200" y="1809750"/>
            <a:ext cx="6457950" cy="58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algn="ctr" eaLnBrk="0" fontAlgn="base" hangingPunct="0">
              <a:spcBef>
                <a:spcPct val="0"/>
              </a:spcBef>
              <a:spcAft>
                <a:spcPct val="0"/>
              </a:spcAft>
              <a:defRPr>
                <a:solidFill>
                  <a:schemeClr val="tx1"/>
                </a:solidFill>
                <a:latin typeface="Verdana" pitchFamily="34" charset="0"/>
              </a:defRPr>
            </a:lvl6pPr>
            <a:lvl7pPr marL="2971800" indent="-228600" algn="ctr" eaLnBrk="0" fontAlgn="base" hangingPunct="0">
              <a:spcBef>
                <a:spcPct val="0"/>
              </a:spcBef>
              <a:spcAft>
                <a:spcPct val="0"/>
              </a:spcAft>
              <a:defRPr>
                <a:solidFill>
                  <a:schemeClr val="tx1"/>
                </a:solidFill>
                <a:latin typeface="Verdana" pitchFamily="34" charset="0"/>
              </a:defRPr>
            </a:lvl7pPr>
            <a:lvl8pPr marL="3429000" indent="-228600" algn="ctr" eaLnBrk="0" fontAlgn="base" hangingPunct="0">
              <a:spcBef>
                <a:spcPct val="0"/>
              </a:spcBef>
              <a:spcAft>
                <a:spcPct val="0"/>
              </a:spcAft>
              <a:defRPr>
                <a:solidFill>
                  <a:schemeClr val="tx1"/>
                </a:solidFill>
                <a:latin typeface="Verdana" pitchFamily="34" charset="0"/>
              </a:defRPr>
            </a:lvl8pPr>
            <a:lvl9pPr marL="3886200" indent="-228600" algn="ctr" eaLnBrk="0" fontAlgn="base" hangingPunct="0">
              <a:spcBef>
                <a:spcPct val="0"/>
              </a:spcBef>
              <a:spcAft>
                <a:spcPct val="0"/>
              </a:spcAft>
              <a:defRPr>
                <a:solidFill>
                  <a:schemeClr val="tx1"/>
                </a:solidFill>
                <a:latin typeface="Verdana" pitchFamily="34" charset="0"/>
              </a:defRPr>
            </a:lvl9pPr>
          </a:lstStyle>
          <a:p>
            <a:r>
              <a:rPr lang="en-US" sz="3200" b="1" i="1">
                <a:solidFill>
                  <a:schemeClr val="bg1"/>
                </a:solidFill>
              </a:rPr>
              <a:t>1. Biến dạng của một lò xo</a:t>
            </a:r>
          </a:p>
        </p:txBody>
      </p:sp>
      <p:sp>
        <p:nvSpPr>
          <p:cNvPr id="10245" name="Text Box 5"/>
          <p:cNvSpPr txBox="1">
            <a:spLocks noChangeArrowheads="1"/>
          </p:cNvSpPr>
          <p:nvPr/>
        </p:nvSpPr>
        <p:spPr bwMode="auto">
          <a:xfrm>
            <a:off x="381000" y="2362200"/>
            <a:ext cx="8382000"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algn="ctr" eaLnBrk="0" fontAlgn="base" hangingPunct="0">
              <a:spcBef>
                <a:spcPct val="0"/>
              </a:spcBef>
              <a:spcAft>
                <a:spcPct val="0"/>
              </a:spcAft>
              <a:defRPr>
                <a:solidFill>
                  <a:schemeClr val="tx1"/>
                </a:solidFill>
                <a:latin typeface="Verdana" pitchFamily="34" charset="0"/>
              </a:defRPr>
            </a:lvl6pPr>
            <a:lvl7pPr marL="2971800" indent="-228600" algn="ctr" eaLnBrk="0" fontAlgn="base" hangingPunct="0">
              <a:spcBef>
                <a:spcPct val="0"/>
              </a:spcBef>
              <a:spcAft>
                <a:spcPct val="0"/>
              </a:spcAft>
              <a:defRPr>
                <a:solidFill>
                  <a:schemeClr val="tx1"/>
                </a:solidFill>
                <a:latin typeface="Verdana" pitchFamily="34" charset="0"/>
              </a:defRPr>
            </a:lvl7pPr>
            <a:lvl8pPr marL="3429000" indent="-228600" algn="ctr" eaLnBrk="0" fontAlgn="base" hangingPunct="0">
              <a:spcBef>
                <a:spcPct val="0"/>
              </a:spcBef>
              <a:spcAft>
                <a:spcPct val="0"/>
              </a:spcAft>
              <a:defRPr>
                <a:solidFill>
                  <a:schemeClr val="tx1"/>
                </a:solidFill>
                <a:latin typeface="Verdana" pitchFamily="34" charset="0"/>
              </a:defRPr>
            </a:lvl8pPr>
            <a:lvl9pPr marL="3886200" indent="-228600" algn="ctr" eaLnBrk="0" fontAlgn="base" hangingPunct="0">
              <a:spcBef>
                <a:spcPct val="0"/>
              </a:spcBef>
              <a:spcAft>
                <a:spcPct val="0"/>
              </a:spcAft>
              <a:defRPr>
                <a:solidFill>
                  <a:schemeClr val="tx1"/>
                </a:solidFill>
                <a:latin typeface="Verdana" pitchFamily="34" charset="0"/>
              </a:defRPr>
            </a:lvl9pPr>
          </a:lstStyle>
          <a:p>
            <a:r>
              <a:rPr lang="vi-VN" sz="2800">
                <a:solidFill>
                  <a:schemeClr val="bg1"/>
                </a:solidFill>
              </a:rPr>
              <a:t>Sự biến dạng của một lò xo có đặc điểm gì ?</a:t>
            </a:r>
          </a:p>
        </p:txBody>
      </p:sp>
      <p:sp>
        <p:nvSpPr>
          <p:cNvPr id="10247" name="Rectangle 7"/>
          <p:cNvSpPr>
            <a:spLocks noChangeArrowheads="1"/>
          </p:cNvSpPr>
          <p:nvPr/>
        </p:nvSpPr>
        <p:spPr bwMode="auto">
          <a:xfrm>
            <a:off x="328613" y="3186113"/>
            <a:ext cx="228600" cy="228600"/>
          </a:xfrm>
          <a:prstGeom prst="rect">
            <a:avLst/>
          </a:prstGeom>
          <a:solidFill>
            <a:srgbClr val="3366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rgbClr val="336699"/>
              </a:solidFill>
            </a:endParaRPr>
          </a:p>
        </p:txBody>
      </p:sp>
      <p:sp>
        <p:nvSpPr>
          <p:cNvPr id="10248" name="Text Box 8"/>
          <p:cNvSpPr txBox="1">
            <a:spLocks noChangeArrowheads="1"/>
          </p:cNvSpPr>
          <p:nvPr/>
        </p:nvSpPr>
        <p:spPr bwMode="auto">
          <a:xfrm>
            <a:off x="481013" y="2981325"/>
            <a:ext cx="4624387"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algn="ctr" eaLnBrk="0" fontAlgn="base" hangingPunct="0">
              <a:spcBef>
                <a:spcPct val="0"/>
              </a:spcBef>
              <a:spcAft>
                <a:spcPct val="0"/>
              </a:spcAft>
              <a:defRPr>
                <a:solidFill>
                  <a:schemeClr val="tx1"/>
                </a:solidFill>
                <a:latin typeface="Verdana" pitchFamily="34" charset="0"/>
              </a:defRPr>
            </a:lvl6pPr>
            <a:lvl7pPr marL="2971800" indent="-228600" algn="ctr" eaLnBrk="0" fontAlgn="base" hangingPunct="0">
              <a:spcBef>
                <a:spcPct val="0"/>
              </a:spcBef>
              <a:spcAft>
                <a:spcPct val="0"/>
              </a:spcAft>
              <a:defRPr>
                <a:solidFill>
                  <a:schemeClr val="tx1"/>
                </a:solidFill>
                <a:latin typeface="Verdana" pitchFamily="34" charset="0"/>
              </a:defRPr>
            </a:lvl7pPr>
            <a:lvl8pPr marL="3429000" indent="-228600" algn="ctr" eaLnBrk="0" fontAlgn="base" hangingPunct="0">
              <a:spcBef>
                <a:spcPct val="0"/>
              </a:spcBef>
              <a:spcAft>
                <a:spcPct val="0"/>
              </a:spcAft>
              <a:defRPr>
                <a:solidFill>
                  <a:schemeClr val="tx1"/>
                </a:solidFill>
                <a:latin typeface="Verdana" pitchFamily="34" charset="0"/>
              </a:defRPr>
            </a:lvl8pPr>
            <a:lvl9pPr marL="3886200" indent="-228600" algn="ctr" eaLnBrk="0" fontAlgn="base" hangingPunct="0">
              <a:spcBef>
                <a:spcPct val="0"/>
              </a:spcBef>
              <a:spcAft>
                <a:spcPct val="0"/>
              </a:spcAft>
              <a:defRPr>
                <a:solidFill>
                  <a:schemeClr val="tx1"/>
                </a:solidFill>
                <a:latin typeface="Verdana" pitchFamily="34" charset="0"/>
              </a:defRPr>
            </a:lvl9pPr>
          </a:lstStyle>
          <a:p>
            <a:r>
              <a:rPr lang="en-US" sz="2800" b="1" u="sng">
                <a:solidFill>
                  <a:schemeClr val="bg1"/>
                </a:solidFill>
              </a:rPr>
              <a:t>Thí nghiệm</a:t>
            </a:r>
            <a:r>
              <a:rPr lang="en-US" sz="2800" b="1">
                <a:solidFill>
                  <a:schemeClr val="bg1"/>
                </a:solidFill>
              </a:rPr>
              <a:t>: Hình 9.1</a:t>
            </a:r>
          </a:p>
        </p:txBody>
      </p:sp>
      <p:sp>
        <p:nvSpPr>
          <p:cNvPr id="10250" name="Text Box 10"/>
          <p:cNvSpPr txBox="1">
            <a:spLocks noChangeArrowheads="1"/>
          </p:cNvSpPr>
          <p:nvPr/>
        </p:nvSpPr>
        <p:spPr bwMode="auto">
          <a:xfrm>
            <a:off x="228600" y="3581400"/>
            <a:ext cx="4038600" cy="830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algn="ctr" eaLnBrk="0" fontAlgn="base" hangingPunct="0">
              <a:spcBef>
                <a:spcPct val="0"/>
              </a:spcBef>
              <a:spcAft>
                <a:spcPct val="0"/>
              </a:spcAft>
              <a:defRPr>
                <a:solidFill>
                  <a:schemeClr val="tx1"/>
                </a:solidFill>
                <a:latin typeface="Verdana" pitchFamily="34" charset="0"/>
              </a:defRPr>
            </a:lvl6pPr>
            <a:lvl7pPr marL="2971800" indent="-228600" algn="ctr" eaLnBrk="0" fontAlgn="base" hangingPunct="0">
              <a:spcBef>
                <a:spcPct val="0"/>
              </a:spcBef>
              <a:spcAft>
                <a:spcPct val="0"/>
              </a:spcAft>
              <a:defRPr>
                <a:solidFill>
                  <a:schemeClr val="tx1"/>
                </a:solidFill>
                <a:latin typeface="Verdana" pitchFamily="34" charset="0"/>
              </a:defRPr>
            </a:lvl7pPr>
            <a:lvl8pPr marL="3429000" indent="-228600" algn="ctr" eaLnBrk="0" fontAlgn="base" hangingPunct="0">
              <a:spcBef>
                <a:spcPct val="0"/>
              </a:spcBef>
              <a:spcAft>
                <a:spcPct val="0"/>
              </a:spcAft>
              <a:defRPr>
                <a:solidFill>
                  <a:schemeClr val="tx1"/>
                </a:solidFill>
                <a:latin typeface="Verdana" pitchFamily="34" charset="0"/>
              </a:defRPr>
            </a:lvl8pPr>
            <a:lvl9pPr marL="3886200" indent="-228600" algn="ctr" eaLnBrk="0" fontAlgn="base" hangingPunct="0">
              <a:spcBef>
                <a:spcPct val="0"/>
              </a:spcBef>
              <a:spcAft>
                <a:spcPct val="0"/>
              </a:spcAft>
              <a:defRPr>
                <a:solidFill>
                  <a:schemeClr val="tx1"/>
                </a:solidFill>
                <a:latin typeface="Verdana" pitchFamily="34" charset="0"/>
              </a:defRPr>
            </a:lvl9pPr>
          </a:lstStyle>
          <a:p>
            <a:pPr algn="just"/>
            <a:r>
              <a:rPr lang="en-US" sz="2400">
                <a:solidFill>
                  <a:schemeClr val="bg1"/>
                </a:solidFill>
              </a:rPr>
              <a:t>- Nêu các dụng cụ thí nghiệm trong hình vẽ?</a:t>
            </a:r>
          </a:p>
        </p:txBody>
      </p:sp>
      <p:sp>
        <p:nvSpPr>
          <p:cNvPr id="10251" name="Text Box 11"/>
          <p:cNvSpPr txBox="1">
            <a:spLocks noChangeArrowheads="1"/>
          </p:cNvSpPr>
          <p:nvPr/>
        </p:nvSpPr>
        <p:spPr bwMode="auto">
          <a:xfrm>
            <a:off x="228600" y="4419600"/>
            <a:ext cx="4038600" cy="2308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algn="ctr" eaLnBrk="0" fontAlgn="base" hangingPunct="0">
              <a:spcBef>
                <a:spcPct val="0"/>
              </a:spcBef>
              <a:spcAft>
                <a:spcPct val="0"/>
              </a:spcAft>
              <a:defRPr>
                <a:solidFill>
                  <a:schemeClr val="tx1"/>
                </a:solidFill>
                <a:latin typeface="Verdana" pitchFamily="34" charset="0"/>
              </a:defRPr>
            </a:lvl6pPr>
            <a:lvl7pPr marL="2971800" indent="-228600" algn="ctr" eaLnBrk="0" fontAlgn="base" hangingPunct="0">
              <a:spcBef>
                <a:spcPct val="0"/>
              </a:spcBef>
              <a:spcAft>
                <a:spcPct val="0"/>
              </a:spcAft>
              <a:defRPr>
                <a:solidFill>
                  <a:schemeClr val="tx1"/>
                </a:solidFill>
                <a:latin typeface="Verdana" pitchFamily="34" charset="0"/>
              </a:defRPr>
            </a:lvl7pPr>
            <a:lvl8pPr marL="3429000" indent="-228600" algn="ctr" eaLnBrk="0" fontAlgn="base" hangingPunct="0">
              <a:spcBef>
                <a:spcPct val="0"/>
              </a:spcBef>
              <a:spcAft>
                <a:spcPct val="0"/>
              </a:spcAft>
              <a:defRPr>
                <a:solidFill>
                  <a:schemeClr val="tx1"/>
                </a:solidFill>
                <a:latin typeface="Verdana" pitchFamily="34" charset="0"/>
              </a:defRPr>
            </a:lvl8pPr>
            <a:lvl9pPr marL="3886200" indent="-228600" algn="ctr" eaLnBrk="0" fontAlgn="base" hangingPunct="0">
              <a:spcBef>
                <a:spcPct val="0"/>
              </a:spcBef>
              <a:spcAft>
                <a:spcPct val="0"/>
              </a:spcAft>
              <a:defRPr>
                <a:solidFill>
                  <a:schemeClr val="tx1"/>
                </a:solidFill>
                <a:latin typeface="Verdana" pitchFamily="34" charset="0"/>
              </a:defRPr>
            </a:lvl9pPr>
          </a:lstStyle>
          <a:p>
            <a:pPr algn="just"/>
            <a:r>
              <a:rPr lang="vi-VN" sz="2400">
                <a:solidFill>
                  <a:schemeClr val="bg1"/>
                </a:solidFill>
              </a:rPr>
              <a:t>Gồm: …….. lò xo giống nhau có chiều dài tự nhiên l</a:t>
            </a:r>
            <a:r>
              <a:rPr lang="vi-VN" sz="2400" baseline="-25000">
                <a:solidFill>
                  <a:schemeClr val="bg1"/>
                </a:solidFill>
              </a:rPr>
              <a:t>0 </a:t>
            </a:r>
            <a:r>
              <a:rPr lang="vi-VN" sz="2400">
                <a:solidFill>
                  <a:schemeClr val="bg1"/>
                </a:solidFill>
              </a:rPr>
              <a:t>= 8 cm. Một thước đo có ĐCNN bằng ….. cm và các quả nặng có khối lượng bằng 50g.</a:t>
            </a:r>
          </a:p>
        </p:txBody>
      </p:sp>
      <p:sp>
        <p:nvSpPr>
          <p:cNvPr id="10254" name="Text Box 14"/>
          <p:cNvSpPr txBox="1">
            <a:spLocks noChangeArrowheads="1"/>
          </p:cNvSpPr>
          <p:nvPr/>
        </p:nvSpPr>
        <p:spPr bwMode="auto">
          <a:xfrm>
            <a:off x="1447800" y="4419600"/>
            <a:ext cx="990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algn="ctr" eaLnBrk="0" fontAlgn="base" hangingPunct="0">
              <a:spcBef>
                <a:spcPct val="0"/>
              </a:spcBef>
              <a:spcAft>
                <a:spcPct val="0"/>
              </a:spcAft>
              <a:defRPr>
                <a:solidFill>
                  <a:schemeClr val="tx1"/>
                </a:solidFill>
                <a:latin typeface="Verdana" pitchFamily="34" charset="0"/>
              </a:defRPr>
            </a:lvl6pPr>
            <a:lvl7pPr marL="2971800" indent="-228600" algn="ctr" eaLnBrk="0" fontAlgn="base" hangingPunct="0">
              <a:spcBef>
                <a:spcPct val="0"/>
              </a:spcBef>
              <a:spcAft>
                <a:spcPct val="0"/>
              </a:spcAft>
              <a:defRPr>
                <a:solidFill>
                  <a:schemeClr val="tx1"/>
                </a:solidFill>
                <a:latin typeface="Verdana" pitchFamily="34" charset="0"/>
              </a:defRPr>
            </a:lvl7pPr>
            <a:lvl8pPr marL="3429000" indent="-228600" algn="ctr" eaLnBrk="0" fontAlgn="base" hangingPunct="0">
              <a:spcBef>
                <a:spcPct val="0"/>
              </a:spcBef>
              <a:spcAft>
                <a:spcPct val="0"/>
              </a:spcAft>
              <a:defRPr>
                <a:solidFill>
                  <a:schemeClr val="tx1"/>
                </a:solidFill>
                <a:latin typeface="Verdana" pitchFamily="34" charset="0"/>
              </a:defRPr>
            </a:lvl8pPr>
            <a:lvl9pPr marL="3886200" indent="-228600" algn="ctr" eaLnBrk="0" fontAlgn="base" hangingPunct="0">
              <a:spcBef>
                <a:spcPct val="0"/>
              </a:spcBef>
              <a:spcAft>
                <a:spcPct val="0"/>
              </a:spcAft>
              <a:defRPr>
                <a:solidFill>
                  <a:schemeClr val="tx1"/>
                </a:solidFill>
                <a:latin typeface="Verdana" pitchFamily="34" charset="0"/>
              </a:defRPr>
            </a:lvl9pPr>
          </a:lstStyle>
          <a:p>
            <a:pPr algn="l">
              <a:spcBef>
                <a:spcPct val="50000"/>
              </a:spcBef>
            </a:pPr>
            <a:r>
              <a:rPr lang="en-US" sz="2400">
                <a:solidFill>
                  <a:srgbClr val="FF0066"/>
                </a:solidFill>
                <a:latin typeface=".VnTime" pitchFamily="34" charset="0"/>
              </a:rPr>
              <a:t>Ba</a:t>
            </a:r>
          </a:p>
        </p:txBody>
      </p:sp>
      <p:sp>
        <p:nvSpPr>
          <p:cNvPr id="10255" name="Text Box 15"/>
          <p:cNvSpPr txBox="1">
            <a:spLocks noChangeArrowheads="1"/>
          </p:cNvSpPr>
          <p:nvPr/>
        </p:nvSpPr>
        <p:spPr bwMode="auto">
          <a:xfrm>
            <a:off x="228600" y="5927725"/>
            <a:ext cx="8382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algn="ctr" eaLnBrk="0" fontAlgn="base" hangingPunct="0">
              <a:spcBef>
                <a:spcPct val="0"/>
              </a:spcBef>
              <a:spcAft>
                <a:spcPct val="0"/>
              </a:spcAft>
              <a:defRPr>
                <a:solidFill>
                  <a:schemeClr val="tx1"/>
                </a:solidFill>
                <a:latin typeface="Verdana" pitchFamily="34" charset="0"/>
              </a:defRPr>
            </a:lvl6pPr>
            <a:lvl7pPr marL="2971800" indent="-228600" algn="ctr" eaLnBrk="0" fontAlgn="base" hangingPunct="0">
              <a:spcBef>
                <a:spcPct val="0"/>
              </a:spcBef>
              <a:spcAft>
                <a:spcPct val="0"/>
              </a:spcAft>
              <a:defRPr>
                <a:solidFill>
                  <a:schemeClr val="tx1"/>
                </a:solidFill>
                <a:latin typeface="Verdana" pitchFamily="34" charset="0"/>
              </a:defRPr>
            </a:lvl7pPr>
            <a:lvl8pPr marL="3429000" indent="-228600" algn="ctr" eaLnBrk="0" fontAlgn="base" hangingPunct="0">
              <a:spcBef>
                <a:spcPct val="0"/>
              </a:spcBef>
              <a:spcAft>
                <a:spcPct val="0"/>
              </a:spcAft>
              <a:defRPr>
                <a:solidFill>
                  <a:schemeClr val="tx1"/>
                </a:solidFill>
                <a:latin typeface="Verdana" pitchFamily="34" charset="0"/>
              </a:defRPr>
            </a:lvl8pPr>
            <a:lvl9pPr marL="3886200" indent="-228600" algn="ctr" eaLnBrk="0" fontAlgn="base" hangingPunct="0">
              <a:spcBef>
                <a:spcPct val="0"/>
              </a:spcBef>
              <a:spcAft>
                <a:spcPct val="0"/>
              </a:spcAft>
              <a:defRPr>
                <a:solidFill>
                  <a:schemeClr val="tx1"/>
                </a:solidFill>
                <a:latin typeface="Verdana" pitchFamily="34" charset="0"/>
              </a:defRPr>
            </a:lvl9pPr>
          </a:lstStyle>
          <a:p>
            <a:pPr algn="l"/>
            <a:r>
              <a:rPr lang="en-US" sz="2000">
                <a:solidFill>
                  <a:srgbClr val="FF0066"/>
                </a:solidFill>
              </a:rPr>
              <a:t>0,2</a:t>
            </a:r>
          </a:p>
        </p:txBody>
      </p:sp>
      <p:sp>
        <p:nvSpPr>
          <p:cNvPr id="6155" name="Text Box 16"/>
          <p:cNvSpPr txBox="1">
            <a:spLocks noChangeArrowheads="1"/>
          </p:cNvSpPr>
          <p:nvPr/>
        </p:nvSpPr>
        <p:spPr bwMode="auto">
          <a:xfrm>
            <a:off x="-76200" y="76200"/>
            <a:ext cx="2057400" cy="1077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algn="ctr" eaLnBrk="0" fontAlgn="base" hangingPunct="0">
              <a:spcBef>
                <a:spcPct val="0"/>
              </a:spcBef>
              <a:spcAft>
                <a:spcPct val="0"/>
              </a:spcAft>
              <a:defRPr>
                <a:solidFill>
                  <a:schemeClr val="tx1"/>
                </a:solidFill>
                <a:latin typeface="Verdana" pitchFamily="34" charset="0"/>
              </a:defRPr>
            </a:lvl6pPr>
            <a:lvl7pPr marL="2971800" indent="-228600" algn="ctr" eaLnBrk="0" fontAlgn="base" hangingPunct="0">
              <a:spcBef>
                <a:spcPct val="0"/>
              </a:spcBef>
              <a:spcAft>
                <a:spcPct val="0"/>
              </a:spcAft>
              <a:defRPr>
                <a:solidFill>
                  <a:schemeClr val="tx1"/>
                </a:solidFill>
                <a:latin typeface="Verdana" pitchFamily="34" charset="0"/>
              </a:defRPr>
            </a:lvl7pPr>
            <a:lvl8pPr marL="3429000" indent="-228600" algn="ctr" eaLnBrk="0" fontAlgn="base" hangingPunct="0">
              <a:spcBef>
                <a:spcPct val="0"/>
              </a:spcBef>
              <a:spcAft>
                <a:spcPct val="0"/>
              </a:spcAft>
              <a:defRPr>
                <a:solidFill>
                  <a:schemeClr val="tx1"/>
                </a:solidFill>
                <a:latin typeface="Verdana" pitchFamily="34" charset="0"/>
              </a:defRPr>
            </a:lvl8pPr>
            <a:lvl9pPr marL="3886200" indent="-228600" algn="ctr" eaLnBrk="0" fontAlgn="base" hangingPunct="0">
              <a:spcBef>
                <a:spcPct val="0"/>
              </a:spcBef>
              <a:spcAft>
                <a:spcPct val="0"/>
              </a:spcAft>
              <a:defRPr>
                <a:solidFill>
                  <a:schemeClr val="tx1"/>
                </a:solidFill>
                <a:latin typeface="Verdana" pitchFamily="34" charset="0"/>
              </a:defRPr>
            </a:lvl9pPr>
          </a:lstStyle>
          <a:p>
            <a:r>
              <a:rPr lang="en-US" sz="3200"/>
              <a:t>BÀI 9 TIẾT 10 </a:t>
            </a:r>
          </a:p>
        </p:txBody>
      </p:sp>
      <p:sp>
        <p:nvSpPr>
          <p:cNvPr id="6156" name="WordArt 18" descr="White marble"/>
          <p:cNvSpPr>
            <a:spLocks noChangeArrowheads="1" noChangeShapeType="1" noTextEdit="1"/>
          </p:cNvSpPr>
          <p:nvPr/>
        </p:nvSpPr>
        <p:spPr bwMode="auto">
          <a:xfrm>
            <a:off x="1981200" y="0"/>
            <a:ext cx="6477000" cy="1295400"/>
          </a:xfrm>
          <a:prstGeom prst="rect">
            <a:avLst/>
          </a:prstGeom>
        </p:spPr>
        <p:txBody>
          <a:bodyPr wrap="none" fromWordArt="1">
            <a:prstTxWarp prst="textPlain">
              <a:avLst>
                <a:gd name="adj" fmla="val 50000"/>
              </a:avLst>
            </a:prstTxWarp>
            <a:scene3d>
              <a:camera prst="legacyObliqueRight"/>
              <a:lightRig rig="legacyHarsh3" dir="t"/>
            </a:scene3d>
            <a:sp3d extrusionH="100000" prstMaterial="legacyMatte">
              <a:extrusionClr>
                <a:srgbClr val="663300"/>
              </a:extrusionClr>
            </a:sp3d>
          </a:bodyPr>
          <a:lstStyle/>
          <a:p>
            <a:r>
              <a:rPr lang="vi-VN" sz="3600" kern="10">
                <a:ln w="9525">
                  <a:round/>
                  <a:headEnd/>
                  <a:tailEnd/>
                </a:ln>
                <a:latin typeface="Verdana"/>
              </a:rPr>
              <a:t>lực đàn hồi</a:t>
            </a:r>
            <a:endParaRPr lang="en-US" sz="3600" kern="10">
              <a:ln w="9525">
                <a:round/>
                <a:headEnd/>
                <a:tailEnd/>
              </a:ln>
              <a:latin typeface="Verdana"/>
            </a:endParaRPr>
          </a:p>
        </p:txBody>
      </p:sp>
      <p:pic>
        <p:nvPicPr>
          <p:cNvPr id="10259" name="Picture 19" descr="Luc dan hoi cua lo xo"/>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67200" y="2819400"/>
            <a:ext cx="48768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60" name="Picture 20" descr="qua na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943600" y="6248400"/>
            <a:ext cx="43815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61" name="Picture 21" descr="qua na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29400" y="6248400"/>
            <a:ext cx="43815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62" name="Picture 22" descr="qua na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315200" y="6229350"/>
            <a:ext cx="43815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wheel spokes="8"/>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1" presetClass="entr" presetSubtype="0" fill="hold" nodeType="clickEffect">
                                  <p:stCondLst>
                                    <p:cond delay="0"/>
                                  </p:stCondLst>
                                  <p:iterate type="lt">
                                    <p:tmPct val="5000"/>
                                  </p:iterate>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p:cTn id="7" dur="500" fill="hold"/>
                                        <p:tgtEl>
                                          <p:spTgt spid="1024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10243">
                                            <p:txEl>
                                              <p:pRg st="0" end="0"/>
                                            </p:txEl>
                                          </p:spTgt>
                                        </p:tgtEl>
                                        <p:attrNameLst>
                                          <p:attrName>ppt_h</p:attrName>
                                        </p:attrNameLst>
                                      </p:cBhvr>
                                      <p:tavLst>
                                        <p:tav tm="0">
                                          <p:val>
                                            <p:fltVal val="0"/>
                                          </p:val>
                                        </p:tav>
                                        <p:tav tm="100000">
                                          <p:val>
                                            <p:strVal val="#ppt_h"/>
                                          </p:val>
                                        </p:tav>
                                      </p:tavLst>
                                    </p:anim>
                                    <p:anim calcmode="lin" valueType="num">
                                      <p:cBhvr>
                                        <p:cTn id="9" dur="500" fill="hold"/>
                                        <p:tgtEl>
                                          <p:spTgt spid="10243">
                                            <p:txEl>
                                              <p:pRg st="0" end="0"/>
                                            </p:txEl>
                                          </p:spTgt>
                                        </p:tgtEl>
                                        <p:attrNameLst>
                                          <p:attrName>style.rotation</p:attrName>
                                        </p:attrNameLst>
                                      </p:cBhvr>
                                      <p:tavLst>
                                        <p:tav tm="0">
                                          <p:val>
                                            <p:fltVal val="90"/>
                                          </p:val>
                                        </p:tav>
                                        <p:tav tm="100000">
                                          <p:val>
                                            <p:fltVal val="0"/>
                                          </p:val>
                                        </p:tav>
                                      </p:tavLst>
                                    </p:anim>
                                    <p:animEffect transition="in" filter="fade">
                                      <p:cBhvr>
                                        <p:cTn id="10" dur="500"/>
                                        <p:tgtEl>
                                          <p:spTgt spid="10243">
                                            <p:txEl>
                                              <p:pRg st="0" end="0"/>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31" presetClass="entr" presetSubtype="0" fill="hold" nodeType="clickEffect">
                                  <p:stCondLst>
                                    <p:cond delay="0"/>
                                  </p:stCondLst>
                                  <p:iterate type="lt">
                                    <p:tmPct val="5000"/>
                                  </p:iterate>
                                  <p:childTnLst>
                                    <p:set>
                                      <p:cBhvr>
                                        <p:cTn id="14" dur="1" fill="hold">
                                          <p:stCondLst>
                                            <p:cond delay="0"/>
                                          </p:stCondLst>
                                        </p:cTn>
                                        <p:tgtEl>
                                          <p:spTgt spid="10244">
                                            <p:txEl>
                                              <p:pRg st="0" end="0"/>
                                            </p:txEl>
                                          </p:spTgt>
                                        </p:tgtEl>
                                        <p:attrNameLst>
                                          <p:attrName>style.visibility</p:attrName>
                                        </p:attrNameLst>
                                      </p:cBhvr>
                                      <p:to>
                                        <p:strVal val="visible"/>
                                      </p:to>
                                    </p:set>
                                    <p:anim calcmode="lin" valueType="num">
                                      <p:cBhvr>
                                        <p:cTn id="15" dur="500" fill="hold"/>
                                        <p:tgtEl>
                                          <p:spTgt spid="10244">
                                            <p:txEl>
                                              <p:pRg st="0" end="0"/>
                                            </p:txEl>
                                          </p:spTgt>
                                        </p:tgtEl>
                                        <p:attrNameLst>
                                          <p:attrName>ppt_w</p:attrName>
                                        </p:attrNameLst>
                                      </p:cBhvr>
                                      <p:tavLst>
                                        <p:tav tm="0">
                                          <p:val>
                                            <p:fltVal val="0"/>
                                          </p:val>
                                        </p:tav>
                                        <p:tav tm="100000">
                                          <p:val>
                                            <p:strVal val="#ppt_w"/>
                                          </p:val>
                                        </p:tav>
                                      </p:tavLst>
                                    </p:anim>
                                    <p:anim calcmode="lin" valueType="num">
                                      <p:cBhvr>
                                        <p:cTn id="16" dur="500" fill="hold"/>
                                        <p:tgtEl>
                                          <p:spTgt spid="10244">
                                            <p:txEl>
                                              <p:pRg st="0" end="0"/>
                                            </p:txEl>
                                          </p:spTgt>
                                        </p:tgtEl>
                                        <p:attrNameLst>
                                          <p:attrName>ppt_h</p:attrName>
                                        </p:attrNameLst>
                                      </p:cBhvr>
                                      <p:tavLst>
                                        <p:tav tm="0">
                                          <p:val>
                                            <p:fltVal val="0"/>
                                          </p:val>
                                        </p:tav>
                                        <p:tav tm="100000">
                                          <p:val>
                                            <p:strVal val="#ppt_h"/>
                                          </p:val>
                                        </p:tav>
                                      </p:tavLst>
                                    </p:anim>
                                    <p:anim calcmode="lin" valueType="num">
                                      <p:cBhvr>
                                        <p:cTn id="17" dur="500" fill="hold"/>
                                        <p:tgtEl>
                                          <p:spTgt spid="10244">
                                            <p:txEl>
                                              <p:pRg st="0" end="0"/>
                                            </p:txEl>
                                          </p:spTgt>
                                        </p:tgtEl>
                                        <p:attrNameLst>
                                          <p:attrName>style.rotation</p:attrName>
                                        </p:attrNameLst>
                                      </p:cBhvr>
                                      <p:tavLst>
                                        <p:tav tm="0">
                                          <p:val>
                                            <p:fltVal val="90"/>
                                          </p:val>
                                        </p:tav>
                                        <p:tav tm="100000">
                                          <p:val>
                                            <p:fltVal val="0"/>
                                          </p:val>
                                        </p:tav>
                                      </p:tavLst>
                                    </p:anim>
                                    <p:animEffect transition="in" filter="fade">
                                      <p:cBhvr>
                                        <p:cTn id="18" dur="500"/>
                                        <p:tgtEl>
                                          <p:spTgt spid="10244">
                                            <p:txEl>
                                              <p:pRg st="0" end="0"/>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23" presetClass="entr" presetSubtype="16" fill="hold" nodeType="clickEffect">
                                  <p:stCondLst>
                                    <p:cond delay="0"/>
                                  </p:stCondLst>
                                  <p:childTnLst>
                                    <p:set>
                                      <p:cBhvr>
                                        <p:cTn id="22" dur="1" fill="hold">
                                          <p:stCondLst>
                                            <p:cond delay="0"/>
                                          </p:stCondLst>
                                        </p:cTn>
                                        <p:tgtEl>
                                          <p:spTgt spid="10245">
                                            <p:txEl>
                                              <p:pRg st="0" end="0"/>
                                            </p:txEl>
                                          </p:spTgt>
                                        </p:tgtEl>
                                        <p:attrNameLst>
                                          <p:attrName>style.visibility</p:attrName>
                                        </p:attrNameLst>
                                      </p:cBhvr>
                                      <p:to>
                                        <p:strVal val="visible"/>
                                      </p:to>
                                    </p:set>
                                    <p:anim calcmode="lin" valueType="num">
                                      <p:cBhvr>
                                        <p:cTn id="23" dur="500" fill="hold"/>
                                        <p:tgtEl>
                                          <p:spTgt spid="10245">
                                            <p:txEl>
                                              <p:pRg st="0" end="0"/>
                                            </p:txEl>
                                          </p:spTgt>
                                        </p:tgtEl>
                                        <p:attrNameLst>
                                          <p:attrName>ppt_w</p:attrName>
                                        </p:attrNameLst>
                                      </p:cBhvr>
                                      <p:tavLst>
                                        <p:tav tm="0">
                                          <p:val>
                                            <p:fltVal val="0"/>
                                          </p:val>
                                        </p:tav>
                                        <p:tav tm="100000">
                                          <p:val>
                                            <p:strVal val="#ppt_w"/>
                                          </p:val>
                                        </p:tav>
                                      </p:tavLst>
                                    </p:anim>
                                    <p:anim calcmode="lin" valueType="num">
                                      <p:cBhvr>
                                        <p:cTn id="24" dur="500" fill="hold"/>
                                        <p:tgtEl>
                                          <p:spTgt spid="10245">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31" presetClass="entr" presetSubtype="0" fill="hold" grpId="0" nodeType="clickEffect">
                                  <p:stCondLst>
                                    <p:cond delay="0"/>
                                  </p:stCondLst>
                                  <p:iterate type="lt">
                                    <p:tmPct val="5000"/>
                                  </p:iterate>
                                  <p:childTnLst>
                                    <p:set>
                                      <p:cBhvr>
                                        <p:cTn id="28" dur="1" fill="hold">
                                          <p:stCondLst>
                                            <p:cond delay="0"/>
                                          </p:stCondLst>
                                        </p:cTn>
                                        <p:tgtEl>
                                          <p:spTgt spid="10247"/>
                                        </p:tgtEl>
                                        <p:attrNameLst>
                                          <p:attrName>style.visibility</p:attrName>
                                        </p:attrNameLst>
                                      </p:cBhvr>
                                      <p:to>
                                        <p:strVal val="visible"/>
                                      </p:to>
                                    </p:set>
                                    <p:anim calcmode="lin" valueType="num">
                                      <p:cBhvr>
                                        <p:cTn id="29" dur="1000" fill="hold"/>
                                        <p:tgtEl>
                                          <p:spTgt spid="10247"/>
                                        </p:tgtEl>
                                        <p:attrNameLst>
                                          <p:attrName>ppt_w</p:attrName>
                                        </p:attrNameLst>
                                      </p:cBhvr>
                                      <p:tavLst>
                                        <p:tav tm="0">
                                          <p:val>
                                            <p:fltVal val="0"/>
                                          </p:val>
                                        </p:tav>
                                        <p:tav tm="100000">
                                          <p:val>
                                            <p:strVal val="#ppt_w"/>
                                          </p:val>
                                        </p:tav>
                                      </p:tavLst>
                                    </p:anim>
                                    <p:anim calcmode="lin" valueType="num">
                                      <p:cBhvr>
                                        <p:cTn id="30" dur="1000" fill="hold"/>
                                        <p:tgtEl>
                                          <p:spTgt spid="10247"/>
                                        </p:tgtEl>
                                        <p:attrNameLst>
                                          <p:attrName>ppt_h</p:attrName>
                                        </p:attrNameLst>
                                      </p:cBhvr>
                                      <p:tavLst>
                                        <p:tav tm="0">
                                          <p:val>
                                            <p:fltVal val="0"/>
                                          </p:val>
                                        </p:tav>
                                        <p:tav tm="100000">
                                          <p:val>
                                            <p:strVal val="#ppt_h"/>
                                          </p:val>
                                        </p:tav>
                                      </p:tavLst>
                                    </p:anim>
                                    <p:anim calcmode="lin" valueType="num">
                                      <p:cBhvr>
                                        <p:cTn id="31" dur="1000" fill="hold"/>
                                        <p:tgtEl>
                                          <p:spTgt spid="10247"/>
                                        </p:tgtEl>
                                        <p:attrNameLst>
                                          <p:attrName>style.rotation</p:attrName>
                                        </p:attrNameLst>
                                      </p:cBhvr>
                                      <p:tavLst>
                                        <p:tav tm="0">
                                          <p:val>
                                            <p:fltVal val="90"/>
                                          </p:val>
                                        </p:tav>
                                        <p:tav tm="100000">
                                          <p:val>
                                            <p:fltVal val="0"/>
                                          </p:val>
                                        </p:tav>
                                      </p:tavLst>
                                    </p:anim>
                                    <p:animEffect transition="in" filter="fade">
                                      <p:cBhvr>
                                        <p:cTn id="32" dur="1000"/>
                                        <p:tgtEl>
                                          <p:spTgt spid="10247"/>
                                        </p:tgtEl>
                                      </p:cBhvr>
                                    </p:animEffect>
                                  </p:childTnLst>
                                </p:cTn>
                              </p:par>
                            </p:childTnLst>
                          </p:cTn>
                        </p:par>
                        <p:par>
                          <p:cTn id="33" fill="hold" nodeType="afterGroup">
                            <p:stCondLst>
                              <p:cond delay="1000"/>
                            </p:stCondLst>
                            <p:childTnLst>
                              <p:par>
                                <p:cTn id="34" presetID="56" presetClass="entr" presetSubtype="0" fill="hold" nodeType="afterEffect">
                                  <p:stCondLst>
                                    <p:cond delay="0"/>
                                  </p:stCondLst>
                                  <p:iterate type="lt">
                                    <p:tmPct val="10000"/>
                                  </p:iterate>
                                  <p:childTnLst>
                                    <p:set>
                                      <p:cBhvr>
                                        <p:cTn id="35" dur="1" fill="hold">
                                          <p:stCondLst>
                                            <p:cond delay="0"/>
                                          </p:stCondLst>
                                        </p:cTn>
                                        <p:tgtEl>
                                          <p:spTgt spid="10248">
                                            <p:txEl>
                                              <p:pRg st="0" end="0"/>
                                            </p:txEl>
                                          </p:spTgt>
                                        </p:tgtEl>
                                        <p:attrNameLst>
                                          <p:attrName>style.visibility</p:attrName>
                                        </p:attrNameLst>
                                      </p:cBhvr>
                                      <p:to>
                                        <p:strVal val="visible"/>
                                      </p:to>
                                    </p:set>
                                    <p:anim by="(-#ppt_w*2)" calcmode="lin" valueType="num">
                                      <p:cBhvr rctx="PPT">
                                        <p:cTn id="36" dur="500" autoRev="1" fill="hold">
                                          <p:stCondLst>
                                            <p:cond delay="0"/>
                                          </p:stCondLst>
                                        </p:cTn>
                                        <p:tgtEl>
                                          <p:spTgt spid="10248">
                                            <p:txEl>
                                              <p:pRg st="0" end="0"/>
                                            </p:txEl>
                                          </p:spTgt>
                                        </p:tgtEl>
                                        <p:attrNameLst>
                                          <p:attrName>ppt_w</p:attrName>
                                        </p:attrNameLst>
                                      </p:cBhvr>
                                    </p:anim>
                                    <p:anim by="(#ppt_w*0.50)" calcmode="lin" valueType="num">
                                      <p:cBhvr>
                                        <p:cTn id="37" dur="500" decel="50000" autoRev="1" fill="hold">
                                          <p:stCondLst>
                                            <p:cond delay="0"/>
                                          </p:stCondLst>
                                        </p:cTn>
                                        <p:tgtEl>
                                          <p:spTgt spid="10248">
                                            <p:txEl>
                                              <p:pRg st="0" end="0"/>
                                            </p:txEl>
                                          </p:spTgt>
                                        </p:tgtEl>
                                        <p:attrNameLst>
                                          <p:attrName>ppt_x</p:attrName>
                                        </p:attrNameLst>
                                      </p:cBhvr>
                                    </p:anim>
                                    <p:anim from="(-#ppt_h/2)" to="(#ppt_y)" calcmode="lin" valueType="num">
                                      <p:cBhvr>
                                        <p:cTn id="38" dur="1000" fill="hold">
                                          <p:stCondLst>
                                            <p:cond delay="0"/>
                                          </p:stCondLst>
                                        </p:cTn>
                                        <p:tgtEl>
                                          <p:spTgt spid="10248">
                                            <p:txEl>
                                              <p:pRg st="0" end="0"/>
                                            </p:txEl>
                                          </p:spTgt>
                                        </p:tgtEl>
                                        <p:attrNameLst>
                                          <p:attrName>ppt_y</p:attrName>
                                        </p:attrNameLst>
                                      </p:cBhvr>
                                    </p:anim>
                                    <p:animRot by="21600000">
                                      <p:cBhvr>
                                        <p:cTn id="39" dur="1000" fill="hold">
                                          <p:stCondLst>
                                            <p:cond delay="0"/>
                                          </p:stCondLst>
                                        </p:cTn>
                                        <p:tgtEl>
                                          <p:spTgt spid="10248">
                                            <p:txEl>
                                              <p:pRg st="0" end="0"/>
                                            </p:txEl>
                                          </p:spTgt>
                                        </p:tgtEl>
                                        <p:attrNameLst>
                                          <p:attrName>r</p:attrName>
                                        </p:attrNameLst>
                                      </p:cBhvr>
                                    </p:animRot>
                                  </p:childTnLst>
                                </p:cTn>
                              </p:par>
                            </p:childTnLst>
                          </p:cTn>
                        </p:par>
                      </p:childTnLst>
                    </p:cTn>
                  </p:par>
                  <p:par>
                    <p:cTn id="40" fill="hold" nodeType="clickPar">
                      <p:stCondLst>
                        <p:cond delay="indefinite"/>
                      </p:stCondLst>
                      <p:childTnLst>
                        <p:par>
                          <p:cTn id="41" fill="hold" nodeType="withGroup">
                            <p:stCondLst>
                              <p:cond delay="0"/>
                            </p:stCondLst>
                            <p:childTnLst>
                              <p:par>
                                <p:cTn id="42" presetID="53" presetClass="entr" presetSubtype="0" fill="hold" nodeType="clickEffect">
                                  <p:stCondLst>
                                    <p:cond delay="0"/>
                                  </p:stCondLst>
                                  <p:childTnLst>
                                    <p:set>
                                      <p:cBhvr>
                                        <p:cTn id="43" dur="1" fill="hold">
                                          <p:stCondLst>
                                            <p:cond delay="0"/>
                                          </p:stCondLst>
                                        </p:cTn>
                                        <p:tgtEl>
                                          <p:spTgt spid="10261"/>
                                        </p:tgtEl>
                                        <p:attrNameLst>
                                          <p:attrName>style.visibility</p:attrName>
                                        </p:attrNameLst>
                                      </p:cBhvr>
                                      <p:to>
                                        <p:strVal val="visible"/>
                                      </p:to>
                                    </p:set>
                                    <p:anim calcmode="lin" valueType="num">
                                      <p:cBhvr>
                                        <p:cTn id="44" dur="500" fill="hold"/>
                                        <p:tgtEl>
                                          <p:spTgt spid="10261"/>
                                        </p:tgtEl>
                                        <p:attrNameLst>
                                          <p:attrName>ppt_w</p:attrName>
                                        </p:attrNameLst>
                                      </p:cBhvr>
                                      <p:tavLst>
                                        <p:tav tm="0">
                                          <p:val>
                                            <p:fltVal val="0"/>
                                          </p:val>
                                        </p:tav>
                                        <p:tav tm="100000">
                                          <p:val>
                                            <p:strVal val="#ppt_w"/>
                                          </p:val>
                                        </p:tav>
                                      </p:tavLst>
                                    </p:anim>
                                    <p:anim calcmode="lin" valueType="num">
                                      <p:cBhvr>
                                        <p:cTn id="45" dur="500" fill="hold"/>
                                        <p:tgtEl>
                                          <p:spTgt spid="10261"/>
                                        </p:tgtEl>
                                        <p:attrNameLst>
                                          <p:attrName>ppt_h</p:attrName>
                                        </p:attrNameLst>
                                      </p:cBhvr>
                                      <p:tavLst>
                                        <p:tav tm="0">
                                          <p:val>
                                            <p:fltVal val="0"/>
                                          </p:val>
                                        </p:tav>
                                        <p:tav tm="100000">
                                          <p:val>
                                            <p:strVal val="#ppt_h"/>
                                          </p:val>
                                        </p:tav>
                                      </p:tavLst>
                                    </p:anim>
                                    <p:animEffect transition="in" filter="fade">
                                      <p:cBhvr>
                                        <p:cTn id="46" dur="500"/>
                                        <p:tgtEl>
                                          <p:spTgt spid="10261"/>
                                        </p:tgtEl>
                                      </p:cBhvr>
                                    </p:animEffect>
                                  </p:childTnLst>
                                </p:cTn>
                              </p:par>
                              <p:par>
                                <p:cTn id="47" presetID="53" presetClass="entr" presetSubtype="0" fill="hold" nodeType="withEffect">
                                  <p:stCondLst>
                                    <p:cond delay="0"/>
                                  </p:stCondLst>
                                  <p:childTnLst>
                                    <p:set>
                                      <p:cBhvr>
                                        <p:cTn id="48" dur="1" fill="hold">
                                          <p:stCondLst>
                                            <p:cond delay="0"/>
                                          </p:stCondLst>
                                        </p:cTn>
                                        <p:tgtEl>
                                          <p:spTgt spid="10262"/>
                                        </p:tgtEl>
                                        <p:attrNameLst>
                                          <p:attrName>style.visibility</p:attrName>
                                        </p:attrNameLst>
                                      </p:cBhvr>
                                      <p:to>
                                        <p:strVal val="visible"/>
                                      </p:to>
                                    </p:set>
                                    <p:anim calcmode="lin" valueType="num">
                                      <p:cBhvr>
                                        <p:cTn id="49" dur="500" fill="hold"/>
                                        <p:tgtEl>
                                          <p:spTgt spid="10262"/>
                                        </p:tgtEl>
                                        <p:attrNameLst>
                                          <p:attrName>ppt_w</p:attrName>
                                        </p:attrNameLst>
                                      </p:cBhvr>
                                      <p:tavLst>
                                        <p:tav tm="0">
                                          <p:val>
                                            <p:fltVal val="0"/>
                                          </p:val>
                                        </p:tav>
                                        <p:tav tm="100000">
                                          <p:val>
                                            <p:strVal val="#ppt_w"/>
                                          </p:val>
                                        </p:tav>
                                      </p:tavLst>
                                    </p:anim>
                                    <p:anim calcmode="lin" valueType="num">
                                      <p:cBhvr>
                                        <p:cTn id="50" dur="500" fill="hold"/>
                                        <p:tgtEl>
                                          <p:spTgt spid="10262"/>
                                        </p:tgtEl>
                                        <p:attrNameLst>
                                          <p:attrName>ppt_h</p:attrName>
                                        </p:attrNameLst>
                                      </p:cBhvr>
                                      <p:tavLst>
                                        <p:tav tm="0">
                                          <p:val>
                                            <p:fltVal val="0"/>
                                          </p:val>
                                        </p:tav>
                                        <p:tav tm="100000">
                                          <p:val>
                                            <p:strVal val="#ppt_h"/>
                                          </p:val>
                                        </p:tav>
                                      </p:tavLst>
                                    </p:anim>
                                    <p:animEffect transition="in" filter="fade">
                                      <p:cBhvr>
                                        <p:cTn id="51" dur="500"/>
                                        <p:tgtEl>
                                          <p:spTgt spid="10262"/>
                                        </p:tgtEl>
                                      </p:cBhvr>
                                    </p:animEffect>
                                  </p:childTnLst>
                                </p:cTn>
                              </p:par>
                              <p:par>
                                <p:cTn id="52" presetID="53" presetClass="entr" presetSubtype="0" fill="hold" nodeType="withEffect">
                                  <p:stCondLst>
                                    <p:cond delay="0"/>
                                  </p:stCondLst>
                                  <p:childTnLst>
                                    <p:set>
                                      <p:cBhvr>
                                        <p:cTn id="53" dur="1" fill="hold">
                                          <p:stCondLst>
                                            <p:cond delay="0"/>
                                          </p:stCondLst>
                                        </p:cTn>
                                        <p:tgtEl>
                                          <p:spTgt spid="10260"/>
                                        </p:tgtEl>
                                        <p:attrNameLst>
                                          <p:attrName>style.visibility</p:attrName>
                                        </p:attrNameLst>
                                      </p:cBhvr>
                                      <p:to>
                                        <p:strVal val="visible"/>
                                      </p:to>
                                    </p:set>
                                    <p:anim calcmode="lin" valueType="num">
                                      <p:cBhvr>
                                        <p:cTn id="54" dur="500" fill="hold"/>
                                        <p:tgtEl>
                                          <p:spTgt spid="10260"/>
                                        </p:tgtEl>
                                        <p:attrNameLst>
                                          <p:attrName>ppt_w</p:attrName>
                                        </p:attrNameLst>
                                      </p:cBhvr>
                                      <p:tavLst>
                                        <p:tav tm="0">
                                          <p:val>
                                            <p:fltVal val="0"/>
                                          </p:val>
                                        </p:tav>
                                        <p:tav tm="100000">
                                          <p:val>
                                            <p:strVal val="#ppt_w"/>
                                          </p:val>
                                        </p:tav>
                                      </p:tavLst>
                                    </p:anim>
                                    <p:anim calcmode="lin" valueType="num">
                                      <p:cBhvr>
                                        <p:cTn id="55" dur="500" fill="hold"/>
                                        <p:tgtEl>
                                          <p:spTgt spid="10260"/>
                                        </p:tgtEl>
                                        <p:attrNameLst>
                                          <p:attrName>ppt_h</p:attrName>
                                        </p:attrNameLst>
                                      </p:cBhvr>
                                      <p:tavLst>
                                        <p:tav tm="0">
                                          <p:val>
                                            <p:fltVal val="0"/>
                                          </p:val>
                                        </p:tav>
                                        <p:tav tm="100000">
                                          <p:val>
                                            <p:strVal val="#ppt_h"/>
                                          </p:val>
                                        </p:tav>
                                      </p:tavLst>
                                    </p:anim>
                                    <p:animEffect transition="in" filter="fade">
                                      <p:cBhvr>
                                        <p:cTn id="56" dur="500"/>
                                        <p:tgtEl>
                                          <p:spTgt spid="10260"/>
                                        </p:tgtEl>
                                      </p:cBhvr>
                                    </p:animEffect>
                                  </p:childTnLst>
                                </p:cTn>
                              </p:par>
                            </p:childTnLst>
                          </p:cTn>
                        </p:par>
                        <p:par>
                          <p:cTn id="57" fill="hold" nodeType="afterGroup">
                            <p:stCondLst>
                              <p:cond delay="500"/>
                            </p:stCondLst>
                            <p:childTnLst>
                              <p:par>
                                <p:cTn id="58" presetID="53" presetClass="entr" presetSubtype="0" fill="hold" nodeType="afterEffect">
                                  <p:stCondLst>
                                    <p:cond delay="0"/>
                                  </p:stCondLst>
                                  <p:childTnLst>
                                    <p:set>
                                      <p:cBhvr>
                                        <p:cTn id="59" dur="1" fill="hold">
                                          <p:stCondLst>
                                            <p:cond delay="0"/>
                                          </p:stCondLst>
                                        </p:cTn>
                                        <p:tgtEl>
                                          <p:spTgt spid="10259"/>
                                        </p:tgtEl>
                                        <p:attrNameLst>
                                          <p:attrName>style.visibility</p:attrName>
                                        </p:attrNameLst>
                                      </p:cBhvr>
                                      <p:to>
                                        <p:strVal val="visible"/>
                                      </p:to>
                                    </p:set>
                                    <p:anim calcmode="lin" valueType="num">
                                      <p:cBhvr>
                                        <p:cTn id="60" dur="500" fill="hold"/>
                                        <p:tgtEl>
                                          <p:spTgt spid="10259"/>
                                        </p:tgtEl>
                                        <p:attrNameLst>
                                          <p:attrName>ppt_w</p:attrName>
                                        </p:attrNameLst>
                                      </p:cBhvr>
                                      <p:tavLst>
                                        <p:tav tm="0">
                                          <p:val>
                                            <p:fltVal val="0"/>
                                          </p:val>
                                        </p:tav>
                                        <p:tav tm="100000">
                                          <p:val>
                                            <p:strVal val="#ppt_w"/>
                                          </p:val>
                                        </p:tav>
                                      </p:tavLst>
                                    </p:anim>
                                    <p:anim calcmode="lin" valueType="num">
                                      <p:cBhvr>
                                        <p:cTn id="61" dur="500" fill="hold"/>
                                        <p:tgtEl>
                                          <p:spTgt spid="10259"/>
                                        </p:tgtEl>
                                        <p:attrNameLst>
                                          <p:attrName>ppt_h</p:attrName>
                                        </p:attrNameLst>
                                      </p:cBhvr>
                                      <p:tavLst>
                                        <p:tav tm="0">
                                          <p:val>
                                            <p:fltVal val="0"/>
                                          </p:val>
                                        </p:tav>
                                        <p:tav tm="100000">
                                          <p:val>
                                            <p:strVal val="#ppt_h"/>
                                          </p:val>
                                        </p:tav>
                                      </p:tavLst>
                                    </p:anim>
                                    <p:animEffect transition="in" filter="fade">
                                      <p:cBhvr>
                                        <p:cTn id="62" dur="500"/>
                                        <p:tgtEl>
                                          <p:spTgt spid="10259"/>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14" presetClass="entr" presetSubtype="10" fill="hold" nodeType="clickEffect">
                                  <p:stCondLst>
                                    <p:cond delay="0"/>
                                  </p:stCondLst>
                                  <p:childTnLst>
                                    <p:set>
                                      <p:cBhvr>
                                        <p:cTn id="66" dur="1" fill="hold">
                                          <p:stCondLst>
                                            <p:cond delay="0"/>
                                          </p:stCondLst>
                                        </p:cTn>
                                        <p:tgtEl>
                                          <p:spTgt spid="10250">
                                            <p:txEl>
                                              <p:pRg st="0" end="0"/>
                                            </p:txEl>
                                          </p:spTgt>
                                        </p:tgtEl>
                                        <p:attrNameLst>
                                          <p:attrName>style.visibility</p:attrName>
                                        </p:attrNameLst>
                                      </p:cBhvr>
                                      <p:to>
                                        <p:strVal val="visible"/>
                                      </p:to>
                                    </p:set>
                                    <p:animEffect transition="in" filter="randombar(horizontal)">
                                      <p:cBhvr>
                                        <p:cTn id="67" dur="500"/>
                                        <p:tgtEl>
                                          <p:spTgt spid="10250">
                                            <p:txEl>
                                              <p:pRg st="0" end="0"/>
                                            </p:txEl>
                                          </p:spTgt>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45" presetClass="entr" presetSubtype="0" fill="hold" nodeType="clickEffect">
                                  <p:stCondLst>
                                    <p:cond delay="0"/>
                                  </p:stCondLst>
                                  <p:iterate type="lt">
                                    <p:tmPct val="10000"/>
                                  </p:iterate>
                                  <p:childTnLst>
                                    <p:set>
                                      <p:cBhvr>
                                        <p:cTn id="71" dur="1" fill="hold">
                                          <p:stCondLst>
                                            <p:cond delay="0"/>
                                          </p:stCondLst>
                                        </p:cTn>
                                        <p:tgtEl>
                                          <p:spTgt spid="10251">
                                            <p:txEl>
                                              <p:pRg st="0" end="0"/>
                                            </p:txEl>
                                          </p:spTgt>
                                        </p:tgtEl>
                                        <p:attrNameLst>
                                          <p:attrName>style.visibility</p:attrName>
                                        </p:attrNameLst>
                                      </p:cBhvr>
                                      <p:to>
                                        <p:strVal val="visible"/>
                                      </p:to>
                                    </p:set>
                                    <p:animEffect transition="in" filter="fade">
                                      <p:cBhvr>
                                        <p:cTn id="72" dur="500"/>
                                        <p:tgtEl>
                                          <p:spTgt spid="10251">
                                            <p:txEl>
                                              <p:pRg st="0" end="0"/>
                                            </p:txEl>
                                          </p:spTgt>
                                        </p:tgtEl>
                                      </p:cBhvr>
                                    </p:animEffect>
                                    <p:anim calcmode="lin" valueType="num">
                                      <p:cBhvr>
                                        <p:cTn id="73" dur="500" fill="hold"/>
                                        <p:tgtEl>
                                          <p:spTgt spid="10251">
                                            <p:txEl>
                                              <p:pRg st="0" end="0"/>
                                            </p:txEl>
                                          </p:spTgt>
                                        </p:tgtEl>
                                        <p:attrNameLst>
                                          <p:attrName>ppt_w</p:attrName>
                                        </p:attrNameLst>
                                      </p:cBhvr>
                                      <p:tavLst>
                                        <p:tav tm="0" fmla="#ppt_w*sin(2.5*pi*$)">
                                          <p:val>
                                            <p:fltVal val="0"/>
                                          </p:val>
                                        </p:tav>
                                        <p:tav tm="100000">
                                          <p:val>
                                            <p:fltVal val="1"/>
                                          </p:val>
                                        </p:tav>
                                      </p:tavLst>
                                    </p:anim>
                                    <p:anim calcmode="lin" valueType="num">
                                      <p:cBhvr>
                                        <p:cTn id="74" dur="500" fill="hold"/>
                                        <p:tgtEl>
                                          <p:spTgt spid="10251">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75" fill="hold" nodeType="clickPar">
                      <p:stCondLst>
                        <p:cond delay="indefinite"/>
                      </p:stCondLst>
                      <p:childTnLst>
                        <p:par>
                          <p:cTn id="76" fill="hold" nodeType="withGroup">
                            <p:stCondLst>
                              <p:cond delay="0"/>
                            </p:stCondLst>
                            <p:childTnLst>
                              <p:par>
                                <p:cTn id="77" presetID="38" presetClass="entr" presetSubtype="0" accel="50000" fill="hold" grpId="0" nodeType="clickEffect">
                                  <p:stCondLst>
                                    <p:cond delay="0"/>
                                  </p:stCondLst>
                                  <p:iterate type="lt">
                                    <p:tmPct val="50000"/>
                                  </p:iterate>
                                  <p:childTnLst>
                                    <p:set>
                                      <p:cBhvr>
                                        <p:cTn id="78" dur="1" fill="hold">
                                          <p:stCondLst>
                                            <p:cond delay="0"/>
                                          </p:stCondLst>
                                        </p:cTn>
                                        <p:tgtEl>
                                          <p:spTgt spid="10254"/>
                                        </p:tgtEl>
                                        <p:attrNameLst>
                                          <p:attrName>style.visibility</p:attrName>
                                        </p:attrNameLst>
                                      </p:cBhvr>
                                      <p:to>
                                        <p:strVal val="visible"/>
                                      </p:to>
                                    </p:set>
                                    <p:set>
                                      <p:cBhvr>
                                        <p:cTn id="79" dur="455" fill="hold">
                                          <p:stCondLst>
                                            <p:cond delay="0"/>
                                          </p:stCondLst>
                                        </p:cTn>
                                        <p:tgtEl>
                                          <p:spTgt spid="10254"/>
                                        </p:tgtEl>
                                        <p:attrNameLst>
                                          <p:attrName>style.rotation</p:attrName>
                                        </p:attrNameLst>
                                      </p:cBhvr>
                                      <p:to>
                                        <p:strVal val="-45.0"/>
                                      </p:to>
                                    </p:set>
                                    <p:anim calcmode="lin" valueType="num">
                                      <p:cBhvr>
                                        <p:cTn id="80" dur="455" fill="hold">
                                          <p:stCondLst>
                                            <p:cond delay="455"/>
                                          </p:stCondLst>
                                        </p:cTn>
                                        <p:tgtEl>
                                          <p:spTgt spid="10254"/>
                                        </p:tgtEl>
                                        <p:attrNameLst>
                                          <p:attrName>style.rotation</p:attrName>
                                        </p:attrNameLst>
                                      </p:cBhvr>
                                      <p:tavLst>
                                        <p:tav tm="0">
                                          <p:val>
                                            <p:fltVal val="-45"/>
                                          </p:val>
                                        </p:tav>
                                        <p:tav tm="69900">
                                          <p:val>
                                            <p:fltVal val="45"/>
                                          </p:val>
                                        </p:tav>
                                        <p:tav tm="100000">
                                          <p:val>
                                            <p:fltVal val="0"/>
                                          </p:val>
                                        </p:tav>
                                      </p:tavLst>
                                    </p:anim>
                                    <p:anim calcmode="lin" valueType="num">
                                      <p:cBhvr>
                                        <p:cTn id="81" dur="455" fill="hold">
                                          <p:stCondLst>
                                            <p:cond delay="0"/>
                                          </p:stCondLst>
                                        </p:cTn>
                                        <p:tgtEl>
                                          <p:spTgt spid="10254"/>
                                        </p:tgtEl>
                                        <p:attrNameLst>
                                          <p:attrName>ppt_y</p:attrName>
                                        </p:attrNameLst>
                                      </p:cBhvr>
                                      <p:tavLst>
                                        <p:tav tm="0">
                                          <p:val>
                                            <p:strVal val="#ppt_y-1"/>
                                          </p:val>
                                        </p:tav>
                                        <p:tav tm="100000">
                                          <p:val>
                                            <p:strVal val="#ppt_y-(0.354*#ppt_w-0.172*#ppt_h)"/>
                                          </p:val>
                                        </p:tav>
                                      </p:tavLst>
                                    </p:anim>
                                    <p:anim calcmode="lin" valueType="num">
                                      <p:cBhvr>
                                        <p:cTn id="82" dur="156" decel="50000" autoRev="1" fill="hold">
                                          <p:stCondLst>
                                            <p:cond delay="455"/>
                                          </p:stCondLst>
                                        </p:cTn>
                                        <p:tgtEl>
                                          <p:spTgt spid="10254"/>
                                        </p:tgtEl>
                                        <p:attrNameLst>
                                          <p:attrName>ppt_y</p:attrName>
                                        </p:attrNameLst>
                                      </p:cBhvr>
                                      <p:tavLst>
                                        <p:tav tm="0">
                                          <p:val>
                                            <p:strVal val="#ppt_y-(0.354*#ppt_w-0.172*#ppt_h)"/>
                                          </p:val>
                                        </p:tav>
                                        <p:tav tm="100000">
                                          <p:val>
                                            <p:strVal val="#ppt_y-(0.354*#ppt_w-0.172*#ppt_h)-#ppt_h/2"/>
                                          </p:val>
                                        </p:tav>
                                      </p:tavLst>
                                    </p:anim>
                                    <p:anim calcmode="lin" valueType="num">
                                      <p:cBhvr>
                                        <p:cTn id="83" dur="136" fill="hold">
                                          <p:stCondLst>
                                            <p:cond delay="864"/>
                                          </p:stCondLst>
                                        </p:cTn>
                                        <p:tgtEl>
                                          <p:spTgt spid="10254"/>
                                        </p:tgtEl>
                                        <p:attrNameLst>
                                          <p:attrName>ppt_y</p:attrName>
                                        </p:attrNameLst>
                                      </p:cBhvr>
                                      <p:tavLst>
                                        <p:tav tm="0">
                                          <p:val>
                                            <p:strVal val="#ppt_y-(0.354*#ppt_w-0.172*#ppt_h)"/>
                                          </p:val>
                                        </p:tav>
                                        <p:tav tm="100000">
                                          <p:val>
                                            <p:strVal val="#ppt_y"/>
                                          </p:val>
                                        </p:tav>
                                      </p:tavLst>
                                    </p:anim>
                                  </p:childTnLst>
                                </p:cTn>
                              </p:par>
                            </p:childTnLst>
                          </p:cTn>
                        </p:par>
                        <p:par>
                          <p:cTn id="84" fill="hold" nodeType="afterGroup">
                            <p:stCondLst>
                              <p:cond delay="1500"/>
                            </p:stCondLst>
                            <p:childTnLst>
                              <p:par>
                                <p:cTn id="85" presetID="26" presetClass="entr" presetSubtype="0" fill="hold" nodeType="afterEffect">
                                  <p:stCondLst>
                                    <p:cond delay="0"/>
                                  </p:stCondLst>
                                  <p:childTnLst>
                                    <p:set>
                                      <p:cBhvr>
                                        <p:cTn id="86" dur="1" fill="hold">
                                          <p:stCondLst>
                                            <p:cond delay="0"/>
                                          </p:stCondLst>
                                        </p:cTn>
                                        <p:tgtEl>
                                          <p:spTgt spid="10255">
                                            <p:txEl>
                                              <p:pRg st="0" end="0"/>
                                            </p:txEl>
                                          </p:spTgt>
                                        </p:tgtEl>
                                        <p:attrNameLst>
                                          <p:attrName>style.visibility</p:attrName>
                                        </p:attrNameLst>
                                      </p:cBhvr>
                                      <p:to>
                                        <p:strVal val="visible"/>
                                      </p:to>
                                    </p:set>
                                    <p:animEffect transition="in" filter="wipe(down)">
                                      <p:cBhvr>
                                        <p:cTn id="87" dur="580">
                                          <p:stCondLst>
                                            <p:cond delay="0"/>
                                          </p:stCondLst>
                                        </p:cTn>
                                        <p:tgtEl>
                                          <p:spTgt spid="10255">
                                            <p:txEl>
                                              <p:pRg st="0" end="0"/>
                                            </p:txEl>
                                          </p:spTgt>
                                        </p:tgtEl>
                                      </p:cBhvr>
                                    </p:animEffect>
                                    <p:anim calcmode="lin" valueType="num">
                                      <p:cBhvr>
                                        <p:cTn id="88" dur="1822" tmFilter="0,0; 0.14,0.36; 0.43,0.73; 0.71,0.91; 1.0,1.0">
                                          <p:stCondLst>
                                            <p:cond delay="0"/>
                                          </p:stCondLst>
                                        </p:cTn>
                                        <p:tgtEl>
                                          <p:spTgt spid="10255">
                                            <p:txEl>
                                              <p:pRg st="0" end="0"/>
                                            </p:txEl>
                                          </p:spTgt>
                                        </p:tgtEl>
                                        <p:attrNameLst>
                                          <p:attrName>ppt_x</p:attrName>
                                        </p:attrNameLst>
                                      </p:cBhvr>
                                      <p:tavLst>
                                        <p:tav tm="0">
                                          <p:val>
                                            <p:strVal val="#ppt_x-0.25"/>
                                          </p:val>
                                        </p:tav>
                                        <p:tav tm="100000">
                                          <p:val>
                                            <p:strVal val="#ppt_x"/>
                                          </p:val>
                                        </p:tav>
                                      </p:tavLst>
                                    </p:anim>
                                    <p:anim calcmode="lin" valueType="num">
                                      <p:cBhvr>
                                        <p:cTn id="89" dur="664" tmFilter="0.0,0.0; 0.25,0.07; 0.50,0.2; 0.75,0.467; 1.0,1.0">
                                          <p:stCondLst>
                                            <p:cond delay="0"/>
                                          </p:stCondLst>
                                        </p:cTn>
                                        <p:tgtEl>
                                          <p:spTgt spid="10255">
                                            <p:txEl>
                                              <p:pRg st="0" end="0"/>
                                            </p:txEl>
                                          </p:spTgt>
                                        </p:tgtEl>
                                        <p:attrNameLst>
                                          <p:attrName>ppt_y</p:attrName>
                                        </p:attrNameLst>
                                      </p:cBhvr>
                                      <p:tavLst>
                                        <p:tav tm="0" fmla="#ppt_y-sin(pi*$)/3">
                                          <p:val>
                                            <p:fltVal val="0.5"/>
                                          </p:val>
                                        </p:tav>
                                        <p:tav tm="100000">
                                          <p:val>
                                            <p:fltVal val="1"/>
                                          </p:val>
                                        </p:tav>
                                      </p:tavLst>
                                    </p:anim>
                                    <p:anim calcmode="lin" valueType="num">
                                      <p:cBhvr>
                                        <p:cTn id="90" dur="664" tmFilter="0, 0; 0.125,0.2665; 0.25,0.4; 0.375,0.465; 0.5,0.5;  0.625,0.535; 0.75,0.6; 0.875,0.7335; 1,1">
                                          <p:stCondLst>
                                            <p:cond delay="664"/>
                                          </p:stCondLst>
                                        </p:cTn>
                                        <p:tgtEl>
                                          <p:spTgt spid="10255">
                                            <p:txEl>
                                              <p:pRg st="0" end="0"/>
                                            </p:txEl>
                                          </p:spTgt>
                                        </p:tgtEl>
                                        <p:attrNameLst>
                                          <p:attrName>ppt_y</p:attrName>
                                        </p:attrNameLst>
                                      </p:cBhvr>
                                      <p:tavLst>
                                        <p:tav tm="0" fmla="#ppt_y-sin(pi*$)/9">
                                          <p:val>
                                            <p:fltVal val="0"/>
                                          </p:val>
                                        </p:tav>
                                        <p:tav tm="100000">
                                          <p:val>
                                            <p:fltVal val="1"/>
                                          </p:val>
                                        </p:tav>
                                      </p:tavLst>
                                    </p:anim>
                                    <p:anim calcmode="lin" valueType="num">
                                      <p:cBhvr>
                                        <p:cTn id="91" dur="332" tmFilter="0, 0; 0.125,0.2665; 0.25,0.4; 0.375,0.465; 0.5,0.5;  0.625,0.535; 0.75,0.6; 0.875,0.7335; 1,1">
                                          <p:stCondLst>
                                            <p:cond delay="1324"/>
                                          </p:stCondLst>
                                        </p:cTn>
                                        <p:tgtEl>
                                          <p:spTgt spid="10255">
                                            <p:txEl>
                                              <p:pRg st="0" end="0"/>
                                            </p:txEl>
                                          </p:spTgt>
                                        </p:tgtEl>
                                        <p:attrNameLst>
                                          <p:attrName>ppt_y</p:attrName>
                                        </p:attrNameLst>
                                      </p:cBhvr>
                                      <p:tavLst>
                                        <p:tav tm="0" fmla="#ppt_y-sin(pi*$)/27">
                                          <p:val>
                                            <p:fltVal val="0"/>
                                          </p:val>
                                        </p:tav>
                                        <p:tav tm="100000">
                                          <p:val>
                                            <p:fltVal val="1"/>
                                          </p:val>
                                        </p:tav>
                                      </p:tavLst>
                                    </p:anim>
                                    <p:anim calcmode="lin" valueType="num">
                                      <p:cBhvr>
                                        <p:cTn id="92" dur="164" tmFilter="0, 0; 0.125,0.2665; 0.25,0.4; 0.375,0.465; 0.5,0.5;  0.625,0.535; 0.75,0.6; 0.875,0.7335; 1,1">
                                          <p:stCondLst>
                                            <p:cond delay="1656"/>
                                          </p:stCondLst>
                                        </p:cTn>
                                        <p:tgtEl>
                                          <p:spTgt spid="10255">
                                            <p:txEl>
                                              <p:pRg st="0" end="0"/>
                                            </p:txEl>
                                          </p:spTgt>
                                        </p:tgtEl>
                                        <p:attrNameLst>
                                          <p:attrName>ppt_y</p:attrName>
                                        </p:attrNameLst>
                                      </p:cBhvr>
                                      <p:tavLst>
                                        <p:tav tm="0" fmla="#ppt_y-sin(pi*$)/81">
                                          <p:val>
                                            <p:fltVal val="0"/>
                                          </p:val>
                                        </p:tav>
                                        <p:tav tm="100000">
                                          <p:val>
                                            <p:fltVal val="1"/>
                                          </p:val>
                                        </p:tav>
                                      </p:tavLst>
                                    </p:anim>
                                    <p:animScale>
                                      <p:cBhvr>
                                        <p:cTn id="93" dur="26">
                                          <p:stCondLst>
                                            <p:cond delay="650"/>
                                          </p:stCondLst>
                                        </p:cTn>
                                        <p:tgtEl>
                                          <p:spTgt spid="10255">
                                            <p:txEl>
                                              <p:pRg st="0" end="0"/>
                                            </p:txEl>
                                          </p:spTgt>
                                        </p:tgtEl>
                                      </p:cBhvr>
                                      <p:to x="100000" y="60000"/>
                                    </p:animScale>
                                    <p:animScale>
                                      <p:cBhvr>
                                        <p:cTn id="94" dur="166" decel="50000">
                                          <p:stCondLst>
                                            <p:cond delay="676"/>
                                          </p:stCondLst>
                                        </p:cTn>
                                        <p:tgtEl>
                                          <p:spTgt spid="10255">
                                            <p:txEl>
                                              <p:pRg st="0" end="0"/>
                                            </p:txEl>
                                          </p:spTgt>
                                        </p:tgtEl>
                                      </p:cBhvr>
                                      <p:to x="100000" y="100000"/>
                                    </p:animScale>
                                    <p:animScale>
                                      <p:cBhvr>
                                        <p:cTn id="95" dur="26">
                                          <p:stCondLst>
                                            <p:cond delay="1312"/>
                                          </p:stCondLst>
                                        </p:cTn>
                                        <p:tgtEl>
                                          <p:spTgt spid="10255">
                                            <p:txEl>
                                              <p:pRg st="0" end="0"/>
                                            </p:txEl>
                                          </p:spTgt>
                                        </p:tgtEl>
                                      </p:cBhvr>
                                      <p:to x="100000" y="80000"/>
                                    </p:animScale>
                                    <p:animScale>
                                      <p:cBhvr>
                                        <p:cTn id="96" dur="166" decel="50000">
                                          <p:stCondLst>
                                            <p:cond delay="1338"/>
                                          </p:stCondLst>
                                        </p:cTn>
                                        <p:tgtEl>
                                          <p:spTgt spid="10255">
                                            <p:txEl>
                                              <p:pRg st="0" end="0"/>
                                            </p:txEl>
                                          </p:spTgt>
                                        </p:tgtEl>
                                      </p:cBhvr>
                                      <p:to x="100000" y="100000"/>
                                    </p:animScale>
                                    <p:animScale>
                                      <p:cBhvr>
                                        <p:cTn id="97" dur="26">
                                          <p:stCondLst>
                                            <p:cond delay="1642"/>
                                          </p:stCondLst>
                                        </p:cTn>
                                        <p:tgtEl>
                                          <p:spTgt spid="10255">
                                            <p:txEl>
                                              <p:pRg st="0" end="0"/>
                                            </p:txEl>
                                          </p:spTgt>
                                        </p:tgtEl>
                                      </p:cBhvr>
                                      <p:to x="100000" y="90000"/>
                                    </p:animScale>
                                    <p:animScale>
                                      <p:cBhvr>
                                        <p:cTn id="98" dur="166" decel="50000">
                                          <p:stCondLst>
                                            <p:cond delay="1668"/>
                                          </p:stCondLst>
                                        </p:cTn>
                                        <p:tgtEl>
                                          <p:spTgt spid="10255">
                                            <p:txEl>
                                              <p:pRg st="0" end="0"/>
                                            </p:txEl>
                                          </p:spTgt>
                                        </p:tgtEl>
                                      </p:cBhvr>
                                      <p:to x="100000" y="100000"/>
                                    </p:animScale>
                                    <p:animScale>
                                      <p:cBhvr>
                                        <p:cTn id="99" dur="26">
                                          <p:stCondLst>
                                            <p:cond delay="1808"/>
                                          </p:stCondLst>
                                        </p:cTn>
                                        <p:tgtEl>
                                          <p:spTgt spid="10255">
                                            <p:txEl>
                                              <p:pRg st="0" end="0"/>
                                            </p:txEl>
                                          </p:spTgt>
                                        </p:tgtEl>
                                      </p:cBhvr>
                                      <p:to x="100000" y="95000"/>
                                    </p:animScale>
                                    <p:animScale>
                                      <p:cBhvr>
                                        <p:cTn id="100" dur="166" decel="50000">
                                          <p:stCondLst>
                                            <p:cond delay="1834"/>
                                          </p:stCondLst>
                                        </p:cTn>
                                        <p:tgtEl>
                                          <p:spTgt spid="10255">
                                            <p:txEl>
                                              <p:pRg st="0" end="0"/>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7" grpId="0" animBg="1"/>
      <p:bldP spid="10254" grpId="0"/>
    </p:bldLst>
  </p:timing>
</p:sld>
</file>

<file path=ppt/slides/slide4.xml><?xml version="1.0" encoding="utf-8"?>
<p:sld xmlns:a="http://schemas.openxmlformats.org/drawingml/2006/main" xmlns:r="http://schemas.openxmlformats.org/officeDocument/2006/relationships" xmlns:p="http://schemas.openxmlformats.org/presentationml/2006/main" showMasterSp="0" showMasterPhAnim="0">
  <p:cSld>
    <p:bg>
      <p:bgPr>
        <a:blipFill dpi="0" rotWithShape="0">
          <a:blip r:embed="rId3"/>
          <a:srcRect/>
          <a:tile tx="0" ty="0" sx="100000" sy="100000" flip="none" algn="tl"/>
        </a:blip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228600" y="-238126"/>
            <a:ext cx="8305800" cy="2819400"/>
          </a:xfrm>
        </p:spPr>
        <p:txBody>
          <a:bodyPr/>
          <a:lstStyle/>
          <a:p>
            <a:pPr algn="l" eaLnBrk="1" hangingPunct="1">
              <a:defRPr/>
            </a:pPr>
            <a:r>
              <a:rPr lang="en-US" sz="3200" b="1" u="sng" dirty="0">
                <a:solidFill>
                  <a:srgbClr val="0070C0"/>
                </a:solidFill>
              </a:rPr>
              <a:t>I. BIẾN DẠNG ĐÀN HỒI. ĐỘ BIẾN DẠNG</a:t>
            </a:r>
            <a:br>
              <a:rPr lang="en-US" sz="3200" b="1" u="sng" dirty="0">
                <a:solidFill>
                  <a:srgbClr val="0070C0"/>
                </a:solidFill>
              </a:rPr>
            </a:br>
            <a:r>
              <a:rPr lang="en-US" sz="3200" b="1" u="sng" dirty="0">
                <a:solidFill>
                  <a:srgbClr val="0070C0"/>
                </a:solidFill>
              </a:rPr>
              <a:t>1. </a:t>
            </a:r>
            <a:r>
              <a:rPr lang="en-US" sz="3200" b="1" u="sng" dirty="0" err="1">
                <a:solidFill>
                  <a:srgbClr val="0070C0"/>
                </a:solidFill>
              </a:rPr>
              <a:t>Biến</a:t>
            </a:r>
            <a:r>
              <a:rPr lang="en-US" sz="3200" b="1" u="sng" dirty="0">
                <a:solidFill>
                  <a:srgbClr val="0070C0"/>
                </a:solidFill>
              </a:rPr>
              <a:t> </a:t>
            </a:r>
            <a:r>
              <a:rPr lang="en-US" sz="3200" b="1" u="sng" dirty="0" err="1">
                <a:solidFill>
                  <a:srgbClr val="0070C0"/>
                </a:solidFill>
              </a:rPr>
              <a:t>dạng</a:t>
            </a:r>
            <a:r>
              <a:rPr lang="en-US" sz="3200" b="1" u="sng" dirty="0">
                <a:solidFill>
                  <a:srgbClr val="0070C0"/>
                </a:solidFill>
              </a:rPr>
              <a:t> </a:t>
            </a:r>
            <a:r>
              <a:rPr lang="en-US" sz="3200" b="1" u="sng" dirty="0" err="1">
                <a:solidFill>
                  <a:srgbClr val="0070C0"/>
                </a:solidFill>
              </a:rPr>
              <a:t>của</a:t>
            </a:r>
            <a:r>
              <a:rPr lang="en-US" sz="3200" b="1" u="sng" dirty="0">
                <a:solidFill>
                  <a:srgbClr val="0070C0"/>
                </a:solidFill>
              </a:rPr>
              <a:t> </a:t>
            </a:r>
            <a:r>
              <a:rPr lang="en-US" sz="3200" b="1" u="sng" dirty="0" err="1">
                <a:solidFill>
                  <a:srgbClr val="0070C0"/>
                </a:solidFill>
              </a:rPr>
              <a:t>một</a:t>
            </a:r>
            <a:r>
              <a:rPr lang="en-US" sz="3200" b="1" u="sng" dirty="0">
                <a:solidFill>
                  <a:srgbClr val="0070C0"/>
                </a:solidFill>
              </a:rPr>
              <a:t> </a:t>
            </a:r>
            <a:r>
              <a:rPr lang="en-US" sz="3200" b="1" u="sng" dirty="0" err="1">
                <a:solidFill>
                  <a:srgbClr val="0070C0"/>
                </a:solidFill>
              </a:rPr>
              <a:t>lò</a:t>
            </a:r>
            <a:r>
              <a:rPr lang="en-US" sz="3200" b="1" u="sng" dirty="0">
                <a:solidFill>
                  <a:srgbClr val="0070C0"/>
                </a:solidFill>
              </a:rPr>
              <a:t> xo:</a:t>
            </a:r>
            <a:r>
              <a:rPr lang="en-US" sz="3200" b="1" dirty="0">
                <a:solidFill>
                  <a:srgbClr val="0070C0"/>
                </a:solidFill>
              </a:rPr>
              <a:t/>
            </a:r>
            <a:br>
              <a:rPr lang="en-US" sz="3200" b="1" dirty="0">
                <a:solidFill>
                  <a:srgbClr val="0070C0"/>
                </a:solidFill>
              </a:rPr>
            </a:br>
            <a:r>
              <a:rPr lang="en-US" sz="3200" b="1" dirty="0">
                <a:solidFill>
                  <a:srgbClr val="0070C0"/>
                </a:solidFill>
              </a:rPr>
              <a:t>* </a:t>
            </a:r>
            <a:r>
              <a:rPr lang="en-US" sz="3200" b="1" i="1" dirty="0" err="1">
                <a:solidFill>
                  <a:srgbClr val="0070C0"/>
                </a:solidFill>
              </a:rPr>
              <a:t>Thí</a:t>
            </a:r>
            <a:r>
              <a:rPr lang="en-US" sz="3200" b="1" i="1" dirty="0">
                <a:solidFill>
                  <a:srgbClr val="0070C0"/>
                </a:solidFill>
              </a:rPr>
              <a:t> </a:t>
            </a:r>
            <a:r>
              <a:rPr lang="en-US" sz="3200" b="1" i="1" dirty="0" err="1">
                <a:solidFill>
                  <a:srgbClr val="0070C0"/>
                </a:solidFill>
              </a:rPr>
              <a:t>nghiệm</a:t>
            </a:r>
            <a:r>
              <a:rPr lang="en-US" sz="3200" b="1" i="1" dirty="0">
                <a:solidFill>
                  <a:srgbClr val="0070C0"/>
                </a:solidFill>
              </a:rPr>
              <a:t>:</a:t>
            </a:r>
            <a:r>
              <a:rPr lang="en-US" sz="3200" b="1" dirty="0">
                <a:solidFill>
                  <a:srgbClr val="0070C0"/>
                </a:solidFill>
              </a:rPr>
              <a:t/>
            </a:r>
            <a:br>
              <a:rPr lang="en-US" sz="3200" b="1" dirty="0">
                <a:solidFill>
                  <a:srgbClr val="0070C0"/>
                </a:solidFill>
              </a:rPr>
            </a:br>
            <a:r>
              <a:rPr lang="en-US" sz="3200" b="1" dirty="0">
                <a:solidFill>
                  <a:srgbClr val="0070C0"/>
                </a:solidFill>
              </a:rPr>
              <a:t>     </a:t>
            </a:r>
            <a:r>
              <a:rPr lang="en-US" sz="3200" b="1" u="sng" dirty="0" err="1">
                <a:solidFill>
                  <a:srgbClr val="0070C0"/>
                </a:solidFill>
              </a:rPr>
              <a:t>Bảng</a:t>
            </a:r>
            <a:r>
              <a:rPr lang="en-US" sz="3200" b="1" u="sng" dirty="0">
                <a:solidFill>
                  <a:srgbClr val="0070C0"/>
                </a:solidFill>
              </a:rPr>
              <a:t> </a:t>
            </a:r>
            <a:r>
              <a:rPr lang="en-US" sz="3200" b="1" u="sng" dirty="0" err="1">
                <a:solidFill>
                  <a:srgbClr val="0070C0"/>
                </a:solidFill>
              </a:rPr>
              <a:t>kết</a:t>
            </a:r>
            <a:r>
              <a:rPr lang="en-US" sz="3200" b="1" u="sng" dirty="0">
                <a:solidFill>
                  <a:srgbClr val="0070C0"/>
                </a:solidFill>
              </a:rPr>
              <a:t> </a:t>
            </a:r>
            <a:r>
              <a:rPr lang="en-US" sz="3200" b="1" u="sng" dirty="0" err="1">
                <a:solidFill>
                  <a:srgbClr val="0070C0"/>
                </a:solidFill>
              </a:rPr>
              <a:t>quả</a:t>
            </a:r>
            <a:r>
              <a:rPr lang="en-US" sz="3200" b="1" u="sng" dirty="0">
                <a:solidFill>
                  <a:srgbClr val="0070C0"/>
                </a:solidFill>
              </a:rPr>
              <a:t>:</a:t>
            </a:r>
            <a:endParaRPr lang="en-US" sz="3200" b="1" dirty="0" smtClean="0">
              <a:solidFill>
                <a:srgbClr val="0070C0"/>
              </a:solidFill>
              <a:effectLst>
                <a:outerShdw blurRad="38100" dist="38100" dir="2700000" algn="tl">
                  <a:srgbClr val="C0C0C0"/>
                </a:outerShdw>
              </a:effectLst>
              <a:latin typeface=".VnTime" pitchFamily="34" charset="0"/>
              <a:cs typeface="Times New Roman" pitchFamily="18" charset="0"/>
            </a:endParaRPr>
          </a:p>
        </p:txBody>
      </p:sp>
      <p:graphicFrame>
        <p:nvGraphicFramePr>
          <p:cNvPr id="21561" name="Group 57"/>
          <p:cNvGraphicFramePr>
            <a:graphicFrameLocks noGrp="1"/>
          </p:cNvGraphicFramePr>
          <p:nvPr>
            <p:extLst>
              <p:ext uri="{D42A27DB-BD31-4B8C-83A1-F6EECF244321}">
                <p14:modId xmlns:p14="http://schemas.microsoft.com/office/powerpoint/2010/main" val="30507110"/>
              </p:ext>
            </p:extLst>
          </p:nvPr>
        </p:nvGraphicFramePr>
        <p:xfrm>
          <a:off x="228600" y="2352674"/>
          <a:ext cx="8763000" cy="4962526"/>
        </p:xfrm>
        <a:graphic>
          <a:graphicData uri="http://schemas.openxmlformats.org/drawingml/2006/table">
            <a:tbl>
              <a:tblPr/>
              <a:tblGrid>
                <a:gridCol w="2152650"/>
                <a:gridCol w="2152650"/>
                <a:gridCol w="2324100"/>
                <a:gridCol w="2133600"/>
              </a:tblGrid>
              <a:tr h="1188811">
                <a:tc>
                  <a:txBody>
                    <a:bodyPr/>
                    <a:lstStyle/>
                    <a:p>
                      <a:pPr algn="just" rtl="0"/>
                      <a:r>
                        <a:rPr lang="en-US" sz="2400" b="1" i="0" u="none" strike="noStrike" kern="1200" baseline="0" dirty="0" err="1" smtClean="0">
                          <a:solidFill>
                            <a:schemeClr val="tx2">
                              <a:lumMod val="25000"/>
                            </a:schemeClr>
                          </a:solidFill>
                          <a:latin typeface="Times New Roman" pitchFamily="18" charset="0"/>
                          <a:ea typeface="+mn-ea"/>
                          <a:cs typeface="Times New Roman" pitchFamily="18" charset="0"/>
                        </a:rPr>
                        <a:t>Số</a:t>
                      </a:r>
                      <a:r>
                        <a:rPr lang="en-US" sz="2400" b="1" i="0" u="none" strike="noStrike" kern="1200" baseline="0" dirty="0" smtClean="0">
                          <a:solidFill>
                            <a:schemeClr val="tx2">
                              <a:lumMod val="25000"/>
                            </a:schemeClr>
                          </a:solidFill>
                          <a:latin typeface="Times New Roman" pitchFamily="18" charset="0"/>
                          <a:ea typeface="+mn-ea"/>
                          <a:cs typeface="Times New Roman" pitchFamily="18" charset="0"/>
                        </a:rPr>
                        <a:t> </a:t>
                      </a:r>
                      <a:r>
                        <a:rPr lang="en-US" sz="2400" b="1" i="0" u="none" strike="noStrike" kern="1200" baseline="0" dirty="0" err="1" smtClean="0">
                          <a:solidFill>
                            <a:schemeClr val="tx2">
                              <a:lumMod val="25000"/>
                            </a:schemeClr>
                          </a:solidFill>
                          <a:latin typeface="Times New Roman" pitchFamily="18" charset="0"/>
                          <a:ea typeface="+mn-ea"/>
                          <a:cs typeface="Times New Roman" pitchFamily="18" charset="0"/>
                        </a:rPr>
                        <a:t>quả</a:t>
                      </a:r>
                      <a:r>
                        <a:rPr lang="en-US" sz="2400" b="1" i="0" u="none" strike="noStrike" kern="1200" baseline="0" dirty="0" smtClean="0">
                          <a:solidFill>
                            <a:schemeClr val="tx2">
                              <a:lumMod val="25000"/>
                            </a:schemeClr>
                          </a:solidFill>
                          <a:latin typeface="Times New Roman" pitchFamily="18" charset="0"/>
                          <a:ea typeface="+mn-ea"/>
                          <a:cs typeface="Times New Roman" pitchFamily="18" charset="0"/>
                        </a:rPr>
                        <a:t> </a:t>
                      </a:r>
                      <a:r>
                        <a:rPr lang="en-US" sz="2400" b="1" i="0" u="none" strike="noStrike" kern="1200" baseline="0" dirty="0" err="1" smtClean="0">
                          <a:solidFill>
                            <a:schemeClr val="tx2">
                              <a:lumMod val="25000"/>
                            </a:schemeClr>
                          </a:solidFill>
                          <a:latin typeface="Times New Roman" pitchFamily="18" charset="0"/>
                          <a:ea typeface="+mn-ea"/>
                          <a:cs typeface="Times New Roman" pitchFamily="18" charset="0"/>
                        </a:rPr>
                        <a:t>nặng</a:t>
                      </a:r>
                      <a:r>
                        <a:rPr lang="en-US" sz="2400" b="1" i="0" u="none" strike="noStrike" kern="1200" baseline="0" dirty="0" smtClean="0">
                          <a:solidFill>
                            <a:schemeClr val="tx2">
                              <a:lumMod val="25000"/>
                            </a:schemeClr>
                          </a:solidFill>
                          <a:latin typeface="Times New Roman" pitchFamily="18" charset="0"/>
                          <a:ea typeface="+mn-ea"/>
                          <a:cs typeface="Times New Roman" pitchFamily="18" charset="0"/>
                        </a:rPr>
                        <a:t> 50g </a:t>
                      </a:r>
                      <a:r>
                        <a:rPr lang="en-US" sz="2400" b="1" i="0" u="none" strike="noStrike" kern="1200" baseline="0" dirty="0" err="1" smtClean="0">
                          <a:solidFill>
                            <a:schemeClr val="tx2">
                              <a:lumMod val="25000"/>
                            </a:schemeClr>
                          </a:solidFill>
                          <a:latin typeface="Times New Roman" pitchFamily="18" charset="0"/>
                          <a:ea typeface="+mn-ea"/>
                          <a:cs typeface="Times New Roman" pitchFamily="18" charset="0"/>
                        </a:rPr>
                        <a:t>móc</a:t>
                      </a:r>
                      <a:r>
                        <a:rPr lang="en-US" sz="2400" b="1" i="0" u="none" strike="noStrike" kern="1200" baseline="0" dirty="0" smtClean="0">
                          <a:solidFill>
                            <a:schemeClr val="tx2">
                              <a:lumMod val="25000"/>
                            </a:schemeClr>
                          </a:solidFill>
                          <a:latin typeface="Times New Roman" pitchFamily="18" charset="0"/>
                          <a:ea typeface="+mn-ea"/>
                          <a:cs typeface="Times New Roman" pitchFamily="18" charset="0"/>
                        </a:rPr>
                        <a:t> </a:t>
                      </a:r>
                      <a:r>
                        <a:rPr lang="en-US" sz="2400" b="1" i="0" u="none" strike="noStrike" kern="1200" baseline="0" dirty="0" err="1" smtClean="0">
                          <a:solidFill>
                            <a:schemeClr val="tx2">
                              <a:lumMod val="25000"/>
                            </a:schemeClr>
                          </a:solidFill>
                          <a:latin typeface="Times New Roman" pitchFamily="18" charset="0"/>
                          <a:ea typeface="+mn-ea"/>
                          <a:cs typeface="Times New Roman" pitchFamily="18" charset="0"/>
                        </a:rPr>
                        <a:t>vào</a:t>
                      </a:r>
                      <a:r>
                        <a:rPr lang="en-US" sz="2400" b="1" i="0" u="none" strike="noStrike" kern="1200" baseline="0" dirty="0" smtClean="0">
                          <a:solidFill>
                            <a:schemeClr val="tx2">
                              <a:lumMod val="25000"/>
                            </a:schemeClr>
                          </a:solidFill>
                          <a:latin typeface="Times New Roman" pitchFamily="18" charset="0"/>
                          <a:ea typeface="+mn-ea"/>
                          <a:cs typeface="Times New Roman" pitchFamily="18" charset="0"/>
                        </a:rPr>
                        <a:t> </a:t>
                      </a:r>
                      <a:r>
                        <a:rPr lang="en-US" sz="2400" b="1" i="0" u="none" strike="noStrike" kern="1200" baseline="0" dirty="0" err="1" smtClean="0">
                          <a:solidFill>
                            <a:schemeClr val="tx2">
                              <a:lumMod val="25000"/>
                            </a:schemeClr>
                          </a:solidFill>
                          <a:latin typeface="Times New Roman" pitchFamily="18" charset="0"/>
                          <a:ea typeface="+mn-ea"/>
                          <a:cs typeface="Times New Roman" pitchFamily="18" charset="0"/>
                        </a:rPr>
                        <a:t>lò</a:t>
                      </a:r>
                      <a:r>
                        <a:rPr lang="en-US" sz="2400" b="1" i="0" u="none" strike="noStrike" kern="1200" baseline="0" dirty="0" smtClean="0">
                          <a:solidFill>
                            <a:schemeClr val="tx2">
                              <a:lumMod val="25000"/>
                            </a:schemeClr>
                          </a:solidFill>
                          <a:latin typeface="Times New Roman" pitchFamily="18" charset="0"/>
                          <a:ea typeface="+mn-ea"/>
                          <a:cs typeface="Times New Roman" pitchFamily="18" charset="0"/>
                        </a:rPr>
                        <a:t> xo </a:t>
                      </a:r>
                      <a:endParaRPr lang="en-US" sz="2400" b="1" i="0" u="none" strike="noStrike" kern="1200" baseline="0" dirty="0" smtClean="0">
                        <a:solidFill>
                          <a:schemeClr val="tx2">
                            <a:lumMod val="25000"/>
                          </a:schemeClr>
                        </a:solidFill>
                        <a:latin typeface="Times New Roman" pitchFamily="18" charset="0"/>
                        <a:ea typeface="+mn-ea"/>
                        <a:cs typeface="Times New Roman" pitchFamily="18" charset="0"/>
                      </a:endParaRPr>
                    </a:p>
                  </a:txBody>
                  <a:tcPr marT="45724" marB="4572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just" rtl="0"/>
                      <a:r>
                        <a:rPr lang="vi-VN" sz="2400" b="1" i="0" u="none" strike="noStrike" kern="1200" baseline="0" dirty="0" smtClean="0">
                          <a:solidFill>
                            <a:schemeClr val="tx2">
                              <a:lumMod val="25000"/>
                            </a:schemeClr>
                          </a:solidFill>
                          <a:latin typeface="Times New Roman" pitchFamily="18" charset="0"/>
                          <a:ea typeface="+mn-ea"/>
                          <a:cs typeface="Times New Roman" pitchFamily="18" charset="0"/>
                        </a:rPr>
                        <a:t>Tổng trọng lượng của quả nặng </a:t>
                      </a:r>
                      <a:endParaRPr lang="vi-VN" sz="2400" b="1" i="0" u="none" strike="noStrike" kern="1200" baseline="0" dirty="0" smtClean="0">
                        <a:solidFill>
                          <a:schemeClr val="tx2">
                            <a:lumMod val="25000"/>
                          </a:schemeClr>
                        </a:solidFill>
                        <a:latin typeface="Times New Roman" pitchFamily="18" charset="0"/>
                        <a:ea typeface="+mn-ea"/>
                        <a:cs typeface="Times New Roman" pitchFamily="18" charset="0"/>
                      </a:endParaRPr>
                    </a:p>
                  </a:txBody>
                  <a:tcPr marT="45724" marB="45724"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just" rtl="0"/>
                      <a:r>
                        <a:rPr lang="en-US" sz="2400" b="1" i="0" u="none" strike="noStrike" kern="1200" baseline="0" dirty="0" err="1" smtClean="0">
                          <a:solidFill>
                            <a:schemeClr val="tx2">
                              <a:lumMod val="25000"/>
                            </a:schemeClr>
                          </a:solidFill>
                          <a:latin typeface="Times New Roman" pitchFamily="18" charset="0"/>
                          <a:ea typeface="+mn-ea"/>
                          <a:cs typeface="Times New Roman" pitchFamily="18" charset="0"/>
                        </a:rPr>
                        <a:t>Chiều</a:t>
                      </a:r>
                      <a:r>
                        <a:rPr lang="en-US" sz="2400" b="1" i="0" u="none" strike="noStrike" kern="1200" baseline="0" dirty="0" smtClean="0">
                          <a:solidFill>
                            <a:schemeClr val="tx2">
                              <a:lumMod val="25000"/>
                            </a:schemeClr>
                          </a:solidFill>
                          <a:latin typeface="Times New Roman" pitchFamily="18" charset="0"/>
                          <a:ea typeface="+mn-ea"/>
                          <a:cs typeface="Times New Roman" pitchFamily="18" charset="0"/>
                        </a:rPr>
                        <a:t> </a:t>
                      </a:r>
                      <a:r>
                        <a:rPr lang="en-US" sz="2400" b="1" i="0" u="none" strike="noStrike" kern="1200" baseline="0" dirty="0" err="1" smtClean="0">
                          <a:solidFill>
                            <a:schemeClr val="tx2">
                              <a:lumMod val="25000"/>
                            </a:schemeClr>
                          </a:solidFill>
                          <a:latin typeface="Times New Roman" pitchFamily="18" charset="0"/>
                          <a:ea typeface="+mn-ea"/>
                          <a:cs typeface="Times New Roman" pitchFamily="18" charset="0"/>
                        </a:rPr>
                        <a:t>dài</a:t>
                      </a:r>
                      <a:r>
                        <a:rPr lang="en-US" sz="2400" b="1" i="0" u="none" strike="noStrike" kern="1200" baseline="0" dirty="0" smtClean="0">
                          <a:solidFill>
                            <a:schemeClr val="tx2">
                              <a:lumMod val="25000"/>
                            </a:schemeClr>
                          </a:solidFill>
                          <a:latin typeface="Times New Roman" pitchFamily="18" charset="0"/>
                          <a:ea typeface="+mn-ea"/>
                          <a:cs typeface="Times New Roman" pitchFamily="18" charset="0"/>
                        </a:rPr>
                        <a:t> </a:t>
                      </a:r>
                      <a:r>
                        <a:rPr lang="en-US" sz="2400" b="1" i="0" u="none" strike="noStrike" kern="1200" baseline="0" dirty="0" err="1" smtClean="0">
                          <a:solidFill>
                            <a:schemeClr val="tx2">
                              <a:lumMod val="25000"/>
                            </a:schemeClr>
                          </a:solidFill>
                          <a:latin typeface="Times New Roman" pitchFamily="18" charset="0"/>
                          <a:ea typeface="+mn-ea"/>
                          <a:cs typeface="Times New Roman" pitchFamily="18" charset="0"/>
                        </a:rPr>
                        <a:t>của</a:t>
                      </a:r>
                      <a:r>
                        <a:rPr lang="en-US" sz="2400" b="1" i="0" u="none" strike="noStrike" kern="1200" baseline="0" dirty="0" smtClean="0">
                          <a:solidFill>
                            <a:schemeClr val="tx2">
                              <a:lumMod val="25000"/>
                            </a:schemeClr>
                          </a:solidFill>
                          <a:latin typeface="Times New Roman" pitchFamily="18" charset="0"/>
                          <a:ea typeface="+mn-ea"/>
                          <a:cs typeface="Times New Roman" pitchFamily="18" charset="0"/>
                        </a:rPr>
                        <a:t> </a:t>
                      </a:r>
                      <a:r>
                        <a:rPr lang="en-US" sz="2400" b="1" i="0" u="none" strike="noStrike" kern="1200" baseline="0" dirty="0" err="1" smtClean="0">
                          <a:solidFill>
                            <a:schemeClr val="tx2">
                              <a:lumMod val="25000"/>
                            </a:schemeClr>
                          </a:solidFill>
                          <a:latin typeface="Times New Roman" pitchFamily="18" charset="0"/>
                          <a:ea typeface="+mn-ea"/>
                          <a:cs typeface="Times New Roman" pitchFamily="18" charset="0"/>
                        </a:rPr>
                        <a:t>lò</a:t>
                      </a:r>
                      <a:r>
                        <a:rPr lang="en-US" sz="2400" b="1" i="0" u="none" strike="noStrike" kern="1200" baseline="0" dirty="0" smtClean="0">
                          <a:solidFill>
                            <a:schemeClr val="tx2">
                              <a:lumMod val="25000"/>
                            </a:schemeClr>
                          </a:solidFill>
                          <a:latin typeface="Times New Roman" pitchFamily="18" charset="0"/>
                          <a:ea typeface="+mn-ea"/>
                          <a:cs typeface="Times New Roman" pitchFamily="18" charset="0"/>
                        </a:rPr>
                        <a:t> xo ( l )</a:t>
                      </a:r>
                      <a:endParaRPr lang="en-US" sz="2400" b="1" i="0" u="none" strike="noStrike" kern="1200" baseline="0" dirty="0" smtClean="0">
                        <a:solidFill>
                          <a:schemeClr val="tx2">
                            <a:lumMod val="25000"/>
                          </a:schemeClr>
                        </a:solidFill>
                        <a:latin typeface="Times New Roman" pitchFamily="18" charset="0"/>
                        <a:ea typeface="+mn-ea"/>
                        <a:cs typeface="Times New Roman" pitchFamily="18" charset="0"/>
                      </a:endParaRPr>
                    </a:p>
                  </a:txBody>
                  <a:tcPr marT="45724" marB="45724"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just" rtl="0"/>
                      <a:r>
                        <a:rPr lang="en-US" sz="2400" b="1" i="0" u="none" strike="noStrike" kern="1200" baseline="0" dirty="0" err="1" smtClean="0">
                          <a:solidFill>
                            <a:schemeClr val="tx2">
                              <a:lumMod val="25000"/>
                            </a:schemeClr>
                          </a:solidFill>
                          <a:latin typeface="Times New Roman" pitchFamily="18" charset="0"/>
                          <a:ea typeface="+mn-ea"/>
                          <a:cs typeface="Times New Roman" pitchFamily="18" charset="0"/>
                        </a:rPr>
                        <a:t>Độ</a:t>
                      </a:r>
                      <a:r>
                        <a:rPr lang="en-US" sz="2400" b="1" i="0" u="none" strike="noStrike" kern="1200" baseline="0" dirty="0" smtClean="0">
                          <a:solidFill>
                            <a:schemeClr val="tx2">
                              <a:lumMod val="25000"/>
                            </a:schemeClr>
                          </a:solidFill>
                          <a:latin typeface="Times New Roman" pitchFamily="18" charset="0"/>
                          <a:ea typeface="+mn-ea"/>
                          <a:cs typeface="Times New Roman" pitchFamily="18" charset="0"/>
                        </a:rPr>
                        <a:t> </a:t>
                      </a:r>
                      <a:r>
                        <a:rPr lang="en-US" sz="2400" b="1" i="0" u="none" strike="noStrike" kern="1200" baseline="0" dirty="0" err="1" smtClean="0">
                          <a:solidFill>
                            <a:schemeClr val="tx2">
                              <a:lumMod val="25000"/>
                            </a:schemeClr>
                          </a:solidFill>
                          <a:latin typeface="Times New Roman" pitchFamily="18" charset="0"/>
                          <a:ea typeface="+mn-ea"/>
                          <a:cs typeface="Times New Roman" pitchFamily="18" charset="0"/>
                        </a:rPr>
                        <a:t>biến</a:t>
                      </a:r>
                      <a:r>
                        <a:rPr lang="en-US" sz="2400" b="1" i="0" u="none" strike="noStrike" kern="1200" baseline="0" dirty="0" smtClean="0">
                          <a:solidFill>
                            <a:schemeClr val="tx2">
                              <a:lumMod val="25000"/>
                            </a:schemeClr>
                          </a:solidFill>
                          <a:latin typeface="Times New Roman" pitchFamily="18" charset="0"/>
                          <a:ea typeface="+mn-ea"/>
                          <a:cs typeface="Times New Roman" pitchFamily="18" charset="0"/>
                        </a:rPr>
                        <a:t> </a:t>
                      </a:r>
                      <a:r>
                        <a:rPr lang="en-US" sz="2400" b="1" i="0" u="none" strike="noStrike" kern="1200" baseline="0" dirty="0" err="1" smtClean="0">
                          <a:solidFill>
                            <a:schemeClr val="tx2">
                              <a:lumMod val="25000"/>
                            </a:schemeClr>
                          </a:solidFill>
                          <a:latin typeface="Times New Roman" pitchFamily="18" charset="0"/>
                          <a:ea typeface="+mn-ea"/>
                          <a:cs typeface="Times New Roman" pitchFamily="18" charset="0"/>
                        </a:rPr>
                        <a:t>dạng</a:t>
                      </a:r>
                      <a:r>
                        <a:rPr lang="en-US" sz="2400" b="1" i="0" u="none" strike="noStrike" kern="1200" baseline="0" dirty="0" smtClean="0">
                          <a:solidFill>
                            <a:schemeClr val="tx2">
                              <a:lumMod val="25000"/>
                            </a:schemeClr>
                          </a:solidFill>
                          <a:latin typeface="Times New Roman" pitchFamily="18" charset="0"/>
                          <a:ea typeface="+mn-ea"/>
                          <a:cs typeface="Times New Roman" pitchFamily="18" charset="0"/>
                        </a:rPr>
                        <a:t> </a:t>
                      </a:r>
                      <a:r>
                        <a:rPr lang="en-US" sz="2400" b="1" i="0" u="none" strike="noStrike" kern="1200" baseline="0" dirty="0" err="1" smtClean="0">
                          <a:solidFill>
                            <a:schemeClr val="tx2">
                              <a:lumMod val="25000"/>
                            </a:schemeClr>
                          </a:solidFill>
                          <a:latin typeface="Times New Roman" pitchFamily="18" charset="0"/>
                          <a:ea typeface="+mn-ea"/>
                          <a:cs typeface="Times New Roman" pitchFamily="18" charset="0"/>
                        </a:rPr>
                        <a:t>của</a:t>
                      </a:r>
                      <a:r>
                        <a:rPr lang="en-US" sz="2400" b="1" i="0" u="none" strike="noStrike" kern="1200" baseline="0" dirty="0" smtClean="0">
                          <a:solidFill>
                            <a:schemeClr val="tx2">
                              <a:lumMod val="25000"/>
                            </a:schemeClr>
                          </a:solidFill>
                          <a:latin typeface="Times New Roman" pitchFamily="18" charset="0"/>
                          <a:ea typeface="+mn-ea"/>
                          <a:cs typeface="Times New Roman" pitchFamily="18" charset="0"/>
                        </a:rPr>
                        <a:t> </a:t>
                      </a:r>
                      <a:r>
                        <a:rPr lang="en-US" sz="2400" b="1" i="0" u="none" strike="noStrike" kern="1200" baseline="0" dirty="0" err="1" smtClean="0">
                          <a:solidFill>
                            <a:schemeClr val="tx2">
                              <a:lumMod val="25000"/>
                            </a:schemeClr>
                          </a:solidFill>
                          <a:latin typeface="Times New Roman" pitchFamily="18" charset="0"/>
                          <a:ea typeface="+mn-ea"/>
                          <a:cs typeface="Times New Roman" pitchFamily="18" charset="0"/>
                        </a:rPr>
                        <a:t>lò</a:t>
                      </a:r>
                      <a:r>
                        <a:rPr lang="en-US" sz="2400" b="1" i="0" u="none" strike="noStrike" kern="1200" baseline="0" dirty="0" smtClean="0">
                          <a:solidFill>
                            <a:schemeClr val="tx2">
                              <a:lumMod val="25000"/>
                            </a:schemeClr>
                          </a:solidFill>
                          <a:latin typeface="Times New Roman" pitchFamily="18" charset="0"/>
                          <a:ea typeface="+mn-ea"/>
                          <a:cs typeface="Times New Roman" pitchFamily="18" charset="0"/>
                        </a:rPr>
                        <a:t> xo  </a:t>
                      </a:r>
                      <a:endParaRPr lang="en-US" sz="2400" b="1" i="0" u="none" strike="noStrike" kern="1200" baseline="0" dirty="0" smtClean="0">
                        <a:solidFill>
                          <a:schemeClr val="tx2">
                            <a:lumMod val="25000"/>
                          </a:schemeClr>
                        </a:solidFill>
                        <a:latin typeface="Times New Roman" pitchFamily="18" charset="0"/>
                        <a:ea typeface="+mn-ea"/>
                        <a:cs typeface="Times New Roman" pitchFamily="18" charset="0"/>
                      </a:endParaRPr>
                    </a:p>
                  </a:txBody>
                  <a:tcPr marT="45724" marB="4572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944953">
                <a:tc>
                  <a:txBody>
                    <a:bodyPr/>
                    <a:lstStyle/>
                    <a:p>
                      <a:pPr rtl="0"/>
                      <a:r>
                        <a:rPr lang="en-US" sz="2800" b="1" i="0" u="none" strike="noStrike" kern="1200" baseline="0" dirty="0" smtClean="0">
                          <a:solidFill>
                            <a:schemeClr val="tx2">
                              <a:lumMod val="25000"/>
                            </a:schemeClr>
                          </a:solidFill>
                          <a:latin typeface="Times New Roman" pitchFamily="18" charset="0"/>
                          <a:ea typeface="+mn-ea"/>
                          <a:cs typeface="Times New Roman" pitchFamily="18" charset="0"/>
                        </a:rPr>
                        <a:t>0 </a:t>
                      </a:r>
                      <a:r>
                        <a:rPr lang="en-US" sz="2800" b="1" i="0" u="none" strike="noStrike" kern="1200" baseline="0" dirty="0" err="1" smtClean="0">
                          <a:solidFill>
                            <a:schemeClr val="tx2">
                              <a:lumMod val="25000"/>
                            </a:schemeClr>
                          </a:solidFill>
                          <a:latin typeface="Times New Roman" pitchFamily="18" charset="0"/>
                          <a:ea typeface="+mn-ea"/>
                          <a:cs typeface="Times New Roman" pitchFamily="18" charset="0"/>
                        </a:rPr>
                        <a:t>quả</a:t>
                      </a:r>
                      <a:r>
                        <a:rPr lang="en-US" sz="2800" b="1" i="0" u="none" strike="noStrike" kern="1200" baseline="0" dirty="0" smtClean="0">
                          <a:solidFill>
                            <a:schemeClr val="tx2">
                              <a:lumMod val="25000"/>
                            </a:schemeClr>
                          </a:solidFill>
                          <a:latin typeface="Times New Roman" pitchFamily="18" charset="0"/>
                          <a:ea typeface="+mn-ea"/>
                          <a:cs typeface="Times New Roman" pitchFamily="18" charset="0"/>
                        </a:rPr>
                        <a:t> </a:t>
                      </a:r>
                      <a:r>
                        <a:rPr lang="en-US" sz="2800" b="1" i="0" u="none" strike="noStrike" kern="1200" baseline="0" dirty="0" err="1" smtClean="0">
                          <a:solidFill>
                            <a:schemeClr val="tx2">
                              <a:lumMod val="25000"/>
                            </a:schemeClr>
                          </a:solidFill>
                          <a:latin typeface="Times New Roman" pitchFamily="18" charset="0"/>
                          <a:ea typeface="+mn-ea"/>
                          <a:cs typeface="Times New Roman" pitchFamily="18" charset="0"/>
                        </a:rPr>
                        <a:t>nặng</a:t>
                      </a:r>
                      <a:endParaRPr lang="en-US" sz="2800" b="1" i="0" u="none" strike="noStrike" kern="1200" baseline="0" dirty="0" smtClean="0">
                        <a:solidFill>
                          <a:schemeClr val="tx2">
                            <a:lumMod val="25000"/>
                          </a:schemeClr>
                        </a:solidFill>
                        <a:latin typeface="Times New Roman" pitchFamily="18" charset="0"/>
                        <a:ea typeface="+mn-ea"/>
                        <a:cs typeface="Times New Roman" pitchFamily="18" charset="0"/>
                      </a:endParaRPr>
                    </a:p>
                  </a:txBody>
                  <a:tcPr marT="45724" marB="4572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800" b="1" i="0" u="none" strike="noStrike" cap="none" normalizeH="0" baseline="0" smtClean="0">
                          <a:ln>
                            <a:noFill/>
                          </a:ln>
                          <a:solidFill>
                            <a:schemeClr val="tx2">
                              <a:lumMod val="25000"/>
                            </a:schemeClr>
                          </a:solidFill>
                          <a:effectLst>
                            <a:outerShdw blurRad="38100" dist="38100" dir="2700000" algn="tl">
                              <a:srgbClr val="C0C0C0"/>
                            </a:outerShdw>
                          </a:effectLst>
                          <a:latin typeface="Times New Roman" pitchFamily="18" charset="0"/>
                          <a:cs typeface="Times New Roman" pitchFamily="18" charset="0"/>
                        </a:rPr>
                        <a:t>  .... …..  (N) </a:t>
                      </a:r>
                    </a:p>
                  </a:txBody>
                  <a:tcPr marT="45724" marB="45724"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800" b="1" i="0" u="none" strike="noStrike" cap="none" normalizeH="0" baseline="0" smtClean="0">
                          <a:ln>
                            <a:noFill/>
                          </a:ln>
                          <a:solidFill>
                            <a:schemeClr val="tx2">
                              <a:lumMod val="25000"/>
                            </a:schemeClr>
                          </a:solidFill>
                          <a:effectLst>
                            <a:outerShdw blurRad="38100" dist="38100" dir="2700000" algn="tl">
                              <a:srgbClr val="C0C0C0"/>
                            </a:outerShdw>
                          </a:effectLst>
                          <a:latin typeface="Times New Roman" pitchFamily="18" charset="0"/>
                          <a:cs typeface="Times New Roman" pitchFamily="18" charset="0"/>
                        </a:rPr>
                        <a:t>l</a:t>
                      </a:r>
                      <a:r>
                        <a:rPr kumimoji="0" lang="en-US" sz="2800" b="1" i="0" u="none" strike="noStrike" cap="none" normalizeH="0" baseline="-30000" smtClean="0">
                          <a:ln>
                            <a:noFill/>
                          </a:ln>
                          <a:solidFill>
                            <a:schemeClr val="tx2">
                              <a:lumMod val="25000"/>
                            </a:schemeClr>
                          </a:solidFill>
                          <a:effectLst>
                            <a:outerShdw blurRad="38100" dist="38100" dir="2700000" algn="tl">
                              <a:srgbClr val="C0C0C0"/>
                            </a:outerShdw>
                          </a:effectLst>
                          <a:latin typeface="Times New Roman" pitchFamily="18" charset="0"/>
                          <a:cs typeface="Times New Roman" pitchFamily="18" charset="0"/>
                        </a:rPr>
                        <a:t>0 </a:t>
                      </a:r>
                      <a:r>
                        <a:rPr kumimoji="0" lang="en-US" sz="2800" b="1" i="0" u="none" strike="noStrike" cap="none" normalizeH="0" baseline="0" smtClean="0">
                          <a:ln>
                            <a:noFill/>
                          </a:ln>
                          <a:solidFill>
                            <a:schemeClr val="tx2">
                              <a:lumMod val="25000"/>
                            </a:schemeClr>
                          </a:solidFill>
                          <a:effectLst>
                            <a:outerShdw blurRad="38100" dist="38100" dir="2700000" algn="tl">
                              <a:srgbClr val="C0C0C0"/>
                            </a:outerShdw>
                          </a:effectLst>
                          <a:latin typeface="Times New Roman" pitchFamily="18" charset="0"/>
                          <a:cs typeface="Times New Roman" pitchFamily="18" charset="0"/>
                        </a:rPr>
                        <a:t>=  …. (cm) </a:t>
                      </a:r>
                    </a:p>
                  </a:txBody>
                  <a:tcPr marT="45724" marB="45724"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800" b="1" i="0" u="none" strike="noStrike" cap="none" normalizeH="0" baseline="0" dirty="0" smtClean="0">
                          <a:ln>
                            <a:noFill/>
                          </a:ln>
                          <a:solidFill>
                            <a:schemeClr val="tx2">
                              <a:lumMod val="25000"/>
                            </a:schemeClr>
                          </a:solidFill>
                          <a:effectLst>
                            <a:outerShdw blurRad="38100" dist="38100" dir="2700000" algn="tl">
                              <a:srgbClr val="C0C0C0"/>
                            </a:outerShdw>
                          </a:effectLst>
                          <a:latin typeface="Times New Roman" pitchFamily="18" charset="0"/>
                          <a:cs typeface="Times New Roman" pitchFamily="18" charset="0"/>
                        </a:rPr>
                        <a:t>………(cm)  </a:t>
                      </a:r>
                    </a:p>
                  </a:txBody>
                  <a:tcPr marT="45724" marB="4572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944953">
                <a:tc>
                  <a:txBody>
                    <a:bodyPr/>
                    <a:lstStyle/>
                    <a:p>
                      <a:pPr rtl="0"/>
                      <a:r>
                        <a:rPr lang="en-US" sz="2800" b="1" i="0" u="none" strike="noStrike" kern="1200" baseline="0" dirty="0" smtClean="0">
                          <a:solidFill>
                            <a:schemeClr val="tx2">
                              <a:lumMod val="25000"/>
                            </a:schemeClr>
                          </a:solidFill>
                          <a:latin typeface="Times New Roman" pitchFamily="18" charset="0"/>
                          <a:ea typeface="+mn-ea"/>
                          <a:cs typeface="Times New Roman" pitchFamily="18" charset="0"/>
                        </a:rPr>
                        <a:t>1 </a:t>
                      </a:r>
                      <a:r>
                        <a:rPr lang="en-US" sz="2800" b="1" i="0" u="none" strike="noStrike" kern="1200" baseline="0" dirty="0" err="1" smtClean="0">
                          <a:solidFill>
                            <a:schemeClr val="tx2">
                              <a:lumMod val="25000"/>
                            </a:schemeClr>
                          </a:solidFill>
                          <a:latin typeface="Times New Roman" pitchFamily="18" charset="0"/>
                          <a:ea typeface="+mn-ea"/>
                          <a:cs typeface="Times New Roman" pitchFamily="18" charset="0"/>
                        </a:rPr>
                        <a:t>quả</a:t>
                      </a:r>
                      <a:r>
                        <a:rPr lang="en-US" sz="2800" b="1" i="0" u="none" strike="noStrike" kern="1200" baseline="0" dirty="0" smtClean="0">
                          <a:solidFill>
                            <a:schemeClr val="tx2">
                              <a:lumMod val="25000"/>
                            </a:schemeClr>
                          </a:solidFill>
                          <a:latin typeface="Times New Roman" pitchFamily="18" charset="0"/>
                          <a:ea typeface="+mn-ea"/>
                          <a:cs typeface="Times New Roman" pitchFamily="18" charset="0"/>
                        </a:rPr>
                        <a:t> </a:t>
                      </a:r>
                      <a:r>
                        <a:rPr lang="en-US" sz="2800" b="1" i="0" u="none" strike="noStrike" kern="1200" baseline="0" dirty="0" err="1" smtClean="0">
                          <a:solidFill>
                            <a:schemeClr val="tx2">
                              <a:lumMod val="25000"/>
                            </a:schemeClr>
                          </a:solidFill>
                          <a:latin typeface="Times New Roman" pitchFamily="18" charset="0"/>
                          <a:ea typeface="+mn-ea"/>
                          <a:cs typeface="Times New Roman" pitchFamily="18" charset="0"/>
                        </a:rPr>
                        <a:t>nặng</a:t>
                      </a:r>
                      <a:endParaRPr lang="en-US" sz="2800" b="1" i="0" u="none" strike="noStrike" kern="1200" baseline="0" dirty="0" smtClean="0">
                        <a:solidFill>
                          <a:schemeClr val="tx2">
                            <a:lumMod val="25000"/>
                          </a:schemeClr>
                        </a:solidFill>
                        <a:latin typeface="Times New Roman" pitchFamily="18" charset="0"/>
                        <a:ea typeface="+mn-ea"/>
                        <a:cs typeface="Times New Roman" pitchFamily="18" charset="0"/>
                      </a:endParaRPr>
                    </a:p>
                  </a:txBody>
                  <a:tcPr marT="45724" marB="4572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800" b="1" i="0" u="none" strike="noStrike" cap="none" normalizeH="0" baseline="0" smtClean="0">
                          <a:ln>
                            <a:noFill/>
                          </a:ln>
                          <a:solidFill>
                            <a:schemeClr val="tx2">
                              <a:lumMod val="25000"/>
                            </a:schemeClr>
                          </a:solidFill>
                          <a:effectLst>
                            <a:outerShdw blurRad="38100" dist="38100" dir="2700000" algn="tl">
                              <a:srgbClr val="C0C0C0"/>
                            </a:outerShdw>
                          </a:effectLst>
                          <a:latin typeface="Times New Roman" pitchFamily="18" charset="0"/>
                          <a:cs typeface="Times New Roman" pitchFamily="18" charset="0"/>
                        </a:rPr>
                        <a:t>  …..…    (N) </a:t>
                      </a:r>
                    </a:p>
                  </a:txBody>
                  <a:tcPr marT="45724" marB="45724"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800" b="1" i="0" u="none" strike="noStrike" cap="none" normalizeH="0" baseline="0" smtClean="0">
                          <a:ln>
                            <a:noFill/>
                          </a:ln>
                          <a:solidFill>
                            <a:schemeClr val="tx2">
                              <a:lumMod val="25000"/>
                            </a:schemeClr>
                          </a:solidFill>
                          <a:effectLst>
                            <a:outerShdw blurRad="38100" dist="38100" dir="2700000" algn="tl">
                              <a:srgbClr val="C0C0C0"/>
                            </a:outerShdw>
                          </a:effectLst>
                          <a:latin typeface="Times New Roman" pitchFamily="18" charset="0"/>
                          <a:cs typeface="Times New Roman" pitchFamily="18" charset="0"/>
                        </a:rPr>
                        <a:t>l</a:t>
                      </a:r>
                      <a:r>
                        <a:rPr kumimoji="0" lang="en-US" sz="2800" b="1" i="0" u="none" strike="noStrike" cap="none" normalizeH="0" baseline="-30000" smtClean="0">
                          <a:ln>
                            <a:noFill/>
                          </a:ln>
                          <a:solidFill>
                            <a:schemeClr val="tx2">
                              <a:lumMod val="25000"/>
                            </a:schemeClr>
                          </a:solidFill>
                          <a:effectLst>
                            <a:outerShdw blurRad="38100" dist="38100" dir="2700000" algn="tl">
                              <a:srgbClr val="C0C0C0"/>
                            </a:outerShdw>
                          </a:effectLst>
                          <a:latin typeface="Times New Roman" pitchFamily="18" charset="0"/>
                          <a:cs typeface="Times New Roman" pitchFamily="18" charset="0"/>
                        </a:rPr>
                        <a:t>1 </a:t>
                      </a:r>
                      <a:r>
                        <a:rPr kumimoji="0" lang="en-US" sz="2800" b="1" i="0" u="none" strike="noStrike" cap="none" normalizeH="0" baseline="0" smtClean="0">
                          <a:ln>
                            <a:noFill/>
                          </a:ln>
                          <a:solidFill>
                            <a:schemeClr val="tx2">
                              <a:lumMod val="25000"/>
                            </a:schemeClr>
                          </a:solidFill>
                          <a:effectLst>
                            <a:outerShdw blurRad="38100" dist="38100" dir="2700000" algn="tl">
                              <a:srgbClr val="C0C0C0"/>
                            </a:outerShdw>
                          </a:effectLst>
                          <a:latin typeface="Times New Roman" pitchFamily="18" charset="0"/>
                          <a:cs typeface="Times New Roman" pitchFamily="18" charset="0"/>
                        </a:rPr>
                        <a:t>=  ..... (cm) </a:t>
                      </a:r>
                    </a:p>
                  </a:txBody>
                  <a:tcPr marT="45724" marB="45724"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800" b="1" i="0" u="none" strike="noStrike" cap="none" normalizeH="0" baseline="0" dirty="0" smtClean="0">
                          <a:ln>
                            <a:noFill/>
                          </a:ln>
                          <a:solidFill>
                            <a:schemeClr val="tx2">
                              <a:lumMod val="25000"/>
                            </a:schemeClr>
                          </a:solidFill>
                          <a:effectLst>
                            <a:outerShdw blurRad="38100" dist="38100" dir="2700000" algn="tl">
                              <a:srgbClr val="C0C0C0"/>
                            </a:outerShdw>
                          </a:effectLst>
                          <a:latin typeface="Times New Roman" pitchFamily="18" charset="0"/>
                          <a:cs typeface="Times New Roman" pitchFamily="18" charset="0"/>
                        </a:rPr>
                        <a:t>………(cm)</a:t>
                      </a:r>
                    </a:p>
                  </a:txBody>
                  <a:tcPr marT="45724" marB="4572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883809">
                <a:tc>
                  <a:txBody>
                    <a:bodyPr/>
                    <a:lstStyle/>
                    <a:p>
                      <a:pPr rtl="0"/>
                      <a:r>
                        <a:rPr lang="en-US" sz="2800" b="1" i="0" u="none" strike="noStrike" kern="1200" baseline="0" dirty="0" smtClean="0">
                          <a:solidFill>
                            <a:schemeClr val="tx2">
                              <a:lumMod val="25000"/>
                            </a:schemeClr>
                          </a:solidFill>
                          <a:latin typeface="Times New Roman" pitchFamily="18" charset="0"/>
                          <a:ea typeface="+mn-ea"/>
                          <a:cs typeface="Times New Roman" pitchFamily="18" charset="0"/>
                        </a:rPr>
                        <a:t>2 </a:t>
                      </a:r>
                      <a:r>
                        <a:rPr lang="en-US" sz="2800" b="1" i="0" u="none" strike="noStrike" kern="1200" baseline="0" dirty="0" err="1" smtClean="0">
                          <a:solidFill>
                            <a:schemeClr val="tx2">
                              <a:lumMod val="25000"/>
                            </a:schemeClr>
                          </a:solidFill>
                          <a:latin typeface="Times New Roman" pitchFamily="18" charset="0"/>
                          <a:ea typeface="+mn-ea"/>
                          <a:cs typeface="Times New Roman" pitchFamily="18" charset="0"/>
                        </a:rPr>
                        <a:t>quả</a:t>
                      </a:r>
                      <a:r>
                        <a:rPr lang="en-US" sz="2800" b="1" i="0" u="none" strike="noStrike" kern="1200" baseline="0" dirty="0" smtClean="0">
                          <a:solidFill>
                            <a:schemeClr val="tx2">
                              <a:lumMod val="25000"/>
                            </a:schemeClr>
                          </a:solidFill>
                          <a:latin typeface="Times New Roman" pitchFamily="18" charset="0"/>
                          <a:ea typeface="+mn-ea"/>
                          <a:cs typeface="Times New Roman" pitchFamily="18" charset="0"/>
                        </a:rPr>
                        <a:t> </a:t>
                      </a:r>
                      <a:r>
                        <a:rPr lang="en-US" sz="2800" b="1" i="0" u="none" strike="noStrike" kern="1200" baseline="0" dirty="0" err="1" smtClean="0">
                          <a:solidFill>
                            <a:schemeClr val="tx2">
                              <a:lumMod val="25000"/>
                            </a:schemeClr>
                          </a:solidFill>
                          <a:latin typeface="Times New Roman" pitchFamily="18" charset="0"/>
                          <a:ea typeface="+mn-ea"/>
                          <a:cs typeface="Times New Roman" pitchFamily="18" charset="0"/>
                        </a:rPr>
                        <a:t>nặng</a:t>
                      </a:r>
                      <a:endParaRPr lang="en-US" sz="2800" b="1" i="0" u="none" strike="noStrike" kern="1200" baseline="0" dirty="0" smtClean="0">
                        <a:solidFill>
                          <a:schemeClr val="tx2">
                            <a:lumMod val="25000"/>
                          </a:schemeClr>
                        </a:solidFill>
                        <a:latin typeface="Times New Roman" pitchFamily="18" charset="0"/>
                        <a:ea typeface="+mn-ea"/>
                        <a:cs typeface="Times New Roman" pitchFamily="18" charset="0"/>
                      </a:endParaRPr>
                    </a:p>
                    <a:p>
                      <a:pPr rtl="0"/>
                      <a:r>
                        <a:rPr lang="en-US" sz="2800" b="1" i="0" u="none" strike="noStrike" kern="1200" baseline="0" dirty="0" smtClean="0">
                          <a:solidFill>
                            <a:schemeClr val="tx2">
                              <a:lumMod val="25000"/>
                            </a:schemeClr>
                          </a:solidFill>
                          <a:latin typeface="Times New Roman" pitchFamily="18" charset="0"/>
                          <a:ea typeface="+mn-ea"/>
                          <a:cs typeface="Times New Roman" pitchFamily="18" charset="0"/>
                        </a:rPr>
                        <a:t>3 </a:t>
                      </a:r>
                      <a:r>
                        <a:rPr lang="en-US" sz="2800" b="1" i="0" u="none" strike="noStrike" kern="1200" baseline="0" dirty="0" err="1" smtClean="0">
                          <a:solidFill>
                            <a:schemeClr val="tx2">
                              <a:lumMod val="25000"/>
                            </a:schemeClr>
                          </a:solidFill>
                          <a:latin typeface="Times New Roman" pitchFamily="18" charset="0"/>
                          <a:ea typeface="+mn-ea"/>
                          <a:cs typeface="Times New Roman" pitchFamily="18" charset="0"/>
                        </a:rPr>
                        <a:t>quả</a:t>
                      </a:r>
                      <a:r>
                        <a:rPr lang="en-US" sz="2800" b="1" i="0" u="none" strike="noStrike" kern="1200" baseline="0" dirty="0" smtClean="0">
                          <a:solidFill>
                            <a:schemeClr val="tx2">
                              <a:lumMod val="25000"/>
                            </a:schemeClr>
                          </a:solidFill>
                          <a:latin typeface="Times New Roman" pitchFamily="18" charset="0"/>
                          <a:ea typeface="+mn-ea"/>
                          <a:cs typeface="Times New Roman" pitchFamily="18" charset="0"/>
                        </a:rPr>
                        <a:t> </a:t>
                      </a:r>
                      <a:r>
                        <a:rPr lang="en-US" sz="2800" b="1" i="0" u="none" strike="noStrike" kern="1200" baseline="0" dirty="0" err="1" smtClean="0">
                          <a:solidFill>
                            <a:schemeClr val="tx2">
                              <a:lumMod val="25000"/>
                            </a:schemeClr>
                          </a:solidFill>
                          <a:latin typeface="Times New Roman" pitchFamily="18" charset="0"/>
                          <a:ea typeface="+mn-ea"/>
                          <a:cs typeface="Times New Roman" pitchFamily="18" charset="0"/>
                        </a:rPr>
                        <a:t>nặng</a:t>
                      </a:r>
                      <a:endParaRPr lang="en-US" sz="2800" b="1" i="0" u="none" strike="noStrike" kern="1200" baseline="0" dirty="0" smtClean="0">
                        <a:solidFill>
                          <a:schemeClr val="tx2">
                            <a:lumMod val="25000"/>
                          </a:schemeClr>
                        </a:solidFill>
                        <a:latin typeface="Times New Roman" pitchFamily="18" charset="0"/>
                        <a:ea typeface="+mn-ea"/>
                        <a:cs typeface="Times New Roman" pitchFamily="18" charset="0"/>
                      </a:endParaRPr>
                    </a:p>
                  </a:txBody>
                  <a:tcPr marT="45724" marB="4572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800" b="1" i="0" u="none" strike="noStrike" cap="none" normalizeH="0" baseline="0" dirty="0" smtClean="0">
                          <a:ln>
                            <a:noFill/>
                          </a:ln>
                          <a:solidFill>
                            <a:schemeClr val="tx2">
                              <a:lumMod val="25000"/>
                            </a:schemeClr>
                          </a:solidFill>
                          <a:effectLst>
                            <a:outerShdw blurRad="38100" dist="38100" dir="2700000" algn="tl">
                              <a:srgbClr val="C0C0C0"/>
                            </a:outerShdw>
                          </a:effectLst>
                          <a:latin typeface="Times New Roman" pitchFamily="18" charset="0"/>
                          <a:cs typeface="Times New Roman" pitchFamily="18" charset="0"/>
                        </a:rPr>
                        <a:t>  ………  (N) </a:t>
                      </a:r>
                    </a:p>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800" b="1" i="0" u="none" strike="noStrike" cap="none" normalizeH="0" baseline="0" dirty="0" smtClean="0">
                          <a:ln>
                            <a:noFill/>
                          </a:ln>
                          <a:solidFill>
                            <a:schemeClr val="tx2">
                              <a:lumMod val="25000"/>
                            </a:schemeClr>
                          </a:solidFill>
                          <a:effectLst>
                            <a:outerShdw blurRad="38100" dist="38100" dir="2700000" algn="tl">
                              <a:srgbClr val="C0C0C0"/>
                            </a:outerShdw>
                          </a:effectLst>
                          <a:latin typeface="Times New Roman" pitchFamily="18" charset="0"/>
                          <a:cs typeface="Times New Roman" pitchFamily="18" charset="0"/>
                        </a:rPr>
                        <a:t>  .……..  </a:t>
                      </a:r>
                      <a:r>
                        <a:rPr kumimoji="0" lang="en-US" sz="2800" b="1" i="0" u="none" strike="noStrike" cap="none" normalizeH="0" baseline="0" dirty="0" smtClean="0">
                          <a:ln>
                            <a:noFill/>
                          </a:ln>
                          <a:solidFill>
                            <a:schemeClr val="tx2">
                              <a:lumMod val="25000"/>
                            </a:schemeClr>
                          </a:solidFill>
                          <a:effectLst>
                            <a:outerShdw blurRad="38100" dist="38100" dir="2700000" algn="tl">
                              <a:srgbClr val="C0C0C0"/>
                            </a:outerShdw>
                          </a:effectLst>
                          <a:latin typeface="Times New Roman" pitchFamily="18" charset="0"/>
                          <a:cs typeface="Times New Roman" pitchFamily="18" charset="0"/>
                        </a:rPr>
                        <a:t>(</a:t>
                      </a:r>
                      <a:r>
                        <a:rPr kumimoji="0" lang="en-US" sz="2800" b="1" i="0" u="none" strike="noStrike" cap="none" normalizeH="0" baseline="0" dirty="0" smtClean="0">
                          <a:ln>
                            <a:noFill/>
                          </a:ln>
                          <a:solidFill>
                            <a:schemeClr val="tx2">
                              <a:lumMod val="25000"/>
                            </a:schemeClr>
                          </a:solidFill>
                          <a:effectLst>
                            <a:outerShdw blurRad="38100" dist="38100" dir="2700000" algn="tl">
                              <a:srgbClr val="C0C0C0"/>
                            </a:outerShdw>
                          </a:effectLst>
                          <a:latin typeface="Times New Roman" pitchFamily="18" charset="0"/>
                          <a:cs typeface="Times New Roman" pitchFamily="18" charset="0"/>
                        </a:rPr>
                        <a:t>N) </a:t>
                      </a:r>
                    </a:p>
                  </a:txBody>
                  <a:tcPr marT="45724" marB="45724"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800" b="1" i="0" u="none" strike="noStrike" cap="none" normalizeH="0" baseline="0" smtClean="0">
                          <a:ln>
                            <a:noFill/>
                          </a:ln>
                          <a:solidFill>
                            <a:schemeClr val="tx2">
                              <a:lumMod val="25000"/>
                            </a:schemeClr>
                          </a:solidFill>
                          <a:effectLst>
                            <a:outerShdw blurRad="38100" dist="38100" dir="2700000" algn="tl">
                              <a:srgbClr val="C0C0C0"/>
                            </a:outerShdw>
                          </a:effectLst>
                          <a:latin typeface="Times New Roman" pitchFamily="18" charset="0"/>
                          <a:cs typeface="Times New Roman" pitchFamily="18" charset="0"/>
                        </a:rPr>
                        <a:t>l</a:t>
                      </a:r>
                      <a:r>
                        <a:rPr kumimoji="0" lang="en-US" sz="2800" b="1" i="0" u="none" strike="noStrike" cap="none" normalizeH="0" baseline="-30000" smtClean="0">
                          <a:ln>
                            <a:noFill/>
                          </a:ln>
                          <a:solidFill>
                            <a:schemeClr val="tx2">
                              <a:lumMod val="25000"/>
                            </a:schemeClr>
                          </a:solidFill>
                          <a:effectLst>
                            <a:outerShdw blurRad="38100" dist="38100" dir="2700000" algn="tl">
                              <a:srgbClr val="C0C0C0"/>
                            </a:outerShdw>
                          </a:effectLst>
                          <a:latin typeface="Times New Roman" pitchFamily="18" charset="0"/>
                          <a:cs typeface="Times New Roman" pitchFamily="18" charset="0"/>
                        </a:rPr>
                        <a:t>2 </a:t>
                      </a:r>
                      <a:r>
                        <a:rPr kumimoji="0" lang="en-US" sz="2800" b="1" i="0" u="none" strike="noStrike" cap="none" normalizeH="0" baseline="0" smtClean="0">
                          <a:ln>
                            <a:noFill/>
                          </a:ln>
                          <a:solidFill>
                            <a:schemeClr val="tx2">
                              <a:lumMod val="25000"/>
                            </a:schemeClr>
                          </a:solidFill>
                          <a:effectLst>
                            <a:outerShdw blurRad="38100" dist="38100" dir="2700000" algn="tl">
                              <a:srgbClr val="C0C0C0"/>
                            </a:outerShdw>
                          </a:effectLst>
                          <a:latin typeface="Times New Roman" pitchFamily="18" charset="0"/>
                          <a:cs typeface="Times New Roman" pitchFamily="18" charset="0"/>
                        </a:rPr>
                        <a:t>=  …  (cm) </a:t>
                      </a:r>
                    </a:p>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800" b="1" i="0" u="none" strike="noStrike" cap="none" normalizeH="0" baseline="0" smtClean="0">
                          <a:ln>
                            <a:noFill/>
                          </a:ln>
                          <a:solidFill>
                            <a:schemeClr val="tx2">
                              <a:lumMod val="25000"/>
                            </a:schemeClr>
                          </a:solidFill>
                          <a:effectLst>
                            <a:outerShdw blurRad="38100" dist="38100" dir="2700000" algn="tl">
                              <a:srgbClr val="C0C0C0"/>
                            </a:outerShdw>
                          </a:effectLst>
                          <a:latin typeface="Times New Roman" pitchFamily="18" charset="0"/>
                          <a:cs typeface="Times New Roman" pitchFamily="18" charset="0"/>
                        </a:rPr>
                        <a:t>l</a:t>
                      </a:r>
                      <a:r>
                        <a:rPr kumimoji="0" lang="en-US" sz="2800" b="1" i="0" u="none" strike="noStrike" cap="none" normalizeH="0" baseline="-30000" smtClean="0">
                          <a:ln>
                            <a:noFill/>
                          </a:ln>
                          <a:solidFill>
                            <a:schemeClr val="tx2">
                              <a:lumMod val="25000"/>
                            </a:schemeClr>
                          </a:solidFill>
                          <a:effectLst>
                            <a:outerShdw blurRad="38100" dist="38100" dir="2700000" algn="tl">
                              <a:srgbClr val="C0C0C0"/>
                            </a:outerShdw>
                          </a:effectLst>
                          <a:latin typeface="Times New Roman" pitchFamily="18" charset="0"/>
                          <a:cs typeface="Times New Roman" pitchFamily="18" charset="0"/>
                        </a:rPr>
                        <a:t>3</a:t>
                      </a:r>
                      <a:r>
                        <a:rPr kumimoji="0" lang="en-US" sz="2800" b="1" i="0" u="none" strike="noStrike" cap="none" normalizeH="0" baseline="0" smtClean="0">
                          <a:ln>
                            <a:noFill/>
                          </a:ln>
                          <a:solidFill>
                            <a:schemeClr val="tx2">
                              <a:lumMod val="25000"/>
                            </a:schemeClr>
                          </a:solidFill>
                          <a:effectLst>
                            <a:outerShdw blurRad="38100" dist="38100" dir="2700000" algn="tl">
                              <a:srgbClr val="C0C0C0"/>
                            </a:outerShdw>
                          </a:effectLst>
                          <a:latin typeface="Times New Roman" pitchFamily="18" charset="0"/>
                          <a:cs typeface="Times New Roman" pitchFamily="18" charset="0"/>
                        </a:rPr>
                        <a:t>=   …  (cm) </a:t>
                      </a:r>
                    </a:p>
                  </a:txBody>
                  <a:tcPr marT="45724" marB="45724"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800" b="1" i="0" u="none" strike="noStrike" cap="none" normalizeH="0" baseline="0" dirty="0" smtClean="0">
                          <a:ln>
                            <a:noFill/>
                          </a:ln>
                          <a:solidFill>
                            <a:schemeClr val="tx2">
                              <a:lumMod val="25000"/>
                            </a:schemeClr>
                          </a:solidFill>
                          <a:effectLst>
                            <a:outerShdw blurRad="38100" dist="38100" dir="2700000" algn="tl">
                              <a:srgbClr val="C0C0C0"/>
                            </a:outerShdw>
                          </a:effectLst>
                          <a:latin typeface="Times New Roman" pitchFamily="18" charset="0"/>
                          <a:cs typeface="Times New Roman" pitchFamily="18" charset="0"/>
                        </a:rPr>
                        <a:t>………(cm)</a:t>
                      </a:r>
                    </a:p>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800" b="1" i="0" u="none" strike="noStrike" cap="none" normalizeH="0" baseline="0" dirty="0" smtClean="0">
                          <a:ln>
                            <a:noFill/>
                          </a:ln>
                          <a:solidFill>
                            <a:schemeClr val="tx2">
                              <a:lumMod val="25000"/>
                            </a:schemeClr>
                          </a:solidFill>
                          <a:effectLst>
                            <a:outerShdw blurRad="38100" dist="38100" dir="2700000" algn="tl">
                              <a:srgbClr val="C0C0C0"/>
                            </a:outerShdw>
                          </a:effectLst>
                          <a:latin typeface="Times New Roman" pitchFamily="18" charset="0"/>
                          <a:cs typeface="Times New Roman" pitchFamily="18" charset="0"/>
                        </a:rPr>
                        <a:t>………(cm) </a:t>
                      </a:r>
                    </a:p>
                  </a:txBody>
                  <a:tcPr marT="45724" marB="4572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ransition spd="med">
    <p:push dir="d"/>
    <p:sndAc>
      <p:stSnd>
        <p:snd r:embed="rId2" name="click.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21506"/>
                                        </p:tgtEl>
                                        <p:attrNameLst>
                                          <p:attrName>style.visibility</p:attrName>
                                        </p:attrNameLst>
                                      </p:cBhvr>
                                      <p:to>
                                        <p:strVal val="visible"/>
                                      </p:to>
                                    </p:set>
                                    <p:animEffect transition="in" filter="blinds(horizontal)">
                                      <p:cBhvr>
                                        <p:cTn id="7" dur="500"/>
                                        <p:tgtEl>
                                          <p:spTgt spid="215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04800" y="0"/>
            <a:ext cx="8763000" cy="762000"/>
          </a:xfrm>
        </p:spPr>
        <p:txBody>
          <a:bodyPr/>
          <a:lstStyle/>
          <a:p>
            <a:pPr algn="l" eaLnBrk="1" hangingPunct="1">
              <a:defRPr/>
            </a:pPr>
            <a:r>
              <a:rPr lang="en-US" sz="4000" u="sng" dirty="0" err="1">
                <a:solidFill>
                  <a:srgbClr val="0070C0"/>
                </a:solidFill>
              </a:rPr>
              <a:t>Thí</a:t>
            </a:r>
            <a:r>
              <a:rPr lang="en-US" sz="4000" u="sng" dirty="0">
                <a:solidFill>
                  <a:srgbClr val="0070C0"/>
                </a:solidFill>
              </a:rPr>
              <a:t> </a:t>
            </a:r>
            <a:r>
              <a:rPr lang="en-US" sz="4000" u="sng" dirty="0" err="1">
                <a:solidFill>
                  <a:srgbClr val="0070C0"/>
                </a:solidFill>
              </a:rPr>
              <a:t>nghiệm</a:t>
            </a:r>
            <a:r>
              <a:rPr lang="en-US" sz="4000" u="sng" dirty="0">
                <a:solidFill>
                  <a:srgbClr val="0070C0"/>
                </a:solidFill>
              </a:rPr>
              <a:t>:       Treo </a:t>
            </a:r>
            <a:r>
              <a:rPr lang="en-US" sz="4000" u="sng" dirty="0" err="1">
                <a:solidFill>
                  <a:srgbClr val="0070C0"/>
                </a:solidFill>
              </a:rPr>
              <a:t>một</a:t>
            </a:r>
            <a:r>
              <a:rPr lang="en-US" sz="4000" u="sng" dirty="0">
                <a:solidFill>
                  <a:srgbClr val="0070C0"/>
                </a:solidFill>
              </a:rPr>
              <a:t> </a:t>
            </a:r>
            <a:r>
              <a:rPr lang="en-US" sz="4000" u="sng" dirty="0" err="1">
                <a:solidFill>
                  <a:srgbClr val="0070C0"/>
                </a:solidFill>
              </a:rPr>
              <a:t>quả</a:t>
            </a:r>
            <a:r>
              <a:rPr lang="en-US" sz="4000" u="sng" dirty="0">
                <a:solidFill>
                  <a:srgbClr val="0070C0"/>
                </a:solidFill>
              </a:rPr>
              <a:t> </a:t>
            </a:r>
            <a:r>
              <a:rPr lang="en-US" sz="4000" u="sng" dirty="0" err="1">
                <a:solidFill>
                  <a:srgbClr val="0070C0"/>
                </a:solidFill>
              </a:rPr>
              <a:t>nặng</a:t>
            </a:r>
            <a:endParaRPr lang="en-US" sz="4000" u="sng" dirty="0" smtClean="0">
              <a:solidFill>
                <a:srgbClr val="0070C0"/>
              </a:solidFill>
              <a:effectLst>
                <a:outerShdw blurRad="38100" dist="38100" dir="2700000" algn="tl">
                  <a:srgbClr val="C0C0C0"/>
                </a:outerShdw>
              </a:effectLst>
              <a:latin typeface=".VnTime" pitchFamily="34" charset="0"/>
            </a:endParaRPr>
          </a:p>
        </p:txBody>
      </p:sp>
      <p:pic>
        <p:nvPicPr>
          <p:cNvPr id="8195" name="Picture 5" descr="¸dsd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33600" y="1371600"/>
            <a:ext cx="52673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6" name="Picture 6" descr="¸dsda"/>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95600" y="381000"/>
            <a:ext cx="228600" cy="526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7" name="Picture 7" descr="lo xo"/>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953000" y="1600200"/>
            <a:ext cx="590550" cy="2219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6" name="Picture 8" descr="qua na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781800" y="5105400"/>
            <a:ext cx="43815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7" name="Picture 9" descr="jjk"/>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967288" y="1614488"/>
            <a:ext cx="552450" cy="272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00" name="Picture 10" descr="thuoc do"/>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124200" y="1614488"/>
            <a:ext cx="714375" cy="3095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01" name="Text Box 11"/>
          <p:cNvSpPr txBox="1">
            <a:spLocks noChangeArrowheads="1"/>
          </p:cNvSpPr>
          <p:nvPr/>
        </p:nvSpPr>
        <p:spPr bwMode="auto">
          <a:xfrm>
            <a:off x="2286000" y="3309938"/>
            <a:ext cx="4648200" cy="37623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algn="ctr" eaLnBrk="0" fontAlgn="base" hangingPunct="0">
              <a:spcBef>
                <a:spcPct val="0"/>
              </a:spcBef>
              <a:spcAft>
                <a:spcPct val="0"/>
              </a:spcAft>
              <a:defRPr>
                <a:solidFill>
                  <a:schemeClr val="tx1"/>
                </a:solidFill>
                <a:latin typeface="Verdana" pitchFamily="34" charset="0"/>
              </a:defRPr>
            </a:lvl6pPr>
            <a:lvl7pPr marL="2971800" indent="-228600" algn="ctr" eaLnBrk="0" fontAlgn="base" hangingPunct="0">
              <a:spcBef>
                <a:spcPct val="0"/>
              </a:spcBef>
              <a:spcAft>
                <a:spcPct val="0"/>
              </a:spcAft>
              <a:defRPr>
                <a:solidFill>
                  <a:schemeClr val="tx1"/>
                </a:solidFill>
                <a:latin typeface="Verdana" pitchFamily="34" charset="0"/>
              </a:defRPr>
            </a:lvl7pPr>
            <a:lvl8pPr marL="3429000" indent="-228600" algn="ctr" eaLnBrk="0" fontAlgn="base" hangingPunct="0">
              <a:spcBef>
                <a:spcPct val="0"/>
              </a:spcBef>
              <a:spcAft>
                <a:spcPct val="0"/>
              </a:spcAft>
              <a:defRPr>
                <a:solidFill>
                  <a:schemeClr val="tx1"/>
                </a:solidFill>
                <a:latin typeface="Verdana" pitchFamily="34" charset="0"/>
              </a:defRPr>
            </a:lvl8pPr>
            <a:lvl9pPr marL="3886200" indent="-228600" algn="ctr" eaLnBrk="0" fontAlgn="base" hangingPunct="0">
              <a:spcBef>
                <a:spcPct val="0"/>
              </a:spcBef>
              <a:spcAft>
                <a:spcPct val="0"/>
              </a:spcAft>
              <a:defRPr>
                <a:solidFill>
                  <a:schemeClr val="tx1"/>
                </a:solidFill>
                <a:latin typeface="Verdana" pitchFamily="34" charset="0"/>
              </a:defRPr>
            </a:lvl9pPr>
          </a:lstStyle>
          <a:p>
            <a:pPr>
              <a:spcBef>
                <a:spcPct val="50000"/>
              </a:spcBef>
            </a:pPr>
            <a:r>
              <a:rPr lang="en-US"/>
              <a:t>             </a:t>
            </a:r>
            <a:r>
              <a:rPr lang="en-US">
                <a:solidFill>
                  <a:srgbClr val="0000FF"/>
                </a:solidFill>
              </a:rPr>
              <a:t>--------------------------</a:t>
            </a:r>
          </a:p>
        </p:txBody>
      </p:sp>
      <p:sp>
        <p:nvSpPr>
          <p:cNvPr id="17420" name="Text Box 12"/>
          <p:cNvSpPr txBox="1">
            <a:spLocks noChangeArrowheads="1"/>
          </p:cNvSpPr>
          <p:nvPr/>
        </p:nvSpPr>
        <p:spPr bwMode="auto">
          <a:xfrm>
            <a:off x="3505200" y="3543300"/>
            <a:ext cx="1905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algn="ctr" eaLnBrk="0" fontAlgn="base" hangingPunct="0">
              <a:spcBef>
                <a:spcPct val="0"/>
              </a:spcBef>
              <a:spcAft>
                <a:spcPct val="0"/>
              </a:spcAft>
              <a:defRPr>
                <a:solidFill>
                  <a:schemeClr val="tx1"/>
                </a:solidFill>
                <a:latin typeface="Verdana" pitchFamily="34" charset="0"/>
              </a:defRPr>
            </a:lvl6pPr>
            <a:lvl7pPr marL="2971800" indent="-228600" algn="ctr" eaLnBrk="0" fontAlgn="base" hangingPunct="0">
              <a:spcBef>
                <a:spcPct val="0"/>
              </a:spcBef>
              <a:spcAft>
                <a:spcPct val="0"/>
              </a:spcAft>
              <a:defRPr>
                <a:solidFill>
                  <a:schemeClr val="tx1"/>
                </a:solidFill>
                <a:latin typeface="Verdana" pitchFamily="34" charset="0"/>
              </a:defRPr>
            </a:lvl7pPr>
            <a:lvl8pPr marL="3429000" indent="-228600" algn="ctr" eaLnBrk="0" fontAlgn="base" hangingPunct="0">
              <a:spcBef>
                <a:spcPct val="0"/>
              </a:spcBef>
              <a:spcAft>
                <a:spcPct val="0"/>
              </a:spcAft>
              <a:defRPr>
                <a:solidFill>
                  <a:schemeClr val="tx1"/>
                </a:solidFill>
                <a:latin typeface="Verdana" pitchFamily="34" charset="0"/>
              </a:defRPr>
            </a:lvl8pPr>
            <a:lvl9pPr marL="3886200" indent="-228600" algn="ctr" eaLnBrk="0" fontAlgn="base" hangingPunct="0">
              <a:spcBef>
                <a:spcPct val="0"/>
              </a:spcBef>
              <a:spcAft>
                <a:spcPct val="0"/>
              </a:spcAft>
              <a:defRPr>
                <a:solidFill>
                  <a:schemeClr val="tx1"/>
                </a:solidFill>
                <a:latin typeface="Verdana" pitchFamily="34" charset="0"/>
              </a:defRPr>
            </a:lvl9pPr>
          </a:lstStyle>
          <a:p>
            <a:pPr>
              <a:spcBef>
                <a:spcPct val="50000"/>
              </a:spcBef>
            </a:pPr>
            <a:r>
              <a:rPr lang="en-US">
                <a:solidFill>
                  <a:srgbClr val="0000FF"/>
                </a:solidFill>
              </a:rPr>
              <a:t> --------------</a:t>
            </a:r>
          </a:p>
        </p:txBody>
      </p:sp>
      <p:pic>
        <p:nvPicPr>
          <p:cNvPr id="17422" name="Picture 14" descr="lo xo"/>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96000" y="1600200"/>
            <a:ext cx="590550" cy="2219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23" name="Text Box 15"/>
          <p:cNvSpPr txBox="1">
            <a:spLocks noChangeArrowheads="1"/>
          </p:cNvSpPr>
          <p:nvPr/>
        </p:nvSpPr>
        <p:spPr bwMode="auto">
          <a:xfrm>
            <a:off x="685800" y="2362200"/>
            <a:ext cx="18288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algn="ctr" eaLnBrk="0" fontAlgn="base" hangingPunct="0">
              <a:spcBef>
                <a:spcPct val="0"/>
              </a:spcBef>
              <a:spcAft>
                <a:spcPct val="0"/>
              </a:spcAft>
              <a:defRPr>
                <a:solidFill>
                  <a:schemeClr val="tx1"/>
                </a:solidFill>
                <a:latin typeface="Verdana" pitchFamily="34" charset="0"/>
              </a:defRPr>
            </a:lvl6pPr>
            <a:lvl7pPr marL="2971800" indent="-228600" algn="ctr" eaLnBrk="0" fontAlgn="base" hangingPunct="0">
              <a:spcBef>
                <a:spcPct val="0"/>
              </a:spcBef>
              <a:spcAft>
                <a:spcPct val="0"/>
              </a:spcAft>
              <a:defRPr>
                <a:solidFill>
                  <a:schemeClr val="tx1"/>
                </a:solidFill>
                <a:latin typeface="Verdana" pitchFamily="34" charset="0"/>
              </a:defRPr>
            </a:lvl7pPr>
            <a:lvl8pPr marL="3429000" indent="-228600" algn="ctr" eaLnBrk="0" fontAlgn="base" hangingPunct="0">
              <a:spcBef>
                <a:spcPct val="0"/>
              </a:spcBef>
              <a:spcAft>
                <a:spcPct val="0"/>
              </a:spcAft>
              <a:defRPr>
                <a:solidFill>
                  <a:schemeClr val="tx1"/>
                </a:solidFill>
                <a:latin typeface="Verdana" pitchFamily="34" charset="0"/>
              </a:defRPr>
            </a:lvl8pPr>
            <a:lvl9pPr marL="3886200" indent="-228600" algn="ctr" eaLnBrk="0" fontAlgn="base" hangingPunct="0">
              <a:spcBef>
                <a:spcPct val="0"/>
              </a:spcBef>
              <a:spcAft>
                <a:spcPct val="0"/>
              </a:spcAft>
              <a:defRPr>
                <a:solidFill>
                  <a:schemeClr val="tx1"/>
                </a:solidFill>
                <a:latin typeface="Verdana" pitchFamily="34" charset="0"/>
              </a:defRPr>
            </a:lvl9pPr>
          </a:lstStyle>
          <a:p>
            <a:pPr>
              <a:spcBef>
                <a:spcPct val="50000"/>
              </a:spcBef>
            </a:pPr>
            <a:r>
              <a:rPr lang="en-US" sz="2800" b="1">
                <a:solidFill>
                  <a:srgbClr val="990000"/>
                </a:solidFill>
                <a:latin typeface=".VnTime" pitchFamily="34" charset="0"/>
              </a:rPr>
              <a:t>l</a:t>
            </a:r>
            <a:r>
              <a:rPr lang="en-US" sz="2800" b="1" baseline="-25000">
                <a:solidFill>
                  <a:srgbClr val="990000"/>
                </a:solidFill>
                <a:latin typeface=".VnTime" pitchFamily="34" charset="0"/>
              </a:rPr>
              <a:t>1</a:t>
            </a:r>
            <a:r>
              <a:rPr lang="en-US" sz="2800" b="1">
                <a:solidFill>
                  <a:srgbClr val="990000"/>
                </a:solidFill>
                <a:latin typeface=".VnTime" pitchFamily="34" charset="0"/>
              </a:rPr>
              <a:t> =   ?</a:t>
            </a:r>
          </a:p>
        </p:txBody>
      </p:sp>
      <p:sp>
        <p:nvSpPr>
          <p:cNvPr id="17424" name="AutoShape 16"/>
          <p:cNvSpPr>
            <a:spLocks/>
          </p:cNvSpPr>
          <p:nvPr/>
        </p:nvSpPr>
        <p:spPr bwMode="auto">
          <a:xfrm>
            <a:off x="2667000" y="1600200"/>
            <a:ext cx="304800" cy="2133600"/>
          </a:xfrm>
          <a:prstGeom prst="leftBrace">
            <a:avLst>
              <a:gd name="adj1" fmla="val 58333"/>
              <a:gd name="adj2" fmla="val 50000"/>
            </a:avLst>
          </a:prstGeom>
          <a:noFill/>
          <a:ln w="9525">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rgbClr val="FF3399"/>
              </a:solidFill>
            </a:endParaRPr>
          </a:p>
        </p:txBody>
      </p:sp>
      <p:sp>
        <p:nvSpPr>
          <p:cNvPr id="17425" name="Text Box 17"/>
          <p:cNvSpPr txBox="1">
            <a:spLocks noChangeArrowheads="1"/>
          </p:cNvSpPr>
          <p:nvPr/>
        </p:nvSpPr>
        <p:spPr bwMode="auto">
          <a:xfrm>
            <a:off x="1676400" y="2438400"/>
            <a:ext cx="914400" cy="396875"/>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algn="ctr" eaLnBrk="0" fontAlgn="base" hangingPunct="0">
              <a:spcBef>
                <a:spcPct val="0"/>
              </a:spcBef>
              <a:spcAft>
                <a:spcPct val="0"/>
              </a:spcAft>
              <a:defRPr>
                <a:solidFill>
                  <a:schemeClr val="tx1"/>
                </a:solidFill>
                <a:latin typeface="Verdana" pitchFamily="34" charset="0"/>
              </a:defRPr>
            </a:lvl6pPr>
            <a:lvl7pPr marL="2971800" indent="-228600" algn="ctr" eaLnBrk="0" fontAlgn="base" hangingPunct="0">
              <a:spcBef>
                <a:spcPct val="0"/>
              </a:spcBef>
              <a:spcAft>
                <a:spcPct val="0"/>
              </a:spcAft>
              <a:defRPr>
                <a:solidFill>
                  <a:schemeClr val="tx1"/>
                </a:solidFill>
                <a:latin typeface="Verdana" pitchFamily="34" charset="0"/>
              </a:defRPr>
            </a:lvl7pPr>
            <a:lvl8pPr marL="3429000" indent="-228600" algn="ctr" eaLnBrk="0" fontAlgn="base" hangingPunct="0">
              <a:spcBef>
                <a:spcPct val="0"/>
              </a:spcBef>
              <a:spcAft>
                <a:spcPct val="0"/>
              </a:spcAft>
              <a:defRPr>
                <a:solidFill>
                  <a:schemeClr val="tx1"/>
                </a:solidFill>
                <a:latin typeface="Verdana" pitchFamily="34" charset="0"/>
              </a:defRPr>
            </a:lvl8pPr>
            <a:lvl9pPr marL="3886200" indent="-228600" algn="ctr" eaLnBrk="0" fontAlgn="base" hangingPunct="0">
              <a:spcBef>
                <a:spcPct val="0"/>
              </a:spcBef>
              <a:spcAft>
                <a:spcPct val="0"/>
              </a:spcAft>
              <a:defRPr>
                <a:solidFill>
                  <a:schemeClr val="tx1"/>
                </a:solidFill>
                <a:latin typeface="Verdana" pitchFamily="34" charset="0"/>
              </a:defRPr>
            </a:lvl9pPr>
          </a:lstStyle>
          <a:p>
            <a:pPr>
              <a:spcBef>
                <a:spcPct val="50000"/>
              </a:spcBef>
            </a:pPr>
            <a:r>
              <a:rPr lang="en-US" sz="2000" b="1">
                <a:solidFill>
                  <a:srgbClr val="990000"/>
                </a:solidFill>
              </a:rPr>
              <a:t>9 cm</a:t>
            </a:r>
          </a:p>
        </p:txBody>
      </p:sp>
    </p:spTree>
  </p:cSld>
  <p:clrMapOvr>
    <a:masterClrMapping/>
  </p:clrMapOvr>
  <p:transition spd="med">
    <p:comb/>
    <p:sndAc>
      <p:stSnd>
        <p:snd r:embed="rId2" name="cashreg.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9" presetClass="path" presetSubtype="0" accel="50000" decel="50000" fill="hold" nodeType="clickEffect">
                                  <p:stCondLst>
                                    <p:cond delay="0"/>
                                  </p:stCondLst>
                                  <p:childTnLst>
                                    <p:animMotion origin="layout" path="M -0.01249 0.01804 L -0.1875 -0.20393 " pathEditMode="relative" rAng="0" ptsTypes="AA">
                                      <p:cBhvr>
                                        <p:cTn id="6" dur="2000" fill="hold"/>
                                        <p:tgtEl>
                                          <p:spTgt spid="17416"/>
                                        </p:tgtEl>
                                        <p:attrNameLst>
                                          <p:attrName>ppt_x</p:attrName>
                                          <p:attrName>ppt_y</p:attrName>
                                        </p:attrNameLst>
                                      </p:cBhvr>
                                      <p:rCtr x="-8750" y="-11098"/>
                                    </p:animMotion>
                                  </p:childTnLst>
                                </p:cTn>
                              </p:par>
                            </p:childTnLst>
                          </p:cTn>
                        </p:par>
                        <p:par>
                          <p:cTn id="7" fill="hold" nodeType="afterGroup">
                            <p:stCondLst>
                              <p:cond delay="2000"/>
                            </p:stCondLst>
                            <p:childTnLst>
                              <p:par>
                                <p:cTn id="8" presetID="18" presetClass="entr" presetSubtype="12" fill="hold" nodeType="afterEffect">
                                  <p:stCondLst>
                                    <p:cond delay="0"/>
                                  </p:stCondLst>
                                  <p:childTnLst>
                                    <p:set>
                                      <p:cBhvr>
                                        <p:cTn id="9" dur="1" fill="hold">
                                          <p:stCondLst>
                                            <p:cond delay="0"/>
                                          </p:stCondLst>
                                        </p:cTn>
                                        <p:tgtEl>
                                          <p:spTgt spid="17417"/>
                                        </p:tgtEl>
                                        <p:attrNameLst>
                                          <p:attrName>style.visibility</p:attrName>
                                        </p:attrNameLst>
                                      </p:cBhvr>
                                      <p:to>
                                        <p:strVal val="visible"/>
                                      </p:to>
                                    </p:set>
                                    <p:animEffect transition="in" filter="strips(downLeft)">
                                      <p:cBhvr>
                                        <p:cTn id="10" dur="2000"/>
                                        <p:tgtEl>
                                          <p:spTgt spid="17417"/>
                                        </p:tgtEl>
                                      </p:cBhvr>
                                    </p:animEffect>
                                  </p:childTnLst>
                                </p:cTn>
                              </p:par>
                            </p:childTnLst>
                          </p:cTn>
                        </p:par>
                        <p:par>
                          <p:cTn id="11" fill="hold" nodeType="afterGroup">
                            <p:stCondLst>
                              <p:cond delay="4000"/>
                            </p:stCondLst>
                            <p:childTnLst>
                              <p:par>
                                <p:cTn id="12" presetID="55" presetClass="entr" presetSubtype="0" fill="hold" nodeType="afterEffect">
                                  <p:stCondLst>
                                    <p:cond delay="0"/>
                                  </p:stCondLst>
                                  <p:childTnLst>
                                    <p:set>
                                      <p:cBhvr>
                                        <p:cTn id="13" dur="1" fill="hold">
                                          <p:stCondLst>
                                            <p:cond delay="0"/>
                                          </p:stCondLst>
                                        </p:cTn>
                                        <p:tgtEl>
                                          <p:spTgt spid="17420">
                                            <p:txEl>
                                              <p:pRg st="0" end="0"/>
                                            </p:txEl>
                                          </p:spTgt>
                                        </p:tgtEl>
                                        <p:attrNameLst>
                                          <p:attrName>style.visibility</p:attrName>
                                        </p:attrNameLst>
                                      </p:cBhvr>
                                      <p:to>
                                        <p:strVal val="visible"/>
                                      </p:to>
                                    </p:set>
                                    <p:anim calcmode="lin" valueType="num">
                                      <p:cBhvr>
                                        <p:cTn id="14" dur="2000" fill="hold"/>
                                        <p:tgtEl>
                                          <p:spTgt spid="17420">
                                            <p:txEl>
                                              <p:pRg st="0" end="0"/>
                                            </p:txEl>
                                          </p:spTgt>
                                        </p:tgtEl>
                                        <p:attrNameLst>
                                          <p:attrName>ppt_w</p:attrName>
                                        </p:attrNameLst>
                                      </p:cBhvr>
                                      <p:tavLst>
                                        <p:tav tm="0">
                                          <p:val>
                                            <p:strVal val="#ppt_w*0.70"/>
                                          </p:val>
                                        </p:tav>
                                        <p:tav tm="100000">
                                          <p:val>
                                            <p:strVal val="#ppt_w"/>
                                          </p:val>
                                        </p:tav>
                                      </p:tavLst>
                                    </p:anim>
                                    <p:anim calcmode="lin" valueType="num">
                                      <p:cBhvr>
                                        <p:cTn id="15" dur="2000" fill="hold"/>
                                        <p:tgtEl>
                                          <p:spTgt spid="17420">
                                            <p:txEl>
                                              <p:pRg st="0" end="0"/>
                                            </p:txEl>
                                          </p:spTgt>
                                        </p:tgtEl>
                                        <p:attrNameLst>
                                          <p:attrName>ppt_h</p:attrName>
                                        </p:attrNameLst>
                                      </p:cBhvr>
                                      <p:tavLst>
                                        <p:tav tm="0">
                                          <p:val>
                                            <p:strVal val="#ppt_h"/>
                                          </p:val>
                                        </p:tav>
                                        <p:tav tm="100000">
                                          <p:val>
                                            <p:strVal val="#ppt_h"/>
                                          </p:val>
                                        </p:tav>
                                      </p:tavLst>
                                    </p:anim>
                                    <p:animEffect transition="in" filter="fade">
                                      <p:cBhvr>
                                        <p:cTn id="16" dur="2000"/>
                                        <p:tgtEl>
                                          <p:spTgt spid="17420">
                                            <p:txEl>
                                              <p:pRg st="0" end="0"/>
                                            </p:txEl>
                                          </p:spTgt>
                                        </p:tgtEl>
                                      </p:cBhvr>
                                    </p:animEffect>
                                  </p:childTnLst>
                                </p:cTn>
                              </p:par>
                            </p:childTnLst>
                          </p:cTn>
                        </p:par>
                        <p:par>
                          <p:cTn id="17" fill="hold" nodeType="afterGroup">
                            <p:stCondLst>
                              <p:cond delay="6000"/>
                            </p:stCondLst>
                            <p:childTnLst>
                              <p:par>
                                <p:cTn id="18" presetID="14" presetClass="entr" presetSubtype="10" fill="hold" grpId="0" nodeType="afterEffect">
                                  <p:stCondLst>
                                    <p:cond delay="0"/>
                                  </p:stCondLst>
                                  <p:childTnLst>
                                    <p:set>
                                      <p:cBhvr>
                                        <p:cTn id="19" dur="1" fill="hold">
                                          <p:stCondLst>
                                            <p:cond delay="0"/>
                                          </p:stCondLst>
                                        </p:cTn>
                                        <p:tgtEl>
                                          <p:spTgt spid="17424"/>
                                        </p:tgtEl>
                                        <p:attrNameLst>
                                          <p:attrName>style.visibility</p:attrName>
                                        </p:attrNameLst>
                                      </p:cBhvr>
                                      <p:to>
                                        <p:strVal val="visible"/>
                                      </p:to>
                                    </p:set>
                                    <p:animEffect transition="in" filter="randombar(horizontal)">
                                      <p:cBhvr>
                                        <p:cTn id="20" dur="500"/>
                                        <p:tgtEl>
                                          <p:spTgt spid="17424"/>
                                        </p:tgtEl>
                                      </p:cBhvr>
                                    </p:animEffect>
                                  </p:childTnLst>
                                </p:cTn>
                              </p:par>
                            </p:childTnLst>
                          </p:cTn>
                        </p:par>
                        <p:par>
                          <p:cTn id="21" fill="hold" nodeType="afterGroup">
                            <p:stCondLst>
                              <p:cond delay="6500"/>
                            </p:stCondLst>
                            <p:childTnLst>
                              <p:par>
                                <p:cTn id="22" presetID="2" presetClass="entr" presetSubtype="4" fill="hold" grpId="0" nodeType="afterEffect">
                                  <p:stCondLst>
                                    <p:cond delay="0"/>
                                  </p:stCondLst>
                                  <p:childTnLst>
                                    <p:set>
                                      <p:cBhvr>
                                        <p:cTn id="23" dur="1" fill="hold">
                                          <p:stCondLst>
                                            <p:cond delay="0"/>
                                          </p:stCondLst>
                                        </p:cTn>
                                        <p:tgtEl>
                                          <p:spTgt spid="17423"/>
                                        </p:tgtEl>
                                        <p:attrNameLst>
                                          <p:attrName>style.visibility</p:attrName>
                                        </p:attrNameLst>
                                      </p:cBhvr>
                                      <p:to>
                                        <p:strVal val="visible"/>
                                      </p:to>
                                    </p:set>
                                    <p:anim calcmode="lin" valueType="num">
                                      <p:cBhvr additive="base">
                                        <p:cTn id="24" dur="1000" fill="hold"/>
                                        <p:tgtEl>
                                          <p:spTgt spid="17423"/>
                                        </p:tgtEl>
                                        <p:attrNameLst>
                                          <p:attrName>ppt_x</p:attrName>
                                        </p:attrNameLst>
                                      </p:cBhvr>
                                      <p:tavLst>
                                        <p:tav tm="0">
                                          <p:val>
                                            <p:strVal val="#ppt_x"/>
                                          </p:val>
                                        </p:tav>
                                        <p:tav tm="100000">
                                          <p:val>
                                            <p:strVal val="#ppt_x"/>
                                          </p:val>
                                        </p:tav>
                                      </p:tavLst>
                                    </p:anim>
                                    <p:anim calcmode="lin" valueType="num">
                                      <p:cBhvr additive="base">
                                        <p:cTn id="25" dur="1000" fill="hold"/>
                                        <p:tgtEl>
                                          <p:spTgt spid="17423"/>
                                        </p:tgtEl>
                                        <p:attrNameLst>
                                          <p:attrName>ppt_y</p:attrName>
                                        </p:attrNameLst>
                                      </p:cBhvr>
                                      <p:tavLst>
                                        <p:tav tm="0">
                                          <p:val>
                                            <p:strVal val="1+#ppt_h/2"/>
                                          </p:val>
                                        </p:tav>
                                        <p:tav tm="100000">
                                          <p:val>
                                            <p:strVal val="#ppt_y"/>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22" presetClass="entr" presetSubtype="4" fill="hold" grpId="0" nodeType="clickEffect">
                                  <p:stCondLst>
                                    <p:cond delay="0"/>
                                  </p:stCondLst>
                                  <p:childTnLst>
                                    <p:set>
                                      <p:cBhvr>
                                        <p:cTn id="29" dur="1" fill="hold">
                                          <p:stCondLst>
                                            <p:cond delay="0"/>
                                          </p:stCondLst>
                                        </p:cTn>
                                        <p:tgtEl>
                                          <p:spTgt spid="17425"/>
                                        </p:tgtEl>
                                        <p:attrNameLst>
                                          <p:attrName>style.visibility</p:attrName>
                                        </p:attrNameLst>
                                      </p:cBhvr>
                                      <p:to>
                                        <p:strVal val="visible"/>
                                      </p:to>
                                    </p:set>
                                    <p:animEffect transition="in" filter="wipe(down)">
                                      <p:cBhvr>
                                        <p:cTn id="30" dur="500"/>
                                        <p:tgtEl>
                                          <p:spTgt spid="17425"/>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14" presetClass="entr" presetSubtype="10" fill="hold" nodeType="clickEffect">
                                  <p:stCondLst>
                                    <p:cond delay="0"/>
                                  </p:stCondLst>
                                  <p:childTnLst>
                                    <p:set>
                                      <p:cBhvr>
                                        <p:cTn id="34" dur="1" fill="hold">
                                          <p:stCondLst>
                                            <p:cond delay="0"/>
                                          </p:stCondLst>
                                        </p:cTn>
                                        <p:tgtEl>
                                          <p:spTgt spid="17422"/>
                                        </p:tgtEl>
                                        <p:attrNameLst>
                                          <p:attrName>style.visibility</p:attrName>
                                        </p:attrNameLst>
                                      </p:cBhvr>
                                      <p:to>
                                        <p:strVal val="visible"/>
                                      </p:to>
                                    </p:set>
                                    <p:animEffect transition="in" filter="randombar(horizontal)">
                                      <p:cBhvr>
                                        <p:cTn id="35" dur="1000"/>
                                        <p:tgtEl>
                                          <p:spTgt spid="174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23" grpId="0"/>
      <p:bldP spid="17424" grpId="0" animBg="1"/>
      <p:bldP spid="17425" grpId="0" animBg="1"/>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pic>
        <p:nvPicPr>
          <p:cNvPr id="9219" name="Picture 3" descr="¸dsd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33600" y="1371600"/>
            <a:ext cx="52673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0" name="Picture 4" descr="¸dsda"/>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95600" y="381000"/>
            <a:ext cx="228600" cy="526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1" name="Picture 5" descr="lo xo"/>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953000" y="1600200"/>
            <a:ext cx="590550" cy="2219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2" name="Picture 6" descr="qua na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781800" y="5105400"/>
            <a:ext cx="43815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3" name="Picture 8" descr="thuoc do"/>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124200" y="1614488"/>
            <a:ext cx="714375" cy="3095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4" name="Text Box 9"/>
          <p:cNvSpPr txBox="1">
            <a:spLocks noChangeArrowheads="1"/>
          </p:cNvSpPr>
          <p:nvPr/>
        </p:nvSpPr>
        <p:spPr bwMode="auto">
          <a:xfrm>
            <a:off x="2286000" y="3309938"/>
            <a:ext cx="4648200" cy="37623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algn="ctr" eaLnBrk="0" fontAlgn="base" hangingPunct="0">
              <a:spcBef>
                <a:spcPct val="0"/>
              </a:spcBef>
              <a:spcAft>
                <a:spcPct val="0"/>
              </a:spcAft>
              <a:defRPr>
                <a:solidFill>
                  <a:schemeClr val="tx1"/>
                </a:solidFill>
                <a:latin typeface="Verdana" pitchFamily="34" charset="0"/>
              </a:defRPr>
            </a:lvl6pPr>
            <a:lvl7pPr marL="2971800" indent="-228600" algn="ctr" eaLnBrk="0" fontAlgn="base" hangingPunct="0">
              <a:spcBef>
                <a:spcPct val="0"/>
              </a:spcBef>
              <a:spcAft>
                <a:spcPct val="0"/>
              </a:spcAft>
              <a:defRPr>
                <a:solidFill>
                  <a:schemeClr val="tx1"/>
                </a:solidFill>
                <a:latin typeface="Verdana" pitchFamily="34" charset="0"/>
              </a:defRPr>
            </a:lvl7pPr>
            <a:lvl8pPr marL="3429000" indent="-228600" algn="ctr" eaLnBrk="0" fontAlgn="base" hangingPunct="0">
              <a:spcBef>
                <a:spcPct val="0"/>
              </a:spcBef>
              <a:spcAft>
                <a:spcPct val="0"/>
              </a:spcAft>
              <a:defRPr>
                <a:solidFill>
                  <a:schemeClr val="tx1"/>
                </a:solidFill>
                <a:latin typeface="Verdana" pitchFamily="34" charset="0"/>
              </a:defRPr>
            </a:lvl8pPr>
            <a:lvl9pPr marL="3886200" indent="-228600" algn="ctr" eaLnBrk="0" fontAlgn="base" hangingPunct="0">
              <a:spcBef>
                <a:spcPct val="0"/>
              </a:spcBef>
              <a:spcAft>
                <a:spcPct val="0"/>
              </a:spcAft>
              <a:defRPr>
                <a:solidFill>
                  <a:schemeClr val="tx1"/>
                </a:solidFill>
                <a:latin typeface="Verdana" pitchFamily="34" charset="0"/>
              </a:defRPr>
            </a:lvl9pPr>
          </a:lstStyle>
          <a:p>
            <a:pPr>
              <a:spcBef>
                <a:spcPct val="50000"/>
              </a:spcBef>
            </a:pPr>
            <a:r>
              <a:rPr lang="en-US"/>
              <a:t>               </a:t>
            </a:r>
            <a:r>
              <a:rPr lang="en-US">
                <a:solidFill>
                  <a:srgbClr val="0000FF"/>
                </a:solidFill>
              </a:rPr>
              <a:t>--------------------------- </a:t>
            </a:r>
          </a:p>
        </p:txBody>
      </p:sp>
      <p:pic>
        <p:nvPicPr>
          <p:cNvPr id="19467" name="Picture 11" descr="qua na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781800" y="5424488"/>
            <a:ext cx="43815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8" name="Picture 12" descr="2qua"/>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953000" y="1600200"/>
            <a:ext cx="552450" cy="3286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69" name="Text Box 13"/>
          <p:cNvSpPr txBox="1">
            <a:spLocks noChangeArrowheads="1"/>
          </p:cNvSpPr>
          <p:nvPr/>
        </p:nvSpPr>
        <p:spPr bwMode="auto">
          <a:xfrm>
            <a:off x="3505200" y="3767138"/>
            <a:ext cx="19050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algn="ctr" eaLnBrk="0" fontAlgn="base" hangingPunct="0">
              <a:spcBef>
                <a:spcPct val="0"/>
              </a:spcBef>
              <a:spcAft>
                <a:spcPct val="0"/>
              </a:spcAft>
              <a:defRPr>
                <a:solidFill>
                  <a:schemeClr val="tx1"/>
                </a:solidFill>
                <a:latin typeface="Verdana" pitchFamily="34" charset="0"/>
              </a:defRPr>
            </a:lvl6pPr>
            <a:lvl7pPr marL="2971800" indent="-228600" algn="ctr" eaLnBrk="0" fontAlgn="base" hangingPunct="0">
              <a:spcBef>
                <a:spcPct val="0"/>
              </a:spcBef>
              <a:spcAft>
                <a:spcPct val="0"/>
              </a:spcAft>
              <a:defRPr>
                <a:solidFill>
                  <a:schemeClr val="tx1"/>
                </a:solidFill>
                <a:latin typeface="Verdana" pitchFamily="34" charset="0"/>
              </a:defRPr>
            </a:lvl7pPr>
            <a:lvl8pPr marL="3429000" indent="-228600" algn="ctr" eaLnBrk="0" fontAlgn="base" hangingPunct="0">
              <a:spcBef>
                <a:spcPct val="0"/>
              </a:spcBef>
              <a:spcAft>
                <a:spcPct val="0"/>
              </a:spcAft>
              <a:defRPr>
                <a:solidFill>
                  <a:schemeClr val="tx1"/>
                </a:solidFill>
                <a:latin typeface="Verdana" pitchFamily="34" charset="0"/>
              </a:defRPr>
            </a:lvl8pPr>
            <a:lvl9pPr marL="3886200" indent="-228600" algn="ctr" eaLnBrk="0" fontAlgn="base" hangingPunct="0">
              <a:spcBef>
                <a:spcPct val="0"/>
              </a:spcBef>
              <a:spcAft>
                <a:spcPct val="0"/>
              </a:spcAft>
              <a:defRPr>
                <a:solidFill>
                  <a:schemeClr val="tx1"/>
                </a:solidFill>
                <a:latin typeface="Verdana" pitchFamily="34" charset="0"/>
              </a:defRPr>
            </a:lvl9pPr>
          </a:lstStyle>
          <a:p>
            <a:pPr>
              <a:spcBef>
                <a:spcPct val="50000"/>
              </a:spcBef>
            </a:pPr>
            <a:r>
              <a:rPr lang="en-US"/>
              <a:t>  </a:t>
            </a:r>
            <a:r>
              <a:rPr lang="en-US">
                <a:solidFill>
                  <a:srgbClr val="0000FF"/>
                </a:solidFill>
              </a:rPr>
              <a:t>--------------</a:t>
            </a:r>
          </a:p>
        </p:txBody>
      </p:sp>
      <p:pic>
        <p:nvPicPr>
          <p:cNvPr id="19470" name="Picture 14" descr="lo xo"/>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24600" y="1600200"/>
            <a:ext cx="590550" cy="2219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71" name="Text Box 15"/>
          <p:cNvSpPr txBox="1">
            <a:spLocks noChangeArrowheads="1"/>
          </p:cNvSpPr>
          <p:nvPr/>
        </p:nvSpPr>
        <p:spPr bwMode="auto">
          <a:xfrm>
            <a:off x="609600" y="2590800"/>
            <a:ext cx="18288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algn="ctr" eaLnBrk="0" fontAlgn="base" hangingPunct="0">
              <a:spcBef>
                <a:spcPct val="0"/>
              </a:spcBef>
              <a:spcAft>
                <a:spcPct val="0"/>
              </a:spcAft>
              <a:defRPr>
                <a:solidFill>
                  <a:schemeClr val="tx1"/>
                </a:solidFill>
                <a:latin typeface="Verdana" pitchFamily="34" charset="0"/>
              </a:defRPr>
            </a:lvl6pPr>
            <a:lvl7pPr marL="2971800" indent="-228600" algn="ctr" eaLnBrk="0" fontAlgn="base" hangingPunct="0">
              <a:spcBef>
                <a:spcPct val="0"/>
              </a:spcBef>
              <a:spcAft>
                <a:spcPct val="0"/>
              </a:spcAft>
              <a:defRPr>
                <a:solidFill>
                  <a:schemeClr val="tx1"/>
                </a:solidFill>
                <a:latin typeface="Verdana" pitchFamily="34" charset="0"/>
              </a:defRPr>
            </a:lvl7pPr>
            <a:lvl8pPr marL="3429000" indent="-228600" algn="ctr" eaLnBrk="0" fontAlgn="base" hangingPunct="0">
              <a:spcBef>
                <a:spcPct val="0"/>
              </a:spcBef>
              <a:spcAft>
                <a:spcPct val="0"/>
              </a:spcAft>
              <a:defRPr>
                <a:solidFill>
                  <a:schemeClr val="tx1"/>
                </a:solidFill>
                <a:latin typeface="Verdana" pitchFamily="34" charset="0"/>
              </a:defRPr>
            </a:lvl8pPr>
            <a:lvl9pPr marL="3886200" indent="-228600" algn="ctr" eaLnBrk="0" fontAlgn="base" hangingPunct="0">
              <a:spcBef>
                <a:spcPct val="0"/>
              </a:spcBef>
              <a:spcAft>
                <a:spcPct val="0"/>
              </a:spcAft>
              <a:defRPr>
                <a:solidFill>
                  <a:schemeClr val="tx1"/>
                </a:solidFill>
                <a:latin typeface="Verdana" pitchFamily="34" charset="0"/>
              </a:defRPr>
            </a:lvl9pPr>
          </a:lstStyle>
          <a:p>
            <a:pPr>
              <a:spcBef>
                <a:spcPct val="50000"/>
              </a:spcBef>
            </a:pPr>
            <a:r>
              <a:rPr lang="en-US" sz="2800" b="1">
                <a:solidFill>
                  <a:srgbClr val="990000"/>
                </a:solidFill>
                <a:latin typeface=".VnTime" pitchFamily="34" charset="0"/>
              </a:rPr>
              <a:t>l</a:t>
            </a:r>
            <a:r>
              <a:rPr lang="en-US" sz="2800" b="1" baseline="-25000">
                <a:solidFill>
                  <a:srgbClr val="990000"/>
                </a:solidFill>
                <a:latin typeface=".VnTime" pitchFamily="34" charset="0"/>
              </a:rPr>
              <a:t>2</a:t>
            </a:r>
            <a:r>
              <a:rPr lang="en-US" sz="2800" b="1">
                <a:solidFill>
                  <a:srgbClr val="990000"/>
                </a:solidFill>
                <a:latin typeface=".VnTime" pitchFamily="34" charset="0"/>
              </a:rPr>
              <a:t> =  ?</a:t>
            </a:r>
          </a:p>
        </p:txBody>
      </p:sp>
      <p:sp>
        <p:nvSpPr>
          <p:cNvPr id="19472" name="AutoShape 16"/>
          <p:cNvSpPr>
            <a:spLocks/>
          </p:cNvSpPr>
          <p:nvPr/>
        </p:nvSpPr>
        <p:spPr bwMode="auto">
          <a:xfrm>
            <a:off x="2743200" y="1600200"/>
            <a:ext cx="228600" cy="2362200"/>
          </a:xfrm>
          <a:prstGeom prst="leftBrace">
            <a:avLst>
              <a:gd name="adj1" fmla="val 86111"/>
              <a:gd name="adj2" fmla="val 50000"/>
            </a:avLst>
          </a:prstGeom>
          <a:noFill/>
          <a:ln w="9525">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473" name="Text Box 17"/>
          <p:cNvSpPr txBox="1">
            <a:spLocks noChangeArrowheads="1"/>
          </p:cNvSpPr>
          <p:nvPr/>
        </p:nvSpPr>
        <p:spPr bwMode="auto">
          <a:xfrm>
            <a:off x="1600200" y="2667000"/>
            <a:ext cx="1066800" cy="366713"/>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algn="ctr" eaLnBrk="0" fontAlgn="base" hangingPunct="0">
              <a:spcBef>
                <a:spcPct val="0"/>
              </a:spcBef>
              <a:spcAft>
                <a:spcPct val="0"/>
              </a:spcAft>
              <a:defRPr>
                <a:solidFill>
                  <a:schemeClr val="tx1"/>
                </a:solidFill>
                <a:latin typeface="Verdana" pitchFamily="34" charset="0"/>
              </a:defRPr>
            </a:lvl6pPr>
            <a:lvl7pPr marL="2971800" indent="-228600" algn="ctr" eaLnBrk="0" fontAlgn="base" hangingPunct="0">
              <a:spcBef>
                <a:spcPct val="0"/>
              </a:spcBef>
              <a:spcAft>
                <a:spcPct val="0"/>
              </a:spcAft>
              <a:defRPr>
                <a:solidFill>
                  <a:schemeClr val="tx1"/>
                </a:solidFill>
                <a:latin typeface="Verdana" pitchFamily="34" charset="0"/>
              </a:defRPr>
            </a:lvl7pPr>
            <a:lvl8pPr marL="3429000" indent="-228600" algn="ctr" eaLnBrk="0" fontAlgn="base" hangingPunct="0">
              <a:spcBef>
                <a:spcPct val="0"/>
              </a:spcBef>
              <a:spcAft>
                <a:spcPct val="0"/>
              </a:spcAft>
              <a:defRPr>
                <a:solidFill>
                  <a:schemeClr val="tx1"/>
                </a:solidFill>
                <a:latin typeface="Verdana" pitchFamily="34" charset="0"/>
              </a:defRPr>
            </a:lvl8pPr>
            <a:lvl9pPr marL="3886200" indent="-228600" algn="ctr" eaLnBrk="0" fontAlgn="base" hangingPunct="0">
              <a:spcBef>
                <a:spcPct val="0"/>
              </a:spcBef>
              <a:spcAft>
                <a:spcPct val="0"/>
              </a:spcAft>
              <a:defRPr>
                <a:solidFill>
                  <a:schemeClr val="tx1"/>
                </a:solidFill>
                <a:latin typeface="Verdana" pitchFamily="34" charset="0"/>
              </a:defRPr>
            </a:lvl9pPr>
          </a:lstStyle>
          <a:p>
            <a:pPr>
              <a:spcBef>
                <a:spcPct val="50000"/>
              </a:spcBef>
            </a:pPr>
            <a:r>
              <a:rPr lang="en-US" b="1">
                <a:solidFill>
                  <a:srgbClr val="990000"/>
                </a:solidFill>
              </a:rPr>
              <a:t>10 cm</a:t>
            </a:r>
          </a:p>
        </p:txBody>
      </p:sp>
      <p:sp>
        <p:nvSpPr>
          <p:cNvPr id="2" name="Title 1"/>
          <p:cNvSpPr>
            <a:spLocks noGrp="1"/>
          </p:cNvSpPr>
          <p:nvPr>
            <p:ph type="title"/>
          </p:nvPr>
        </p:nvSpPr>
        <p:spPr/>
        <p:txBody>
          <a:bodyPr/>
          <a:lstStyle/>
          <a:p>
            <a:endParaRPr lang="en-US"/>
          </a:p>
        </p:txBody>
      </p:sp>
      <p:sp>
        <p:nvSpPr>
          <p:cNvPr id="17" name="Rectangle 2"/>
          <p:cNvSpPr txBox="1">
            <a:spLocks noChangeArrowheads="1"/>
          </p:cNvSpPr>
          <p:nvPr/>
        </p:nvSpPr>
        <p:spPr bwMode="auto">
          <a:xfrm>
            <a:off x="-304800" y="0"/>
            <a:ext cx="95250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1" compatLnSpc="1">
            <a:prstTxWarp prst="textNoShape">
              <a:avLst/>
            </a:prstTxWarp>
          </a:bodyPr>
          <a:lst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a:lstStyle>
          <a:p>
            <a:pPr algn="l" eaLnBrk="1" hangingPunct="1">
              <a:defRPr/>
            </a:pPr>
            <a:r>
              <a:rPr lang="en-US" sz="4000" u="sng" dirty="0" err="1" smtClean="0">
                <a:solidFill>
                  <a:srgbClr val="0070C0"/>
                </a:solidFill>
              </a:rPr>
              <a:t>Thí</a:t>
            </a:r>
            <a:r>
              <a:rPr lang="en-US" sz="4000" u="sng" dirty="0" smtClean="0">
                <a:solidFill>
                  <a:srgbClr val="0070C0"/>
                </a:solidFill>
              </a:rPr>
              <a:t> </a:t>
            </a:r>
            <a:r>
              <a:rPr lang="en-US" sz="4000" u="sng" dirty="0" err="1" smtClean="0">
                <a:solidFill>
                  <a:srgbClr val="0070C0"/>
                </a:solidFill>
              </a:rPr>
              <a:t>nghiệm</a:t>
            </a:r>
            <a:r>
              <a:rPr lang="en-US" sz="4000" u="sng" dirty="0" smtClean="0">
                <a:solidFill>
                  <a:srgbClr val="0070C0"/>
                </a:solidFill>
              </a:rPr>
              <a:t>:       Treo</a:t>
            </a:r>
            <a:r>
              <a:rPr lang="vi-VN" sz="4000" u="sng" dirty="0" smtClean="0">
                <a:solidFill>
                  <a:srgbClr val="0070C0"/>
                </a:solidFill>
              </a:rPr>
              <a:t> 02</a:t>
            </a:r>
            <a:r>
              <a:rPr lang="en-US" sz="4000" u="sng" dirty="0" smtClean="0">
                <a:solidFill>
                  <a:srgbClr val="0070C0"/>
                </a:solidFill>
              </a:rPr>
              <a:t> </a:t>
            </a:r>
            <a:r>
              <a:rPr lang="en-US" sz="4000" u="sng" dirty="0" err="1" smtClean="0">
                <a:solidFill>
                  <a:srgbClr val="0070C0"/>
                </a:solidFill>
              </a:rPr>
              <a:t>một</a:t>
            </a:r>
            <a:r>
              <a:rPr lang="en-US" sz="4000" u="sng" dirty="0" smtClean="0">
                <a:solidFill>
                  <a:srgbClr val="0070C0"/>
                </a:solidFill>
              </a:rPr>
              <a:t> </a:t>
            </a:r>
            <a:r>
              <a:rPr lang="en-US" sz="4000" u="sng" dirty="0" err="1" smtClean="0">
                <a:solidFill>
                  <a:srgbClr val="0070C0"/>
                </a:solidFill>
              </a:rPr>
              <a:t>quả</a:t>
            </a:r>
            <a:r>
              <a:rPr lang="en-US" sz="4000" u="sng" dirty="0" smtClean="0">
                <a:solidFill>
                  <a:srgbClr val="0070C0"/>
                </a:solidFill>
              </a:rPr>
              <a:t> </a:t>
            </a:r>
            <a:r>
              <a:rPr lang="en-US" sz="4000" u="sng" dirty="0" err="1" smtClean="0">
                <a:solidFill>
                  <a:srgbClr val="0070C0"/>
                </a:solidFill>
              </a:rPr>
              <a:t>nặng</a:t>
            </a:r>
            <a:endParaRPr lang="en-US" sz="4000" u="sng" dirty="0" smtClean="0">
              <a:solidFill>
                <a:srgbClr val="0070C0"/>
              </a:solidFill>
              <a:effectLst>
                <a:outerShdw blurRad="38100" dist="38100" dir="2700000" algn="tl">
                  <a:srgbClr val="C0C0C0"/>
                </a:outerShdw>
              </a:effectLst>
              <a:latin typeface=".VnTime" pitchFamily="34" charset="0"/>
            </a:endParaRPr>
          </a:p>
        </p:txBody>
      </p:sp>
    </p:spTree>
  </p:cSld>
  <p:clrMapOvr>
    <a:masterClrMapping/>
  </p:clrMapOvr>
  <p:transition spd="med">
    <p:cover/>
    <p:sndAc>
      <p:stSnd>
        <p:snd r:embed="rId2" name="cashreg.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9" presetClass="path" presetSubtype="0" accel="50000" decel="50000" fill="hold" nodeType="clickEffect">
                                  <p:stCondLst>
                                    <p:cond delay="0"/>
                                  </p:stCondLst>
                                  <p:childTnLst>
                                    <p:animMotion origin="layout" path="M 5E-6 4.16185E-6 L -0.19063 -0.20463 " pathEditMode="relative" rAng="0" ptsTypes="AA">
                                      <p:cBhvr>
                                        <p:cTn id="6" dur="2000" fill="hold"/>
                                        <p:tgtEl>
                                          <p:spTgt spid="19462"/>
                                        </p:tgtEl>
                                        <p:attrNameLst>
                                          <p:attrName>ppt_x</p:attrName>
                                          <p:attrName>ppt_y</p:attrName>
                                        </p:attrNameLst>
                                      </p:cBhvr>
                                      <p:rCtr x="-9531" y="-10243"/>
                                    </p:animMotion>
                                  </p:childTnLst>
                                </p:cTn>
                              </p:par>
                              <p:par>
                                <p:cTn id="7" presetID="49" presetClass="path" presetSubtype="0" accel="50000" decel="50000" fill="hold" nodeType="withEffect">
                                  <p:stCondLst>
                                    <p:cond delay="0"/>
                                  </p:stCondLst>
                                  <p:childTnLst>
                                    <p:animMotion origin="layout" path="M 5E-6 1.09827E-6 L -0.19063 -0.20463 " pathEditMode="relative" rAng="0" ptsTypes="AA">
                                      <p:cBhvr>
                                        <p:cTn id="8" dur="2000" fill="hold"/>
                                        <p:tgtEl>
                                          <p:spTgt spid="19467"/>
                                        </p:tgtEl>
                                        <p:attrNameLst>
                                          <p:attrName>ppt_x</p:attrName>
                                          <p:attrName>ppt_y</p:attrName>
                                        </p:attrNameLst>
                                      </p:cBhvr>
                                      <p:rCtr x="-9531" y="-10243"/>
                                    </p:animMotion>
                                  </p:childTnLst>
                                </p:cTn>
                              </p:par>
                            </p:childTnLst>
                          </p:cTn>
                        </p:par>
                        <p:par>
                          <p:cTn id="9" fill="hold" nodeType="afterGroup">
                            <p:stCondLst>
                              <p:cond delay="2000"/>
                            </p:stCondLst>
                            <p:childTnLst>
                              <p:par>
                                <p:cTn id="10" presetID="18" presetClass="entr" presetSubtype="12" fill="hold" nodeType="afterEffect">
                                  <p:stCondLst>
                                    <p:cond delay="0"/>
                                  </p:stCondLst>
                                  <p:childTnLst>
                                    <p:set>
                                      <p:cBhvr>
                                        <p:cTn id="11" dur="1" fill="hold">
                                          <p:stCondLst>
                                            <p:cond delay="0"/>
                                          </p:stCondLst>
                                        </p:cTn>
                                        <p:tgtEl>
                                          <p:spTgt spid="19468"/>
                                        </p:tgtEl>
                                        <p:attrNameLst>
                                          <p:attrName>style.visibility</p:attrName>
                                        </p:attrNameLst>
                                      </p:cBhvr>
                                      <p:to>
                                        <p:strVal val="visible"/>
                                      </p:to>
                                    </p:set>
                                    <p:animEffect transition="in" filter="strips(downLeft)">
                                      <p:cBhvr>
                                        <p:cTn id="12" dur="5000"/>
                                        <p:tgtEl>
                                          <p:spTgt spid="19468"/>
                                        </p:tgtEl>
                                      </p:cBhvr>
                                    </p:animEffect>
                                  </p:childTnLst>
                                </p:cTn>
                              </p:par>
                            </p:childTnLst>
                          </p:cTn>
                        </p:par>
                        <p:par>
                          <p:cTn id="13" fill="hold" nodeType="afterGroup">
                            <p:stCondLst>
                              <p:cond delay="7000"/>
                            </p:stCondLst>
                            <p:childTnLst>
                              <p:par>
                                <p:cTn id="14" presetID="21" presetClass="entr" presetSubtype="4" fill="hold" nodeType="afterEffect">
                                  <p:stCondLst>
                                    <p:cond delay="0"/>
                                  </p:stCondLst>
                                  <p:childTnLst>
                                    <p:set>
                                      <p:cBhvr>
                                        <p:cTn id="15" dur="1" fill="hold">
                                          <p:stCondLst>
                                            <p:cond delay="0"/>
                                          </p:stCondLst>
                                        </p:cTn>
                                        <p:tgtEl>
                                          <p:spTgt spid="19469">
                                            <p:txEl>
                                              <p:pRg st="0" end="0"/>
                                            </p:txEl>
                                          </p:spTgt>
                                        </p:tgtEl>
                                        <p:attrNameLst>
                                          <p:attrName>style.visibility</p:attrName>
                                        </p:attrNameLst>
                                      </p:cBhvr>
                                      <p:to>
                                        <p:strVal val="visible"/>
                                      </p:to>
                                    </p:set>
                                    <p:animEffect transition="in" filter="wheel(4)">
                                      <p:cBhvr>
                                        <p:cTn id="16" dur="1000"/>
                                        <p:tgtEl>
                                          <p:spTgt spid="19469">
                                            <p:txEl>
                                              <p:pRg st="0" end="0"/>
                                            </p:txEl>
                                          </p:spTgt>
                                        </p:tgtEl>
                                      </p:cBhvr>
                                    </p:animEffect>
                                  </p:childTnLst>
                                </p:cTn>
                              </p:par>
                            </p:childTnLst>
                          </p:cTn>
                        </p:par>
                        <p:par>
                          <p:cTn id="17" fill="hold" nodeType="afterGroup">
                            <p:stCondLst>
                              <p:cond delay="8000"/>
                            </p:stCondLst>
                            <p:childTnLst>
                              <p:par>
                                <p:cTn id="18" presetID="14" presetClass="entr" presetSubtype="10" fill="hold" grpId="0" nodeType="afterEffect">
                                  <p:stCondLst>
                                    <p:cond delay="0"/>
                                  </p:stCondLst>
                                  <p:childTnLst>
                                    <p:set>
                                      <p:cBhvr>
                                        <p:cTn id="19" dur="1" fill="hold">
                                          <p:stCondLst>
                                            <p:cond delay="0"/>
                                          </p:stCondLst>
                                        </p:cTn>
                                        <p:tgtEl>
                                          <p:spTgt spid="19472"/>
                                        </p:tgtEl>
                                        <p:attrNameLst>
                                          <p:attrName>style.visibility</p:attrName>
                                        </p:attrNameLst>
                                      </p:cBhvr>
                                      <p:to>
                                        <p:strVal val="visible"/>
                                      </p:to>
                                    </p:set>
                                    <p:animEffect transition="in" filter="randombar(horizontal)">
                                      <p:cBhvr>
                                        <p:cTn id="20" dur="500"/>
                                        <p:tgtEl>
                                          <p:spTgt spid="19472"/>
                                        </p:tgtEl>
                                      </p:cBhvr>
                                    </p:animEffect>
                                  </p:childTnLst>
                                </p:cTn>
                              </p:par>
                            </p:childTnLst>
                          </p:cTn>
                        </p:par>
                        <p:par>
                          <p:cTn id="21" fill="hold" nodeType="afterGroup">
                            <p:stCondLst>
                              <p:cond delay="8500"/>
                            </p:stCondLst>
                            <p:childTnLst>
                              <p:par>
                                <p:cTn id="22" presetID="2" presetClass="entr" presetSubtype="4" fill="hold" grpId="0" nodeType="afterEffect">
                                  <p:stCondLst>
                                    <p:cond delay="0"/>
                                  </p:stCondLst>
                                  <p:childTnLst>
                                    <p:set>
                                      <p:cBhvr>
                                        <p:cTn id="23" dur="1" fill="hold">
                                          <p:stCondLst>
                                            <p:cond delay="0"/>
                                          </p:stCondLst>
                                        </p:cTn>
                                        <p:tgtEl>
                                          <p:spTgt spid="19471"/>
                                        </p:tgtEl>
                                        <p:attrNameLst>
                                          <p:attrName>style.visibility</p:attrName>
                                        </p:attrNameLst>
                                      </p:cBhvr>
                                      <p:to>
                                        <p:strVal val="visible"/>
                                      </p:to>
                                    </p:set>
                                    <p:anim calcmode="lin" valueType="num">
                                      <p:cBhvr additive="base">
                                        <p:cTn id="24" dur="1000" fill="hold"/>
                                        <p:tgtEl>
                                          <p:spTgt spid="19471"/>
                                        </p:tgtEl>
                                        <p:attrNameLst>
                                          <p:attrName>ppt_x</p:attrName>
                                        </p:attrNameLst>
                                      </p:cBhvr>
                                      <p:tavLst>
                                        <p:tav tm="0">
                                          <p:val>
                                            <p:strVal val="#ppt_x"/>
                                          </p:val>
                                        </p:tav>
                                        <p:tav tm="100000">
                                          <p:val>
                                            <p:strVal val="#ppt_x"/>
                                          </p:val>
                                        </p:tav>
                                      </p:tavLst>
                                    </p:anim>
                                    <p:anim calcmode="lin" valueType="num">
                                      <p:cBhvr additive="base">
                                        <p:cTn id="25" dur="1000" fill="hold"/>
                                        <p:tgtEl>
                                          <p:spTgt spid="19471"/>
                                        </p:tgtEl>
                                        <p:attrNameLst>
                                          <p:attrName>ppt_y</p:attrName>
                                        </p:attrNameLst>
                                      </p:cBhvr>
                                      <p:tavLst>
                                        <p:tav tm="0">
                                          <p:val>
                                            <p:strVal val="1+#ppt_h/2"/>
                                          </p:val>
                                        </p:tav>
                                        <p:tav tm="100000">
                                          <p:val>
                                            <p:strVal val="#ppt_y"/>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20" presetClass="entr" presetSubtype="0" fill="hold" grpId="0" nodeType="clickEffect">
                                  <p:stCondLst>
                                    <p:cond delay="0"/>
                                  </p:stCondLst>
                                  <p:childTnLst>
                                    <p:set>
                                      <p:cBhvr>
                                        <p:cTn id="29" dur="1" fill="hold">
                                          <p:stCondLst>
                                            <p:cond delay="0"/>
                                          </p:stCondLst>
                                        </p:cTn>
                                        <p:tgtEl>
                                          <p:spTgt spid="19473"/>
                                        </p:tgtEl>
                                        <p:attrNameLst>
                                          <p:attrName>style.visibility</p:attrName>
                                        </p:attrNameLst>
                                      </p:cBhvr>
                                      <p:to>
                                        <p:strVal val="visible"/>
                                      </p:to>
                                    </p:set>
                                    <p:animEffect transition="in" filter="wedge">
                                      <p:cBhvr>
                                        <p:cTn id="30" dur="1000"/>
                                        <p:tgtEl>
                                          <p:spTgt spid="19473"/>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9" presetClass="entr" presetSubtype="0" fill="hold" nodeType="clickEffect">
                                  <p:stCondLst>
                                    <p:cond delay="0"/>
                                  </p:stCondLst>
                                  <p:childTnLst>
                                    <p:set>
                                      <p:cBhvr>
                                        <p:cTn id="34" dur="1" fill="hold">
                                          <p:stCondLst>
                                            <p:cond delay="0"/>
                                          </p:stCondLst>
                                        </p:cTn>
                                        <p:tgtEl>
                                          <p:spTgt spid="19470"/>
                                        </p:tgtEl>
                                        <p:attrNameLst>
                                          <p:attrName>style.visibility</p:attrName>
                                        </p:attrNameLst>
                                      </p:cBhvr>
                                      <p:to>
                                        <p:strVal val="visible"/>
                                      </p:to>
                                    </p:set>
                                    <p:animEffect transition="in" filter="dissolve">
                                      <p:cBhvr>
                                        <p:cTn id="35" dur="2000"/>
                                        <p:tgtEl>
                                          <p:spTgt spid="194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71" grpId="0"/>
      <p:bldP spid="19472" grpId="0" animBg="1"/>
      <p:bldP spid="19473" grpId="0" animBg="1"/>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pic>
        <p:nvPicPr>
          <p:cNvPr id="10243" name="Picture 3" descr="¸dsd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33600" y="1371600"/>
            <a:ext cx="52673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4" name="Picture 4" descr="¸dsda"/>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95600" y="381000"/>
            <a:ext cx="228600" cy="526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5" name="Picture 5" descr="lo xo"/>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953000" y="1600200"/>
            <a:ext cx="590550" cy="2219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34" name="Picture 6" descr="qua na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781800" y="5105400"/>
            <a:ext cx="43815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7" name="Picture 7" descr="thuoc do"/>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124200" y="1614488"/>
            <a:ext cx="714375" cy="3095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8" name="Text Box 8"/>
          <p:cNvSpPr txBox="1">
            <a:spLocks noChangeArrowheads="1"/>
          </p:cNvSpPr>
          <p:nvPr/>
        </p:nvSpPr>
        <p:spPr bwMode="auto">
          <a:xfrm>
            <a:off x="2286000" y="3309938"/>
            <a:ext cx="4495800" cy="37623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algn="ctr" eaLnBrk="0" fontAlgn="base" hangingPunct="0">
              <a:spcBef>
                <a:spcPct val="0"/>
              </a:spcBef>
              <a:spcAft>
                <a:spcPct val="0"/>
              </a:spcAft>
              <a:defRPr>
                <a:solidFill>
                  <a:schemeClr val="tx1"/>
                </a:solidFill>
                <a:latin typeface="Verdana" pitchFamily="34" charset="0"/>
              </a:defRPr>
            </a:lvl6pPr>
            <a:lvl7pPr marL="2971800" indent="-228600" algn="ctr" eaLnBrk="0" fontAlgn="base" hangingPunct="0">
              <a:spcBef>
                <a:spcPct val="0"/>
              </a:spcBef>
              <a:spcAft>
                <a:spcPct val="0"/>
              </a:spcAft>
              <a:defRPr>
                <a:solidFill>
                  <a:schemeClr val="tx1"/>
                </a:solidFill>
                <a:latin typeface="Verdana" pitchFamily="34" charset="0"/>
              </a:defRPr>
            </a:lvl7pPr>
            <a:lvl8pPr marL="3429000" indent="-228600" algn="ctr" eaLnBrk="0" fontAlgn="base" hangingPunct="0">
              <a:spcBef>
                <a:spcPct val="0"/>
              </a:spcBef>
              <a:spcAft>
                <a:spcPct val="0"/>
              </a:spcAft>
              <a:defRPr>
                <a:solidFill>
                  <a:schemeClr val="tx1"/>
                </a:solidFill>
                <a:latin typeface="Verdana" pitchFamily="34" charset="0"/>
              </a:defRPr>
            </a:lvl8pPr>
            <a:lvl9pPr marL="3886200" indent="-228600" algn="ctr" eaLnBrk="0" fontAlgn="base" hangingPunct="0">
              <a:spcBef>
                <a:spcPct val="0"/>
              </a:spcBef>
              <a:spcAft>
                <a:spcPct val="0"/>
              </a:spcAft>
              <a:defRPr>
                <a:solidFill>
                  <a:schemeClr val="tx1"/>
                </a:solidFill>
                <a:latin typeface="Verdana" pitchFamily="34" charset="0"/>
              </a:defRPr>
            </a:lvl9pPr>
          </a:lstStyle>
          <a:p>
            <a:pPr>
              <a:spcBef>
                <a:spcPct val="50000"/>
              </a:spcBef>
            </a:pPr>
            <a:r>
              <a:rPr lang="en-US"/>
              <a:t>               -</a:t>
            </a:r>
            <a:r>
              <a:rPr lang="en-US">
                <a:solidFill>
                  <a:srgbClr val="0000FF"/>
                </a:solidFill>
              </a:rPr>
              <a:t>---------------------------</a:t>
            </a:r>
          </a:p>
        </p:txBody>
      </p:sp>
      <p:pic>
        <p:nvPicPr>
          <p:cNvPr id="22537" name="Picture 9" descr="qua na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781800" y="5424488"/>
            <a:ext cx="43815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40" name="Picture 12" descr="qua na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781800" y="5762625"/>
            <a:ext cx="43815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41" name="Picture 13" descr="ba qua"/>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967288" y="1600200"/>
            <a:ext cx="533400" cy="3829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542" name="Text Box 14"/>
          <p:cNvSpPr txBox="1">
            <a:spLocks noChangeArrowheads="1"/>
          </p:cNvSpPr>
          <p:nvPr/>
        </p:nvSpPr>
        <p:spPr bwMode="auto">
          <a:xfrm>
            <a:off x="3352800" y="4000500"/>
            <a:ext cx="2133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algn="ctr" eaLnBrk="0" fontAlgn="base" hangingPunct="0">
              <a:spcBef>
                <a:spcPct val="0"/>
              </a:spcBef>
              <a:spcAft>
                <a:spcPct val="0"/>
              </a:spcAft>
              <a:defRPr>
                <a:solidFill>
                  <a:schemeClr val="tx1"/>
                </a:solidFill>
                <a:latin typeface="Verdana" pitchFamily="34" charset="0"/>
              </a:defRPr>
            </a:lvl6pPr>
            <a:lvl7pPr marL="2971800" indent="-228600" algn="ctr" eaLnBrk="0" fontAlgn="base" hangingPunct="0">
              <a:spcBef>
                <a:spcPct val="0"/>
              </a:spcBef>
              <a:spcAft>
                <a:spcPct val="0"/>
              </a:spcAft>
              <a:defRPr>
                <a:solidFill>
                  <a:schemeClr val="tx1"/>
                </a:solidFill>
                <a:latin typeface="Verdana" pitchFamily="34" charset="0"/>
              </a:defRPr>
            </a:lvl7pPr>
            <a:lvl8pPr marL="3429000" indent="-228600" algn="ctr" eaLnBrk="0" fontAlgn="base" hangingPunct="0">
              <a:spcBef>
                <a:spcPct val="0"/>
              </a:spcBef>
              <a:spcAft>
                <a:spcPct val="0"/>
              </a:spcAft>
              <a:defRPr>
                <a:solidFill>
                  <a:schemeClr val="tx1"/>
                </a:solidFill>
                <a:latin typeface="Verdana" pitchFamily="34" charset="0"/>
              </a:defRPr>
            </a:lvl8pPr>
            <a:lvl9pPr marL="3886200" indent="-228600" algn="ctr" eaLnBrk="0" fontAlgn="base" hangingPunct="0">
              <a:spcBef>
                <a:spcPct val="0"/>
              </a:spcBef>
              <a:spcAft>
                <a:spcPct val="0"/>
              </a:spcAft>
              <a:defRPr>
                <a:solidFill>
                  <a:schemeClr val="tx1"/>
                </a:solidFill>
                <a:latin typeface="Verdana" pitchFamily="34" charset="0"/>
              </a:defRPr>
            </a:lvl9pPr>
          </a:lstStyle>
          <a:p>
            <a:pPr>
              <a:spcBef>
                <a:spcPct val="50000"/>
              </a:spcBef>
            </a:pPr>
            <a:r>
              <a:rPr lang="en-US">
                <a:solidFill>
                  <a:srgbClr val="0000FF"/>
                </a:solidFill>
              </a:rPr>
              <a:t>   --------------</a:t>
            </a:r>
          </a:p>
        </p:txBody>
      </p:sp>
      <p:pic>
        <p:nvPicPr>
          <p:cNvPr id="22543" name="Picture 15" descr="lo xo"/>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24600" y="1614488"/>
            <a:ext cx="590550" cy="2219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544" name="Text Box 16"/>
          <p:cNvSpPr txBox="1">
            <a:spLocks noChangeArrowheads="1"/>
          </p:cNvSpPr>
          <p:nvPr/>
        </p:nvSpPr>
        <p:spPr bwMode="auto">
          <a:xfrm>
            <a:off x="509588" y="2590800"/>
            <a:ext cx="18288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algn="ctr" eaLnBrk="0" fontAlgn="base" hangingPunct="0">
              <a:spcBef>
                <a:spcPct val="0"/>
              </a:spcBef>
              <a:spcAft>
                <a:spcPct val="0"/>
              </a:spcAft>
              <a:defRPr>
                <a:solidFill>
                  <a:schemeClr val="tx1"/>
                </a:solidFill>
                <a:latin typeface="Verdana" pitchFamily="34" charset="0"/>
              </a:defRPr>
            </a:lvl6pPr>
            <a:lvl7pPr marL="2971800" indent="-228600" algn="ctr" eaLnBrk="0" fontAlgn="base" hangingPunct="0">
              <a:spcBef>
                <a:spcPct val="0"/>
              </a:spcBef>
              <a:spcAft>
                <a:spcPct val="0"/>
              </a:spcAft>
              <a:defRPr>
                <a:solidFill>
                  <a:schemeClr val="tx1"/>
                </a:solidFill>
                <a:latin typeface="Verdana" pitchFamily="34" charset="0"/>
              </a:defRPr>
            </a:lvl7pPr>
            <a:lvl8pPr marL="3429000" indent="-228600" algn="ctr" eaLnBrk="0" fontAlgn="base" hangingPunct="0">
              <a:spcBef>
                <a:spcPct val="0"/>
              </a:spcBef>
              <a:spcAft>
                <a:spcPct val="0"/>
              </a:spcAft>
              <a:defRPr>
                <a:solidFill>
                  <a:schemeClr val="tx1"/>
                </a:solidFill>
                <a:latin typeface="Verdana" pitchFamily="34" charset="0"/>
              </a:defRPr>
            </a:lvl8pPr>
            <a:lvl9pPr marL="3886200" indent="-228600" algn="ctr" eaLnBrk="0" fontAlgn="base" hangingPunct="0">
              <a:spcBef>
                <a:spcPct val="0"/>
              </a:spcBef>
              <a:spcAft>
                <a:spcPct val="0"/>
              </a:spcAft>
              <a:defRPr>
                <a:solidFill>
                  <a:schemeClr val="tx1"/>
                </a:solidFill>
                <a:latin typeface="Verdana" pitchFamily="34" charset="0"/>
              </a:defRPr>
            </a:lvl9pPr>
          </a:lstStyle>
          <a:p>
            <a:pPr>
              <a:spcBef>
                <a:spcPct val="50000"/>
              </a:spcBef>
            </a:pPr>
            <a:r>
              <a:rPr lang="en-US" sz="2800" b="1">
                <a:solidFill>
                  <a:srgbClr val="990000"/>
                </a:solidFill>
                <a:latin typeface=".VnTime" pitchFamily="34" charset="0"/>
              </a:rPr>
              <a:t>l</a:t>
            </a:r>
            <a:r>
              <a:rPr lang="en-US" sz="2800" b="1" baseline="-25000">
                <a:solidFill>
                  <a:srgbClr val="990000"/>
                </a:solidFill>
                <a:latin typeface=".VnTime" pitchFamily="34" charset="0"/>
              </a:rPr>
              <a:t>3</a:t>
            </a:r>
            <a:r>
              <a:rPr lang="en-US" sz="2800" b="1">
                <a:solidFill>
                  <a:srgbClr val="990000"/>
                </a:solidFill>
                <a:latin typeface=".VnTime" pitchFamily="34" charset="0"/>
              </a:rPr>
              <a:t> =  ?</a:t>
            </a:r>
          </a:p>
        </p:txBody>
      </p:sp>
      <p:sp>
        <p:nvSpPr>
          <p:cNvPr id="22545" name="Text Box 17"/>
          <p:cNvSpPr txBox="1">
            <a:spLocks noChangeArrowheads="1"/>
          </p:cNvSpPr>
          <p:nvPr/>
        </p:nvSpPr>
        <p:spPr bwMode="auto">
          <a:xfrm>
            <a:off x="1543050" y="2676525"/>
            <a:ext cx="1219200" cy="396875"/>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algn="ctr" eaLnBrk="0" fontAlgn="base" hangingPunct="0">
              <a:spcBef>
                <a:spcPct val="0"/>
              </a:spcBef>
              <a:spcAft>
                <a:spcPct val="0"/>
              </a:spcAft>
              <a:defRPr>
                <a:solidFill>
                  <a:schemeClr val="tx1"/>
                </a:solidFill>
                <a:latin typeface="Verdana" pitchFamily="34" charset="0"/>
              </a:defRPr>
            </a:lvl6pPr>
            <a:lvl7pPr marL="2971800" indent="-228600" algn="ctr" eaLnBrk="0" fontAlgn="base" hangingPunct="0">
              <a:spcBef>
                <a:spcPct val="0"/>
              </a:spcBef>
              <a:spcAft>
                <a:spcPct val="0"/>
              </a:spcAft>
              <a:defRPr>
                <a:solidFill>
                  <a:schemeClr val="tx1"/>
                </a:solidFill>
                <a:latin typeface="Verdana" pitchFamily="34" charset="0"/>
              </a:defRPr>
            </a:lvl7pPr>
            <a:lvl8pPr marL="3429000" indent="-228600" algn="ctr" eaLnBrk="0" fontAlgn="base" hangingPunct="0">
              <a:spcBef>
                <a:spcPct val="0"/>
              </a:spcBef>
              <a:spcAft>
                <a:spcPct val="0"/>
              </a:spcAft>
              <a:defRPr>
                <a:solidFill>
                  <a:schemeClr val="tx1"/>
                </a:solidFill>
                <a:latin typeface="Verdana" pitchFamily="34" charset="0"/>
              </a:defRPr>
            </a:lvl8pPr>
            <a:lvl9pPr marL="3886200" indent="-228600" algn="ctr" eaLnBrk="0" fontAlgn="base" hangingPunct="0">
              <a:spcBef>
                <a:spcPct val="0"/>
              </a:spcBef>
              <a:spcAft>
                <a:spcPct val="0"/>
              </a:spcAft>
              <a:defRPr>
                <a:solidFill>
                  <a:schemeClr val="tx1"/>
                </a:solidFill>
                <a:latin typeface="Verdana" pitchFamily="34" charset="0"/>
              </a:defRPr>
            </a:lvl9pPr>
          </a:lstStyle>
          <a:p>
            <a:pPr>
              <a:spcBef>
                <a:spcPct val="50000"/>
              </a:spcBef>
            </a:pPr>
            <a:r>
              <a:rPr lang="en-US" sz="2000" b="1">
                <a:solidFill>
                  <a:srgbClr val="990000"/>
                </a:solidFill>
              </a:rPr>
              <a:t>11 cm</a:t>
            </a:r>
          </a:p>
        </p:txBody>
      </p:sp>
      <p:sp>
        <p:nvSpPr>
          <p:cNvPr id="22546" name="AutoShape 18"/>
          <p:cNvSpPr>
            <a:spLocks/>
          </p:cNvSpPr>
          <p:nvPr/>
        </p:nvSpPr>
        <p:spPr bwMode="auto">
          <a:xfrm>
            <a:off x="2667000" y="1600200"/>
            <a:ext cx="304800" cy="2514600"/>
          </a:xfrm>
          <a:prstGeom prst="leftBrace">
            <a:avLst>
              <a:gd name="adj1" fmla="val 68750"/>
              <a:gd name="adj2" fmla="val 50000"/>
            </a:avLst>
          </a:prstGeom>
          <a:noFill/>
          <a:ln w="9525">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Title 1"/>
          <p:cNvSpPr>
            <a:spLocks noGrp="1"/>
          </p:cNvSpPr>
          <p:nvPr>
            <p:ph type="title"/>
          </p:nvPr>
        </p:nvSpPr>
        <p:spPr/>
        <p:txBody>
          <a:bodyPr/>
          <a:lstStyle/>
          <a:p>
            <a:endParaRPr lang="en-US"/>
          </a:p>
        </p:txBody>
      </p:sp>
      <p:sp>
        <p:nvSpPr>
          <p:cNvPr id="18" name="Rectangle 2"/>
          <p:cNvSpPr txBox="1">
            <a:spLocks noChangeArrowheads="1"/>
          </p:cNvSpPr>
          <p:nvPr/>
        </p:nvSpPr>
        <p:spPr bwMode="auto">
          <a:xfrm>
            <a:off x="-304800" y="0"/>
            <a:ext cx="95250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1" compatLnSpc="1">
            <a:prstTxWarp prst="textNoShape">
              <a:avLst/>
            </a:prstTxWarp>
          </a:bodyPr>
          <a:lst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a:lstStyle>
          <a:p>
            <a:pPr algn="l" eaLnBrk="1" hangingPunct="1">
              <a:defRPr/>
            </a:pPr>
            <a:r>
              <a:rPr lang="en-US" sz="4000" u="sng" dirty="0" err="1" smtClean="0">
                <a:solidFill>
                  <a:srgbClr val="0070C0"/>
                </a:solidFill>
              </a:rPr>
              <a:t>Thí</a:t>
            </a:r>
            <a:r>
              <a:rPr lang="en-US" sz="4000" u="sng" dirty="0" smtClean="0">
                <a:solidFill>
                  <a:srgbClr val="0070C0"/>
                </a:solidFill>
              </a:rPr>
              <a:t> </a:t>
            </a:r>
            <a:r>
              <a:rPr lang="en-US" sz="4000" u="sng" dirty="0" err="1" smtClean="0">
                <a:solidFill>
                  <a:srgbClr val="0070C0"/>
                </a:solidFill>
              </a:rPr>
              <a:t>nghiệm</a:t>
            </a:r>
            <a:r>
              <a:rPr lang="en-US" sz="4000" u="sng" dirty="0" smtClean="0">
                <a:solidFill>
                  <a:srgbClr val="0070C0"/>
                </a:solidFill>
              </a:rPr>
              <a:t>:       Treo</a:t>
            </a:r>
            <a:r>
              <a:rPr lang="vi-VN" sz="4000" u="sng" dirty="0" smtClean="0">
                <a:solidFill>
                  <a:srgbClr val="0070C0"/>
                </a:solidFill>
              </a:rPr>
              <a:t> 03</a:t>
            </a:r>
            <a:r>
              <a:rPr lang="en-US" sz="4000" u="sng" dirty="0" smtClean="0">
                <a:solidFill>
                  <a:srgbClr val="0070C0"/>
                </a:solidFill>
              </a:rPr>
              <a:t> </a:t>
            </a:r>
            <a:r>
              <a:rPr lang="en-US" sz="4000" u="sng" dirty="0" err="1" smtClean="0">
                <a:solidFill>
                  <a:srgbClr val="0070C0"/>
                </a:solidFill>
              </a:rPr>
              <a:t>một</a:t>
            </a:r>
            <a:r>
              <a:rPr lang="en-US" sz="4000" u="sng" dirty="0" smtClean="0">
                <a:solidFill>
                  <a:srgbClr val="0070C0"/>
                </a:solidFill>
              </a:rPr>
              <a:t> </a:t>
            </a:r>
            <a:r>
              <a:rPr lang="en-US" sz="4000" u="sng" dirty="0" err="1" smtClean="0">
                <a:solidFill>
                  <a:srgbClr val="0070C0"/>
                </a:solidFill>
              </a:rPr>
              <a:t>quả</a:t>
            </a:r>
            <a:r>
              <a:rPr lang="en-US" sz="4000" u="sng" dirty="0" smtClean="0">
                <a:solidFill>
                  <a:srgbClr val="0070C0"/>
                </a:solidFill>
              </a:rPr>
              <a:t> </a:t>
            </a:r>
            <a:r>
              <a:rPr lang="en-US" sz="4000" u="sng" dirty="0" err="1" smtClean="0">
                <a:solidFill>
                  <a:srgbClr val="0070C0"/>
                </a:solidFill>
              </a:rPr>
              <a:t>nặng</a:t>
            </a:r>
            <a:endParaRPr lang="en-US" sz="4000" u="sng" dirty="0" smtClean="0">
              <a:solidFill>
                <a:srgbClr val="0070C0"/>
              </a:solidFill>
              <a:effectLst>
                <a:outerShdw blurRad="38100" dist="38100" dir="2700000" algn="tl">
                  <a:srgbClr val="C0C0C0"/>
                </a:outerShdw>
              </a:effectLst>
              <a:latin typeface=".VnTime" pitchFamily="34" charset="0"/>
            </a:endParaRPr>
          </a:p>
        </p:txBody>
      </p:sp>
    </p:spTree>
  </p:cSld>
  <p:clrMapOvr>
    <a:masterClrMapping/>
  </p:clrMapOvr>
  <p:transition spd="med">
    <p:comb dir="vert"/>
    <p:sndAc>
      <p:stSnd>
        <p:snd r:embed="rId2" name="explode.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9" presetClass="path" presetSubtype="0" accel="50000" decel="50000" fill="hold" nodeType="clickEffect">
                                  <p:stCondLst>
                                    <p:cond delay="0"/>
                                  </p:stCondLst>
                                  <p:childTnLst>
                                    <p:animMotion origin="layout" path="M 5E-6 4.16185E-6 L -0.19063 -0.20463 " pathEditMode="relative" rAng="0" ptsTypes="AA">
                                      <p:cBhvr>
                                        <p:cTn id="6" dur="2000" fill="hold"/>
                                        <p:tgtEl>
                                          <p:spTgt spid="22534"/>
                                        </p:tgtEl>
                                        <p:attrNameLst>
                                          <p:attrName>ppt_x</p:attrName>
                                          <p:attrName>ppt_y</p:attrName>
                                        </p:attrNameLst>
                                      </p:cBhvr>
                                      <p:rCtr x="-9531" y="-10243"/>
                                    </p:animMotion>
                                  </p:childTnLst>
                                </p:cTn>
                              </p:par>
                              <p:par>
                                <p:cTn id="7" presetID="49" presetClass="path" presetSubtype="0" accel="50000" decel="50000" fill="hold" nodeType="withEffect">
                                  <p:stCondLst>
                                    <p:cond delay="0"/>
                                  </p:stCondLst>
                                  <p:childTnLst>
                                    <p:animMotion origin="layout" path="M 5E-6 1.09827E-6 L -0.19063 -0.20463 " pathEditMode="relative" rAng="0" ptsTypes="AA">
                                      <p:cBhvr>
                                        <p:cTn id="8" dur="2000" fill="hold"/>
                                        <p:tgtEl>
                                          <p:spTgt spid="22537"/>
                                        </p:tgtEl>
                                        <p:attrNameLst>
                                          <p:attrName>ppt_x</p:attrName>
                                          <p:attrName>ppt_y</p:attrName>
                                        </p:attrNameLst>
                                      </p:cBhvr>
                                      <p:rCtr x="-9531" y="-10243"/>
                                    </p:animMotion>
                                  </p:childTnLst>
                                </p:cTn>
                              </p:par>
                              <p:par>
                                <p:cTn id="9" presetID="49" presetClass="path" presetSubtype="0" accel="50000" decel="50000" fill="hold" nodeType="withEffect">
                                  <p:stCondLst>
                                    <p:cond delay="0"/>
                                  </p:stCondLst>
                                  <p:childTnLst>
                                    <p:animMotion origin="layout" path="M 5E-6 1.09827E-6 L -0.19063 -0.20463 " pathEditMode="relative" rAng="0" ptsTypes="AA">
                                      <p:cBhvr>
                                        <p:cTn id="10" dur="2000" fill="hold"/>
                                        <p:tgtEl>
                                          <p:spTgt spid="22540"/>
                                        </p:tgtEl>
                                        <p:attrNameLst>
                                          <p:attrName>ppt_x</p:attrName>
                                          <p:attrName>ppt_y</p:attrName>
                                        </p:attrNameLst>
                                      </p:cBhvr>
                                      <p:rCtr x="-9531" y="-10243"/>
                                    </p:animMotion>
                                  </p:childTnLst>
                                </p:cTn>
                              </p:par>
                            </p:childTnLst>
                          </p:cTn>
                        </p:par>
                        <p:par>
                          <p:cTn id="11" fill="hold" nodeType="afterGroup">
                            <p:stCondLst>
                              <p:cond delay="2000"/>
                            </p:stCondLst>
                            <p:childTnLst>
                              <p:par>
                                <p:cTn id="12" presetID="18" presetClass="entr" presetSubtype="12" fill="hold" nodeType="afterEffect">
                                  <p:stCondLst>
                                    <p:cond delay="0"/>
                                  </p:stCondLst>
                                  <p:childTnLst>
                                    <p:set>
                                      <p:cBhvr>
                                        <p:cTn id="13" dur="1" fill="hold">
                                          <p:stCondLst>
                                            <p:cond delay="0"/>
                                          </p:stCondLst>
                                        </p:cTn>
                                        <p:tgtEl>
                                          <p:spTgt spid="22541"/>
                                        </p:tgtEl>
                                        <p:attrNameLst>
                                          <p:attrName>style.visibility</p:attrName>
                                        </p:attrNameLst>
                                      </p:cBhvr>
                                      <p:to>
                                        <p:strVal val="visible"/>
                                      </p:to>
                                    </p:set>
                                    <p:animEffect transition="in" filter="strips(downLeft)">
                                      <p:cBhvr>
                                        <p:cTn id="14" dur="5000"/>
                                        <p:tgtEl>
                                          <p:spTgt spid="22541"/>
                                        </p:tgtEl>
                                      </p:cBhvr>
                                    </p:animEffect>
                                  </p:childTnLst>
                                </p:cTn>
                              </p:par>
                            </p:childTnLst>
                          </p:cTn>
                        </p:par>
                        <p:par>
                          <p:cTn id="15" fill="hold" nodeType="afterGroup">
                            <p:stCondLst>
                              <p:cond delay="7000"/>
                            </p:stCondLst>
                            <p:childTnLst>
                              <p:par>
                                <p:cTn id="16" presetID="18" presetClass="entr" presetSubtype="12" fill="hold" nodeType="afterEffect">
                                  <p:stCondLst>
                                    <p:cond delay="0"/>
                                  </p:stCondLst>
                                  <p:childTnLst>
                                    <p:set>
                                      <p:cBhvr>
                                        <p:cTn id="17" dur="1" fill="hold">
                                          <p:stCondLst>
                                            <p:cond delay="0"/>
                                          </p:stCondLst>
                                        </p:cTn>
                                        <p:tgtEl>
                                          <p:spTgt spid="22542">
                                            <p:txEl>
                                              <p:pRg st="0" end="0"/>
                                            </p:txEl>
                                          </p:spTgt>
                                        </p:tgtEl>
                                        <p:attrNameLst>
                                          <p:attrName>style.visibility</p:attrName>
                                        </p:attrNameLst>
                                      </p:cBhvr>
                                      <p:to>
                                        <p:strVal val="visible"/>
                                      </p:to>
                                    </p:set>
                                    <p:animEffect transition="in" filter="strips(downLeft)">
                                      <p:cBhvr>
                                        <p:cTn id="18" dur="1000"/>
                                        <p:tgtEl>
                                          <p:spTgt spid="22542">
                                            <p:txEl>
                                              <p:pRg st="0" end="0"/>
                                            </p:txEl>
                                          </p:spTgt>
                                        </p:tgtEl>
                                      </p:cBhvr>
                                    </p:animEffect>
                                  </p:childTnLst>
                                </p:cTn>
                              </p:par>
                            </p:childTnLst>
                          </p:cTn>
                        </p:par>
                        <p:par>
                          <p:cTn id="19" fill="hold" nodeType="afterGroup">
                            <p:stCondLst>
                              <p:cond delay="8000"/>
                            </p:stCondLst>
                            <p:childTnLst>
                              <p:par>
                                <p:cTn id="20" presetID="9" presetClass="entr" presetSubtype="0" fill="hold" grpId="0" nodeType="afterEffect">
                                  <p:stCondLst>
                                    <p:cond delay="0"/>
                                  </p:stCondLst>
                                  <p:childTnLst>
                                    <p:set>
                                      <p:cBhvr>
                                        <p:cTn id="21" dur="1" fill="hold">
                                          <p:stCondLst>
                                            <p:cond delay="0"/>
                                          </p:stCondLst>
                                        </p:cTn>
                                        <p:tgtEl>
                                          <p:spTgt spid="22546"/>
                                        </p:tgtEl>
                                        <p:attrNameLst>
                                          <p:attrName>style.visibility</p:attrName>
                                        </p:attrNameLst>
                                      </p:cBhvr>
                                      <p:to>
                                        <p:strVal val="visible"/>
                                      </p:to>
                                    </p:set>
                                    <p:animEffect transition="in" filter="dissolve">
                                      <p:cBhvr>
                                        <p:cTn id="22" dur="1000"/>
                                        <p:tgtEl>
                                          <p:spTgt spid="22546"/>
                                        </p:tgtEl>
                                      </p:cBhvr>
                                    </p:animEffect>
                                  </p:childTnLst>
                                </p:cTn>
                              </p:par>
                            </p:childTnLst>
                          </p:cTn>
                        </p:par>
                        <p:par>
                          <p:cTn id="23" fill="hold" nodeType="afterGroup">
                            <p:stCondLst>
                              <p:cond delay="9000"/>
                            </p:stCondLst>
                            <p:childTnLst>
                              <p:par>
                                <p:cTn id="24" presetID="2" presetClass="entr" presetSubtype="4" fill="hold" grpId="0" nodeType="afterEffect">
                                  <p:stCondLst>
                                    <p:cond delay="0"/>
                                  </p:stCondLst>
                                  <p:childTnLst>
                                    <p:set>
                                      <p:cBhvr>
                                        <p:cTn id="25" dur="1" fill="hold">
                                          <p:stCondLst>
                                            <p:cond delay="0"/>
                                          </p:stCondLst>
                                        </p:cTn>
                                        <p:tgtEl>
                                          <p:spTgt spid="22544"/>
                                        </p:tgtEl>
                                        <p:attrNameLst>
                                          <p:attrName>style.visibility</p:attrName>
                                        </p:attrNameLst>
                                      </p:cBhvr>
                                      <p:to>
                                        <p:strVal val="visible"/>
                                      </p:to>
                                    </p:set>
                                    <p:anim calcmode="lin" valueType="num">
                                      <p:cBhvr additive="base">
                                        <p:cTn id="26" dur="1000" fill="hold"/>
                                        <p:tgtEl>
                                          <p:spTgt spid="22544"/>
                                        </p:tgtEl>
                                        <p:attrNameLst>
                                          <p:attrName>ppt_x</p:attrName>
                                        </p:attrNameLst>
                                      </p:cBhvr>
                                      <p:tavLst>
                                        <p:tav tm="0">
                                          <p:val>
                                            <p:strVal val="#ppt_x"/>
                                          </p:val>
                                        </p:tav>
                                        <p:tav tm="100000">
                                          <p:val>
                                            <p:strVal val="#ppt_x"/>
                                          </p:val>
                                        </p:tav>
                                      </p:tavLst>
                                    </p:anim>
                                    <p:anim calcmode="lin" valueType="num">
                                      <p:cBhvr additive="base">
                                        <p:cTn id="27" dur="1000" fill="hold"/>
                                        <p:tgtEl>
                                          <p:spTgt spid="22544"/>
                                        </p:tgtEl>
                                        <p:attrNameLst>
                                          <p:attrName>ppt_y</p:attrName>
                                        </p:attrNameLst>
                                      </p:cBhvr>
                                      <p:tavLst>
                                        <p:tav tm="0">
                                          <p:val>
                                            <p:strVal val="1+#ppt_h/2"/>
                                          </p:val>
                                        </p:tav>
                                        <p:tav tm="100000">
                                          <p:val>
                                            <p:strVal val="#ppt_y"/>
                                          </p:val>
                                        </p:tav>
                                      </p:tavLst>
                                    </p:anim>
                                  </p:childTnLst>
                                </p:cTn>
                              </p:par>
                            </p:childTnLst>
                          </p:cTn>
                        </p:par>
                      </p:childTnLst>
                    </p:cTn>
                  </p:par>
                  <p:par>
                    <p:cTn id="28" fill="hold" nodeType="clickPar">
                      <p:stCondLst>
                        <p:cond delay="indefinite"/>
                      </p:stCondLst>
                      <p:childTnLst>
                        <p:par>
                          <p:cTn id="29" fill="hold" nodeType="withGroup">
                            <p:stCondLst>
                              <p:cond delay="0"/>
                            </p:stCondLst>
                            <p:childTnLst>
                              <p:par>
                                <p:cTn id="30" presetID="20" presetClass="entr" presetSubtype="0" fill="hold" grpId="0" nodeType="clickEffect">
                                  <p:stCondLst>
                                    <p:cond delay="0"/>
                                  </p:stCondLst>
                                  <p:childTnLst>
                                    <p:set>
                                      <p:cBhvr>
                                        <p:cTn id="31" dur="1" fill="hold">
                                          <p:stCondLst>
                                            <p:cond delay="0"/>
                                          </p:stCondLst>
                                        </p:cTn>
                                        <p:tgtEl>
                                          <p:spTgt spid="22545"/>
                                        </p:tgtEl>
                                        <p:attrNameLst>
                                          <p:attrName>style.visibility</p:attrName>
                                        </p:attrNameLst>
                                      </p:cBhvr>
                                      <p:to>
                                        <p:strVal val="visible"/>
                                      </p:to>
                                    </p:set>
                                    <p:animEffect transition="in" filter="wedge">
                                      <p:cBhvr>
                                        <p:cTn id="32" dur="1000"/>
                                        <p:tgtEl>
                                          <p:spTgt spid="22545"/>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4" presetClass="entr" presetSubtype="10" fill="hold" nodeType="clickEffect">
                                  <p:stCondLst>
                                    <p:cond delay="0"/>
                                  </p:stCondLst>
                                  <p:childTnLst>
                                    <p:set>
                                      <p:cBhvr>
                                        <p:cTn id="36" dur="1" fill="hold">
                                          <p:stCondLst>
                                            <p:cond delay="0"/>
                                          </p:stCondLst>
                                        </p:cTn>
                                        <p:tgtEl>
                                          <p:spTgt spid="22543"/>
                                        </p:tgtEl>
                                        <p:attrNameLst>
                                          <p:attrName>style.visibility</p:attrName>
                                        </p:attrNameLst>
                                      </p:cBhvr>
                                      <p:to>
                                        <p:strVal val="visible"/>
                                      </p:to>
                                    </p:set>
                                    <p:animEffect transition="in" filter="randombar(horizontal)">
                                      <p:cBhvr>
                                        <p:cTn id="37" dur="2000"/>
                                        <p:tgtEl>
                                          <p:spTgt spid="225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44" grpId="0"/>
      <p:bldP spid="22545" grpId="0" animBg="1"/>
      <p:bldP spid="22546" grpId="0" animBg="1"/>
    </p:bldLst>
  </p:timing>
</p:sld>
</file>

<file path=ppt/slides/slide8.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pic>
        <p:nvPicPr>
          <p:cNvPr id="11267" name="Picture 3" descr="¸dsd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33600" y="1371600"/>
            <a:ext cx="52673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68" name="Picture 4" descr="¸dsda"/>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95600" y="381000"/>
            <a:ext cx="228600" cy="526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69" name="Picture 5" descr="lo xo"/>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953000" y="1600200"/>
            <a:ext cx="590550" cy="2219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582" name="Picture 6" descr="qua na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781800" y="5105400"/>
            <a:ext cx="43815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71" name="Picture 8" descr="thuoc do"/>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124200" y="1614488"/>
            <a:ext cx="714375" cy="3095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72" name="Text Box 9"/>
          <p:cNvSpPr txBox="1">
            <a:spLocks noChangeArrowheads="1"/>
          </p:cNvSpPr>
          <p:nvPr/>
        </p:nvSpPr>
        <p:spPr bwMode="auto">
          <a:xfrm>
            <a:off x="2819400" y="3305175"/>
            <a:ext cx="4343400" cy="37623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algn="ctr" eaLnBrk="0" fontAlgn="base" hangingPunct="0">
              <a:spcBef>
                <a:spcPct val="0"/>
              </a:spcBef>
              <a:spcAft>
                <a:spcPct val="0"/>
              </a:spcAft>
              <a:defRPr>
                <a:solidFill>
                  <a:schemeClr val="tx1"/>
                </a:solidFill>
                <a:latin typeface="Verdana" pitchFamily="34" charset="0"/>
              </a:defRPr>
            </a:lvl6pPr>
            <a:lvl7pPr marL="2971800" indent="-228600" algn="ctr" eaLnBrk="0" fontAlgn="base" hangingPunct="0">
              <a:spcBef>
                <a:spcPct val="0"/>
              </a:spcBef>
              <a:spcAft>
                <a:spcPct val="0"/>
              </a:spcAft>
              <a:defRPr>
                <a:solidFill>
                  <a:schemeClr val="tx1"/>
                </a:solidFill>
                <a:latin typeface="Verdana" pitchFamily="34" charset="0"/>
              </a:defRPr>
            </a:lvl7pPr>
            <a:lvl8pPr marL="3429000" indent="-228600" algn="ctr" eaLnBrk="0" fontAlgn="base" hangingPunct="0">
              <a:spcBef>
                <a:spcPct val="0"/>
              </a:spcBef>
              <a:spcAft>
                <a:spcPct val="0"/>
              </a:spcAft>
              <a:defRPr>
                <a:solidFill>
                  <a:schemeClr val="tx1"/>
                </a:solidFill>
                <a:latin typeface="Verdana" pitchFamily="34" charset="0"/>
              </a:defRPr>
            </a:lvl8pPr>
            <a:lvl9pPr marL="3886200" indent="-228600" algn="ctr" eaLnBrk="0" fontAlgn="base" hangingPunct="0">
              <a:spcBef>
                <a:spcPct val="0"/>
              </a:spcBef>
              <a:spcAft>
                <a:spcPct val="0"/>
              </a:spcAft>
              <a:defRPr>
                <a:solidFill>
                  <a:schemeClr val="tx1"/>
                </a:solidFill>
                <a:latin typeface="Verdana" pitchFamily="34" charset="0"/>
              </a:defRPr>
            </a:lvl9pPr>
          </a:lstStyle>
          <a:p>
            <a:pPr>
              <a:spcBef>
                <a:spcPct val="50000"/>
              </a:spcBef>
            </a:pPr>
            <a:r>
              <a:rPr lang="en-US"/>
              <a:t>  </a:t>
            </a:r>
            <a:r>
              <a:rPr lang="en-US">
                <a:solidFill>
                  <a:srgbClr val="0000FF"/>
                </a:solidFill>
              </a:rPr>
              <a:t>------------------------</a:t>
            </a:r>
          </a:p>
        </p:txBody>
      </p:sp>
      <p:pic>
        <p:nvPicPr>
          <p:cNvPr id="24587" name="Picture 11" descr="qua na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796088" y="5443538"/>
            <a:ext cx="43815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588" name="Picture 12" descr="qua na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786563" y="5781675"/>
            <a:ext cx="43815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589" name="Picture 13" descr="qua na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786563" y="6086475"/>
            <a:ext cx="43815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76" name="Picture 15" descr="lo xo"/>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72200" y="1600200"/>
            <a:ext cx="59055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592" name="Picture 16" descr="banqua"/>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215063" y="1685925"/>
            <a:ext cx="523875" cy="421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593" name="Text Box 17"/>
          <p:cNvSpPr txBox="1">
            <a:spLocks noChangeArrowheads="1"/>
          </p:cNvSpPr>
          <p:nvPr/>
        </p:nvSpPr>
        <p:spPr bwMode="auto">
          <a:xfrm>
            <a:off x="3733800" y="4219575"/>
            <a:ext cx="2819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algn="ctr" eaLnBrk="0" fontAlgn="base" hangingPunct="0">
              <a:spcBef>
                <a:spcPct val="0"/>
              </a:spcBef>
              <a:spcAft>
                <a:spcPct val="0"/>
              </a:spcAft>
              <a:defRPr>
                <a:solidFill>
                  <a:schemeClr val="tx1"/>
                </a:solidFill>
                <a:latin typeface="Verdana" pitchFamily="34" charset="0"/>
              </a:defRPr>
            </a:lvl6pPr>
            <a:lvl7pPr marL="2971800" indent="-228600" algn="ctr" eaLnBrk="0" fontAlgn="base" hangingPunct="0">
              <a:spcBef>
                <a:spcPct val="0"/>
              </a:spcBef>
              <a:spcAft>
                <a:spcPct val="0"/>
              </a:spcAft>
              <a:defRPr>
                <a:solidFill>
                  <a:schemeClr val="tx1"/>
                </a:solidFill>
                <a:latin typeface="Verdana" pitchFamily="34" charset="0"/>
              </a:defRPr>
            </a:lvl7pPr>
            <a:lvl8pPr marL="3429000" indent="-228600" algn="ctr" eaLnBrk="0" fontAlgn="base" hangingPunct="0">
              <a:spcBef>
                <a:spcPct val="0"/>
              </a:spcBef>
              <a:spcAft>
                <a:spcPct val="0"/>
              </a:spcAft>
              <a:defRPr>
                <a:solidFill>
                  <a:schemeClr val="tx1"/>
                </a:solidFill>
                <a:latin typeface="Verdana" pitchFamily="34" charset="0"/>
              </a:defRPr>
            </a:lvl8pPr>
            <a:lvl9pPr marL="3886200" indent="-228600" algn="ctr" eaLnBrk="0" fontAlgn="base" hangingPunct="0">
              <a:spcBef>
                <a:spcPct val="0"/>
              </a:spcBef>
              <a:spcAft>
                <a:spcPct val="0"/>
              </a:spcAft>
              <a:defRPr>
                <a:solidFill>
                  <a:schemeClr val="tx1"/>
                </a:solidFill>
                <a:latin typeface="Verdana" pitchFamily="34" charset="0"/>
              </a:defRPr>
            </a:lvl9pPr>
          </a:lstStyle>
          <a:p>
            <a:pPr>
              <a:spcBef>
                <a:spcPct val="50000"/>
              </a:spcBef>
            </a:pPr>
            <a:r>
              <a:rPr lang="en-US">
                <a:solidFill>
                  <a:srgbClr val="0000FF"/>
                </a:solidFill>
              </a:rPr>
              <a:t>-------------------------</a:t>
            </a:r>
          </a:p>
        </p:txBody>
      </p:sp>
      <p:pic>
        <p:nvPicPr>
          <p:cNvPr id="24594" name="Picture 18" descr="gian"/>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010400" y="1600200"/>
            <a:ext cx="504825" cy="2533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595" name="Text Box 19"/>
          <p:cNvSpPr txBox="1">
            <a:spLocks noChangeArrowheads="1"/>
          </p:cNvSpPr>
          <p:nvPr/>
        </p:nvSpPr>
        <p:spPr bwMode="auto">
          <a:xfrm>
            <a:off x="3581400" y="3648075"/>
            <a:ext cx="3810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algn="ctr" eaLnBrk="0" fontAlgn="base" hangingPunct="0">
              <a:spcBef>
                <a:spcPct val="0"/>
              </a:spcBef>
              <a:spcAft>
                <a:spcPct val="0"/>
              </a:spcAft>
              <a:defRPr>
                <a:solidFill>
                  <a:schemeClr val="tx1"/>
                </a:solidFill>
                <a:latin typeface="Verdana" pitchFamily="34" charset="0"/>
              </a:defRPr>
            </a:lvl6pPr>
            <a:lvl7pPr marL="2971800" indent="-228600" algn="ctr" eaLnBrk="0" fontAlgn="base" hangingPunct="0">
              <a:spcBef>
                <a:spcPct val="0"/>
              </a:spcBef>
              <a:spcAft>
                <a:spcPct val="0"/>
              </a:spcAft>
              <a:defRPr>
                <a:solidFill>
                  <a:schemeClr val="tx1"/>
                </a:solidFill>
                <a:latin typeface="Verdana" pitchFamily="34" charset="0"/>
              </a:defRPr>
            </a:lvl7pPr>
            <a:lvl8pPr marL="3429000" indent="-228600" algn="ctr" eaLnBrk="0" fontAlgn="base" hangingPunct="0">
              <a:spcBef>
                <a:spcPct val="0"/>
              </a:spcBef>
              <a:spcAft>
                <a:spcPct val="0"/>
              </a:spcAft>
              <a:defRPr>
                <a:solidFill>
                  <a:schemeClr val="tx1"/>
                </a:solidFill>
                <a:latin typeface="Verdana" pitchFamily="34" charset="0"/>
              </a:defRPr>
            </a:lvl8pPr>
            <a:lvl9pPr marL="3886200" indent="-228600" algn="ctr" eaLnBrk="0" fontAlgn="base" hangingPunct="0">
              <a:spcBef>
                <a:spcPct val="0"/>
              </a:spcBef>
              <a:spcAft>
                <a:spcPct val="0"/>
              </a:spcAft>
              <a:defRPr>
                <a:solidFill>
                  <a:schemeClr val="tx1"/>
                </a:solidFill>
                <a:latin typeface="Verdana" pitchFamily="34" charset="0"/>
              </a:defRPr>
            </a:lvl9pPr>
          </a:lstStyle>
          <a:p>
            <a:pPr>
              <a:spcBef>
                <a:spcPct val="50000"/>
              </a:spcBef>
            </a:pPr>
            <a:r>
              <a:rPr lang="en-US">
                <a:solidFill>
                  <a:srgbClr val="0000FF"/>
                </a:solidFill>
              </a:rPr>
              <a:t> ----------------------------------</a:t>
            </a:r>
          </a:p>
        </p:txBody>
      </p:sp>
      <p:sp>
        <p:nvSpPr>
          <p:cNvPr id="2" name="Title 1"/>
          <p:cNvSpPr>
            <a:spLocks noGrp="1"/>
          </p:cNvSpPr>
          <p:nvPr>
            <p:ph type="title"/>
          </p:nvPr>
        </p:nvSpPr>
        <p:spPr/>
        <p:txBody>
          <a:bodyPr/>
          <a:lstStyle/>
          <a:p>
            <a:endParaRPr lang="en-US"/>
          </a:p>
        </p:txBody>
      </p:sp>
      <p:sp>
        <p:nvSpPr>
          <p:cNvPr id="18" name="Rectangle 2"/>
          <p:cNvSpPr txBox="1">
            <a:spLocks noChangeArrowheads="1"/>
          </p:cNvSpPr>
          <p:nvPr/>
        </p:nvSpPr>
        <p:spPr bwMode="auto">
          <a:xfrm>
            <a:off x="-304800" y="0"/>
            <a:ext cx="95250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1" compatLnSpc="1">
            <a:prstTxWarp prst="textNoShape">
              <a:avLst/>
            </a:prstTxWarp>
          </a:bodyPr>
          <a:lst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a:lstStyle>
          <a:p>
            <a:pPr algn="l" eaLnBrk="1" hangingPunct="1">
              <a:defRPr/>
            </a:pPr>
            <a:r>
              <a:rPr lang="en-US" sz="4000" u="sng" dirty="0" err="1" smtClean="0">
                <a:solidFill>
                  <a:srgbClr val="0070C0"/>
                </a:solidFill>
              </a:rPr>
              <a:t>Thí</a:t>
            </a:r>
            <a:r>
              <a:rPr lang="en-US" sz="4000" u="sng" dirty="0" smtClean="0">
                <a:solidFill>
                  <a:srgbClr val="0070C0"/>
                </a:solidFill>
              </a:rPr>
              <a:t> </a:t>
            </a:r>
            <a:r>
              <a:rPr lang="en-US" sz="4000" u="sng" dirty="0" err="1" smtClean="0">
                <a:solidFill>
                  <a:srgbClr val="0070C0"/>
                </a:solidFill>
              </a:rPr>
              <a:t>nghiệm</a:t>
            </a:r>
            <a:r>
              <a:rPr lang="en-US" sz="4000" u="sng" dirty="0" smtClean="0">
                <a:solidFill>
                  <a:srgbClr val="0070C0"/>
                </a:solidFill>
              </a:rPr>
              <a:t>:       Treo</a:t>
            </a:r>
            <a:r>
              <a:rPr lang="vi-VN" sz="4000" u="sng" dirty="0" smtClean="0">
                <a:solidFill>
                  <a:srgbClr val="0070C0"/>
                </a:solidFill>
              </a:rPr>
              <a:t> 04</a:t>
            </a:r>
            <a:r>
              <a:rPr lang="en-US" sz="4000" u="sng" dirty="0" smtClean="0">
                <a:solidFill>
                  <a:srgbClr val="0070C0"/>
                </a:solidFill>
              </a:rPr>
              <a:t> </a:t>
            </a:r>
            <a:r>
              <a:rPr lang="en-US" sz="4000" u="sng" dirty="0" err="1" smtClean="0">
                <a:solidFill>
                  <a:srgbClr val="0070C0"/>
                </a:solidFill>
              </a:rPr>
              <a:t>một</a:t>
            </a:r>
            <a:r>
              <a:rPr lang="en-US" sz="4000" u="sng" dirty="0" smtClean="0">
                <a:solidFill>
                  <a:srgbClr val="0070C0"/>
                </a:solidFill>
              </a:rPr>
              <a:t> </a:t>
            </a:r>
            <a:r>
              <a:rPr lang="en-US" sz="4000" u="sng" dirty="0" err="1" smtClean="0">
                <a:solidFill>
                  <a:srgbClr val="0070C0"/>
                </a:solidFill>
              </a:rPr>
              <a:t>quả</a:t>
            </a:r>
            <a:r>
              <a:rPr lang="en-US" sz="4000" u="sng" dirty="0" smtClean="0">
                <a:solidFill>
                  <a:srgbClr val="0070C0"/>
                </a:solidFill>
              </a:rPr>
              <a:t> </a:t>
            </a:r>
            <a:r>
              <a:rPr lang="en-US" sz="4000" u="sng" dirty="0" err="1" smtClean="0">
                <a:solidFill>
                  <a:srgbClr val="0070C0"/>
                </a:solidFill>
              </a:rPr>
              <a:t>nặng</a:t>
            </a:r>
            <a:endParaRPr lang="en-US" sz="4000" u="sng" dirty="0" smtClean="0">
              <a:solidFill>
                <a:srgbClr val="0070C0"/>
              </a:solidFill>
              <a:effectLst>
                <a:outerShdw blurRad="38100" dist="38100" dir="2700000" algn="tl">
                  <a:srgbClr val="C0C0C0"/>
                </a:outerShdw>
              </a:effectLst>
              <a:latin typeface=".VnTime" pitchFamily="34" charset="0"/>
            </a:endParaRPr>
          </a:p>
        </p:txBody>
      </p:sp>
    </p:spTree>
  </p:cSld>
  <p:clrMapOvr>
    <a:masterClrMapping/>
  </p:clrMapOvr>
  <p:transition spd="med">
    <p:checker/>
    <p:sndAc>
      <p:stSnd>
        <p:snd r:embed="rId2" name="cashreg.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9" presetClass="path" presetSubtype="0" accel="50000" decel="50000" fill="hold" nodeType="clickEffect">
                                  <p:stCondLst>
                                    <p:cond delay="0"/>
                                  </p:stCondLst>
                                  <p:childTnLst>
                                    <p:animMotion origin="layout" path="M 2.5E-6 0.00833 L -0.05886 -0.18797 " pathEditMode="relative" rAng="0" ptsTypes="AA">
                                      <p:cBhvr>
                                        <p:cTn id="6" dur="2000" fill="hold"/>
                                        <p:tgtEl>
                                          <p:spTgt spid="24587"/>
                                        </p:tgtEl>
                                        <p:attrNameLst>
                                          <p:attrName>ppt_x</p:attrName>
                                          <p:attrName>ppt_y</p:attrName>
                                        </p:attrNameLst>
                                      </p:cBhvr>
                                      <p:rCtr x="-2951" y="-9827"/>
                                    </p:animMotion>
                                  </p:childTnLst>
                                </p:cTn>
                              </p:par>
                              <p:par>
                                <p:cTn id="7" presetID="49" presetClass="path" presetSubtype="0" accel="50000" decel="50000" fill="hold" nodeType="withEffect">
                                  <p:stCondLst>
                                    <p:cond delay="0"/>
                                  </p:stCondLst>
                                  <p:childTnLst>
                                    <p:animMotion origin="layout" path="M 5E-6 0.00417 L -0.0573 -0.18728 " pathEditMode="relative" rAng="0" ptsTypes="AA">
                                      <p:cBhvr>
                                        <p:cTn id="8" dur="2000" fill="hold"/>
                                        <p:tgtEl>
                                          <p:spTgt spid="24582"/>
                                        </p:tgtEl>
                                        <p:attrNameLst>
                                          <p:attrName>ppt_x</p:attrName>
                                          <p:attrName>ppt_y</p:attrName>
                                        </p:attrNameLst>
                                      </p:cBhvr>
                                      <p:rCtr x="-2865" y="-9572"/>
                                    </p:animMotion>
                                  </p:childTnLst>
                                </p:cTn>
                              </p:par>
                              <p:par>
                                <p:cTn id="9" presetID="49" presetClass="path" presetSubtype="0" accel="50000" decel="50000" fill="hold" nodeType="withEffect">
                                  <p:stCondLst>
                                    <p:cond delay="0"/>
                                  </p:stCondLst>
                                  <p:childTnLst>
                                    <p:animMotion origin="layout" path="M 4.16667E-6 0.01873 L -0.05782 -0.19352 " pathEditMode="relative" rAng="0" ptsTypes="AA">
                                      <p:cBhvr>
                                        <p:cTn id="10" dur="2000" fill="hold"/>
                                        <p:tgtEl>
                                          <p:spTgt spid="24588"/>
                                        </p:tgtEl>
                                        <p:attrNameLst>
                                          <p:attrName>ppt_x</p:attrName>
                                          <p:attrName>ppt_y</p:attrName>
                                        </p:attrNameLst>
                                      </p:cBhvr>
                                      <p:rCtr x="-2899" y="-10613"/>
                                    </p:animMotion>
                                  </p:childTnLst>
                                </p:cTn>
                              </p:par>
                              <p:par>
                                <p:cTn id="11" presetID="49" presetClass="path" presetSubtype="0" accel="50000" decel="50000" fill="hold" nodeType="withEffect">
                                  <p:stCondLst>
                                    <p:cond delay="0"/>
                                  </p:stCondLst>
                                  <p:childTnLst>
                                    <p:animMotion origin="layout" path="M 4.16667E-6 0.0208 L -0.05782 -0.20255 " pathEditMode="relative" rAng="0" ptsTypes="AA">
                                      <p:cBhvr>
                                        <p:cTn id="12" dur="2000" fill="hold"/>
                                        <p:tgtEl>
                                          <p:spTgt spid="24589"/>
                                        </p:tgtEl>
                                        <p:attrNameLst>
                                          <p:attrName>ppt_x</p:attrName>
                                          <p:attrName>ppt_y</p:attrName>
                                        </p:attrNameLst>
                                      </p:cBhvr>
                                      <p:rCtr x="-2899" y="-11168"/>
                                    </p:animMotion>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12" fill="hold" nodeType="clickEffect">
                                  <p:stCondLst>
                                    <p:cond delay="0"/>
                                  </p:stCondLst>
                                  <p:childTnLst>
                                    <p:set>
                                      <p:cBhvr>
                                        <p:cTn id="16" dur="1" fill="hold">
                                          <p:stCondLst>
                                            <p:cond delay="0"/>
                                          </p:stCondLst>
                                        </p:cTn>
                                        <p:tgtEl>
                                          <p:spTgt spid="24592"/>
                                        </p:tgtEl>
                                        <p:attrNameLst>
                                          <p:attrName>style.visibility</p:attrName>
                                        </p:attrNameLst>
                                      </p:cBhvr>
                                      <p:to>
                                        <p:strVal val="visible"/>
                                      </p:to>
                                    </p:set>
                                    <p:animEffect transition="in" filter="strips(downLeft)">
                                      <p:cBhvr>
                                        <p:cTn id="17" dur="3000"/>
                                        <p:tgtEl>
                                          <p:spTgt spid="24592"/>
                                        </p:tgtEl>
                                      </p:cBhvr>
                                    </p:animEffect>
                                  </p:childTnLst>
                                </p:cTn>
                              </p:par>
                            </p:childTnLst>
                          </p:cTn>
                        </p:par>
                        <p:par>
                          <p:cTn id="18" fill="hold" nodeType="afterGroup">
                            <p:stCondLst>
                              <p:cond delay="3000"/>
                            </p:stCondLst>
                            <p:childTnLst>
                              <p:par>
                                <p:cTn id="19" presetID="21" presetClass="entr" presetSubtype="4" fill="hold" grpId="0" nodeType="afterEffect">
                                  <p:stCondLst>
                                    <p:cond delay="0"/>
                                  </p:stCondLst>
                                  <p:childTnLst>
                                    <p:set>
                                      <p:cBhvr>
                                        <p:cTn id="20" dur="1" fill="hold">
                                          <p:stCondLst>
                                            <p:cond delay="0"/>
                                          </p:stCondLst>
                                        </p:cTn>
                                        <p:tgtEl>
                                          <p:spTgt spid="24593"/>
                                        </p:tgtEl>
                                        <p:attrNameLst>
                                          <p:attrName>style.visibility</p:attrName>
                                        </p:attrNameLst>
                                      </p:cBhvr>
                                      <p:to>
                                        <p:strVal val="visible"/>
                                      </p:to>
                                    </p:set>
                                    <p:animEffect transition="in" filter="wheel(4)">
                                      <p:cBhvr>
                                        <p:cTn id="21" dur="1000"/>
                                        <p:tgtEl>
                                          <p:spTgt spid="24593"/>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16" presetClass="entr" presetSubtype="26" fill="hold" nodeType="clickEffect">
                                  <p:stCondLst>
                                    <p:cond delay="0"/>
                                  </p:stCondLst>
                                  <p:childTnLst>
                                    <p:set>
                                      <p:cBhvr>
                                        <p:cTn id="25" dur="1" fill="hold">
                                          <p:stCondLst>
                                            <p:cond delay="0"/>
                                          </p:stCondLst>
                                        </p:cTn>
                                        <p:tgtEl>
                                          <p:spTgt spid="24594"/>
                                        </p:tgtEl>
                                        <p:attrNameLst>
                                          <p:attrName>style.visibility</p:attrName>
                                        </p:attrNameLst>
                                      </p:cBhvr>
                                      <p:to>
                                        <p:strVal val="visible"/>
                                      </p:to>
                                    </p:set>
                                    <p:animEffect transition="in" filter="barn(inHorizontal)">
                                      <p:cBhvr>
                                        <p:cTn id="26" dur="1000"/>
                                        <p:tgtEl>
                                          <p:spTgt spid="24594"/>
                                        </p:tgtEl>
                                      </p:cBhvr>
                                    </p:animEffect>
                                  </p:childTnLst>
                                </p:cTn>
                              </p:par>
                            </p:childTnLst>
                          </p:cTn>
                        </p:par>
                        <p:par>
                          <p:cTn id="27" fill="hold" nodeType="afterGroup">
                            <p:stCondLst>
                              <p:cond delay="1000"/>
                            </p:stCondLst>
                            <p:childTnLst>
                              <p:par>
                                <p:cTn id="28" presetID="14" presetClass="entr" presetSubtype="10" fill="hold" nodeType="afterEffect">
                                  <p:stCondLst>
                                    <p:cond delay="0"/>
                                  </p:stCondLst>
                                  <p:childTnLst>
                                    <p:set>
                                      <p:cBhvr>
                                        <p:cTn id="29" dur="1" fill="hold">
                                          <p:stCondLst>
                                            <p:cond delay="0"/>
                                          </p:stCondLst>
                                        </p:cTn>
                                        <p:tgtEl>
                                          <p:spTgt spid="24595">
                                            <p:txEl>
                                              <p:pRg st="0" end="0"/>
                                            </p:txEl>
                                          </p:spTgt>
                                        </p:tgtEl>
                                        <p:attrNameLst>
                                          <p:attrName>style.visibility</p:attrName>
                                        </p:attrNameLst>
                                      </p:cBhvr>
                                      <p:to>
                                        <p:strVal val="visible"/>
                                      </p:to>
                                    </p:set>
                                    <p:animEffect transition="in" filter="randombar(horizontal)">
                                      <p:cBhvr>
                                        <p:cTn id="30" dur="500"/>
                                        <p:tgtEl>
                                          <p:spTgt spid="2459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93" grpId="0"/>
    </p:bldLst>
  </p:timing>
</p:sld>
</file>

<file path=ppt/slides/slide9.xml><?xml version="1.0" encoding="utf-8"?>
<p:sld xmlns:a="http://schemas.openxmlformats.org/drawingml/2006/main" xmlns:r="http://schemas.openxmlformats.org/officeDocument/2006/relationships" xmlns:p="http://schemas.openxmlformats.org/presentationml/2006/main" showMasterSp="0" showMasterPhAnim="0">
  <p:cSld>
    <p:bg>
      <p:bgPr>
        <a:gradFill rotWithShape="0">
          <a:gsLst>
            <a:gs pos="0">
              <a:schemeClr val="tx2"/>
            </a:gs>
            <a:gs pos="100000">
              <a:schemeClr val="accent1"/>
            </a:gs>
          </a:gsLst>
          <a:lin ang="5400000" scaled="1"/>
        </a:gradFill>
        <a:effectLst/>
      </p:bgPr>
    </p:bg>
    <p:spTree>
      <p:nvGrpSpPr>
        <p:cNvPr id="1" name=""/>
        <p:cNvGrpSpPr/>
        <p:nvPr/>
      </p:nvGrpSpPr>
      <p:grpSpPr>
        <a:xfrm>
          <a:off x="0" y="0"/>
          <a:ext cx="0" cy="0"/>
          <a:chOff x="0" y="0"/>
          <a:chExt cx="0" cy="0"/>
        </a:xfrm>
      </p:grpSpPr>
      <p:sp>
        <p:nvSpPr>
          <p:cNvPr id="40992" name="Rectangle 32"/>
          <p:cNvSpPr>
            <a:spLocks noChangeArrowheads="1"/>
          </p:cNvSpPr>
          <p:nvPr/>
        </p:nvSpPr>
        <p:spPr bwMode="auto">
          <a:xfrm>
            <a:off x="2781300" y="3657600"/>
            <a:ext cx="838200" cy="304800"/>
          </a:xfrm>
          <a:prstGeom prst="rect">
            <a:avLst/>
          </a:prstGeom>
          <a:solidFill>
            <a:srgbClr val="FF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46038" tIns="46038" rIns="46038" bIns="46038" anchor="ctr"/>
          <a:lstStyle/>
          <a:p>
            <a:r>
              <a:rPr kumimoji="1" lang="en-US" sz="2400" b="1">
                <a:solidFill>
                  <a:srgbClr val="CC0000"/>
                </a:solidFill>
                <a:latin typeface="Times New Roman" pitchFamily="18" charset="0"/>
              </a:rPr>
              <a:t>0</a:t>
            </a:r>
          </a:p>
        </p:txBody>
      </p:sp>
      <p:sp>
        <p:nvSpPr>
          <p:cNvPr id="40999" name="Rectangle 39"/>
          <p:cNvSpPr>
            <a:spLocks noChangeArrowheads="1"/>
          </p:cNvSpPr>
          <p:nvPr/>
        </p:nvSpPr>
        <p:spPr bwMode="auto">
          <a:xfrm>
            <a:off x="5334000" y="3657600"/>
            <a:ext cx="457200" cy="3048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46038" tIns="46038" rIns="46038" bIns="46038" anchor="ctr"/>
          <a:lstStyle/>
          <a:p>
            <a:r>
              <a:rPr kumimoji="1" lang="en-US" sz="2400" b="1">
                <a:solidFill>
                  <a:srgbClr val="CC0000"/>
                </a:solidFill>
                <a:latin typeface="Times New Roman" pitchFamily="18" charset="0"/>
              </a:rPr>
              <a:t>8</a:t>
            </a:r>
          </a:p>
        </p:txBody>
      </p:sp>
      <p:sp>
        <p:nvSpPr>
          <p:cNvPr id="41000" name="Rectangle 40"/>
          <p:cNvSpPr>
            <a:spLocks noChangeArrowheads="1"/>
          </p:cNvSpPr>
          <p:nvPr/>
        </p:nvSpPr>
        <p:spPr bwMode="auto">
          <a:xfrm>
            <a:off x="2819400" y="4495800"/>
            <a:ext cx="685800" cy="3048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46038" tIns="46038" rIns="46038" bIns="46038" anchor="ctr"/>
          <a:lstStyle/>
          <a:p>
            <a:r>
              <a:rPr kumimoji="1" lang="en-US" sz="2400" b="1" dirty="0">
                <a:solidFill>
                  <a:srgbClr val="CC0000"/>
                </a:solidFill>
                <a:latin typeface="Times New Roman" pitchFamily="18" charset="0"/>
              </a:rPr>
              <a:t>0.5</a:t>
            </a:r>
          </a:p>
        </p:txBody>
      </p:sp>
      <p:sp>
        <p:nvSpPr>
          <p:cNvPr id="41001" name="Rectangle 41"/>
          <p:cNvSpPr>
            <a:spLocks noChangeArrowheads="1"/>
          </p:cNvSpPr>
          <p:nvPr/>
        </p:nvSpPr>
        <p:spPr bwMode="auto">
          <a:xfrm>
            <a:off x="5295900" y="4481286"/>
            <a:ext cx="533400" cy="3048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46038" tIns="46038" rIns="46038" bIns="46038" anchor="ctr"/>
          <a:lstStyle/>
          <a:p>
            <a:r>
              <a:rPr kumimoji="1" lang="en-US" sz="2400" b="1">
                <a:solidFill>
                  <a:srgbClr val="CC0000"/>
                </a:solidFill>
                <a:latin typeface="Times New Roman" pitchFamily="18" charset="0"/>
              </a:rPr>
              <a:t>9</a:t>
            </a:r>
          </a:p>
        </p:txBody>
      </p:sp>
      <p:sp>
        <p:nvSpPr>
          <p:cNvPr id="41002" name="Rectangle 42"/>
          <p:cNvSpPr>
            <a:spLocks noChangeArrowheads="1"/>
          </p:cNvSpPr>
          <p:nvPr/>
        </p:nvSpPr>
        <p:spPr bwMode="auto">
          <a:xfrm>
            <a:off x="2819400" y="5261429"/>
            <a:ext cx="762000" cy="3048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46038" tIns="46038" rIns="46038" bIns="46038" anchor="ctr"/>
          <a:lstStyle/>
          <a:p>
            <a:r>
              <a:rPr kumimoji="1" lang="en-US" sz="2400" b="1">
                <a:solidFill>
                  <a:srgbClr val="CC0000"/>
                </a:solidFill>
                <a:latin typeface="Times New Roman" pitchFamily="18" charset="0"/>
              </a:rPr>
              <a:t>1</a:t>
            </a:r>
          </a:p>
        </p:txBody>
      </p:sp>
      <p:sp>
        <p:nvSpPr>
          <p:cNvPr id="41003" name="Rectangle 43"/>
          <p:cNvSpPr>
            <a:spLocks noChangeArrowheads="1"/>
          </p:cNvSpPr>
          <p:nvPr/>
        </p:nvSpPr>
        <p:spPr bwMode="auto">
          <a:xfrm>
            <a:off x="5294086" y="5290457"/>
            <a:ext cx="457200" cy="3048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46038" tIns="46038" rIns="46038" bIns="46038" anchor="ctr"/>
          <a:lstStyle/>
          <a:p>
            <a:r>
              <a:rPr kumimoji="1" lang="en-US" sz="2400" b="1">
                <a:solidFill>
                  <a:srgbClr val="CC0000"/>
                </a:solidFill>
                <a:latin typeface="Times New Roman" pitchFamily="18" charset="0"/>
              </a:rPr>
              <a:t>10</a:t>
            </a:r>
          </a:p>
        </p:txBody>
      </p:sp>
      <p:sp>
        <p:nvSpPr>
          <p:cNvPr id="41004" name="Rectangle 44"/>
          <p:cNvSpPr>
            <a:spLocks noChangeArrowheads="1"/>
          </p:cNvSpPr>
          <p:nvPr/>
        </p:nvSpPr>
        <p:spPr bwMode="auto">
          <a:xfrm>
            <a:off x="2823029" y="5791200"/>
            <a:ext cx="762000" cy="3048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46038" tIns="46038" rIns="46038" bIns="46038" anchor="ctr"/>
          <a:lstStyle/>
          <a:p>
            <a:r>
              <a:rPr kumimoji="1" lang="en-US" sz="2400" b="1">
                <a:solidFill>
                  <a:srgbClr val="CC0000"/>
                </a:solidFill>
                <a:latin typeface="Times New Roman" pitchFamily="18" charset="0"/>
              </a:rPr>
              <a:t>1.5</a:t>
            </a:r>
          </a:p>
        </p:txBody>
      </p:sp>
      <p:sp>
        <p:nvSpPr>
          <p:cNvPr id="41005" name="Rectangle 45"/>
          <p:cNvSpPr>
            <a:spLocks noChangeArrowheads="1"/>
          </p:cNvSpPr>
          <p:nvPr/>
        </p:nvSpPr>
        <p:spPr bwMode="auto">
          <a:xfrm>
            <a:off x="5268686" y="5791200"/>
            <a:ext cx="533400" cy="3048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46038" tIns="46038" rIns="46038" bIns="46038" anchor="ctr"/>
          <a:lstStyle/>
          <a:p>
            <a:r>
              <a:rPr kumimoji="1" lang="en-US" sz="2400" b="1" dirty="0">
                <a:solidFill>
                  <a:srgbClr val="CC0000"/>
                </a:solidFill>
                <a:latin typeface="Times New Roman" pitchFamily="18" charset="0"/>
              </a:rPr>
              <a:t>11</a:t>
            </a:r>
          </a:p>
        </p:txBody>
      </p:sp>
      <p:graphicFrame>
        <p:nvGraphicFramePr>
          <p:cNvPr id="12" name="Group 57"/>
          <p:cNvGraphicFramePr>
            <a:graphicFrameLocks noGrp="1"/>
          </p:cNvGraphicFramePr>
          <p:nvPr>
            <p:extLst>
              <p:ext uri="{D42A27DB-BD31-4B8C-83A1-F6EECF244321}">
                <p14:modId xmlns:p14="http://schemas.microsoft.com/office/powerpoint/2010/main" val="4082617108"/>
              </p:ext>
            </p:extLst>
          </p:nvPr>
        </p:nvGraphicFramePr>
        <p:xfrm>
          <a:off x="228600" y="2391891"/>
          <a:ext cx="8763000" cy="4556823"/>
        </p:xfrm>
        <a:graphic>
          <a:graphicData uri="http://schemas.openxmlformats.org/drawingml/2006/table">
            <a:tbl>
              <a:tblPr/>
              <a:tblGrid>
                <a:gridCol w="2152650"/>
                <a:gridCol w="2152650"/>
                <a:gridCol w="2324100"/>
                <a:gridCol w="2133600"/>
              </a:tblGrid>
              <a:tr h="1061031">
                <a:tc>
                  <a:txBody>
                    <a:bodyPr/>
                    <a:lstStyle/>
                    <a:p>
                      <a:pPr algn="just" rtl="0"/>
                      <a:r>
                        <a:rPr lang="en-US" sz="2400" b="1" i="0" u="none" strike="noStrike" kern="1200" baseline="0" dirty="0" err="1" smtClean="0">
                          <a:solidFill>
                            <a:schemeClr val="tx2">
                              <a:lumMod val="25000"/>
                            </a:schemeClr>
                          </a:solidFill>
                          <a:latin typeface="Times New Roman" pitchFamily="18" charset="0"/>
                          <a:ea typeface="+mn-ea"/>
                          <a:cs typeface="Times New Roman" pitchFamily="18" charset="0"/>
                        </a:rPr>
                        <a:t>Số</a:t>
                      </a:r>
                      <a:r>
                        <a:rPr lang="en-US" sz="2400" b="1" i="0" u="none" strike="noStrike" kern="1200" baseline="0" dirty="0" smtClean="0">
                          <a:solidFill>
                            <a:schemeClr val="tx2">
                              <a:lumMod val="25000"/>
                            </a:schemeClr>
                          </a:solidFill>
                          <a:latin typeface="Times New Roman" pitchFamily="18" charset="0"/>
                          <a:ea typeface="+mn-ea"/>
                          <a:cs typeface="Times New Roman" pitchFamily="18" charset="0"/>
                        </a:rPr>
                        <a:t> </a:t>
                      </a:r>
                      <a:r>
                        <a:rPr lang="en-US" sz="2400" b="1" i="0" u="none" strike="noStrike" kern="1200" baseline="0" dirty="0" err="1" smtClean="0">
                          <a:solidFill>
                            <a:schemeClr val="tx2">
                              <a:lumMod val="25000"/>
                            </a:schemeClr>
                          </a:solidFill>
                          <a:latin typeface="Times New Roman" pitchFamily="18" charset="0"/>
                          <a:ea typeface="+mn-ea"/>
                          <a:cs typeface="Times New Roman" pitchFamily="18" charset="0"/>
                        </a:rPr>
                        <a:t>quả</a:t>
                      </a:r>
                      <a:r>
                        <a:rPr lang="en-US" sz="2400" b="1" i="0" u="none" strike="noStrike" kern="1200" baseline="0" dirty="0" smtClean="0">
                          <a:solidFill>
                            <a:schemeClr val="tx2">
                              <a:lumMod val="25000"/>
                            </a:schemeClr>
                          </a:solidFill>
                          <a:latin typeface="Times New Roman" pitchFamily="18" charset="0"/>
                          <a:ea typeface="+mn-ea"/>
                          <a:cs typeface="Times New Roman" pitchFamily="18" charset="0"/>
                        </a:rPr>
                        <a:t> </a:t>
                      </a:r>
                      <a:r>
                        <a:rPr lang="en-US" sz="2400" b="1" i="0" u="none" strike="noStrike" kern="1200" baseline="0" dirty="0" err="1" smtClean="0">
                          <a:solidFill>
                            <a:schemeClr val="tx2">
                              <a:lumMod val="25000"/>
                            </a:schemeClr>
                          </a:solidFill>
                          <a:latin typeface="Times New Roman" pitchFamily="18" charset="0"/>
                          <a:ea typeface="+mn-ea"/>
                          <a:cs typeface="Times New Roman" pitchFamily="18" charset="0"/>
                        </a:rPr>
                        <a:t>nặng</a:t>
                      </a:r>
                      <a:r>
                        <a:rPr lang="en-US" sz="2400" b="1" i="0" u="none" strike="noStrike" kern="1200" baseline="0" dirty="0" smtClean="0">
                          <a:solidFill>
                            <a:schemeClr val="tx2">
                              <a:lumMod val="25000"/>
                            </a:schemeClr>
                          </a:solidFill>
                          <a:latin typeface="Times New Roman" pitchFamily="18" charset="0"/>
                          <a:ea typeface="+mn-ea"/>
                          <a:cs typeface="Times New Roman" pitchFamily="18" charset="0"/>
                        </a:rPr>
                        <a:t> 50g </a:t>
                      </a:r>
                      <a:r>
                        <a:rPr lang="en-US" sz="2400" b="1" i="0" u="none" strike="noStrike" kern="1200" baseline="0" dirty="0" err="1" smtClean="0">
                          <a:solidFill>
                            <a:schemeClr val="tx2">
                              <a:lumMod val="25000"/>
                            </a:schemeClr>
                          </a:solidFill>
                          <a:latin typeface="Times New Roman" pitchFamily="18" charset="0"/>
                          <a:ea typeface="+mn-ea"/>
                          <a:cs typeface="Times New Roman" pitchFamily="18" charset="0"/>
                        </a:rPr>
                        <a:t>móc</a:t>
                      </a:r>
                      <a:r>
                        <a:rPr lang="en-US" sz="2400" b="1" i="0" u="none" strike="noStrike" kern="1200" baseline="0" dirty="0" smtClean="0">
                          <a:solidFill>
                            <a:schemeClr val="tx2">
                              <a:lumMod val="25000"/>
                            </a:schemeClr>
                          </a:solidFill>
                          <a:latin typeface="Times New Roman" pitchFamily="18" charset="0"/>
                          <a:ea typeface="+mn-ea"/>
                          <a:cs typeface="Times New Roman" pitchFamily="18" charset="0"/>
                        </a:rPr>
                        <a:t> </a:t>
                      </a:r>
                      <a:r>
                        <a:rPr lang="en-US" sz="2400" b="1" i="0" u="none" strike="noStrike" kern="1200" baseline="0" dirty="0" err="1" smtClean="0">
                          <a:solidFill>
                            <a:schemeClr val="tx2">
                              <a:lumMod val="25000"/>
                            </a:schemeClr>
                          </a:solidFill>
                          <a:latin typeface="Times New Roman" pitchFamily="18" charset="0"/>
                          <a:ea typeface="+mn-ea"/>
                          <a:cs typeface="Times New Roman" pitchFamily="18" charset="0"/>
                        </a:rPr>
                        <a:t>vào</a:t>
                      </a:r>
                      <a:r>
                        <a:rPr lang="en-US" sz="2400" b="1" i="0" u="none" strike="noStrike" kern="1200" baseline="0" dirty="0" smtClean="0">
                          <a:solidFill>
                            <a:schemeClr val="tx2">
                              <a:lumMod val="25000"/>
                            </a:schemeClr>
                          </a:solidFill>
                          <a:latin typeface="Times New Roman" pitchFamily="18" charset="0"/>
                          <a:ea typeface="+mn-ea"/>
                          <a:cs typeface="Times New Roman" pitchFamily="18" charset="0"/>
                        </a:rPr>
                        <a:t> </a:t>
                      </a:r>
                      <a:r>
                        <a:rPr lang="en-US" sz="2400" b="1" i="0" u="none" strike="noStrike" kern="1200" baseline="0" dirty="0" err="1" smtClean="0">
                          <a:solidFill>
                            <a:schemeClr val="tx2">
                              <a:lumMod val="25000"/>
                            </a:schemeClr>
                          </a:solidFill>
                          <a:latin typeface="Times New Roman" pitchFamily="18" charset="0"/>
                          <a:ea typeface="+mn-ea"/>
                          <a:cs typeface="Times New Roman" pitchFamily="18" charset="0"/>
                        </a:rPr>
                        <a:t>lò</a:t>
                      </a:r>
                      <a:r>
                        <a:rPr lang="en-US" sz="2400" b="1" i="0" u="none" strike="noStrike" kern="1200" baseline="0" dirty="0" smtClean="0">
                          <a:solidFill>
                            <a:schemeClr val="tx2">
                              <a:lumMod val="25000"/>
                            </a:schemeClr>
                          </a:solidFill>
                          <a:latin typeface="Times New Roman" pitchFamily="18" charset="0"/>
                          <a:ea typeface="+mn-ea"/>
                          <a:cs typeface="Times New Roman" pitchFamily="18" charset="0"/>
                        </a:rPr>
                        <a:t> xo </a:t>
                      </a:r>
                      <a:endParaRPr lang="en-US" sz="2400" b="1" i="0" u="none" strike="noStrike" kern="1200" baseline="0" dirty="0" smtClean="0">
                        <a:solidFill>
                          <a:schemeClr val="tx2">
                            <a:lumMod val="25000"/>
                          </a:schemeClr>
                        </a:solidFill>
                        <a:latin typeface="Times New Roman" pitchFamily="18" charset="0"/>
                        <a:ea typeface="+mn-ea"/>
                        <a:cs typeface="Times New Roman" pitchFamily="18" charset="0"/>
                      </a:endParaRPr>
                    </a:p>
                  </a:txBody>
                  <a:tcPr marT="45724" marB="4572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just" rtl="0"/>
                      <a:r>
                        <a:rPr lang="vi-VN" sz="2400" b="1" i="0" u="none" strike="noStrike" kern="1200" baseline="0" dirty="0" smtClean="0">
                          <a:solidFill>
                            <a:schemeClr val="tx2">
                              <a:lumMod val="25000"/>
                            </a:schemeClr>
                          </a:solidFill>
                          <a:latin typeface="Times New Roman" pitchFamily="18" charset="0"/>
                          <a:ea typeface="+mn-ea"/>
                          <a:cs typeface="Times New Roman" pitchFamily="18" charset="0"/>
                        </a:rPr>
                        <a:t>Tổng trọng lượng của quả nặng </a:t>
                      </a:r>
                      <a:endParaRPr lang="vi-VN" sz="2400" b="1" i="0" u="none" strike="noStrike" kern="1200" baseline="0" dirty="0" smtClean="0">
                        <a:solidFill>
                          <a:schemeClr val="tx2">
                            <a:lumMod val="25000"/>
                          </a:schemeClr>
                        </a:solidFill>
                        <a:latin typeface="Times New Roman" pitchFamily="18" charset="0"/>
                        <a:ea typeface="+mn-ea"/>
                        <a:cs typeface="Times New Roman" pitchFamily="18" charset="0"/>
                      </a:endParaRPr>
                    </a:p>
                  </a:txBody>
                  <a:tcPr marT="45724" marB="45724"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just" rtl="0"/>
                      <a:r>
                        <a:rPr lang="en-US" sz="2400" b="1" i="0" u="none" strike="noStrike" kern="1200" baseline="0" dirty="0" err="1" smtClean="0">
                          <a:solidFill>
                            <a:schemeClr val="tx2">
                              <a:lumMod val="25000"/>
                            </a:schemeClr>
                          </a:solidFill>
                          <a:latin typeface="Times New Roman" pitchFamily="18" charset="0"/>
                          <a:ea typeface="+mn-ea"/>
                          <a:cs typeface="Times New Roman" pitchFamily="18" charset="0"/>
                        </a:rPr>
                        <a:t>Chiều</a:t>
                      </a:r>
                      <a:r>
                        <a:rPr lang="en-US" sz="2400" b="1" i="0" u="none" strike="noStrike" kern="1200" baseline="0" dirty="0" smtClean="0">
                          <a:solidFill>
                            <a:schemeClr val="tx2">
                              <a:lumMod val="25000"/>
                            </a:schemeClr>
                          </a:solidFill>
                          <a:latin typeface="Times New Roman" pitchFamily="18" charset="0"/>
                          <a:ea typeface="+mn-ea"/>
                          <a:cs typeface="Times New Roman" pitchFamily="18" charset="0"/>
                        </a:rPr>
                        <a:t> </a:t>
                      </a:r>
                      <a:r>
                        <a:rPr lang="en-US" sz="2400" b="1" i="0" u="none" strike="noStrike" kern="1200" baseline="0" dirty="0" err="1" smtClean="0">
                          <a:solidFill>
                            <a:schemeClr val="tx2">
                              <a:lumMod val="25000"/>
                            </a:schemeClr>
                          </a:solidFill>
                          <a:latin typeface="Times New Roman" pitchFamily="18" charset="0"/>
                          <a:ea typeface="+mn-ea"/>
                          <a:cs typeface="Times New Roman" pitchFamily="18" charset="0"/>
                        </a:rPr>
                        <a:t>dài</a:t>
                      </a:r>
                      <a:r>
                        <a:rPr lang="en-US" sz="2400" b="1" i="0" u="none" strike="noStrike" kern="1200" baseline="0" dirty="0" smtClean="0">
                          <a:solidFill>
                            <a:schemeClr val="tx2">
                              <a:lumMod val="25000"/>
                            </a:schemeClr>
                          </a:solidFill>
                          <a:latin typeface="Times New Roman" pitchFamily="18" charset="0"/>
                          <a:ea typeface="+mn-ea"/>
                          <a:cs typeface="Times New Roman" pitchFamily="18" charset="0"/>
                        </a:rPr>
                        <a:t> </a:t>
                      </a:r>
                      <a:r>
                        <a:rPr lang="en-US" sz="2400" b="1" i="0" u="none" strike="noStrike" kern="1200" baseline="0" dirty="0" err="1" smtClean="0">
                          <a:solidFill>
                            <a:schemeClr val="tx2">
                              <a:lumMod val="25000"/>
                            </a:schemeClr>
                          </a:solidFill>
                          <a:latin typeface="Times New Roman" pitchFamily="18" charset="0"/>
                          <a:ea typeface="+mn-ea"/>
                          <a:cs typeface="Times New Roman" pitchFamily="18" charset="0"/>
                        </a:rPr>
                        <a:t>của</a:t>
                      </a:r>
                      <a:r>
                        <a:rPr lang="en-US" sz="2400" b="1" i="0" u="none" strike="noStrike" kern="1200" baseline="0" dirty="0" smtClean="0">
                          <a:solidFill>
                            <a:schemeClr val="tx2">
                              <a:lumMod val="25000"/>
                            </a:schemeClr>
                          </a:solidFill>
                          <a:latin typeface="Times New Roman" pitchFamily="18" charset="0"/>
                          <a:ea typeface="+mn-ea"/>
                          <a:cs typeface="Times New Roman" pitchFamily="18" charset="0"/>
                        </a:rPr>
                        <a:t> </a:t>
                      </a:r>
                      <a:r>
                        <a:rPr lang="en-US" sz="2400" b="1" i="0" u="none" strike="noStrike" kern="1200" baseline="0" dirty="0" err="1" smtClean="0">
                          <a:solidFill>
                            <a:schemeClr val="tx2">
                              <a:lumMod val="25000"/>
                            </a:schemeClr>
                          </a:solidFill>
                          <a:latin typeface="Times New Roman" pitchFamily="18" charset="0"/>
                          <a:ea typeface="+mn-ea"/>
                          <a:cs typeface="Times New Roman" pitchFamily="18" charset="0"/>
                        </a:rPr>
                        <a:t>lò</a:t>
                      </a:r>
                      <a:r>
                        <a:rPr lang="en-US" sz="2400" b="1" i="0" u="none" strike="noStrike" kern="1200" baseline="0" dirty="0" smtClean="0">
                          <a:solidFill>
                            <a:schemeClr val="tx2">
                              <a:lumMod val="25000"/>
                            </a:schemeClr>
                          </a:solidFill>
                          <a:latin typeface="Times New Roman" pitchFamily="18" charset="0"/>
                          <a:ea typeface="+mn-ea"/>
                          <a:cs typeface="Times New Roman" pitchFamily="18" charset="0"/>
                        </a:rPr>
                        <a:t> xo ( l )</a:t>
                      </a:r>
                      <a:endParaRPr lang="en-US" sz="2400" b="1" i="0" u="none" strike="noStrike" kern="1200" baseline="0" dirty="0" smtClean="0">
                        <a:solidFill>
                          <a:schemeClr val="tx2">
                            <a:lumMod val="25000"/>
                          </a:schemeClr>
                        </a:solidFill>
                        <a:latin typeface="Times New Roman" pitchFamily="18" charset="0"/>
                        <a:ea typeface="+mn-ea"/>
                        <a:cs typeface="Times New Roman" pitchFamily="18" charset="0"/>
                      </a:endParaRPr>
                    </a:p>
                  </a:txBody>
                  <a:tcPr marT="45724" marB="45724"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just" rtl="0"/>
                      <a:r>
                        <a:rPr lang="en-US" sz="2400" b="1" i="0" u="none" strike="noStrike" kern="1200" baseline="0" dirty="0" err="1" smtClean="0">
                          <a:solidFill>
                            <a:schemeClr val="tx2">
                              <a:lumMod val="25000"/>
                            </a:schemeClr>
                          </a:solidFill>
                          <a:latin typeface="Times New Roman" pitchFamily="18" charset="0"/>
                          <a:ea typeface="+mn-ea"/>
                          <a:cs typeface="Times New Roman" pitchFamily="18" charset="0"/>
                        </a:rPr>
                        <a:t>Độ</a:t>
                      </a:r>
                      <a:r>
                        <a:rPr lang="en-US" sz="2400" b="1" i="0" u="none" strike="noStrike" kern="1200" baseline="0" dirty="0" smtClean="0">
                          <a:solidFill>
                            <a:schemeClr val="tx2">
                              <a:lumMod val="25000"/>
                            </a:schemeClr>
                          </a:solidFill>
                          <a:latin typeface="Times New Roman" pitchFamily="18" charset="0"/>
                          <a:ea typeface="+mn-ea"/>
                          <a:cs typeface="Times New Roman" pitchFamily="18" charset="0"/>
                        </a:rPr>
                        <a:t> </a:t>
                      </a:r>
                      <a:r>
                        <a:rPr lang="en-US" sz="2400" b="1" i="0" u="none" strike="noStrike" kern="1200" baseline="0" dirty="0" err="1" smtClean="0">
                          <a:solidFill>
                            <a:schemeClr val="tx2">
                              <a:lumMod val="25000"/>
                            </a:schemeClr>
                          </a:solidFill>
                          <a:latin typeface="Times New Roman" pitchFamily="18" charset="0"/>
                          <a:ea typeface="+mn-ea"/>
                          <a:cs typeface="Times New Roman" pitchFamily="18" charset="0"/>
                        </a:rPr>
                        <a:t>biến</a:t>
                      </a:r>
                      <a:r>
                        <a:rPr lang="en-US" sz="2400" b="1" i="0" u="none" strike="noStrike" kern="1200" baseline="0" dirty="0" smtClean="0">
                          <a:solidFill>
                            <a:schemeClr val="tx2">
                              <a:lumMod val="25000"/>
                            </a:schemeClr>
                          </a:solidFill>
                          <a:latin typeface="Times New Roman" pitchFamily="18" charset="0"/>
                          <a:ea typeface="+mn-ea"/>
                          <a:cs typeface="Times New Roman" pitchFamily="18" charset="0"/>
                        </a:rPr>
                        <a:t> </a:t>
                      </a:r>
                      <a:r>
                        <a:rPr lang="en-US" sz="2400" b="1" i="0" u="none" strike="noStrike" kern="1200" baseline="0" dirty="0" err="1" smtClean="0">
                          <a:solidFill>
                            <a:schemeClr val="tx2">
                              <a:lumMod val="25000"/>
                            </a:schemeClr>
                          </a:solidFill>
                          <a:latin typeface="Times New Roman" pitchFamily="18" charset="0"/>
                          <a:ea typeface="+mn-ea"/>
                          <a:cs typeface="Times New Roman" pitchFamily="18" charset="0"/>
                        </a:rPr>
                        <a:t>dạng</a:t>
                      </a:r>
                      <a:r>
                        <a:rPr lang="en-US" sz="2400" b="1" i="0" u="none" strike="noStrike" kern="1200" baseline="0" dirty="0" smtClean="0">
                          <a:solidFill>
                            <a:schemeClr val="tx2">
                              <a:lumMod val="25000"/>
                            </a:schemeClr>
                          </a:solidFill>
                          <a:latin typeface="Times New Roman" pitchFamily="18" charset="0"/>
                          <a:ea typeface="+mn-ea"/>
                          <a:cs typeface="Times New Roman" pitchFamily="18" charset="0"/>
                        </a:rPr>
                        <a:t> </a:t>
                      </a:r>
                      <a:r>
                        <a:rPr lang="en-US" sz="2400" b="1" i="0" u="none" strike="noStrike" kern="1200" baseline="0" dirty="0" err="1" smtClean="0">
                          <a:solidFill>
                            <a:schemeClr val="tx2">
                              <a:lumMod val="25000"/>
                            </a:schemeClr>
                          </a:solidFill>
                          <a:latin typeface="Times New Roman" pitchFamily="18" charset="0"/>
                          <a:ea typeface="+mn-ea"/>
                          <a:cs typeface="Times New Roman" pitchFamily="18" charset="0"/>
                        </a:rPr>
                        <a:t>của</a:t>
                      </a:r>
                      <a:r>
                        <a:rPr lang="en-US" sz="2400" b="1" i="0" u="none" strike="noStrike" kern="1200" baseline="0" dirty="0" smtClean="0">
                          <a:solidFill>
                            <a:schemeClr val="tx2">
                              <a:lumMod val="25000"/>
                            </a:schemeClr>
                          </a:solidFill>
                          <a:latin typeface="Times New Roman" pitchFamily="18" charset="0"/>
                          <a:ea typeface="+mn-ea"/>
                          <a:cs typeface="Times New Roman" pitchFamily="18" charset="0"/>
                        </a:rPr>
                        <a:t> </a:t>
                      </a:r>
                      <a:r>
                        <a:rPr lang="en-US" sz="2400" b="1" i="0" u="none" strike="noStrike" kern="1200" baseline="0" dirty="0" err="1" smtClean="0">
                          <a:solidFill>
                            <a:schemeClr val="tx2">
                              <a:lumMod val="25000"/>
                            </a:schemeClr>
                          </a:solidFill>
                          <a:latin typeface="Times New Roman" pitchFamily="18" charset="0"/>
                          <a:ea typeface="+mn-ea"/>
                          <a:cs typeface="Times New Roman" pitchFamily="18" charset="0"/>
                        </a:rPr>
                        <a:t>lò</a:t>
                      </a:r>
                      <a:r>
                        <a:rPr lang="en-US" sz="2400" b="1" i="0" u="none" strike="noStrike" kern="1200" baseline="0" dirty="0" smtClean="0">
                          <a:solidFill>
                            <a:schemeClr val="tx2">
                              <a:lumMod val="25000"/>
                            </a:schemeClr>
                          </a:solidFill>
                          <a:latin typeface="Times New Roman" pitchFamily="18" charset="0"/>
                          <a:ea typeface="+mn-ea"/>
                          <a:cs typeface="Times New Roman" pitchFamily="18" charset="0"/>
                        </a:rPr>
                        <a:t> xo  </a:t>
                      </a:r>
                      <a:endParaRPr lang="en-US" sz="2400" b="1" i="0" u="none" strike="noStrike" kern="1200" baseline="0" dirty="0" smtClean="0">
                        <a:solidFill>
                          <a:schemeClr val="tx2">
                            <a:lumMod val="25000"/>
                          </a:schemeClr>
                        </a:solidFill>
                        <a:latin typeface="Times New Roman" pitchFamily="18" charset="0"/>
                        <a:ea typeface="+mn-ea"/>
                        <a:cs typeface="Times New Roman" pitchFamily="18" charset="0"/>
                      </a:endParaRPr>
                    </a:p>
                  </a:txBody>
                  <a:tcPr marT="45724" marB="4572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843384">
                <a:tc>
                  <a:txBody>
                    <a:bodyPr/>
                    <a:lstStyle/>
                    <a:p>
                      <a:pPr rtl="0"/>
                      <a:r>
                        <a:rPr lang="en-US" sz="2800" b="1" i="0" u="none" strike="noStrike" kern="1200" baseline="0" dirty="0" smtClean="0">
                          <a:solidFill>
                            <a:schemeClr val="tx2">
                              <a:lumMod val="25000"/>
                            </a:schemeClr>
                          </a:solidFill>
                          <a:latin typeface="Times New Roman" pitchFamily="18" charset="0"/>
                          <a:ea typeface="+mn-ea"/>
                          <a:cs typeface="Times New Roman" pitchFamily="18" charset="0"/>
                        </a:rPr>
                        <a:t>0 </a:t>
                      </a:r>
                      <a:r>
                        <a:rPr lang="en-US" sz="2800" b="1" i="0" u="none" strike="noStrike" kern="1200" baseline="0" dirty="0" err="1" smtClean="0">
                          <a:solidFill>
                            <a:schemeClr val="tx2">
                              <a:lumMod val="25000"/>
                            </a:schemeClr>
                          </a:solidFill>
                          <a:latin typeface="Times New Roman" pitchFamily="18" charset="0"/>
                          <a:ea typeface="+mn-ea"/>
                          <a:cs typeface="Times New Roman" pitchFamily="18" charset="0"/>
                        </a:rPr>
                        <a:t>quả</a:t>
                      </a:r>
                      <a:r>
                        <a:rPr lang="en-US" sz="2800" b="1" i="0" u="none" strike="noStrike" kern="1200" baseline="0" dirty="0" smtClean="0">
                          <a:solidFill>
                            <a:schemeClr val="tx2">
                              <a:lumMod val="25000"/>
                            </a:schemeClr>
                          </a:solidFill>
                          <a:latin typeface="Times New Roman" pitchFamily="18" charset="0"/>
                          <a:ea typeface="+mn-ea"/>
                          <a:cs typeface="Times New Roman" pitchFamily="18" charset="0"/>
                        </a:rPr>
                        <a:t> </a:t>
                      </a:r>
                      <a:r>
                        <a:rPr lang="en-US" sz="2800" b="1" i="0" u="none" strike="noStrike" kern="1200" baseline="0" dirty="0" err="1" smtClean="0">
                          <a:solidFill>
                            <a:schemeClr val="tx2">
                              <a:lumMod val="25000"/>
                            </a:schemeClr>
                          </a:solidFill>
                          <a:latin typeface="Times New Roman" pitchFamily="18" charset="0"/>
                          <a:ea typeface="+mn-ea"/>
                          <a:cs typeface="Times New Roman" pitchFamily="18" charset="0"/>
                        </a:rPr>
                        <a:t>nặng</a:t>
                      </a:r>
                      <a:endParaRPr lang="en-US" sz="2800" b="1" i="0" u="none" strike="noStrike" kern="1200" baseline="0" dirty="0" smtClean="0">
                        <a:solidFill>
                          <a:schemeClr val="tx2">
                            <a:lumMod val="25000"/>
                          </a:schemeClr>
                        </a:solidFill>
                        <a:latin typeface="Times New Roman" pitchFamily="18" charset="0"/>
                        <a:ea typeface="+mn-ea"/>
                        <a:cs typeface="Times New Roman" pitchFamily="18" charset="0"/>
                      </a:endParaRPr>
                    </a:p>
                  </a:txBody>
                  <a:tcPr marT="45724" marB="4572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800" b="1" i="0" u="none" strike="noStrike" cap="none" normalizeH="0" baseline="0" dirty="0" smtClean="0">
                          <a:ln>
                            <a:noFill/>
                          </a:ln>
                          <a:solidFill>
                            <a:schemeClr val="tx2">
                              <a:lumMod val="25000"/>
                            </a:schemeClr>
                          </a:solidFill>
                          <a:effectLst>
                            <a:outerShdw blurRad="38100" dist="38100" dir="2700000" algn="tl">
                              <a:srgbClr val="C0C0C0"/>
                            </a:outerShdw>
                          </a:effectLst>
                          <a:latin typeface="Times New Roman" pitchFamily="18" charset="0"/>
                          <a:cs typeface="Times New Roman" pitchFamily="18" charset="0"/>
                        </a:rPr>
                        <a:t>  .... …..  (N) </a:t>
                      </a:r>
                    </a:p>
                  </a:txBody>
                  <a:tcPr marT="45724" marB="45724"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800" b="1" i="0" u="none" strike="noStrike" cap="none" normalizeH="0" baseline="0" dirty="0" smtClean="0">
                          <a:ln>
                            <a:noFill/>
                          </a:ln>
                          <a:solidFill>
                            <a:schemeClr val="tx2">
                              <a:lumMod val="25000"/>
                            </a:schemeClr>
                          </a:solidFill>
                          <a:effectLst>
                            <a:outerShdw blurRad="38100" dist="38100" dir="2700000" algn="tl">
                              <a:srgbClr val="C0C0C0"/>
                            </a:outerShdw>
                          </a:effectLst>
                          <a:latin typeface="Times New Roman" pitchFamily="18" charset="0"/>
                          <a:cs typeface="Times New Roman" pitchFamily="18" charset="0"/>
                        </a:rPr>
                        <a:t>l</a:t>
                      </a:r>
                      <a:r>
                        <a:rPr kumimoji="0" lang="en-US" sz="2800" b="1" i="0" u="none" strike="noStrike" cap="none" normalizeH="0" baseline="-30000" dirty="0" smtClean="0">
                          <a:ln>
                            <a:noFill/>
                          </a:ln>
                          <a:solidFill>
                            <a:schemeClr val="tx2">
                              <a:lumMod val="25000"/>
                            </a:schemeClr>
                          </a:solidFill>
                          <a:effectLst>
                            <a:outerShdw blurRad="38100" dist="38100" dir="2700000" algn="tl">
                              <a:srgbClr val="C0C0C0"/>
                            </a:outerShdw>
                          </a:effectLst>
                          <a:latin typeface="Times New Roman" pitchFamily="18" charset="0"/>
                          <a:cs typeface="Times New Roman" pitchFamily="18" charset="0"/>
                        </a:rPr>
                        <a:t>0 </a:t>
                      </a:r>
                      <a:r>
                        <a:rPr kumimoji="0" lang="en-US" sz="2800" b="1" i="0" u="none" strike="noStrike" cap="none" normalizeH="0" baseline="0" dirty="0" smtClean="0">
                          <a:ln>
                            <a:noFill/>
                          </a:ln>
                          <a:solidFill>
                            <a:schemeClr val="tx2">
                              <a:lumMod val="25000"/>
                            </a:schemeClr>
                          </a:solidFill>
                          <a:effectLst>
                            <a:outerShdw blurRad="38100" dist="38100" dir="2700000" algn="tl">
                              <a:srgbClr val="C0C0C0"/>
                            </a:outerShdw>
                          </a:effectLst>
                          <a:latin typeface="Times New Roman" pitchFamily="18" charset="0"/>
                          <a:cs typeface="Times New Roman" pitchFamily="18" charset="0"/>
                        </a:rPr>
                        <a:t>=  …. (cm) </a:t>
                      </a:r>
                    </a:p>
                  </a:txBody>
                  <a:tcPr marT="45724" marB="45724"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800" b="1" i="0" u="none" strike="noStrike" cap="none" normalizeH="0" baseline="0" dirty="0" smtClean="0">
                          <a:ln>
                            <a:noFill/>
                          </a:ln>
                          <a:solidFill>
                            <a:schemeClr val="tx2">
                              <a:lumMod val="25000"/>
                            </a:schemeClr>
                          </a:solidFill>
                          <a:effectLst>
                            <a:outerShdw blurRad="38100" dist="38100" dir="2700000" algn="tl">
                              <a:srgbClr val="C0C0C0"/>
                            </a:outerShdw>
                          </a:effectLst>
                          <a:latin typeface="Times New Roman" pitchFamily="18" charset="0"/>
                          <a:cs typeface="Times New Roman" pitchFamily="18" charset="0"/>
                        </a:rPr>
                        <a:t>………(cm)  </a:t>
                      </a:r>
                    </a:p>
                  </a:txBody>
                  <a:tcPr marT="45724" marB="4572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843384">
                <a:tc>
                  <a:txBody>
                    <a:bodyPr/>
                    <a:lstStyle/>
                    <a:p>
                      <a:pPr rtl="0"/>
                      <a:r>
                        <a:rPr lang="en-US" sz="2800" b="1" i="0" u="none" strike="noStrike" kern="1200" baseline="0" dirty="0" smtClean="0">
                          <a:solidFill>
                            <a:schemeClr val="tx2">
                              <a:lumMod val="25000"/>
                            </a:schemeClr>
                          </a:solidFill>
                          <a:latin typeface="Times New Roman" pitchFamily="18" charset="0"/>
                          <a:ea typeface="+mn-ea"/>
                          <a:cs typeface="Times New Roman" pitchFamily="18" charset="0"/>
                        </a:rPr>
                        <a:t>1 </a:t>
                      </a:r>
                      <a:r>
                        <a:rPr lang="en-US" sz="2800" b="1" i="0" u="none" strike="noStrike" kern="1200" baseline="0" dirty="0" err="1" smtClean="0">
                          <a:solidFill>
                            <a:schemeClr val="tx2">
                              <a:lumMod val="25000"/>
                            </a:schemeClr>
                          </a:solidFill>
                          <a:latin typeface="Times New Roman" pitchFamily="18" charset="0"/>
                          <a:ea typeface="+mn-ea"/>
                          <a:cs typeface="Times New Roman" pitchFamily="18" charset="0"/>
                        </a:rPr>
                        <a:t>quả</a:t>
                      </a:r>
                      <a:r>
                        <a:rPr lang="en-US" sz="2800" b="1" i="0" u="none" strike="noStrike" kern="1200" baseline="0" dirty="0" smtClean="0">
                          <a:solidFill>
                            <a:schemeClr val="tx2">
                              <a:lumMod val="25000"/>
                            </a:schemeClr>
                          </a:solidFill>
                          <a:latin typeface="Times New Roman" pitchFamily="18" charset="0"/>
                          <a:ea typeface="+mn-ea"/>
                          <a:cs typeface="Times New Roman" pitchFamily="18" charset="0"/>
                        </a:rPr>
                        <a:t> </a:t>
                      </a:r>
                      <a:r>
                        <a:rPr lang="en-US" sz="2800" b="1" i="0" u="none" strike="noStrike" kern="1200" baseline="0" dirty="0" err="1" smtClean="0">
                          <a:solidFill>
                            <a:schemeClr val="tx2">
                              <a:lumMod val="25000"/>
                            </a:schemeClr>
                          </a:solidFill>
                          <a:latin typeface="Times New Roman" pitchFamily="18" charset="0"/>
                          <a:ea typeface="+mn-ea"/>
                          <a:cs typeface="Times New Roman" pitchFamily="18" charset="0"/>
                        </a:rPr>
                        <a:t>nặng</a:t>
                      </a:r>
                      <a:endParaRPr lang="en-US" sz="2800" b="1" i="0" u="none" strike="noStrike" kern="1200" baseline="0" dirty="0" smtClean="0">
                        <a:solidFill>
                          <a:schemeClr val="tx2">
                            <a:lumMod val="25000"/>
                          </a:schemeClr>
                        </a:solidFill>
                        <a:latin typeface="Times New Roman" pitchFamily="18" charset="0"/>
                        <a:ea typeface="+mn-ea"/>
                        <a:cs typeface="Times New Roman" pitchFamily="18" charset="0"/>
                      </a:endParaRPr>
                    </a:p>
                  </a:txBody>
                  <a:tcPr marT="45724" marB="4572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800" b="1" i="0" u="none" strike="noStrike" cap="none" normalizeH="0" baseline="0" smtClean="0">
                          <a:ln>
                            <a:noFill/>
                          </a:ln>
                          <a:solidFill>
                            <a:schemeClr val="tx2">
                              <a:lumMod val="25000"/>
                            </a:schemeClr>
                          </a:solidFill>
                          <a:effectLst>
                            <a:outerShdw blurRad="38100" dist="38100" dir="2700000" algn="tl">
                              <a:srgbClr val="C0C0C0"/>
                            </a:outerShdw>
                          </a:effectLst>
                          <a:latin typeface="Times New Roman" pitchFamily="18" charset="0"/>
                          <a:cs typeface="Times New Roman" pitchFamily="18" charset="0"/>
                        </a:rPr>
                        <a:t>  …..…    (N) </a:t>
                      </a:r>
                    </a:p>
                  </a:txBody>
                  <a:tcPr marT="45724" marB="45724"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800" b="1" i="0" u="none" strike="noStrike" cap="none" normalizeH="0" baseline="0" smtClean="0">
                          <a:ln>
                            <a:noFill/>
                          </a:ln>
                          <a:solidFill>
                            <a:schemeClr val="tx2">
                              <a:lumMod val="25000"/>
                            </a:schemeClr>
                          </a:solidFill>
                          <a:effectLst>
                            <a:outerShdw blurRad="38100" dist="38100" dir="2700000" algn="tl">
                              <a:srgbClr val="C0C0C0"/>
                            </a:outerShdw>
                          </a:effectLst>
                          <a:latin typeface="Times New Roman" pitchFamily="18" charset="0"/>
                          <a:cs typeface="Times New Roman" pitchFamily="18" charset="0"/>
                        </a:rPr>
                        <a:t>l</a:t>
                      </a:r>
                      <a:r>
                        <a:rPr kumimoji="0" lang="en-US" sz="2800" b="1" i="0" u="none" strike="noStrike" cap="none" normalizeH="0" baseline="-30000" smtClean="0">
                          <a:ln>
                            <a:noFill/>
                          </a:ln>
                          <a:solidFill>
                            <a:schemeClr val="tx2">
                              <a:lumMod val="25000"/>
                            </a:schemeClr>
                          </a:solidFill>
                          <a:effectLst>
                            <a:outerShdw blurRad="38100" dist="38100" dir="2700000" algn="tl">
                              <a:srgbClr val="C0C0C0"/>
                            </a:outerShdw>
                          </a:effectLst>
                          <a:latin typeface="Times New Roman" pitchFamily="18" charset="0"/>
                          <a:cs typeface="Times New Roman" pitchFamily="18" charset="0"/>
                        </a:rPr>
                        <a:t>1 </a:t>
                      </a:r>
                      <a:r>
                        <a:rPr kumimoji="0" lang="en-US" sz="2800" b="1" i="0" u="none" strike="noStrike" cap="none" normalizeH="0" baseline="0" smtClean="0">
                          <a:ln>
                            <a:noFill/>
                          </a:ln>
                          <a:solidFill>
                            <a:schemeClr val="tx2">
                              <a:lumMod val="25000"/>
                            </a:schemeClr>
                          </a:solidFill>
                          <a:effectLst>
                            <a:outerShdw blurRad="38100" dist="38100" dir="2700000" algn="tl">
                              <a:srgbClr val="C0C0C0"/>
                            </a:outerShdw>
                          </a:effectLst>
                          <a:latin typeface="Times New Roman" pitchFamily="18" charset="0"/>
                          <a:cs typeface="Times New Roman" pitchFamily="18" charset="0"/>
                        </a:rPr>
                        <a:t>=  ..... (cm) </a:t>
                      </a:r>
                    </a:p>
                  </a:txBody>
                  <a:tcPr marT="45724" marB="45724"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800" b="1" i="0" u="none" strike="noStrike" cap="none" normalizeH="0" baseline="0" dirty="0" smtClean="0">
                          <a:ln>
                            <a:noFill/>
                          </a:ln>
                          <a:solidFill>
                            <a:schemeClr val="tx2">
                              <a:lumMod val="25000"/>
                            </a:schemeClr>
                          </a:solidFill>
                          <a:effectLst>
                            <a:outerShdw blurRad="38100" dist="38100" dir="2700000" algn="tl">
                              <a:srgbClr val="C0C0C0"/>
                            </a:outerShdw>
                          </a:effectLst>
                          <a:latin typeface="Times New Roman" pitchFamily="18" charset="0"/>
                          <a:cs typeface="Times New Roman" pitchFamily="18" charset="0"/>
                        </a:rPr>
                        <a:t>………(cm)</a:t>
                      </a:r>
                    </a:p>
                  </a:txBody>
                  <a:tcPr marT="45724" marB="4572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681327">
                <a:tc>
                  <a:txBody>
                    <a:bodyPr/>
                    <a:lstStyle/>
                    <a:p>
                      <a:pPr rtl="0"/>
                      <a:r>
                        <a:rPr lang="en-US" sz="2800" b="1" i="0" u="none" strike="noStrike" kern="1200" baseline="0" dirty="0" smtClean="0">
                          <a:solidFill>
                            <a:schemeClr val="tx2">
                              <a:lumMod val="25000"/>
                            </a:schemeClr>
                          </a:solidFill>
                          <a:latin typeface="Times New Roman" pitchFamily="18" charset="0"/>
                          <a:ea typeface="+mn-ea"/>
                          <a:cs typeface="Times New Roman" pitchFamily="18" charset="0"/>
                        </a:rPr>
                        <a:t>2 </a:t>
                      </a:r>
                      <a:r>
                        <a:rPr lang="en-US" sz="2800" b="1" i="0" u="none" strike="noStrike" kern="1200" baseline="0" dirty="0" err="1" smtClean="0">
                          <a:solidFill>
                            <a:schemeClr val="tx2">
                              <a:lumMod val="25000"/>
                            </a:schemeClr>
                          </a:solidFill>
                          <a:latin typeface="Times New Roman" pitchFamily="18" charset="0"/>
                          <a:ea typeface="+mn-ea"/>
                          <a:cs typeface="Times New Roman" pitchFamily="18" charset="0"/>
                        </a:rPr>
                        <a:t>quả</a:t>
                      </a:r>
                      <a:r>
                        <a:rPr lang="en-US" sz="2800" b="1" i="0" u="none" strike="noStrike" kern="1200" baseline="0" dirty="0" smtClean="0">
                          <a:solidFill>
                            <a:schemeClr val="tx2">
                              <a:lumMod val="25000"/>
                            </a:schemeClr>
                          </a:solidFill>
                          <a:latin typeface="Times New Roman" pitchFamily="18" charset="0"/>
                          <a:ea typeface="+mn-ea"/>
                          <a:cs typeface="Times New Roman" pitchFamily="18" charset="0"/>
                        </a:rPr>
                        <a:t> </a:t>
                      </a:r>
                      <a:r>
                        <a:rPr lang="en-US" sz="2800" b="1" i="0" u="none" strike="noStrike" kern="1200" baseline="0" dirty="0" err="1" smtClean="0">
                          <a:solidFill>
                            <a:schemeClr val="tx2">
                              <a:lumMod val="25000"/>
                            </a:schemeClr>
                          </a:solidFill>
                          <a:latin typeface="Times New Roman" pitchFamily="18" charset="0"/>
                          <a:ea typeface="+mn-ea"/>
                          <a:cs typeface="Times New Roman" pitchFamily="18" charset="0"/>
                        </a:rPr>
                        <a:t>nặng</a:t>
                      </a:r>
                      <a:endParaRPr lang="en-US" sz="2800" b="1" i="0" u="none" strike="noStrike" kern="1200" baseline="0" dirty="0" smtClean="0">
                        <a:solidFill>
                          <a:schemeClr val="tx2">
                            <a:lumMod val="25000"/>
                          </a:schemeClr>
                        </a:solidFill>
                        <a:latin typeface="Times New Roman" pitchFamily="18" charset="0"/>
                        <a:ea typeface="+mn-ea"/>
                        <a:cs typeface="Times New Roman" pitchFamily="18" charset="0"/>
                      </a:endParaRPr>
                    </a:p>
                    <a:p>
                      <a:pPr rtl="0"/>
                      <a:r>
                        <a:rPr lang="en-US" sz="2800" b="1" i="0" u="none" strike="noStrike" kern="1200" baseline="0" dirty="0" smtClean="0">
                          <a:solidFill>
                            <a:schemeClr val="tx2">
                              <a:lumMod val="25000"/>
                            </a:schemeClr>
                          </a:solidFill>
                          <a:latin typeface="Times New Roman" pitchFamily="18" charset="0"/>
                          <a:ea typeface="+mn-ea"/>
                          <a:cs typeface="Times New Roman" pitchFamily="18" charset="0"/>
                        </a:rPr>
                        <a:t>3 </a:t>
                      </a:r>
                      <a:r>
                        <a:rPr lang="en-US" sz="2800" b="1" i="0" u="none" strike="noStrike" kern="1200" baseline="0" dirty="0" err="1" smtClean="0">
                          <a:solidFill>
                            <a:schemeClr val="tx2">
                              <a:lumMod val="25000"/>
                            </a:schemeClr>
                          </a:solidFill>
                          <a:latin typeface="Times New Roman" pitchFamily="18" charset="0"/>
                          <a:ea typeface="+mn-ea"/>
                          <a:cs typeface="Times New Roman" pitchFamily="18" charset="0"/>
                        </a:rPr>
                        <a:t>quả</a:t>
                      </a:r>
                      <a:r>
                        <a:rPr lang="en-US" sz="2800" b="1" i="0" u="none" strike="noStrike" kern="1200" baseline="0" dirty="0" smtClean="0">
                          <a:solidFill>
                            <a:schemeClr val="tx2">
                              <a:lumMod val="25000"/>
                            </a:schemeClr>
                          </a:solidFill>
                          <a:latin typeface="Times New Roman" pitchFamily="18" charset="0"/>
                          <a:ea typeface="+mn-ea"/>
                          <a:cs typeface="Times New Roman" pitchFamily="18" charset="0"/>
                        </a:rPr>
                        <a:t> </a:t>
                      </a:r>
                      <a:r>
                        <a:rPr lang="en-US" sz="2800" b="1" i="0" u="none" strike="noStrike" kern="1200" baseline="0" dirty="0" err="1" smtClean="0">
                          <a:solidFill>
                            <a:schemeClr val="tx2">
                              <a:lumMod val="25000"/>
                            </a:schemeClr>
                          </a:solidFill>
                          <a:latin typeface="Times New Roman" pitchFamily="18" charset="0"/>
                          <a:ea typeface="+mn-ea"/>
                          <a:cs typeface="Times New Roman" pitchFamily="18" charset="0"/>
                        </a:rPr>
                        <a:t>nặng</a:t>
                      </a:r>
                      <a:endParaRPr lang="en-US" sz="2800" b="1" i="0" u="none" strike="noStrike" kern="1200" baseline="0" dirty="0" smtClean="0">
                        <a:solidFill>
                          <a:schemeClr val="tx2">
                            <a:lumMod val="25000"/>
                          </a:schemeClr>
                        </a:solidFill>
                        <a:latin typeface="Times New Roman" pitchFamily="18" charset="0"/>
                        <a:ea typeface="+mn-ea"/>
                        <a:cs typeface="Times New Roman" pitchFamily="18" charset="0"/>
                      </a:endParaRPr>
                    </a:p>
                  </a:txBody>
                  <a:tcPr marT="45724" marB="4572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800" b="1" i="0" u="none" strike="noStrike" cap="none" normalizeH="0" baseline="0" dirty="0" smtClean="0">
                          <a:ln>
                            <a:noFill/>
                          </a:ln>
                          <a:solidFill>
                            <a:schemeClr val="tx2">
                              <a:lumMod val="25000"/>
                            </a:schemeClr>
                          </a:solidFill>
                          <a:effectLst>
                            <a:outerShdw blurRad="38100" dist="38100" dir="2700000" algn="tl">
                              <a:srgbClr val="C0C0C0"/>
                            </a:outerShdw>
                          </a:effectLst>
                          <a:latin typeface="Times New Roman" pitchFamily="18" charset="0"/>
                          <a:cs typeface="Times New Roman" pitchFamily="18" charset="0"/>
                        </a:rPr>
                        <a:t>  ………  (N) </a:t>
                      </a:r>
                    </a:p>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800" b="1" i="0" u="none" strike="noStrike" cap="none" normalizeH="0" baseline="0" dirty="0" smtClean="0">
                          <a:ln>
                            <a:noFill/>
                          </a:ln>
                          <a:solidFill>
                            <a:schemeClr val="tx2">
                              <a:lumMod val="25000"/>
                            </a:schemeClr>
                          </a:solidFill>
                          <a:effectLst>
                            <a:outerShdw blurRad="38100" dist="38100" dir="2700000" algn="tl">
                              <a:srgbClr val="C0C0C0"/>
                            </a:outerShdw>
                          </a:effectLst>
                          <a:latin typeface="Times New Roman" pitchFamily="18" charset="0"/>
                          <a:cs typeface="Times New Roman" pitchFamily="18" charset="0"/>
                        </a:rPr>
                        <a:t>  .……..  </a:t>
                      </a:r>
                      <a:r>
                        <a:rPr kumimoji="0" lang="en-US" sz="2800" b="1" i="0" u="none" strike="noStrike" cap="none" normalizeH="0" baseline="0" dirty="0" smtClean="0">
                          <a:ln>
                            <a:noFill/>
                          </a:ln>
                          <a:solidFill>
                            <a:schemeClr val="tx2">
                              <a:lumMod val="25000"/>
                            </a:schemeClr>
                          </a:solidFill>
                          <a:effectLst>
                            <a:outerShdw blurRad="38100" dist="38100" dir="2700000" algn="tl">
                              <a:srgbClr val="C0C0C0"/>
                            </a:outerShdw>
                          </a:effectLst>
                          <a:latin typeface="Times New Roman" pitchFamily="18" charset="0"/>
                          <a:cs typeface="Times New Roman" pitchFamily="18" charset="0"/>
                        </a:rPr>
                        <a:t>(</a:t>
                      </a:r>
                      <a:r>
                        <a:rPr kumimoji="0" lang="en-US" sz="2800" b="1" i="0" u="none" strike="noStrike" cap="none" normalizeH="0" baseline="0" dirty="0" smtClean="0">
                          <a:ln>
                            <a:noFill/>
                          </a:ln>
                          <a:solidFill>
                            <a:schemeClr val="tx2">
                              <a:lumMod val="25000"/>
                            </a:schemeClr>
                          </a:solidFill>
                          <a:effectLst>
                            <a:outerShdw blurRad="38100" dist="38100" dir="2700000" algn="tl">
                              <a:srgbClr val="C0C0C0"/>
                            </a:outerShdw>
                          </a:effectLst>
                          <a:latin typeface="Times New Roman" pitchFamily="18" charset="0"/>
                          <a:cs typeface="Times New Roman" pitchFamily="18" charset="0"/>
                        </a:rPr>
                        <a:t>N) </a:t>
                      </a:r>
                    </a:p>
                  </a:txBody>
                  <a:tcPr marT="45724" marB="45724"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800" b="1" i="0" u="none" strike="noStrike" cap="none" normalizeH="0" baseline="0" smtClean="0">
                          <a:ln>
                            <a:noFill/>
                          </a:ln>
                          <a:solidFill>
                            <a:schemeClr val="tx2">
                              <a:lumMod val="25000"/>
                            </a:schemeClr>
                          </a:solidFill>
                          <a:effectLst>
                            <a:outerShdw blurRad="38100" dist="38100" dir="2700000" algn="tl">
                              <a:srgbClr val="C0C0C0"/>
                            </a:outerShdw>
                          </a:effectLst>
                          <a:latin typeface="Times New Roman" pitchFamily="18" charset="0"/>
                          <a:cs typeface="Times New Roman" pitchFamily="18" charset="0"/>
                        </a:rPr>
                        <a:t>l</a:t>
                      </a:r>
                      <a:r>
                        <a:rPr kumimoji="0" lang="en-US" sz="2800" b="1" i="0" u="none" strike="noStrike" cap="none" normalizeH="0" baseline="-30000" smtClean="0">
                          <a:ln>
                            <a:noFill/>
                          </a:ln>
                          <a:solidFill>
                            <a:schemeClr val="tx2">
                              <a:lumMod val="25000"/>
                            </a:schemeClr>
                          </a:solidFill>
                          <a:effectLst>
                            <a:outerShdw blurRad="38100" dist="38100" dir="2700000" algn="tl">
                              <a:srgbClr val="C0C0C0"/>
                            </a:outerShdw>
                          </a:effectLst>
                          <a:latin typeface="Times New Roman" pitchFamily="18" charset="0"/>
                          <a:cs typeface="Times New Roman" pitchFamily="18" charset="0"/>
                        </a:rPr>
                        <a:t>2 </a:t>
                      </a:r>
                      <a:r>
                        <a:rPr kumimoji="0" lang="en-US" sz="2800" b="1" i="0" u="none" strike="noStrike" cap="none" normalizeH="0" baseline="0" smtClean="0">
                          <a:ln>
                            <a:noFill/>
                          </a:ln>
                          <a:solidFill>
                            <a:schemeClr val="tx2">
                              <a:lumMod val="25000"/>
                            </a:schemeClr>
                          </a:solidFill>
                          <a:effectLst>
                            <a:outerShdw blurRad="38100" dist="38100" dir="2700000" algn="tl">
                              <a:srgbClr val="C0C0C0"/>
                            </a:outerShdw>
                          </a:effectLst>
                          <a:latin typeface="Times New Roman" pitchFamily="18" charset="0"/>
                          <a:cs typeface="Times New Roman" pitchFamily="18" charset="0"/>
                        </a:rPr>
                        <a:t>=  …  (cm) </a:t>
                      </a:r>
                    </a:p>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800" b="1" i="0" u="none" strike="noStrike" cap="none" normalizeH="0" baseline="0" smtClean="0">
                          <a:ln>
                            <a:noFill/>
                          </a:ln>
                          <a:solidFill>
                            <a:schemeClr val="tx2">
                              <a:lumMod val="25000"/>
                            </a:schemeClr>
                          </a:solidFill>
                          <a:effectLst>
                            <a:outerShdw blurRad="38100" dist="38100" dir="2700000" algn="tl">
                              <a:srgbClr val="C0C0C0"/>
                            </a:outerShdw>
                          </a:effectLst>
                          <a:latin typeface="Times New Roman" pitchFamily="18" charset="0"/>
                          <a:cs typeface="Times New Roman" pitchFamily="18" charset="0"/>
                        </a:rPr>
                        <a:t>l</a:t>
                      </a:r>
                      <a:r>
                        <a:rPr kumimoji="0" lang="en-US" sz="2800" b="1" i="0" u="none" strike="noStrike" cap="none" normalizeH="0" baseline="-30000" smtClean="0">
                          <a:ln>
                            <a:noFill/>
                          </a:ln>
                          <a:solidFill>
                            <a:schemeClr val="tx2">
                              <a:lumMod val="25000"/>
                            </a:schemeClr>
                          </a:solidFill>
                          <a:effectLst>
                            <a:outerShdw blurRad="38100" dist="38100" dir="2700000" algn="tl">
                              <a:srgbClr val="C0C0C0"/>
                            </a:outerShdw>
                          </a:effectLst>
                          <a:latin typeface="Times New Roman" pitchFamily="18" charset="0"/>
                          <a:cs typeface="Times New Roman" pitchFamily="18" charset="0"/>
                        </a:rPr>
                        <a:t>3</a:t>
                      </a:r>
                      <a:r>
                        <a:rPr kumimoji="0" lang="en-US" sz="2800" b="1" i="0" u="none" strike="noStrike" cap="none" normalizeH="0" baseline="0" smtClean="0">
                          <a:ln>
                            <a:noFill/>
                          </a:ln>
                          <a:solidFill>
                            <a:schemeClr val="tx2">
                              <a:lumMod val="25000"/>
                            </a:schemeClr>
                          </a:solidFill>
                          <a:effectLst>
                            <a:outerShdw blurRad="38100" dist="38100" dir="2700000" algn="tl">
                              <a:srgbClr val="C0C0C0"/>
                            </a:outerShdw>
                          </a:effectLst>
                          <a:latin typeface="Times New Roman" pitchFamily="18" charset="0"/>
                          <a:cs typeface="Times New Roman" pitchFamily="18" charset="0"/>
                        </a:rPr>
                        <a:t>=   …  (cm) </a:t>
                      </a:r>
                    </a:p>
                  </a:txBody>
                  <a:tcPr marT="45724" marB="45724"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800" b="1" i="0" u="none" strike="noStrike" cap="none" normalizeH="0" baseline="0" dirty="0" smtClean="0">
                          <a:ln>
                            <a:noFill/>
                          </a:ln>
                          <a:solidFill>
                            <a:schemeClr val="tx2">
                              <a:lumMod val="25000"/>
                            </a:schemeClr>
                          </a:solidFill>
                          <a:effectLst>
                            <a:outerShdw blurRad="38100" dist="38100" dir="2700000" algn="tl">
                              <a:srgbClr val="C0C0C0"/>
                            </a:outerShdw>
                          </a:effectLst>
                          <a:latin typeface="Times New Roman" pitchFamily="18" charset="0"/>
                          <a:cs typeface="Times New Roman" pitchFamily="18" charset="0"/>
                        </a:rPr>
                        <a:t>………(cm)</a:t>
                      </a:r>
                    </a:p>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800" b="1" i="0" u="none" strike="noStrike" cap="none" normalizeH="0" baseline="0" dirty="0" smtClean="0">
                          <a:ln>
                            <a:noFill/>
                          </a:ln>
                          <a:solidFill>
                            <a:schemeClr val="tx2">
                              <a:lumMod val="25000"/>
                            </a:schemeClr>
                          </a:solidFill>
                          <a:effectLst>
                            <a:outerShdw blurRad="38100" dist="38100" dir="2700000" algn="tl">
                              <a:srgbClr val="C0C0C0"/>
                            </a:outerShdw>
                          </a:effectLst>
                          <a:latin typeface="Times New Roman" pitchFamily="18" charset="0"/>
                          <a:cs typeface="Times New Roman" pitchFamily="18" charset="0"/>
                        </a:rPr>
                        <a:t>………(cm) </a:t>
                      </a:r>
                    </a:p>
                  </a:txBody>
                  <a:tcPr marT="45724" marB="4572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2" name="Title 1"/>
          <p:cNvSpPr>
            <a:spLocks noGrp="1"/>
          </p:cNvSpPr>
          <p:nvPr>
            <p:ph type="title"/>
          </p:nvPr>
        </p:nvSpPr>
        <p:spPr/>
        <p:txBody>
          <a:bodyPr/>
          <a:lstStyle/>
          <a:p>
            <a:endParaRPr lang="en-US"/>
          </a:p>
        </p:txBody>
      </p:sp>
      <p:sp>
        <p:nvSpPr>
          <p:cNvPr id="14" name="Rectangle 2"/>
          <p:cNvSpPr txBox="1">
            <a:spLocks noChangeArrowheads="1"/>
          </p:cNvSpPr>
          <p:nvPr/>
        </p:nvSpPr>
        <p:spPr bwMode="auto">
          <a:xfrm>
            <a:off x="228600" y="-238126"/>
            <a:ext cx="8305800" cy="281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1" compatLnSpc="1">
            <a:prstTxWarp prst="textNoShape">
              <a:avLst/>
            </a:prstTxWarp>
          </a:bodyPr>
          <a:lst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a:lstStyle>
          <a:p>
            <a:pPr algn="l" eaLnBrk="1" hangingPunct="1">
              <a:defRPr/>
            </a:pPr>
            <a:r>
              <a:rPr lang="en-US" sz="3200" b="1" u="sng" dirty="0" smtClean="0">
                <a:solidFill>
                  <a:srgbClr val="0070C0"/>
                </a:solidFill>
              </a:rPr>
              <a:t>I. BIẾN DẠNG ĐÀN HỒI. ĐỘ BIẾN DẠNG</a:t>
            </a:r>
            <a:br>
              <a:rPr lang="en-US" sz="3200" b="1" u="sng" dirty="0" smtClean="0">
                <a:solidFill>
                  <a:srgbClr val="0070C0"/>
                </a:solidFill>
              </a:rPr>
            </a:br>
            <a:r>
              <a:rPr lang="en-US" sz="3200" b="1" u="sng" dirty="0" smtClean="0">
                <a:solidFill>
                  <a:srgbClr val="0070C0"/>
                </a:solidFill>
              </a:rPr>
              <a:t>1. </a:t>
            </a:r>
            <a:r>
              <a:rPr lang="en-US" sz="3200" b="1" u="sng" dirty="0" err="1" smtClean="0">
                <a:solidFill>
                  <a:srgbClr val="0070C0"/>
                </a:solidFill>
              </a:rPr>
              <a:t>Biến</a:t>
            </a:r>
            <a:r>
              <a:rPr lang="en-US" sz="3200" b="1" u="sng" dirty="0" smtClean="0">
                <a:solidFill>
                  <a:srgbClr val="0070C0"/>
                </a:solidFill>
              </a:rPr>
              <a:t> </a:t>
            </a:r>
            <a:r>
              <a:rPr lang="en-US" sz="3200" b="1" u="sng" dirty="0" err="1" smtClean="0">
                <a:solidFill>
                  <a:srgbClr val="0070C0"/>
                </a:solidFill>
              </a:rPr>
              <a:t>dạng</a:t>
            </a:r>
            <a:r>
              <a:rPr lang="en-US" sz="3200" b="1" u="sng" dirty="0" smtClean="0">
                <a:solidFill>
                  <a:srgbClr val="0070C0"/>
                </a:solidFill>
              </a:rPr>
              <a:t> </a:t>
            </a:r>
            <a:r>
              <a:rPr lang="en-US" sz="3200" b="1" u="sng" dirty="0" err="1" smtClean="0">
                <a:solidFill>
                  <a:srgbClr val="0070C0"/>
                </a:solidFill>
              </a:rPr>
              <a:t>của</a:t>
            </a:r>
            <a:r>
              <a:rPr lang="en-US" sz="3200" b="1" u="sng" dirty="0" smtClean="0">
                <a:solidFill>
                  <a:srgbClr val="0070C0"/>
                </a:solidFill>
              </a:rPr>
              <a:t> </a:t>
            </a:r>
            <a:r>
              <a:rPr lang="en-US" sz="3200" b="1" u="sng" dirty="0" err="1" smtClean="0">
                <a:solidFill>
                  <a:srgbClr val="0070C0"/>
                </a:solidFill>
              </a:rPr>
              <a:t>một</a:t>
            </a:r>
            <a:r>
              <a:rPr lang="en-US" sz="3200" b="1" u="sng" dirty="0" smtClean="0">
                <a:solidFill>
                  <a:srgbClr val="0070C0"/>
                </a:solidFill>
              </a:rPr>
              <a:t> </a:t>
            </a:r>
            <a:r>
              <a:rPr lang="en-US" sz="3200" b="1" u="sng" dirty="0" err="1" smtClean="0">
                <a:solidFill>
                  <a:srgbClr val="0070C0"/>
                </a:solidFill>
              </a:rPr>
              <a:t>lò</a:t>
            </a:r>
            <a:r>
              <a:rPr lang="en-US" sz="3200" b="1" u="sng" dirty="0" smtClean="0">
                <a:solidFill>
                  <a:srgbClr val="0070C0"/>
                </a:solidFill>
              </a:rPr>
              <a:t> xo:</a:t>
            </a:r>
            <a:r>
              <a:rPr lang="en-US" sz="3200" b="1" dirty="0" smtClean="0">
                <a:solidFill>
                  <a:srgbClr val="0070C0"/>
                </a:solidFill>
              </a:rPr>
              <a:t/>
            </a:r>
            <a:br>
              <a:rPr lang="en-US" sz="3200" b="1" dirty="0" smtClean="0">
                <a:solidFill>
                  <a:srgbClr val="0070C0"/>
                </a:solidFill>
              </a:rPr>
            </a:br>
            <a:r>
              <a:rPr lang="en-US" sz="3200" b="1" dirty="0" smtClean="0">
                <a:solidFill>
                  <a:srgbClr val="FF0000"/>
                </a:solidFill>
              </a:rPr>
              <a:t>* </a:t>
            </a:r>
            <a:r>
              <a:rPr lang="en-US" sz="3200" b="1" i="1" dirty="0" err="1" smtClean="0">
                <a:solidFill>
                  <a:srgbClr val="FF0000"/>
                </a:solidFill>
              </a:rPr>
              <a:t>Thí</a:t>
            </a:r>
            <a:r>
              <a:rPr lang="en-US" sz="3200" b="1" i="1" dirty="0" smtClean="0">
                <a:solidFill>
                  <a:srgbClr val="FF0000"/>
                </a:solidFill>
              </a:rPr>
              <a:t> </a:t>
            </a:r>
            <a:r>
              <a:rPr lang="en-US" sz="3200" b="1" i="1" dirty="0" err="1" smtClean="0">
                <a:solidFill>
                  <a:srgbClr val="FF0000"/>
                </a:solidFill>
              </a:rPr>
              <a:t>nghiệm</a:t>
            </a:r>
            <a:r>
              <a:rPr lang="en-US" sz="3200" b="1" i="1" dirty="0" smtClean="0">
                <a:solidFill>
                  <a:srgbClr val="FF0000"/>
                </a:solidFill>
              </a:rPr>
              <a:t>:</a:t>
            </a:r>
            <a:r>
              <a:rPr lang="en-US" sz="3200" b="1" dirty="0" smtClean="0">
                <a:solidFill>
                  <a:srgbClr val="FF0000"/>
                </a:solidFill>
              </a:rPr>
              <a:t/>
            </a:r>
            <a:br>
              <a:rPr lang="en-US" sz="3200" b="1" dirty="0" smtClean="0">
                <a:solidFill>
                  <a:srgbClr val="FF0000"/>
                </a:solidFill>
              </a:rPr>
            </a:br>
            <a:r>
              <a:rPr lang="en-US" sz="3200" b="1" dirty="0" smtClean="0">
                <a:solidFill>
                  <a:srgbClr val="FF0000"/>
                </a:solidFill>
              </a:rPr>
              <a:t>     </a:t>
            </a:r>
            <a:r>
              <a:rPr lang="en-US" sz="3200" b="1" u="sng" dirty="0" err="1" smtClean="0">
                <a:solidFill>
                  <a:srgbClr val="FF0000"/>
                </a:solidFill>
              </a:rPr>
              <a:t>Bảng</a:t>
            </a:r>
            <a:r>
              <a:rPr lang="en-US" sz="3200" b="1" u="sng" dirty="0" smtClean="0">
                <a:solidFill>
                  <a:srgbClr val="FF0000"/>
                </a:solidFill>
              </a:rPr>
              <a:t> </a:t>
            </a:r>
            <a:r>
              <a:rPr lang="en-US" sz="3200" b="1" u="sng" dirty="0" err="1" smtClean="0">
                <a:solidFill>
                  <a:srgbClr val="FF0000"/>
                </a:solidFill>
              </a:rPr>
              <a:t>kết</a:t>
            </a:r>
            <a:r>
              <a:rPr lang="en-US" sz="3200" b="1" u="sng" dirty="0" smtClean="0">
                <a:solidFill>
                  <a:srgbClr val="FF0000"/>
                </a:solidFill>
              </a:rPr>
              <a:t> </a:t>
            </a:r>
            <a:r>
              <a:rPr lang="en-US" sz="3200" b="1" u="sng" dirty="0" err="1" smtClean="0">
                <a:solidFill>
                  <a:srgbClr val="FF0000"/>
                </a:solidFill>
              </a:rPr>
              <a:t>quả</a:t>
            </a:r>
            <a:r>
              <a:rPr lang="en-US" sz="3200" b="1" u="sng" dirty="0" smtClean="0">
                <a:solidFill>
                  <a:srgbClr val="FF0000"/>
                </a:solidFill>
              </a:rPr>
              <a:t>:</a:t>
            </a:r>
            <a:endParaRPr lang="en-US" sz="3200" b="1" dirty="0" smtClean="0">
              <a:solidFill>
                <a:srgbClr val="FF0000"/>
              </a:solidFill>
              <a:effectLst>
                <a:outerShdw blurRad="38100" dist="38100" dir="2700000" algn="tl">
                  <a:srgbClr val="C0C0C0"/>
                </a:outerShdw>
              </a:effectLst>
              <a:latin typeface=".VnTime" pitchFamily="34" charset="0"/>
              <a:cs typeface="Times New Roman" pitchFamily="18" charset="0"/>
            </a:endParaRPr>
          </a:p>
        </p:txBody>
      </p:sp>
    </p:spTree>
  </p:cSld>
  <p:clrMapOvr>
    <a:masterClrMapping/>
  </p:clrMapOvr>
  <p:transition spd="med">
    <p:push dir="d"/>
    <p:sndAc>
      <p:stSnd>
        <p:snd r:embed="rId2" name="click.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0992"/>
                                        </p:tgtEl>
                                        <p:attrNameLst>
                                          <p:attrName>style.visibility</p:attrName>
                                        </p:attrNameLst>
                                      </p:cBhvr>
                                      <p:to>
                                        <p:strVal val="visible"/>
                                      </p:to>
                                    </p:set>
                                    <p:anim calcmode="lin" valueType="num">
                                      <p:cBhvr additive="base">
                                        <p:cTn id="7" dur="500" fill="hold"/>
                                        <p:tgtEl>
                                          <p:spTgt spid="40992"/>
                                        </p:tgtEl>
                                        <p:attrNameLst>
                                          <p:attrName>ppt_x</p:attrName>
                                        </p:attrNameLst>
                                      </p:cBhvr>
                                      <p:tavLst>
                                        <p:tav tm="0">
                                          <p:val>
                                            <p:strVal val="0-#ppt_w/2"/>
                                          </p:val>
                                        </p:tav>
                                        <p:tav tm="100000">
                                          <p:val>
                                            <p:strVal val="#ppt_x"/>
                                          </p:val>
                                        </p:tav>
                                      </p:tavLst>
                                    </p:anim>
                                    <p:anim calcmode="lin" valueType="num">
                                      <p:cBhvr additive="base">
                                        <p:cTn id="8" dur="500" fill="hold"/>
                                        <p:tgtEl>
                                          <p:spTgt spid="40992"/>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40999"/>
                                        </p:tgtEl>
                                        <p:attrNameLst>
                                          <p:attrName>style.visibility</p:attrName>
                                        </p:attrNameLst>
                                      </p:cBhvr>
                                      <p:to>
                                        <p:strVal val="visible"/>
                                      </p:to>
                                    </p:set>
                                    <p:anim calcmode="lin" valueType="num">
                                      <p:cBhvr additive="base">
                                        <p:cTn id="13" dur="500" fill="hold"/>
                                        <p:tgtEl>
                                          <p:spTgt spid="40999"/>
                                        </p:tgtEl>
                                        <p:attrNameLst>
                                          <p:attrName>ppt_x</p:attrName>
                                        </p:attrNameLst>
                                      </p:cBhvr>
                                      <p:tavLst>
                                        <p:tav tm="0">
                                          <p:val>
                                            <p:strVal val="1+#ppt_w/2"/>
                                          </p:val>
                                        </p:tav>
                                        <p:tav tm="100000">
                                          <p:val>
                                            <p:strVal val="#ppt_x"/>
                                          </p:val>
                                        </p:tav>
                                      </p:tavLst>
                                    </p:anim>
                                    <p:anim calcmode="lin" valueType="num">
                                      <p:cBhvr additive="base">
                                        <p:cTn id="14" dur="500" fill="hold"/>
                                        <p:tgtEl>
                                          <p:spTgt spid="40999"/>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9" fill="hold" grpId="0" nodeType="clickEffect">
                                  <p:stCondLst>
                                    <p:cond delay="0"/>
                                  </p:stCondLst>
                                  <p:childTnLst>
                                    <p:set>
                                      <p:cBhvr>
                                        <p:cTn id="18" dur="1" fill="hold">
                                          <p:stCondLst>
                                            <p:cond delay="0"/>
                                          </p:stCondLst>
                                        </p:cTn>
                                        <p:tgtEl>
                                          <p:spTgt spid="41000"/>
                                        </p:tgtEl>
                                        <p:attrNameLst>
                                          <p:attrName>style.visibility</p:attrName>
                                        </p:attrNameLst>
                                      </p:cBhvr>
                                      <p:to>
                                        <p:strVal val="visible"/>
                                      </p:to>
                                    </p:set>
                                    <p:anim calcmode="lin" valueType="num">
                                      <p:cBhvr additive="base">
                                        <p:cTn id="19" dur="500" fill="hold"/>
                                        <p:tgtEl>
                                          <p:spTgt spid="41000"/>
                                        </p:tgtEl>
                                        <p:attrNameLst>
                                          <p:attrName>ppt_x</p:attrName>
                                        </p:attrNameLst>
                                      </p:cBhvr>
                                      <p:tavLst>
                                        <p:tav tm="0">
                                          <p:val>
                                            <p:strVal val="0-#ppt_w/2"/>
                                          </p:val>
                                        </p:tav>
                                        <p:tav tm="100000">
                                          <p:val>
                                            <p:strVal val="#ppt_x"/>
                                          </p:val>
                                        </p:tav>
                                      </p:tavLst>
                                    </p:anim>
                                    <p:anim calcmode="lin" valueType="num">
                                      <p:cBhvr additive="base">
                                        <p:cTn id="20" dur="500" fill="hold"/>
                                        <p:tgtEl>
                                          <p:spTgt spid="41000"/>
                                        </p:tgtEl>
                                        <p:attrNameLst>
                                          <p:attrName>ppt_y</p:attrName>
                                        </p:attrNameLst>
                                      </p:cBhvr>
                                      <p:tavLst>
                                        <p:tav tm="0">
                                          <p:val>
                                            <p:strVal val="0-#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3" fill="hold" grpId="0" nodeType="clickEffect">
                                  <p:stCondLst>
                                    <p:cond delay="0"/>
                                  </p:stCondLst>
                                  <p:childTnLst>
                                    <p:set>
                                      <p:cBhvr>
                                        <p:cTn id="24" dur="1" fill="hold">
                                          <p:stCondLst>
                                            <p:cond delay="0"/>
                                          </p:stCondLst>
                                        </p:cTn>
                                        <p:tgtEl>
                                          <p:spTgt spid="41001"/>
                                        </p:tgtEl>
                                        <p:attrNameLst>
                                          <p:attrName>style.visibility</p:attrName>
                                        </p:attrNameLst>
                                      </p:cBhvr>
                                      <p:to>
                                        <p:strVal val="visible"/>
                                      </p:to>
                                    </p:set>
                                    <p:anim calcmode="lin" valueType="num">
                                      <p:cBhvr additive="base">
                                        <p:cTn id="25" dur="500" fill="hold"/>
                                        <p:tgtEl>
                                          <p:spTgt spid="41001"/>
                                        </p:tgtEl>
                                        <p:attrNameLst>
                                          <p:attrName>ppt_x</p:attrName>
                                        </p:attrNameLst>
                                      </p:cBhvr>
                                      <p:tavLst>
                                        <p:tav tm="0">
                                          <p:val>
                                            <p:strVal val="1+#ppt_w/2"/>
                                          </p:val>
                                        </p:tav>
                                        <p:tav tm="100000">
                                          <p:val>
                                            <p:strVal val="#ppt_x"/>
                                          </p:val>
                                        </p:tav>
                                      </p:tavLst>
                                    </p:anim>
                                    <p:anim calcmode="lin" valueType="num">
                                      <p:cBhvr additive="base">
                                        <p:cTn id="26" dur="500" fill="hold"/>
                                        <p:tgtEl>
                                          <p:spTgt spid="41001"/>
                                        </p:tgtEl>
                                        <p:attrNameLst>
                                          <p:attrName>ppt_y</p:attrName>
                                        </p:attrNameLst>
                                      </p:cBhvr>
                                      <p:tavLst>
                                        <p:tav tm="0">
                                          <p:val>
                                            <p:strVal val="0-#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12" fill="hold" grpId="0" nodeType="clickEffect">
                                  <p:stCondLst>
                                    <p:cond delay="0"/>
                                  </p:stCondLst>
                                  <p:childTnLst>
                                    <p:set>
                                      <p:cBhvr>
                                        <p:cTn id="30" dur="1" fill="hold">
                                          <p:stCondLst>
                                            <p:cond delay="0"/>
                                          </p:stCondLst>
                                        </p:cTn>
                                        <p:tgtEl>
                                          <p:spTgt spid="41002"/>
                                        </p:tgtEl>
                                        <p:attrNameLst>
                                          <p:attrName>style.visibility</p:attrName>
                                        </p:attrNameLst>
                                      </p:cBhvr>
                                      <p:to>
                                        <p:strVal val="visible"/>
                                      </p:to>
                                    </p:set>
                                    <p:anim calcmode="lin" valueType="num">
                                      <p:cBhvr additive="base">
                                        <p:cTn id="31" dur="500" fill="hold"/>
                                        <p:tgtEl>
                                          <p:spTgt spid="41002"/>
                                        </p:tgtEl>
                                        <p:attrNameLst>
                                          <p:attrName>ppt_x</p:attrName>
                                        </p:attrNameLst>
                                      </p:cBhvr>
                                      <p:tavLst>
                                        <p:tav tm="0">
                                          <p:val>
                                            <p:strVal val="0-#ppt_w/2"/>
                                          </p:val>
                                        </p:tav>
                                        <p:tav tm="100000">
                                          <p:val>
                                            <p:strVal val="#ppt_x"/>
                                          </p:val>
                                        </p:tav>
                                      </p:tavLst>
                                    </p:anim>
                                    <p:anim calcmode="lin" valueType="num">
                                      <p:cBhvr additive="base">
                                        <p:cTn id="32" dur="500" fill="hold"/>
                                        <p:tgtEl>
                                          <p:spTgt spid="41002"/>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6" fill="hold" grpId="0" nodeType="clickEffect">
                                  <p:stCondLst>
                                    <p:cond delay="0"/>
                                  </p:stCondLst>
                                  <p:childTnLst>
                                    <p:set>
                                      <p:cBhvr>
                                        <p:cTn id="36" dur="1" fill="hold">
                                          <p:stCondLst>
                                            <p:cond delay="0"/>
                                          </p:stCondLst>
                                        </p:cTn>
                                        <p:tgtEl>
                                          <p:spTgt spid="41003"/>
                                        </p:tgtEl>
                                        <p:attrNameLst>
                                          <p:attrName>style.visibility</p:attrName>
                                        </p:attrNameLst>
                                      </p:cBhvr>
                                      <p:to>
                                        <p:strVal val="visible"/>
                                      </p:to>
                                    </p:set>
                                    <p:anim calcmode="lin" valueType="num">
                                      <p:cBhvr additive="base">
                                        <p:cTn id="37" dur="500" fill="hold"/>
                                        <p:tgtEl>
                                          <p:spTgt spid="41003"/>
                                        </p:tgtEl>
                                        <p:attrNameLst>
                                          <p:attrName>ppt_x</p:attrName>
                                        </p:attrNameLst>
                                      </p:cBhvr>
                                      <p:tavLst>
                                        <p:tav tm="0">
                                          <p:val>
                                            <p:strVal val="1+#ppt_w/2"/>
                                          </p:val>
                                        </p:tav>
                                        <p:tav tm="100000">
                                          <p:val>
                                            <p:strVal val="#ppt_x"/>
                                          </p:val>
                                        </p:tav>
                                      </p:tavLst>
                                    </p:anim>
                                    <p:anim calcmode="lin" valueType="num">
                                      <p:cBhvr additive="base">
                                        <p:cTn id="38" dur="500" fill="hold"/>
                                        <p:tgtEl>
                                          <p:spTgt spid="41003"/>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41004"/>
                                        </p:tgtEl>
                                        <p:attrNameLst>
                                          <p:attrName>style.visibility</p:attrName>
                                        </p:attrNameLst>
                                      </p:cBhvr>
                                      <p:to>
                                        <p:strVal val="visible"/>
                                      </p:to>
                                    </p:set>
                                    <p:anim calcmode="lin" valueType="num">
                                      <p:cBhvr additive="base">
                                        <p:cTn id="43" dur="500" fill="hold"/>
                                        <p:tgtEl>
                                          <p:spTgt spid="41004"/>
                                        </p:tgtEl>
                                        <p:attrNameLst>
                                          <p:attrName>ppt_x</p:attrName>
                                        </p:attrNameLst>
                                      </p:cBhvr>
                                      <p:tavLst>
                                        <p:tav tm="0">
                                          <p:val>
                                            <p:strVal val="#ppt_x"/>
                                          </p:val>
                                        </p:tav>
                                        <p:tav tm="100000">
                                          <p:val>
                                            <p:strVal val="#ppt_x"/>
                                          </p:val>
                                        </p:tav>
                                      </p:tavLst>
                                    </p:anim>
                                    <p:anim calcmode="lin" valueType="num">
                                      <p:cBhvr additive="base">
                                        <p:cTn id="44" dur="500" fill="hold"/>
                                        <p:tgtEl>
                                          <p:spTgt spid="41004"/>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41005"/>
                                        </p:tgtEl>
                                        <p:attrNameLst>
                                          <p:attrName>style.visibility</p:attrName>
                                        </p:attrNameLst>
                                      </p:cBhvr>
                                      <p:to>
                                        <p:strVal val="visible"/>
                                      </p:to>
                                    </p:set>
                                    <p:anim calcmode="lin" valueType="num">
                                      <p:cBhvr additive="base">
                                        <p:cTn id="49" dur="500" fill="hold"/>
                                        <p:tgtEl>
                                          <p:spTgt spid="41005"/>
                                        </p:tgtEl>
                                        <p:attrNameLst>
                                          <p:attrName>ppt_x</p:attrName>
                                        </p:attrNameLst>
                                      </p:cBhvr>
                                      <p:tavLst>
                                        <p:tav tm="0">
                                          <p:val>
                                            <p:strVal val="#ppt_x"/>
                                          </p:val>
                                        </p:tav>
                                        <p:tav tm="100000">
                                          <p:val>
                                            <p:strVal val="#ppt_x"/>
                                          </p:val>
                                        </p:tav>
                                      </p:tavLst>
                                    </p:anim>
                                    <p:anim calcmode="lin" valueType="num">
                                      <p:cBhvr additive="base">
                                        <p:cTn id="50" dur="500" fill="hold"/>
                                        <p:tgtEl>
                                          <p:spTgt spid="41005"/>
                                        </p:tgtEl>
                                        <p:attrNameLst>
                                          <p:attrName>ppt_y</p:attrName>
                                        </p:attrNameLst>
                                      </p:cBhvr>
                                      <p:tavLst>
                                        <p:tav tm="0">
                                          <p:val>
                                            <p:strVal val="1+#ppt_h/2"/>
                                          </p:val>
                                        </p:tav>
                                        <p:tav tm="100000">
                                          <p:val>
                                            <p:strVal val="#ppt_y"/>
                                          </p:val>
                                        </p:tav>
                                      </p:tavLst>
                                    </p:anim>
                                  </p:childTnLst>
                                </p:cTn>
                              </p:par>
                            </p:childTnLst>
                          </p:cTn>
                        </p:par>
                        <p:par>
                          <p:cTn id="51" fill="hold">
                            <p:stCondLst>
                              <p:cond delay="500"/>
                            </p:stCondLst>
                            <p:childTnLst>
                              <p:par>
                                <p:cTn id="52" presetID="3" presetClass="entr" presetSubtype="10" fill="hold" grpId="0" nodeType="afterEffect">
                                  <p:stCondLst>
                                    <p:cond delay="0"/>
                                  </p:stCondLst>
                                  <p:childTnLst>
                                    <p:set>
                                      <p:cBhvr>
                                        <p:cTn id="53" dur="1" fill="hold">
                                          <p:stCondLst>
                                            <p:cond delay="0"/>
                                          </p:stCondLst>
                                        </p:cTn>
                                        <p:tgtEl>
                                          <p:spTgt spid="14"/>
                                        </p:tgtEl>
                                        <p:attrNameLst>
                                          <p:attrName>style.visibility</p:attrName>
                                        </p:attrNameLst>
                                      </p:cBhvr>
                                      <p:to>
                                        <p:strVal val="visible"/>
                                      </p:to>
                                    </p:set>
                                    <p:animEffect transition="in" filter="blinds(horizontal)">
                                      <p:cBhvr>
                                        <p:cTn id="5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2" grpId="0" animBg="1" autoUpdateAnimBg="0"/>
      <p:bldP spid="40999" grpId="0" animBg="1" autoUpdateAnimBg="0"/>
      <p:bldP spid="41000" grpId="0" animBg="1" autoUpdateAnimBg="0"/>
      <p:bldP spid="41001" grpId="0" animBg="1" autoUpdateAnimBg="0"/>
      <p:bldP spid="41002" grpId="0" animBg="1" autoUpdateAnimBg="0"/>
      <p:bldP spid="41003" grpId="0" animBg="1" autoUpdateAnimBg="0"/>
      <p:bldP spid="41004" grpId="0" animBg="1" autoUpdateAnimBg="0"/>
      <p:bldP spid="41005" grpId="0" animBg="1" autoUpdateAnimBg="0"/>
      <p:bldP spid="14" grpId="0" autoUpdateAnimBg="0"/>
    </p:bldLst>
  </p:timing>
</p:sld>
</file>

<file path=ppt/theme/theme1.xml><?xml version="1.0" encoding="utf-8"?>
<a:theme xmlns:a="http://schemas.openxmlformats.org/drawingml/2006/main" name="Globe">
  <a:themeElements>
    <a:clrScheme name="Globe 3">
      <a:dk1>
        <a:srgbClr val="003B76"/>
      </a:dk1>
      <a:lt1>
        <a:srgbClr val="FFFFFF"/>
      </a:lt1>
      <a:dk2>
        <a:srgbClr val="0066CC"/>
      </a:dk2>
      <a:lt2>
        <a:srgbClr val="CCECFF"/>
      </a:lt2>
      <a:accent1>
        <a:srgbClr val="33CCCC"/>
      </a:accent1>
      <a:accent2>
        <a:srgbClr val="66CCFF"/>
      </a:accent2>
      <a:accent3>
        <a:srgbClr val="AAB8E2"/>
      </a:accent3>
      <a:accent4>
        <a:srgbClr val="DADADA"/>
      </a:accent4>
      <a:accent5>
        <a:srgbClr val="ADE2E2"/>
      </a:accent5>
      <a:accent6>
        <a:srgbClr val="5CB9E7"/>
      </a:accent6>
      <a:hlink>
        <a:srgbClr val="FFFFCC"/>
      </a:hlink>
      <a:folHlink>
        <a:srgbClr val="FFCC66"/>
      </a:folHlink>
    </a:clrScheme>
    <a:fontScheme name="Globe">
      <a:majorFont>
        <a:latin typeface="Arial"/>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Globe 1">
        <a:dk1>
          <a:srgbClr val="622100"/>
        </a:dk1>
        <a:lt1>
          <a:srgbClr val="FFFFFF"/>
        </a:lt1>
        <a:dk2>
          <a:srgbClr val="800000"/>
        </a:dk2>
        <a:lt2>
          <a:srgbClr val="FFFFCC"/>
        </a:lt2>
        <a:accent1>
          <a:srgbClr val="E42B00"/>
        </a:accent1>
        <a:accent2>
          <a:srgbClr val="996600"/>
        </a:accent2>
        <a:accent3>
          <a:srgbClr val="C0AAAA"/>
        </a:accent3>
        <a:accent4>
          <a:srgbClr val="DADADA"/>
        </a:accent4>
        <a:accent5>
          <a:srgbClr val="EFACAA"/>
        </a:accent5>
        <a:accent6>
          <a:srgbClr val="8A5C00"/>
        </a:accent6>
        <a:hlink>
          <a:srgbClr val="FADF6C"/>
        </a:hlink>
        <a:folHlink>
          <a:srgbClr val="FF9900"/>
        </a:folHlink>
      </a:clrScheme>
      <a:clrMap bg1="dk2" tx1="lt1" bg2="dk1" tx2="lt2" accent1="accent1" accent2="accent2" accent3="accent3" accent4="accent4" accent5="accent5" accent6="accent6" hlink="hlink" folHlink="folHlink"/>
    </a:extraClrScheme>
    <a:extraClrScheme>
      <a:clrScheme name="Globe 2">
        <a:dk1>
          <a:srgbClr val="5F4545"/>
        </a:dk1>
        <a:lt1>
          <a:srgbClr val="FFFFFF"/>
        </a:lt1>
        <a:dk2>
          <a:srgbClr val="8F6969"/>
        </a:dk2>
        <a:lt2>
          <a:srgbClr val="FFFFCC"/>
        </a:lt2>
        <a:accent1>
          <a:srgbClr val="CC6600"/>
        </a:accent1>
        <a:accent2>
          <a:srgbClr val="924C0C"/>
        </a:accent2>
        <a:accent3>
          <a:srgbClr val="C6B9B9"/>
        </a:accent3>
        <a:accent4>
          <a:srgbClr val="DADADA"/>
        </a:accent4>
        <a:accent5>
          <a:srgbClr val="E2B8AA"/>
        </a:accent5>
        <a:accent6>
          <a:srgbClr val="84440A"/>
        </a:accent6>
        <a:hlink>
          <a:srgbClr val="CFD375"/>
        </a:hlink>
        <a:folHlink>
          <a:srgbClr val="98BB91"/>
        </a:folHlink>
      </a:clrScheme>
      <a:clrMap bg1="dk2" tx1="lt1" bg2="dk1" tx2="lt2" accent1="accent1" accent2="accent2" accent3="accent3" accent4="accent4" accent5="accent5" accent6="accent6" hlink="hlink" folHlink="folHlink"/>
    </a:extraClrScheme>
    <a:extraClrScheme>
      <a:clrScheme name="Globe 3">
        <a:dk1>
          <a:srgbClr val="003B76"/>
        </a:dk1>
        <a:lt1>
          <a:srgbClr val="FFFFFF"/>
        </a:lt1>
        <a:dk2>
          <a:srgbClr val="0066CC"/>
        </a:dk2>
        <a:lt2>
          <a:srgbClr val="CCECFF"/>
        </a:lt2>
        <a:accent1>
          <a:srgbClr val="33CCCC"/>
        </a:accent1>
        <a:accent2>
          <a:srgbClr val="66CCFF"/>
        </a:accent2>
        <a:accent3>
          <a:srgbClr val="AAB8E2"/>
        </a:accent3>
        <a:accent4>
          <a:srgbClr val="DADADA"/>
        </a:accent4>
        <a:accent5>
          <a:srgbClr val="ADE2E2"/>
        </a:accent5>
        <a:accent6>
          <a:srgbClr val="5CB9E7"/>
        </a:accent6>
        <a:hlink>
          <a:srgbClr val="FFFFCC"/>
        </a:hlink>
        <a:folHlink>
          <a:srgbClr val="FFCC66"/>
        </a:folHlink>
      </a:clrScheme>
      <a:clrMap bg1="dk2" tx1="lt1" bg2="dk1" tx2="lt2" accent1="accent1" accent2="accent2" accent3="accent3" accent4="accent4" accent5="accent5" accent6="accent6" hlink="hlink" folHlink="folHlink"/>
    </a:extraClrScheme>
    <a:extraClrScheme>
      <a:clrScheme name="Globe 4">
        <a:dk1>
          <a:srgbClr val="005856"/>
        </a:dk1>
        <a:lt1>
          <a:srgbClr val="FFFFFF"/>
        </a:lt1>
        <a:dk2>
          <a:srgbClr val="008080"/>
        </a:dk2>
        <a:lt2>
          <a:srgbClr val="FFFFCC"/>
        </a:lt2>
        <a:accent1>
          <a:srgbClr val="0099CC"/>
        </a:accent1>
        <a:accent2>
          <a:srgbClr val="00CCFF"/>
        </a:accent2>
        <a:accent3>
          <a:srgbClr val="AAC0C0"/>
        </a:accent3>
        <a:accent4>
          <a:srgbClr val="DADADA"/>
        </a:accent4>
        <a:accent5>
          <a:srgbClr val="AACAE2"/>
        </a:accent5>
        <a:accent6>
          <a:srgbClr val="00B9E7"/>
        </a:accent6>
        <a:hlink>
          <a:srgbClr val="1ACE9F"/>
        </a:hlink>
        <a:folHlink>
          <a:srgbClr val="948CCE"/>
        </a:folHlink>
      </a:clrScheme>
      <a:clrMap bg1="dk2" tx1="lt1" bg2="dk1" tx2="lt2" accent1="accent1" accent2="accent2" accent3="accent3" accent4="accent4" accent5="accent5" accent6="accent6" hlink="hlink" folHlink="folHlink"/>
    </a:extraClrScheme>
    <a:extraClrScheme>
      <a:clrScheme name="Globe 5">
        <a:dk1>
          <a:srgbClr val="3C5436"/>
        </a:dk1>
        <a:lt1>
          <a:srgbClr val="FFFFFF"/>
        </a:lt1>
        <a:dk2>
          <a:srgbClr val="5F8656"/>
        </a:dk2>
        <a:lt2>
          <a:srgbClr val="D6D8C0"/>
        </a:lt2>
        <a:accent1>
          <a:srgbClr val="61733D"/>
        </a:accent1>
        <a:accent2>
          <a:srgbClr val="324A39"/>
        </a:accent2>
        <a:accent3>
          <a:srgbClr val="B6C3B4"/>
        </a:accent3>
        <a:accent4>
          <a:srgbClr val="DADADA"/>
        </a:accent4>
        <a:accent5>
          <a:srgbClr val="B7BCAF"/>
        </a:accent5>
        <a:accent6>
          <a:srgbClr val="2C4233"/>
        </a:accent6>
        <a:hlink>
          <a:srgbClr val="73D588"/>
        </a:hlink>
        <a:folHlink>
          <a:srgbClr val="6F99B9"/>
        </a:folHlink>
      </a:clrScheme>
      <a:clrMap bg1="dk2" tx1="lt1" bg2="dk1" tx2="lt2" accent1="accent1" accent2="accent2" accent3="accent3" accent4="accent4" accent5="accent5" accent6="accent6" hlink="hlink" folHlink="folHlink"/>
    </a:extraClrScheme>
    <a:extraClrScheme>
      <a:clrScheme name="Globe 6">
        <a:dk1>
          <a:srgbClr val="5B7B65"/>
        </a:dk1>
        <a:lt1>
          <a:srgbClr val="FFFFFF"/>
        </a:lt1>
        <a:dk2>
          <a:srgbClr val="9ABE9D"/>
        </a:dk2>
        <a:lt2>
          <a:srgbClr val="336600"/>
        </a:lt2>
        <a:accent1>
          <a:srgbClr val="00CC66"/>
        </a:accent1>
        <a:accent2>
          <a:srgbClr val="4E7050"/>
        </a:accent2>
        <a:accent3>
          <a:srgbClr val="CADBCC"/>
        </a:accent3>
        <a:accent4>
          <a:srgbClr val="DADADA"/>
        </a:accent4>
        <a:accent5>
          <a:srgbClr val="AAE2B8"/>
        </a:accent5>
        <a:accent6>
          <a:srgbClr val="466548"/>
        </a:accent6>
        <a:hlink>
          <a:srgbClr val="FFFFCC"/>
        </a:hlink>
        <a:folHlink>
          <a:srgbClr val="9CE8A3"/>
        </a:folHlink>
      </a:clrScheme>
      <a:clrMap bg1="dk2" tx1="lt1" bg2="dk1" tx2="lt2" accent1="accent1" accent2="accent2" accent3="accent3" accent4="accent4" accent5="accent5" accent6="accent6" hlink="hlink" folHlink="folHlink"/>
    </a:extraClrScheme>
    <a:extraClrScheme>
      <a:clrScheme name="Globe 7">
        <a:dk1>
          <a:srgbClr val="4C4E44"/>
        </a:dk1>
        <a:lt1>
          <a:srgbClr val="FFFFFF"/>
        </a:lt1>
        <a:dk2>
          <a:srgbClr val="686B5D"/>
        </a:dk2>
        <a:lt2>
          <a:srgbClr val="D6D5C6"/>
        </a:lt2>
        <a:accent1>
          <a:srgbClr val="898D79"/>
        </a:accent1>
        <a:accent2>
          <a:srgbClr val="4D4F45"/>
        </a:accent2>
        <a:accent3>
          <a:srgbClr val="B9BAB6"/>
        </a:accent3>
        <a:accent4>
          <a:srgbClr val="DADADA"/>
        </a:accent4>
        <a:accent5>
          <a:srgbClr val="C4C5BE"/>
        </a:accent5>
        <a:accent6>
          <a:srgbClr val="45473E"/>
        </a:accent6>
        <a:hlink>
          <a:srgbClr val="58BE67"/>
        </a:hlink>
        <a:folHlink>
          <a:srgbClr val="C0C640"/>
        </a:folHlink>
      </a:clrScheme>
      <a:clrMap bg1="dk2" tx1="lt1" bg2="dk1" tx2="lt2" accent1="accent1" accent2="accent2" accent3="accent3" accent4="accent4" accent5="accent5" accent6="accent6" hlink="hlink" folHlink="folHlink"/>
    </a:extraClrScheme>
    <a:extraClrScheme>
      <a:clrScheme name="Globe 8">
        <a:dk1>
          <a:srgbClr val="000000"/>
        </a:dk1>
        <a:lt1>
          <a:srgbClr val="FFFFDD"/>
        </a:lt1>
        <a:dk2>
          <a:srgbClr val="000000"/>
        </a:dk2>
        <a:lt2>
          <a:srgbClr val="98977A"/>
        </a:lt2>
        <a:accent1>
          <a:srgbClr val="BDCDA7"/>
        </a:accent1>
        <a:accent2>
          <a:srgbClr val="A0D060"/>
        </a:accent2>
        <a:accent3>
          <a:srgbClr val="FFFFEB"/>
        </a:accent3>
        <a:accent4>
          <a:srgbClr val="000000"/>
        </a:accent4>
        <a:accent5>
          <a:srgbClr val="DBE3D0"/>
        </a:accent5>
        <a:accent6>
          <a:srgbClr val="91BC56"/>
        </a:accent6>
        <a:hlink>
          <a:srgbClr val="FADD4E"/>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Globe</Template>
  <TotalTime>957</TotalTime>
  <Words>1375</Words>
  <Application>Microsoft Office PowerPoint</Application>
  <PresentationFormat>On-screen Show (4:3)</PresentationFormat>
  <Paragraphs>196</Paragraphs>
  <Slides>21</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21</vt:i4>
      </vt:variant>
    </vt:vector>
  </HeadingPairs>
  <TitlesOfParts>
    <vt:vector size="32" baseType="lpstr">
      <vt:lpstr>Verdana</vt:lpstr>
      <vt:lpstr>Arial</vt:lpstr>
      <vt:lpstr>Wingdings</vt:lpstr>
      <vt:lpstr>.VnArabiaH</vt:lpstr>
      <vt:lpstr>Times New Roman</vt:lpstr>
      <vt:lpstr>.VnTime</vt:lpstr>
      <vt:lpstr>.VnTimeH</vt:lpstr>
      <vt:lpstr>VNI-Times</vt:lpstr>
      <vt:lpstr>.VnBodoniH</vt:lpstr>
      <vt:lpstr>.VnBahamasBH</vt:lpstr>
      <vt:lpstr>Globe</vt:lpstr>
      <vt:lpstr>PowerPoint Presentation</vt:lpstr>
      <vt:lpstr>PowerPoint Presentation</vt:lpstr>
      <vt:lpstr>PowerPoint Presentation</vt:lpstr>
      <vt:lpstr>I. BIẾN DẠNG ĐÀN HỒI. ĐỘ BIẾN DẠNG 1. Biến dạng của một lò xo: * Thí nghiệm:      Bảng kết quả:</vt:lpstr>
      <vt:lpstr>Thí nghiệm:       Treo một quả nặng</vt:lpstr>
      <vt:lpstr>PowerPoint Presentation</vt:lpstr>
      <vt:lpstr>PowerPoint Presentation</vt:lpstr>
      <vt:lpstr>PowerPoint Presentation</vt:lpstr>
      <vt:lpstr>PowerPoint Presentation</vt:lpstr>
      <vt:lpstr>Rút ra kết luận:</vt:lpstr>
      <vt:lpstr> Như vậy, biến dạng của lò xo có đặc điểm như trên là biến dạng đàn hồi. =&gt; Lò xo là vật có tính chất đàn hồi.</vt:lpstr>
      <vt:lpstr>C2: Hãy tính độ biến dạng của lò xo khi treo 1, 2, 3 quả nặng, rồi ghi kết quả vào các ô thích hợp trong bảng 9.1 .                                         BẢNG KẾT QUẢ</vt:lpstr>
      <vt:lpstr>II. LỰC ĐÀN HỒI VÀ ĐẶC ĐIỂM CỦA NÓ. 1. Lực đàn hồi.</vt:lpstr>
      <vt:lpstr>PowerPoint Presentation</vt:lpstr>
      <vt:lpstr>PowerPoint Presentation</vt:lpstr>
      <vt:lpstr>PowerPoint Presentation</vt:lpstr>
      <vt:lpstr>PowerPoint Presentation</vt:lpstr>
      <vt:lpstr>Ghi nhớ</vt:lpstr>
      <vt:lpstr>Trò chơi ô chữ</vt:lpstr>
      <vt:lpstr>PowerPoint Presentation</vt:lpstr>
      <vt:lpstr>  VỀ NHÀ</vt:lpstr>
    </vt:vector>
  </TitlesOfParts>
  <Company>Cong ty may tinh Son Dat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SDC Computer</dc:creator>
  <cp:lastModifiedBy>Tieupop</cp:lastModifiedBy>
  <cp:revision>206</cp:revision>
  <dcterms:created xsi:type="dcterms:W3CDTF">2007-11-08T23:26:59Z</dcterms:created>
  <dcterms:modified xsi:type="dcterms:W3CDTF">2017-10-11T02:22:26Z</dcterms:modified>
</cp:coreProperties>
</file>