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8" r:id="rId4"/>
  </p:sldMasterIdLst>
  <p:notesMasterIdLst>
    <p:notesMasterId r:id="rId28"/>
  </p:notesMasterIdLst>
  <p:handoutMasterIdLst>
    <p:handoutMasterId r:id="rId29"/>
  </p:handoutMasterIdLst>
  <p:sldIdLst>
    <p:sldId id="289" r:id="rId5"/>
    <p:sldId id="259" r:id="rId6"/>
    <p:sldId id="291" r:id="rId7"/>
    <p:sldId id="293" r:id="rId8"/>
    <p:sldId id="263" r:id="rId9"/>
    <p:sldId id="296" r:id="rId10"/>
    <p:sldId id="312" r:id="rId11"/>
    <p:sldId id="320" r:id="rId12"/>
    <p:sldId id="302" r:id="rId13"/>
    <p:sldId id="301" r:id="rId14"/>
    <p:sldId id="303" r:id="rId15"/>
    <p:sldId id="321" r:id="rId16"/>
    <p:sldId id="315" r:id="rId17"/>
    <p:sldId id="323" r:id="rId18"/>
    <p:sldId id="324" r:id="rId19"/>
    <p:sldId id="325" r:id="rId20"/>
    <p:sldId id="326" r:id="rId21"/>
    <p:sldId id="305" r:id="rId22"/>
    <p:sldId id="307" r:id="rId23"/>
    <p:sldId id="322" r:id="rId24"/>
    <p:sldId id="285" r:id="rId25"/>
    <p:sldId id="318" r:id="rId26"/>
    <p:sldId id="286" r:id="rId2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guyen " initials="N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53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320D4-58A0-451A-AFE4-9B41F3088A40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783D-56DE-4CFB-9A05-376D744667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1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F1D04-CB5C-4F60-85F7-56F4E829D01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F6A6-0214-4D50-99C6-0B4315ED36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70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F6A6-0214-4D50-99C6-0B4315ED36E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1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 userDrawn="1"/>
        </p:nvSpPr>
        <p:spPr bwMode="gray">
          <a:xfrm>
            <a:off x="4211638" y="2636838"/>
            <a:ext cx="1223962" cy="1223962"/>
          </a:xfrm>
          <a:prstGeom prst="ellipse">
            <a:avLst/>
          </a:prstGeom>
          <a:solidFill>
            <a:srgbClr val="1BABE5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smtClean="0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1066800" y="467179"/>
            <a:ext cx="675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smtClean="0">
                <a:solidFill>
                  <a:schemeClr val="tx2"/>
                </a:solidFill>
              </a:rPr>
              <a:t> TRƯỜNG</a:t>
            </a:r>
            <a:r>
              <a:rPr lang="en-US" sz="2000" b="1" baseline="0" smtClean="0">
                <a:solidFill>
                  <a:schemeClr val="tx2"/>
                </a:solidFill>
              </a:rPr>
              <a:t> TRUNG HỌC CƠ SỞ THỊ TRẤN PHÚC THỌ</a:t>
            </a:r>
            <a:endParaRPr lang="en-US" sz="2000" b="1" smtClean="0">
              <a:solidFill>
                <a:schemeClr val="tx2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 userDrawn="1"/>
        </p:nvSpPr>
        <p:spPr bwMode="auto">
          <a:xfrm>
            <a:off x="29029" y="5211535"/>
            <a:ext cx="91439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000" b="1" i="1" baseline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liệt chào mừng các thầy cô giáo về dự giờ sinh hoạt chuyên đề. Kính chúc các thầy cô giáo sức khỏe!</a:t>
            </a:r>
            <a:endParaRPr lang="en-US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9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452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6560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6531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F650-CD9A-4188-9433-8EE0774989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1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0DA4F-E751-40EF-997B-D98B5E8E6F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09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32525-5C30-4530-9699-9C8B28B7D8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8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74A95-521E-4530-962C-A135C17C9C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5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6B0EC-EA5D-4AAC-B77D-08E3C9E3BB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5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6312A-B934-4425-806B-6BDA4D33E3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622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BA7C1-CD66-4E4D-ABF5-C9FCF90BD2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65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783771"/>
            <a:ext cx="7886700" cy="906918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Phần 2: Khởi nghĩa Lý Bí. Nước Vạn Xuân thành lập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66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ED320-3ED1-46CE-93EA-AAADF705FA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28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3D622-D36C-48B9-A832-B2183716CAB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08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C8705-350F-4C94-AC9A-696723A72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6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501F1-771F-4320-9A66-5EB3BD7024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78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D6AB406-DB1E-4930-BAF7-BEAA00D019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24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955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205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8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6975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5609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450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137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601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95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584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1116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2EFD5-29AA-433B-852E-975FAA37C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994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E5F6-C0C2-42E3-BFE8-C4B10750AD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659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C56EA-D302-4AE3-9B03-854A3BFDCD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34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71FCE-ACF2-45C8-81C7-EBCB8DB03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78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8808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85E4D-79FF-4DA3-A6C1-0565A03A5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158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E3A56-9BF7-4C62-9E0B-3AAF1BAE71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35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C547D-FFBE-4A53-BFA5-97AAB244B6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148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449DB-77B6-4C88-BE28-DB90890A6A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42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8E8B4-407B-4C57-B42D-70C56C675C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64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37AEE-E989-4125-B3F7-EB3503BEDB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293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1345A-D765-4753-9B17-A5DFE9C5A7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514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74D28-62AA-4DBF-ADD1-CD482AF867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6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936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841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467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974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D9EC40-46CC-4136-BC7B-ABA5CAF17137}" type="datetimeFigureOut">
              <a:rPr lang="vi-VN" smtClean="0"/>
              <a:pPr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6BAE0D-8E8B-4812-A969-2DF35AA475A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05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2"/>
          <p:cNvSpPr>
            <a:spLocks noChangeArrowheads="1"/>
          </p:cNvSpPr>
          <p:nvPr userDrawn="1"/>
        </p:nvSpPr>
        <p:spPr bwMode="gray">
          <a:xfrm>
            <a:off x="0" y="6224588"/>
            <a:ext cx="91440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smtClean="0"/>
          </a:p>
        </p:txBody>
      </p:sp>
      <p:sp>
        <p:nvSpPr>
          <p:cNvPr id="8" name="Oval 2"/>
          <p:cNvSpPr>
            <a:spLocks noChangeArrowheads="1"/>
          </p:cNvSpPr>
          <p:nvPr userDrawn="1"/>
        </p:nvSpPr>
        <p:spPr bwMode="gray">
          <a:xfrm>
            <a:off x="0" y="166688"/>
            <a:ext cx="9144000" cy="6858000"/>
          </a:xfrm>
          <a:prstGeom prst="ellipse">
            <a:avLst/>
          </a:prstGeom>
          <a:solidFill>
            <a:schemeClr val="bg1">
              <a:alpha val="4392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smtClean="0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gray">
          <a:xfrm>
            <a:off x="0" y="0"/>
            <a:ext cx="9144000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vi-VN" smtClean="0"/>
          </a:p>
        </p:txBody>
      </p:sp>
      <p:sp>
        <p:nvSpPr>
          <p:cNvPr id="11" name="Line 16"/>
          <p:cNvSpPr>
            <a:spLocks noChangeShapeType="1"/>
          </p:cNvSpPr>
          <p:nvPr userDrawn="1"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" name="Text Box 18"/>
          <p:cNvSpPr txBox="1">
            <a:spLocks noChangeArrowheads="1"/>
          </p:cNvSpPr>
          <p:nvPr userDrawn="1"/>
        </p:nvSpPr>
        <p:spPr bwMode="auto">
          <a:xfrm>
            <a:off x="1600200" y="0"/>
            <a:ext cx="6400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smtClean="0">
                <a:solidFill>
                  <a:schemeClr val="tx2"/>
                </a:solidFill>
              </a:rPr>
              <a:t>BÀI</a:t>
            </a:r>
            <a:r>
              <a:rPr lang="en-US" sz="1600" b="1" baseline="0" smtClean="0">
                <a:solidFill>
                  <a:schemeClr val="tx2"/>
                </a:solidFill>
              </a:rPr>
              <a:t> 21</a:t>
            </a:r>
            <a:endParaRPr lang="en-US" sz="1600" b="1" smtClean="0">
              <a:solidFill>
                <a:schemeClr val="tx2"/>
              </a:solidFill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 userDrawn="1"/>
        </p:nvSpPr>
        <p:spPr bwMode="auto">
          <a:xfrm>
            <a:off x="633413" y="261938"/>
            <a:ext cx="85105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KHỞI</a:t>
            </a:r>
            <a:r>
              <a:rPr lang="en-US" sz="2800" b="1" baseline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NGHĨA LÝ BÍ. NƯỚC VẠN XUÂN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 userDrawn="1"/>
        </p:nvSpPr>
        <p:spPr bwMode="auto">
          <a:xfrm>
            <a:off x="-1" y="6338888"/>
            <a:ext cx="27286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smtClean="0"/>
              <a:t>THCS</a:t>
            </a:r>
            <a:r>
              <a:rPr lang="en-US" sz="1600" b="1" baseline="0" smtClean="0"/>
              <a:t> Thị Trấn Phúc Thọ</a:t>
            </a:r>
            <a:endParaRPr lang="en-US" sz="1600" b="1" smtClean="0"/>
          </a:p>
        </p:txBody>
      </p:sp>
      <p:sp>
        <p:nvSpPr>
          <p:cNvPr id="15" name="Text Box 24"/>
          <p:cNvSpPr txBox="1">
            <a:spLocks noChangeArrowheads="1"/>
          </p:cNvSpPr>
          <p:nvPr userDrawn="1"/>
        </p:nvSpPr>
        <p:spPr bwMode="auto">
          <a:xfrm>
            <a:off x="1447800" y="6262688"/>
            <a:ext cx="640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smtClean="0"/>
              <a:t>GV:</a:t>
            </a:r>
            <a:r>
              <a:rPr lang="en-US" sz="1600" b="1" baseline="0" smtClean="0"/>
              <a:t> Nguyễn Thị Thủy</a:t>
            </a:r>
            <a:endParaRPr lang="en-US" sz="1600" b="1" dirty="0" smtClean="0"/>
          </a:p>
        </p:txBody>
      </p:sp>
      <p:sp>
        <p:nvSpPr>
          <p:cNvPr id="16" name="Text Box 25"/>
          <p:cNvSpPr txBox="1">
            <a:spLocks noChangeArrowheads="1"/>
          </p:cNvSpPr>
          <p:nvPr userDrawn="1"/>
        </p:nvSpPr>
        <p:spPr bwMode="auto">
          <a:xfrm>
            <a:off x="1462088" y="6538913"/>
            <a:ext cx="6400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smtClean="0"/>
              <a:t>Tổ</a:t>
            </a:r>
            <a:r>
              <a:rPr lang="en-US" sz="1600" b="1" baseline="0" smtClean="0"/>
              <a:t> Xã hội</a:t>
            </a:r>
            <a:endParaRPr lang="en-US" sz="1600" b="1" dirty="0" smtClean="0"/>
          </a:p>
        </p:txBody>
      </p:sp>
      <p:sp>
        <p:nvSpPr>
          <p:cNvPr id="17" name="Text Box 27"/>
          <p:cNvSpPr txBox="1">
            <a:spLocks noChangeArrowheads="1"/>
          </p:cNvSpPr>
          <p:nvPr userDrawn="1"/>
        </p:nvSpPr>
        <p:spPr bwMode="auto">
          <a:xfrm>
            <a:off x="8001000" y="636905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smtClean="0"/>
              <a:t>Trang </a:t>
            </a:r>
            <a:fld id="{41D8E1EF-2FAE-4D4E-8B8E-DF652CF11A80}" type="slidenum">
              <a:rPr lang="en-US" sz="1600" b="1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600" b="1" smtClean="0"/>
          </a:p>
        </p:txBody>
      </p:sp>
    </p:spTree>
    <p:extLst>
      <p:ext uri="{BB962C8B-B14F-4D97-AF65-F5344CB8AC3E}">
        <p14:creationId xmlns:p14="http://schemas.microsoft.com/office/powerpoint/2010/main" val="411897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2C1AE9-525A-47BD-B1FA-C4E0534A3CF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52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189F5-DBCE-427F-BB36-AA3D260AA0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2EF7-9BFB-46F4-83DD-0E9E6BAD29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3DCF0F-2245-4171-B474-3E1EC27D71D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1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3771"/>
            <a:ext cx="9144000" cy="54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6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/>
          </a:p>
          <a:p>
            <a:pPr algn="just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Nhờ có sự lãnh đạo của Lý Bí - 1 vị tướng tài ba, anh hùng của dân tộc</a:t>
            </a:r>
          </a:p>
          <a:p>
            <a:pPr algn="just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Nhờ biết lôi kéo các vị hào kiệt - những anh  tài của đất nước vào đội quân</a:t>
            </a:r>
          </a:p>
          <a:p>
            <a:pPr algn="just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Nhờ sự đoàn kết, ủng hộ của nhân dân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 </a:t>
            </a:r>
          </a:p>
          <a:p>
            <a:pPr marL="0" indent="0" algn="ctr">
              <a:buNone/>
            </a:pP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 Bí đã làm gì sau khi cuộc khởi nghĩa giành thắng lợi?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mtClean="0"/>
          </a:p>
          <a:p>
            <a:pPr algn="ctr"/>
            <a:endParaRPr lang="en-US" smtClean="0"/>
          </a:p>
          <a:p>
            <a:pPr algn="ctr"/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thích tên gọi “Vạn Xuân”?</a:t>
            </a:r>
            <a:endParaRPr lang="en-US" sz="4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457200"/>
            <a:ext cx="8839200" cy="6400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3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30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300" smtClean="0">
                <a:latin typeface="Times New Roman" pitchFamily="18" charset="0"/>
                <a:cs typeface="Times New Roman" pitchFamily="18" charset="0"/>
              </a:rPr>
              <a:t> khai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móng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4876800" y="381000"/>
            <a:ext cx="4114800" cy="3962400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Lý Bí đã tổ chức bộ máy nhà nước ra sao?</a:t>
            </a: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838200"/>
            <a:ext cx="1905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endParaRPr lang="en-US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dirty="0" smtClean="0">
                <a:solidFill>
                  <a:prstClr val="white"/>
                </a:solidFill>
              </a:rPr>
              <a:t>)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Arrow Connector 7"/>
          <p:cNvCxnSpPr>
            <a:stCxn id="6" idx="2"/>
            <a:endCxn id="15" idx="0"/>
          </p:cNvCxnSpPr>
          <p:nvPr/>
        </p:nvCxnSpPr>
        <p:spPr>
          <a:xfrm rot="5400000">
            <a:off x="4381500" y="2133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657600" y="2362200"/>
            <a:ext cx="1905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endParaRPr lang="en-US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dirty="0" smtClean="0">
                <a:solidFill>
                  <a:prstClr val="white"/>
                </a:solidFill>
              </a:rPr>
              <a:t>)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4420394" y="35806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00400" y="38100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0106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6014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286000" y="4191000"/>
            <a:ext cx="1905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Thiều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00600" y="41910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endParaRPr lang="en-US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9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15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việc làm của Lý Bí sau khi lên ngôi vua đã tác động ra sao tới lịch sử nước ta?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1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96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6"/>
          <p:cNvSpPr>
            <a:spLocks noChangeArrowheads="1"/>
          </p:cNvSpPr>
          <p:nvPr/>
        </p:nvSpPr>
        <p:spPr bwMode="ltGray">
          <a:xfrm rot="5400000">
            <a:off x="-2410000" y="923644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2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0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" name="AutoShape 47"/>
          <p:cNvSpPr>
            <a:spLocks noChangeArrowheads="1"/>
          </p:cNvSpPr>
          <p:nvPr/>
        </p:nvSpPr>
        <p:spPr bwMode="ltGray">
          <a:xfrm rot="5400000" flipH="1">
            <a:off x="-2016918" y="134688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6" y="10769"/>
                  <a:pt x="10856" y="10800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56000"/>
                </a:schemeClr>
              </a:gs>
              <a:gs pos="100000">
                <a:schemeClr val="hlink">
                  <a:gamma/>
                  <a:tint val="0"/>
                  <a:invGamma/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PHẦN</a:t>
            </a:r>
            <a:endParaRPr lang="vi-V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AutoShape 51"/>
          <p:cNvSpPr>
            <a:spLocks noChangeArrowheads="1"/>
          </p:cNvSpPr>
          <p:nvPr/>
        </p:nvSpPr>
        <p:spPr bwMode="gray">
          <a:xfrm>
            <a:off x="2337920" y="4004495"/>
            <a:ext cx="6007794" cy="1323048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3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Khởi nghĩa Lý Bí. Nước</a:t>
            </a:r>
          </a:p>
          <a:p>
            <a:pPr eaLnBrk="0" hangingPunct="0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Vạn Xuân thành lập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gray">
          <a:xfrm>
            <a:off x="2465291" y="2278744"/>
            <a:ext cx="6156195" cy="137885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 Lương siết chặt ách </a:t>
            </a:r>
          </a:p>
          <a:p>
            <a:pPr eaLnBrk="0" hangingPunct="0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đô hộ như thế nào?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2097689" y="2885222"/>
            <a:ext cx="381000" cy="381000"/>
            <a:chOff x="2078" y="1680"/>
            <a:chExt cx="1615" cy="1615"/>
          </a:xfrm>
        </p:grpSpPr>
        <p:sp>
          <p:nvSpPr>
            <p:cNvPr id="16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vi-VN"/>
            </a:p>
          </p:txBody>
        </p:sp>
        <p:sp>
          <p:nvSpPr>
            <p:cNvPr id="19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vi-VN"/>
            </a:p>
          </p:txBody>
        </p:sp>
        <p:sp>
          <p:nvSpPr>
            <p:cNvPr id="20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vi-VN"/>
            </a:p>
          </p:txBody>
        </p:sp>
        <p:sp>
          <p:nvSpPr>
            <p:cNvPr id="21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vi-VN"/>
            </a:p>
          </p:txBody>
        </p:sp>
      </p:grpSp>
      <p:grpSp>
        <p:nvGrpSpPr>
          <p:cNvPr id="22" name="Group 60"/>
          <p:cNvGrpSpPr>
            <a:grpSpLocks/>
          </p:cNvGrpSpPr>
          <p:nvPr/>
        </p:nvGrpSpPr>
        <p:grpSpPr bwMode="auto">
          <a:xfrm>
            <a:off x="1970491" y="4023663"/>
            <a:ext cx="381000" cy="381000"/>
            <a:chOff x="2078" y="1680"/>
            <a:chExt cx="1615" cy="1615"/>
          </a:xfrm>
        </p:grpSpPr>
        <p:sp>
          <p:nvSpPr>
            <p:cNvPr id="23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5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vi-VN"/>
            </a:p>
          </p:txBody>
        </p:sp>
        <p:sp>
          <p:nvSpPr>
            <p:cNvPr id="26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vi-VN"/>
            </a:p>
          </p:txBody>
        </p:sp>
        <p:sp>
          <p:nvSpPr>
            <p:cNvPr id="27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vi-VN"/>
            </a:p>
          </p:txBody>
        </p:sp>
        <p:sp>
          <p:nvSpPr>
            <p:cNvPr id="28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vi-VN"/>
            </a:p>
          </p:txBody>
        </p:sp>
      </p:grpSp>
      <p:sp>
        <p:nvSpPr>
          <p:cNvPr id="67" name="Text Box 151"/>
          <p:cNvSpPr txBox="1">
            <a:spLocks noChangeArrowheads="1"/>
          </p:cNvSpPr>
          <p:nvPr/>
        </p:nvSpPr>
        <p:spPr bwMode="white">
          <a:xfrm>
            <a:off x="2080925" y="286440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68" name="Text Box 151"/>
          <p:cNvSpPr txBox="1">
            <a:spLocks noChangeArrowheads="1"/>
          </p:cNvSpPr>
          <p:nvPr/>
        </p:nvSpPr>
        <p:spPr bwMode="white">
          <a:xfrm>
            <a:off x="1963739" y="4004495"/>
            <a:ext cx="38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6286" y="896656"/>
            <a:ext cx="7692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21: KHỞI NGHĨA LÝ BÍ</a:t>
            </a:r>
          </a:p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NƯỚC VẠN XUÂN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Ã¬nh áº£nh cÃ³ liÃ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52400" y="736818"/>
            <a:ext cx="876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Khái quát lại nội dung bài học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872343"/>
            <a:ext cx="9144000" cy="435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indent="-342900"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một vị anh hùng: Ông tên là Lý Bí</a:t>
            </a:r>
          </a:p>
          <a:p>
            <a:pPr indent="-342900"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 còn được biết đến với tên gọi Lý Bôn</a:t>
            </a:r>
          </a:p>
          <a:p>
            <a:pPr indent="-342900"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Mồ côi cha mẹ mất sớm nên học hành siêng năng</a:t>
            </a:r>
          </a:p>
          <a:p>
            <a:pPr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được sự uyên thâm và thương người hơn thân</a:t>
            </a:r>
          </a:p>
          <a:p>
            <a:pPr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Thấy dân tình bị nhà Lương áp bức </a:t>
            </a:r>
          </a:p>
          <a:p>
            <a:pPr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 vô cùng căm tức trước bọn giặc xâm lăng</a:t>
            </a:r>
          </a:p>
          <a:p>
            <a:pPr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 ông không tự bình chân mà chiêu binh mãi mã</a:t>
            </a:r>
          </a:p>
          <a:p>
            <a:pPr algn="ctr"/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 lực mạnh như tát nước, mong gột sạch nước ta</a:t>
            </a:r>
          </a:p>
          <a:p>
            <a:pPr algn="ctr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857887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9258"/>
            <a:ext cx="9144000" cy="5529942"/>
          </a:xfrm>
        </p:spPr>
        <p:txBody>
          <a:bodyPr/>
          <a:lstStyle/>
          <a:p>
            <a:pPr algn="ctr"/>
            <a:endParaRPr lang="en-US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Lí Bí tên hiệu chính là Lý Nam Đế 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Chắc các bạn đều đã từng nghe qua 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Lý Bí khai sinh ra nhà Tiền Lý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 Vạn Xuân – vạn vạn mùa xuân 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 542, ông khởi nghĩa chống lại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 chưa đâỳ 3 tháng quân chiếm sạch các châu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Khai sinh nước Vạn Xuân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Vạn mùa xuân bắt đầu </a:t>
            </a:r>
          </a:p>
          <a:p>
            <a:pPr algn="ctr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 vị vua sống mãi trong lòng nhân dân</a:t>
            </a:r>
            <a:endParaRPr lang="en-US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27283" cy="6858000"/>
          </a:xfrm>
        </p:spPr>
      </p:pic>
    </p:spTree>
    <p:extLst>
      <p:ext uri="{BB962C8B-B14F-4D97-AF65-F5344CB8AC3E}">
        <p14:creationId xmlns:p14="http://schemas.microsoft.com/office/powerpoint/2010/main" val="20018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Grp="1" noChangeArrowheads="1"/>
          </p:cNvSpPr>
          <p:nvPr>
            <p:ph idx="1"/>
          </p:nvPr>
        </p:nvSpPr>
        <p:spPr bwMode="auto">
          <a:xfrm>
            <a:off x="1441450" y="1378631"/>
            <a:ext cx="6468836" cy="3792220"/>
          </a:xfrm>
          <a:prstGeom prst="cloudCallout">
            <a:avLst>
              <a:gd name="adj1" fmla="val -45421"/>
              <a:gd name="adj2" fmla="val 6997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marL="0" indent="0" algn="ctr">
              <a:buNone/>
            </a:pPr>
            <a:endParaRPr lang="en-US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n-US" b="1" smtClean="0">
                <a:latin typeface="Times New Roman" pitchFamily="18" charset="0"/>
              </a:rPr>
              <a:t>Nhà Lương cai trị nước ta như thế nào?</a:t>
            </a:r>
            <a:endParaRPr lang="en-US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525486" y="6248400"/>
            <a:ext cx="423885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VNI-Times" pitchFamily="2" charset="0"/>
              </a:rPr>
              <a:t>Löôïc ñoà nöôùc ta theá kyû VI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10001" r="19000" b="7333"/>
          <a:stretch>
            <a:fillRect/>
          </a:stretch>
        </p:blipFill>
        <p:spPr bwMode="auto">
          <a:xfrm>
            <a:off x="0" y="228600"/>
            <a:ext cx="9144000" cy="5867400"/>
          </a:xfrm>
          <a:prstGeom prst="rect">
            <a:avLst/>
          </a:prstGeom>
          <a:solidFill>
            <a:srgbClr val="FF9900"/>
          </a:solidFill>
          <a:ln w="76200" cmpd="tri">
            <a:solidFill>
              <a:srgbClr val="FF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0" name="Freeform 20"/>
          <p:cNvSpPr>
            <a:spLocks/>
          </p:cNvSpPr>
          <p:nvPr/>
        </p:nvSpPr>
        <p:spPr bwMode="auto">
          <a:xfrm>
            <a:off x="6500813" y="1744663"/>
            <a:ext cx="109537" cy="185737"/>
          </a:xfrm>
          <a:custGeom>
            <a:avLst/>
            <a:gdLst>
              <a:gd name="T0" fmla="*/ 43 w 69"/>
              <a:gd name="T1" fmla="*/ 30 h 117"/>
              <a:gd name="T2" fmla="*/ 5 w 69"/>
              <a:gd name="T3" fmla="*/ 91 h 117"/>
              <a:gd name="T4" fmla="*/ 36 w 69"/>
              <a:gd name="T5" fmla="*/ 83 h 117"/>
              <a:gd name="T6" fmla="*/ 58 w 69"/>
              <a:gd name="T7" fmla="*/ 68 h 117"/>
              <a:gd name="T8" fmla="*/ 43 w 69"/>
              <a:gd name="T9" fmla="*/ 0 h 117"/>
              <a:gd name="T10" fmla="*/ 36 w 69"/>
              <a:gd name="T11" fmla="*/ 23 h 117"/>
              <a:gd name="T12" fmla="*/ 43 w 69"/>
              <a:gd name="T13" fmla="*/ 3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" h="117">
                <a:moveTo>
                  <a:pt x="43" y="30"/>
                </a:moveTo>
                <a:cubicBezTo>
                  <a:pt x="35" y="57"/>
                  <a:pt x="20" y="68"/>
                  <a:pt x="5" y="91"/>
                </a:cubicBezTo>
                <a:cubicBezTo>
                  <a:pt x="45" y="117"/>
                  <a:pt x="16" y="109"/>
                  <a:pt x="36" y="83"/>
                </a:cubicBezTo>
                <a:cubicBezTo>
                  <a:pt x="41" y="76"/>
                  <a:pt x="51" y="73"/>
                  <a:pt x="58" y="68"/>
                </a:cubicBezTo>
                <a:cubicBezTo>
                  <a:pt x="69" y="36"/>
                  <a:pt x="61" y="28"/>
                  <a:pt x="43" y="0"/>
                </a:cubicBezTo>
                <a:cubicBezTo>
                  <a:pt x="41" y="8"/>
                  <a:pt x="40" y="16"/>
                  <a:pt x="36" y="23"/>
                </a:cubicBezTo>
                <a:cubicBezTo>
                  <a:pt x="26" y="39"/>
                  <a:pt x="0" y="45"/>
                  <a:pt x="43" y="30"/>
                </a:cubicBezTo>
                <a:close/>
              </a:path>
            </a:pathLst>
          </a:cu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0502" name="Freeform 22"/>
          <p:cNvSpPr>
            <a:spLocks/>
          </p:cNvSpPr>
          <p:nvPr/>
        </p:nvSpPr>
        <p:spPr bwMode="auto">
          <a:xfrm>
            <a:off x="6457950" y="1985963"/>
            <a:ext cx="87313" cy="131762"/>
          </a:xfrm>
          <a:custGeom>
            <a:avLst/>
            <a:gdLst>
              <a:gd name="T0" fmla="*/ 55 w 55"/>
              <a:gd name="T1" fmla="*/ 0 h 83"/>
              <a:gd name="T2" fmla="*/ 25 w 55"/>
              <a:gd name="T3" fmla="*/ 83 h 83"/>
              <a:gd name="T4" fmla="*/ 40 w 55"/>
              <a:gd name="T5" fmla="*/ 60 h 83"/>
              <a:gd name="T6" fmla="*/ 55 w 55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83">
                <a:moveTo>
                  <a:pt x="55" y="0"/>
                </a:moveTo>
                <a:cubicBezTo>
                  <a:pt x="0" y="13"/>
                  <a:pt x="17" y="28"/>
                  <a:pt x="25" y="83"/>
                </a:cubicBezTo>
                <a:cubicBezTo>
                  <a:pt x="30" y="75"/>
                  <a:pt x="39" y="69"/>
                  <a:pt x="40" y="60"/>
                </a:cubicBezTo>
                <a:cubicBezTo>
                  <a:pt x="44" y="30"/>
                  <a:pt x="10" y="21"/>
                  <a:pt x="55" y="0"/>
                </a:cubicBezTo>
                <a:close/>
              </a:path>
            </a:pathLst>
          </a:cu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grpSp>
        <p:nvGrpSpPr>
          <p:cNvPr id="20513" name="Group 33"/>
          <p:cNvGrpSpPr>
            <a:grpSpLocks/>
          </p:cNvGrpSpPr>
          <p:nvPr/>
        </p:nvGrpSpPr>
        <p:grpSpPr bwMode="auto">
          <a:xfrm>
            <a:off x="5534025" y="1049338"/>
            <a:ext cx="1528763" cy="1144587"/>
            <a:chOff x="3486" y="661"/>
            <a:chExt cx="963" cy="721"/>
          </a:xfrm>
        </p:grpSpPr>
        <p:sp>
          <p:nvSpPr>
            <p:cNvPr id="20495" name="Freeform 15"/>
            <p:cNvSpPr>
              <a:spLocks/>
            </p:cNvSpPr>
            <p:nvPr/>
          </p:nvSpPr>
          <p:spPr bwMode="auto">
            <a:xfrm>
              <a:off x="3486" y="661"/>
              <a:ext cx="963" cy="712"/>
            </a:xfrm>
            <a:custGeom>
              <a:avLst/>
              <a:gdLst>
                <a:gd name="T0" fmla="*/ 463 w 963"/>
                <a:gd name="T1" fmla="*/ 29 h 712"/>
                <a:gd name="T2" fmla="*/ 417 w 963"/>
                <a:gd name="T3" fmla="*/ 29 h 712"/>
                <a:gd name="T4" fmla="*/ 357 w 963"/>
                <a:gd name="T5" fmla="*/ 36 h 712"/>
                <a:gd name="T6" fmla="*/ 334 w 963"/>
                <a:gd name="T7" fmla="*/ 97 h 712"/>
                <a:gd name="T8" fmla="*/ 311 w 963"/>
                <a:gd name="T9" fmla="*/ 104 h 712"/>
                <a:gd name="T10" fmla="*/ 243 w 963"/>
                <a:gd name="T11" fmla="*/ 120 h 712"/>
                <a:gd name="T12" fmla="*/ 122 w 963"/>
                <a:gd name="T13" fmla="*/ 173 h 712"/>
                <a:gd name="T14" fmla="*/ 84 w 963"/>
                <a:gd name="T15" fmla="*/ 195 h 712"/>
                <a:gd name="T16" fmla="*/ 53 w 963"/>
                <a:gd name="T17" fmla="*/ 226 h 712"/>
                <a:gd name="T18" fmla="*/ 15 w 963"/>
                <a:gd name="T19" fmla="*/ 355 h 712"/>
                <a:gd name="T20" fmla="*/ 0 w 963"/>
                <a:gd name="T21" fmla="*/ 408 h 712"/>
                <a:gd name="T22" fmla="*/ 23 w 963"/>
                <a:gd name="T23" fmla="*/ 461 h 712"/>
                <a:gd name="T24" fmla="*/ 38 w 963"/>
                <a:gd name="T25" fmla="*/ 514 h 712"/>
                <a:gd name="T26" fmla="*/ 46 w 963"/>
                <a:gd name="T27" fmla="*/ 536 h 712"/>
                <a:gd name="T28" fmla="*/ 76 w 963"/>
                <a:gd name="T29" fmla="*/ 544 h 712"/>
                <a:gd name="T30" fmla="*/ 129 w 963"/>
                <a:gd name="T31" fmla="*/ 620 h 712"/>
                <a:gd name="T32" fmla="*/ 122 w 963"/>
                <a:gd name="T33" fmla="*/ 688 h 712"/>
                <a:gd name="T34" fmla="*/ 190 w 963"/>
                <a:gd name="T35" fmla="*/ 688 h 712"/>
                <a:gd name="T36" fmla="*/ 175 w 963"/>
                <a:gd name="T37" fmla="*/ 643 h 712"/>
                <a:gd name="T38" fmla="*/ 182 w 963"/>
                <a:gd name="T39" fmla="*/ 590 h 712"/>
                <a:gd name="T40" fmla="*/ 250 w 963"/>
                <a:gd name="T41" fmla="*/ 605 h 712"/>
                <a:gd name="T42" fmla="*/ 303 w 963"/>
                <a:gd name="T43" fmla="*/ 559 h 712"/>
                <a:gd name="T44" fmla="*/ 425 w 963"/>
                <a:gd name="T45" fmla="*/ 559 h 712"/>
                <a:gd name="T46" fmla="*/ 440 w 963"/>
                <a:gd name="T47" fmla="*/ 536 h 712"/>
                <a:gd name="T48" fmla="*/ 463 w 963"/>
                <a:gd name="T49" fmla="*/ 521 h 712"/>
                <a:gd name="T50" fmla="*/ 485 w 963"/>
                <a:gd name="T51" fmla="*/ 453 h 712"/>
                <a:gd name="T52" fmla="*/ 576 w 963"/>
                <a:gd name="T53" fmla="*/ 362 h 712"/>
                <a:gd name="T54" fmla="*/ 599 w 963"/>
                <a:gd name="T55" fmla="*/ 347 h 712"/>
                <a:gd name="T56" fmla="*/ 645 w 963"/>
                <a:gd name="T57" fmla="*/ 339 h 712"/>
                <a:gd name="T58" fmla="*/ 652 w 963"/>
                <a:gd name="T59" fmla="*/ 317 h 712"/>
                <a:gd name="T60" fmla="*/ 690 w 963"/>
                <a:gd name="T61" fmla="*/ 309 h 712"/>
                <a:gd name="T62" fmla="*/ 743 w 963"/>
                <a:gd name="T63" fmla="*/ 256 h 712"/>
                <a:gd name="T64" fmla="*/ 963 w 963"/>
                <a:gd name="T65" fmla="*/ 203 h 712"/>
                <a:gd name="T66" fmla="*/ 910 w 963"/>
                <a:gd name="T67" fmla="*/ 142 h 712"/>
                <a:gd name="T68" fmla="*/ 826 w 963"/>
                <a:gd name="T69" fmla="*/ 67 h 712"/>
                <a:gd name="T70" fmla="*/ 705 w 963"/>
                <a:gd name="T71" fmla="*/ 29 h 712"/>
                <a:gd name="T72" fmla="*/ 652 w 963"/>
                <a:gd name="T73" fmla="*/ 74 h 712"/>
                <a:gd name="T74" fmla="*/ 538 w 963"/>
                <a:gd name="T75" fmla="*/ 67 h 712"/>
                <a:gd name="T76" fmla="*/ 455 w 963"/>
                <a:gd name="T77" fmla="*/ 29 h 712"/>
                <a:gd name="T78" fmla="*/ 357 w 963"/>
                <a:gd name="T79" fmla="*/ 4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63" h="712">
                  <a:moveTo>
                    <a:pt x="463" y="29"/>
                  </a:moveTo>
                  <a:cubicBezTo>
                    <a:pt x="402" y="48"/>
                    <a:pt x="478" y="29"/>
                    <a:pt x="417" y="29"/>
                  </a:cubicBezTo>
                  <a:cubicBezTo>
                    <a:pt x="397" y="29"/>
                    <a:pt x="377" y="34"/>
                    <a:pt x="357" y="36"/>
                  </a:cubicBezTo>
                  <a:cubicBezTo>
                    <a:pt x="308" y="82"/>
                    <a:pt x="389" y="0"/>
                    <a:pt x="334" y="97"/>
                  </a:cubicBezTo>
                  <a:cubicBezTo>
                    <a:pt x="330" y="104"/>
                    <a:pt x="319" y="102"/>
                    <a:pt x="311" y="104"/>
                  </a:cubicBezTo>
                  <a:cubicBezTo>
                    <a:pt x="240" y="120"/>
                    <a:pt x="290" y="104"/>
                    <a:pt x="243" y="120"/>
                  </a:cubicBezTo>
                  <a:cubicBezTo>
                    <a:pt x="214" y="162"/>
                    <a:pt x="166" y="157"/>
                    <a:pt x="122" y="173"/>
                  </a:cubicBezTo>
                  <a:cubicBezTo>
                    <a:pt x="74" y="218"/>
                    <a:pt x="141" y="160"/>
                    <a:pt x="84" y="195"/>
                  </a:cubicBezTo>
                  <a:cubicBezTo>
                    <a:pt x="72" y="203"/>
                    <a:pt x="64" y="216"/>
                    <a:pt x="53" y="226"/>
                  </a:cubicBezTo>
                  <a:cubicBezTo>
                    <a:pt x="47" y="303"/>
                    <a:pt x="59" y="311"/>
                    <a:pt x="15" y="355"/>
                  </a:cubicBezTo>
                  <a:cubicBezTo>
                    <a:pt x="12" y="365"/>
                    <a:pt x="0" y="401"/>
                    <a:pt x="0" y="408"/>
                  </a:cubicBezTo>
                  <a:cubicBezTo>
                    <a:pt x="0" y="436"/>
                    <a:pt x="12" y="439"/>
                    <a:pt x="23" y="461"/>
                  </a:cubicBezTo>
                  <a:cubicBezTo>
                    <a:pt x="32" y="479"/>
                    <a:pt x="32" y="494"/>
                    <a:pt x="38" y="514"/>
                  </a:cubicBezTo>
                  <a:cubicBezTo>
                    <a:pt x="40" y="522"/>
                    <a:pt x="40" y="531"/>
                    <a:pt x="46" y="536"/>
                  </a:cubicBezTo>
                  <a:cubicBezTo>
                    <a:pt x="54" y="542"/>
                    <a:pt x="66" y="541"/>
                    <a:pt x="76" y="544"/>
                  </a:cubicBezTo>
                  <a:cubicBezTo>
                    <a:pt x="101" y="582"/>
                    <a:pt x="85" y="605"/>
                    <a:pt x="129" y="620"/>
                  </a:cubicBezTo>
                  <a:cubicBezTo>
                    <a:pt x="139" y="649"/>
                    <a:pt x="131" y="659"/>
                    <a:pt x="122" y="688"/>
                  </a:cubicBezTo>
                  <a:cubicBezTo>
                    <a:pt x="139" y="694"/>
                    <a:pt x="176" y="712"/>
                    <a:pt x="190" y="688"/>
                  </a:cubicBezTo>
                  <a:cubicBezTo>
                    <a:pt x="198" y="674"/>
                    <a:pt x="175" y="643"/>
                    <a:pt x="175" y="643"/>
                  </a:cubicBezTo>
                  <a:cubicBezTo>
                    <a:pt x="177" y="625"/>
                    <a:pt x="174" y="606"/>
                    <a:pt x="182" y="590"/>
                  </a:cubicBezTo>
                  <a:cubicBezTo>
                    <a:pt x="194" y="566"/>
                    <a:pt x="236" y="600"/>
                    <a:pt x="250" y="605"/>
                  </a:cubicBezTo>
                  <a:cubicBezTo>
                    <a:pt x="261" y="575"/>
                    <a:pt x="274" y="570"/>
                    <a:pt x="303" y="559"/>
                  </a:cubicBezTo>
                  <a:cubicBezTo>
                    <a:pt x="350" y="571"/>
                    <a:pt x="380" y="575"/>
                    <a:pt x="425" y="559"/>
                  </a:cubicBezTo>
                  <a:cubicBezTo>
                    <a:pt x="430" y="551"/>
                    <a:pt x="434" y="542"/>
                    <a:pt x="440" y="536"/>
                  </a:cubicBezTo>
                  <a:cubicBezTo>
                    <a:pt x="446" y="530"/>
                    <a:pt x="458" y="529"/>
                    <a:pt x="463" y="521"/>
                  </a:cubicBezTo>
                  <a:cubicBezTo>
                    <a:pt x="466" y="516"/>
                    <a:pt x="481" y="467"/>
                    <a:pt x="485" y="453"/>
                  </a:cubicBezTo>
                  <a:cubicBezTo>
                    <a:pt x="496" y="360"/>
                    <a:pt x="485" y="374"/>
                    <a:pt x="576" y="362"/>
                  </a:cubicBezTo>
                  <a:cubicBezTo>
                    <a:pt x="584" y="357"/>
                    <a:pt x="590" y="350"/>
                    <a:pt x="599" y="347"/>
                  </a:cubicBezTo>
                  <a:cubicBezTo>
                    <a:pt x="614" y="342"/>
                    <a:pt x="631" y="347"/>
                    <a:pt x="645" y="339"/>
                  </a:cubicBezTo>
                  <a:cubicBezTo>
                    <a:pt x="652" y="335"/>
                    <a:pt x="646" y="321"/>
                    <a:pt x="652" y="317"/>
                  </a:cubicBezTo>
                  <a:cubicBezTo>
                    <a:pt x="663" y="310"/>
                    <a:pt x="677" y="312"/>
                    <a:pt x="690" y="309"/>
                  </a:cubicBezTo>
                  <a:cubicBezTo>
                    <a:pt x="718" y="290"/>
                    <a:pt x="715" y="275"/>
                    <a:pt x="743" y="256"/>
                  </a:cubicBezTo>
                  <a:cubicBezTo>
                    <a:pt x="788" y="188"/>
                    <a:pt x="895" y="206"/>
                    <a:pt x="963" y="203"/>
                  </a:cubicBezTo>
                  <a:cubicBezTo>
                    <a:pt x="953" y="164"/>
                    <a:pt x="950" y="153"/>
                    <a:pt x="910" y="142"/>
                  </a:cubicBezTo>
                  <a:cubicBezTo>
                    <a:pt x="881" y="114"/>
                    <a:pt x="866" y="79"/>
                    <a:pt x="826" y="67"/>
                  </a:cubicBezTo>
                  <a:cubicBezTo>
                    <a:pt x="794" y="32"/>
                    <a:pt x="749" y="34"/>
                    <a:pt x="705" y="29"/>
                  </a:cubicBezTo>
                  <a:cubicBezTo>
                    <a:pt x="665" y="55"/>
                    <a:pt x="694" y="61"/>
                    <a:pt x="652" y="74"/>
                  </a:cubicBezTo>
                  <a:cubicBezTo>
                    <a:pt x="610" y="101"/>
                    <a:pt x="581" y="80"/>
                    <a:pt x="538" y="67"/>
                  </a:cubicBezTo>
                  <a:cubicBezTo>
                    <a:pt x="515" y="43"/>
                    <a:pt x="485" y="38"/>
                    <a:pt x="455" y="29"/>
                  </a:cubicBezTo>
                  <a:cubicBezTo>
                    <a:pt x="366" y="36"/>
                    <a:pt x="396" y="23"/>
                    <a:pt x="357" y="44"/>
                  </a:cubicBezTo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496" name="Freeform 16"/>
            <p:cNvSpPr>
              <a:spLocks/>
            </p:cNvSpPr>
            <p:nvPr/>
          </p:nvSpPr>
          <p:spPr bwMode="auto">
            <a:xfrm>
              <a:off x="3663" y="1287"/>
              <a:ext cx="138" cy="95"/>
            </a:xfrm>
            <a:custGeom>
              <a:avLst/>
              <a:gdLst>
                <a:gd name="T0" fmla="*/ 58 w 138"/>
                <a:gd name="T1" fmla="*/ 24 h 95"/>
                <a:gd name="T2" fmla="*/ 5 w 138"/>
                <a:gd name="T3" fmla="*/ 24 h 95"/>
                <a:gd name="T4" fmla="*/ 13 w 138"/>
                <a:gd name="T5" fmla="*/ 47 h 95"/>
                <a:gd name="T6" fmla="*/ 20 w 138"/>
                <a:gd name="T7" fmla="*/ 85 h 95"/>
                <a:gd name="T8" fmla="*/ 66 w 138"/>
                <a:gd name="T9" fmla="*/ 92 h 95"/>
                <a:gd name="T10" fmla="*/ 89 w 138"/>
                <a:gd name="T11" fmla="*/ 47 h 95"/>
                <a:gd name="T12" fmla="*/ 81 w 138"/>
                <a:gd name="T13" fmla="*/ 24 h 95"/>
                <a:gd name="T14" fmla="*/ 58 w 138"/>
                <a:gd name="T15" fmla="*/ 2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95">
                  <a:moveTo>
                    <a:pt x="58" y="24"/>
                  </a:moveTo>
                  <a:cubicBezTo>
                    <a:pt x="44" y="20"/>
                    <a:pt x="18" y="7"/>
                    <a:pt x="5" y="24"/>
                  </a:cubicBezTo>
                  <a:cubicBezTo>
                    <a:pt x="0" y="30"/>
                    <a:pt x="11" y="39"/>
                    <a:pt x="13" y="47"/>
                  </a:cubicBezTo>
                  <a:cubicBezTo>
                    <a:pt x="16" y="60"/>
                    <a:pt x="10" y="77"/>
                    <a:pt x="20" y="85"/>
                  </a:cubicBezTo>
                  <a:cubicBezTo>
                    <a:pt x="32" y="95"/>
                    <a:pt x="51" y="90"/>
                    <a:pt x="66" y="92"/>
                  </a:cubicBezTo>
                  <a:cubicBezTo>
                    <a:pt x="105" y="85"/>
                    <a:pt x="138" y="80"/>
                    <a:pt x="89" y="47"/>
                  </a:cubicBezTo>
                  <a:cubicBezTo>
                    <a:pt x="86" y="39"/>
                    <a:pt x="87" y="30"/>
                    <a:pt x="81" y="24"/>
                  </a:cubicBezTo>
                  <a:cubicBezTo>
                    <a:pt x="56" y="0"/>
                    <a:pt x="58" y="14"/>
                    <a:pt x="58" y="24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497" name="Freeform 17"/>
            <p:cNvSpPr>
              <a:spLocks/>
            </p:cNvSpPr>
            <p:nvPr/>
          </p:nvSpPr>
          <p:spPr bwMode="auto">
            <a:xfrm>
              <a:off x="4002" y="1031"/>
              <a:ext cx="121" cy="133"/>
            </a:xfrm>
            <a:custGeom>
              <a:avLst/>
              <a:gdLst>
                <a:gd name="T0" fmla="*/ 45 w 121"/>
                <a:gd name="T1" fmla="*/ 0 h 133"/>
                <a:gd name="T2" fmla="*/ 0 w 121"/>
                <a:gd name="T3" fmla="*/ 98 h 133"/>
                <a:gd name="T4" fmla="*/ 91 w 121"/>
                <a:gd name="T5" fmla="*/ 106 h 133"/>
                <a:gd name="T6" fmla="*/ 121 w 121"/>
                <a:gd name="T7" fmla="*/ 60 h 133"/>
                <a:gd name="T8" fmla="*/ 83 w 121"/>
                <a:gd name="T9" fmla="*/ 0 h 133"/>
                <a:gd name="T10" fmla="*/ 45 w 121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133">
                  <a:moveTo>
                    <a:pt x="45" y="0"/>
                  </a:moveTo>
                  <a:cubicBezTo>
                    <a:pt x="37" y="46"/>
                    <a:pt x="25" y="61"/>
                    <a:pt x="0" y="98"/>
                  </a:cubicBezTo>
                  <a:cubicBezTo>
                    <a:pt x="30" y="119"/>
                    <a:pt x="41" y="133"/>
                    <a:pt x="91" y="106"/>
                  </a:cubicBezTo>
                  <a:cubicBezTo>
                    <a:pt x="107" y="97"/>
                    <a:pt x="121" y="60"/>
                    <a:pt x="121" y="60"/>
                  </a:cubicBezTo>
                  <a:cubicBezTo>
                    <a:pt x="93" y="42"/>
                    <a:pt x="94" y="30"/>
                    <a:pt x="83" y="0"/>
                  </a:cubicBezTo>
                  <a:cubicBezTo>
                    <a:pt x="55" y="9"/>
                    <a:pt x="67" y="10"/>
                    <a:pt x="45" y="0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498" name="Freeform 18"/>
            <p:cNvSpPr>
              <a:spLocks/>
            </p:cNvSpPr>
            <p:nvPr/>
          </p:nvSpPr>
          <p:spPr bwMode="auto">
            <a:xfrm>
              <a:off x="4308" y="917"/>
              <a:ext cx="97" cy="49"/>
            </a:xfrm>
            <a:custGeom>
              <a:avLst/>
              <a:gdLst>
                <a:gd name="T0" fmla="*/ 27 w 97"/>
                <a:gd name="T1" fmla="*/ 8 h 49"/>
                <a:gd name="T2" fmla="*/ 4 w 97"/>
                <a:gd name="T3" fmla="*/ 15 h 49"/>
                <a:gd name="T4" fmla="*/ 12 w 97"/>
                <a:gd name="T5" fmla="*/ 38 h 49"/>
                <a:gd name="T6" fmla="*/ 65 w 97"/>
                <a:gd name="T7" fmla="*/ 23 h 49"/>
                <a:gd name="T8" fmla="*/ 80 w 97"/>
                <a:gd name="T9" fmla="*/ 46 h 49"/>
                <a:gd name="T10" fmla="*/ 88 w 97"/>
                <a:gd name="T11" fmla="*/ 8 h 49"/>
                <a:gd name="T12" fmla="*/ 65 w 97"/>
                <a:gd name="T13" fmla="*/ 0 h 49"/>
                <a:gd name="T14" fmla="*/ 27 w 97"/>
                <a:gd name="T15" fmla="*/ 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49">
                  <a:moveTo>
                    <a:pt x="27" y="8"/>
                  </a:moveTo>
                  <a:cubicBezTo>
                    <a:pt x="19" y="10"/>
                    <a:pt x="8" y="8"/>
                    <a:pt x="4" y="15"/>
                  </a:cubicBezTo>
                  <a:cubicBezTo>
                    <a:pt x="0" y="22"/>
                    <a:pt x="4" y="35"/>
                    <a:pt x="12" y="38"/>
                  </a:cubicBezTo>
                  <a:cubicBezTo>
                    <a:pt x="14" y="39"/>
                    <a:pt x="60" y="25"/>
                    <a:pt x="65" y="23"/>
                  </a:cubicBezTo>
                  <a:cubicBezTo>
                    <a:pt x="70" y="31"/>
                    <a:pt x="71" y="44"/>
                    <a:pt x="80" y="46"/>
                  </a:cubicBezTo>
                  <a:cubicBezTo>
                    <a:pt x="93" y="49"/>
                    <a:pt x="97" y="17"/>
                    <a:pt x="88" y="8"/>
                  </a:cubicBezTo>
                  <a:cubicBezTo>
                    <a:pt x="82" y="2"/>
                    <a:pt x="73" y="3"/>
                    <a:pt x="65" y="0"/>
                  </a:cubicBezTo>
                  <a:cubicBezTo>
                    <a:pt x="17" y="16"/>
                    <a:pt x="9" y="26"/>
                    <a:pt x="27" y="8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auto">
            <a:xfrm>
              <a:off x="4191" y="932"/>
              <a:ext cx="70" cy="103"/>
            </a:xfrm>
            <a:custGeom>
              <a:avLst/>
              <a:gdLst>
                <a:gd name="T0" fmla="*/ 61 w 70"/>
                <a:gd name="T1" fmla="*/ 0 h 103"/>
                <a:gd name="T2" fmla="*/ 0 w 70"/>
                <a:gd name="T3" fmla="*/ 68 h 103"/>
                <a:gd name="T4" fmla="*/ 53 w 70"/>
                <a:gd name="T5" fmla="*/ 68 h 103"/>
                <a:gd name="T6" fmla="*/ 61 w 70"/>
                <a:gd name="T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03">
                  <a:moveTo>
                    <a:pt x="61" y="0"/>
                  </a:moveTo>
                  <a:cubicBezTo>
                    <a:pt x="12" y="17"/>
                    <a:pt x="16" y="23"/>
                    <a:pt x="0" y="68"/>
                  </a:cubicBezTo>
                  <a:cubicBezTo>
                    <a:pt x="23" y="103"/>
                    <a:pt x="26" y="97"/>
                    <a:pt x="53" y="68"/>
                  </a:cubicBezTo>
                  <a:cubicBezTo>
                    <a:pt x="63" y="40"/>
                    <a:pt x="70" y="29"/>
                    <a:pt x="61" y="0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501" name="Freeform 21"/>
            <p:cNvSpPr>
              <a:spLocks/>
            </p:cNvSpPr>
            <p:nvPr/>
          </p:nvSpPr>
          <p:spPr bwMode="auto">
            <a:xfrm>
              <a:off x="3964" y="1205"/>
              <a:ext cx="43" cy="89"/>
            </a:xfrm>
            <a:custGeom>
              <a:avLst/>
              <a:gdLst>
                <a:gd name="T0" fmla="*/ 30 w 43"/>
                <a:gd name="T1" fmla="*/ 15 h 89"/>
                <a:gd name="T2" fmla="*/ 0 w 43"/>
                <a:gd name="T3" fmla="*/ 76 h 89"/>
                <a:gd name="T4" fmla="*/ 38 w 43"/>
                <a:gd name="T5" fmla="*/ 30 h 89"/>
                <a:gd name="T6" fmla="*/ 30 w 43"/>
                <a:gd name="T7" fmla="*/ 1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89">
                  <a:moveTo>
                    <a:pt x="30" y="15"/>
                  </a:moveTo>
                  <a:cubicBezTo>
                    <a:pt x="22" y="41"/>
                    <a:pt x="8" y="50"/>
                    <a:pt x="0" y="76"/>
                  </a:cubicBezTo>
                  <a:cubicBezTo>
                    <a:pt x="43" y="89"/>
                    <a:pt x="26" y="65"/>
                    <a:pt x="38" y="30"/>
                  </a:cubicBezTo>
                  <a:cubicBezTo>
                    <a:pt x="29" y="6"/>
                    <a:pt x="30" y="0"/>
                    <a:pt x="30" y="15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0503" name="Freeform 23"/>
            <p:cNvSpPr>
              <a:spLocks/>
            </p:cNvSpPr>
            <p:nvPr/>
          </p:nvSpPr>
          <p:spPr bwMode="auto">
            <a:xfrm>
              <a:off x="4025" y="1167"/>
              <a:ext cx="68" cy="115"/>
            </a:xfrm>
            <a:custGeom>
              <a:avLst/>
              <a:gdLst>
                <a:gd name="T0" fmla="*/ 60 w 68"/>
                <a:gd name="T1" fmla="*/ 0 h 115"/>
                <a:gd name="T2" fmla="*/ 22 w 68"/>
                <a:gd name="T3" fmla="*/ 68 h 115"/>
                <a:gd name="T4" fmla="*/ 37 w 68"/>
                <a:gd name="T5" fmla="*/ 106 h 115"/>
                <a:gd name="T6" fmla="*/ 45 w 68"/>
                <a:gd name="T7" fmla="*/ 84 h 115"/>
                <a:gd name="T8" fmla="*/ 68 w 68"/>
                <a:gd name="T9" fmla="*/ 76 h 115"/>
                <a:gd name="T10" fmla="*/ 52 w 68"/>
                <a:gd name="T11" fmla="*/ 6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115">
                  <a:moveTo>
                    <a:pt x="60" y="0"/>
                  </a:moveTo>
                  <a:cubicBezTo>
                    <a:pt x="52" y="39"/>
                    <a:pt x="60" y="56"/>
                    <a:pt x="22" y="68"/>
                  </a:cubicBezTo>
                  <a:cubicBezTo>
                    <a:pt x="20" y="74"/>
                    <a:pt x="0" y="115"/>
                    <a:pt x="37" y="106"/>
                  </a:cubicBezTo>
                  <a:cubicBezTo>
                    <a:pt x="45" y="104"/>
                    <a:pt x="39" y="89"/>
                    <a:pt x="45" y="84"/>
                  </a:cubicBezTo>
                  <a:cubicBezTo>
                    <a:pt x="51" y="78"/>
                    <a:pt x="60" y="79"/>
                    <a:pt x="68" y="76"/>
                  </a:cubicBezTo>
                  <a:cubicBezTo>
                    <a:pt x="50" y="51"/>
                    <a:pt x="52" y="44"/>
                    <a:pt x="52" y="61"/>
                  </a:cubicBezTo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</p:grpSp>
      <p:sp>
        <p:nvSpPr>
          <p:cNvPr id="20509" name="Freeform 29"/>
          <p:cNvSpPr>
            <a:spLocks/>
          </p:cNvSpPr>
          <p:nvPr/>
        </p:nvSpPr>
        <p:spPr bwMode="auto">
          <a:xfrm>
            <a:off x="2849563" y="163513"/>
            <a:ext cx="3322637" cy="3168650"/>
          </a:xfrm>
          <a:custGeom>
            <a:avLst/>
            <a:gdLst>
              <a:gd name="T0" fmla="*/ 1093 w 2093"/>
              <a:gd name="T1" fmla="*/ 41 h 1996"/>
              <a:gd name="T2" fmla="*/ 1744 w 2093"/>
              <a:gd name="T3" fmla="*/ 162 h 1996"/>
              <a:gd name="T4" fmla="*/ 1775 w 2093"/>
              <a:gd name="T5" fmla="*/ 261 h 1996"/>
              <a:gd name="T6" fmla="*/ 1820 w 2093"/>
              <a:gd name="T7" fmla="*/ 344 h 1996"/>
              <a:gd name="T8" fmla="*/ 1957 w 2093"/>
              <a:gd name="T9" fmla="*/ 443 h 1996"/>
              <a:gd name="T10" fmla="*/ 2040 w 2093"/>
              <a:gd name="T11" fmla="*/ 541 h 1996"/>
              <a:gd name="T12" fmla="*/ 2093 w 2093"/>
              <a:gd name="T13" fmla="*/ 579 h 1996"/>
              <a:gd name="T14" fmla="*/ 2017 w 2093"/>
              <a:gd name="T15" fmla="*/ 640 h 1996"/>
              <a:gd name="T16" fmla="*/ 1979 w 2093"/>
              <a:gd name="T17" fmla="*/ 716 h 1996"/>
              <a:gd name="T18" fmla="*/ 1797 w 2093"/>
              <a:gd name="T19" fmla="*/ 784 h 1996"/>
              <a:gd name="T20" fmla="*/ 1722 w 2093"/>
              <a:gd name="T21" fmla="*/ 1019 h 1996"/>
              <a:gd name="T22" fmla="*/ 1767 w 2093"/>
              <a:gd name="T23" fmla="*/ 1132 h 1996"/>
              <a:gd name="T24" fmla="*/ 1813 w 2093"/>
              <a:gd name="T25" fmla="*/ 1269 h 1996"/>
              <a:gd name="T26" fmla="*/ 1828 w 2093"/>
              <a:gd name="T27" fmla="*/ 1314 h 1996"/>
              <a:gd name="T28" fmla="*/ 1752 w 2093"/>
              <a:gd name="T29" fmla="*/ 1345 h 1996"/>
              <a:gd name="T30" fmla="*/ 1714 w 2093"/>
              <a:gd name="T31" fmla="*/ 1375 h 1996"/>
              <a:gd name="T32" fmla="*/ 1676 w 2093"/>
              <a:gd name="T33" fmla="*/ 1504 h 1996"/>
              <a:gd name="T34" fmla="*/ 1653 w 2093"/>
              <a:gd name="T35" fmla="*/ 1534 h 1996"/>
              <a:gd name="T36" fmla="*/ 1631 w 2093"/>
              <a:gd name="T37" fmla="*/ 1648 h 1996"/>
              <a:gd name="T38" fmla="*/ 1525 w 2093"/>
              <a:gd name="T39" fmla="*/ 1686 h 1996"/>
              <a:gd name="T40" fmla="*/ 1456 w 2093"/>
              <a:gd name="T41" fmla="*/ 1754 h 1996"/>
              <a:gd name="T42" fmla="*/ 1350 w 2093"/>
              <a:gd name="T43" fmla="*/ 1807 h 1996"/>
              <a:gd name="T44" fmla="*/ 1229 w 2093"/>
              <a:gd name="T45" fmla="*/ 1898 h 1996"/>
              <a:gd name="T46" fmla="*/ 1252 w 2093"/>
              <a:gd name="T47" fmla="*/ 1921 h 1996"/>
              <a:gd name="T48" fmla="*/ 1199 w 2093"/>
              <a:gd name="T49" fmla="*/ 1981 h 1996"/>
              <a:gd name="T50" fmla="*/ 1108 w 2093"/>
              <a:gd name="T51" fmla="*/ 1974 h 1996"/>
              <a:gd name="T52" fmla="*/ 1009 w 2093"/>
              <a:gd name="T53" fmla="*/ 1868 h 1996"/>
              <a:gd name="T54" fmla="*/ 842 w 2093"/>
              <a:gd name="T55" fmla="*/ 1724 h 1996"/>
              <a:gd name="T56" fmla="*/ 759 w 2093"/>
              <a:gd name="T57" fmla="*/ 1625 h 1996"/>
              <a:gd name="T58" fmla="*/ 509 w 2093"/>
              <a:gd name="T59" fmla="*/ 1443 h 1996"/>
              <a:gd name="T60" fmla="*/ 312 w 2093"/>
              <a:gd name="T61" fmla="*/ 1466 h 1996"/>
              <a:gd name="T62" fmla="*/ 304 w 2093"/>
              <a:gd name="T63" fmla="*/ 1398 h 1996"/>
              <a:gd name="T64" fmla="*/ 403 w 2093"/>
              <a:gd name="T65" fmla="*/ 1337 h 1996"/>
              <a:gd name="T66" fmla="*/ 388 w 2093"/>
              <a:gd name="T67" fmla="*/ 1375 h 1996"/>
              <a:gd name="T68" fmla="*/ 380 w 2093"/>
              <a:gd name="T69" fmla="*/ 1360 h 1996"/>
              <a:gd name="T70" fmla="*/ 350 w 2093"/>
              <a:gd name="T71" fmla="*/ 1367 h 1996"/>
              <a:gd name="T72" fmla="*/ 426 w 2093"/>
              <a:gd name="T73" fmla="*/ 1292 h 1996"/>
              <a:gd name="T74" fmla="*/ 176 w 2093"/>
              <a:gd name="T75" fmla="*/ 1079 h 1996"/>
              <a:gd name="T76" fmla="*/ 39 w 2093"/>
              <a:gd name="T77" fmla="*/ 806 h 1996"/>
              <a:gd name="T78" fmla="*/ 54 w 2093"/>
              <a:gd name="T79" fmla="*/ 450 h 1996"/>
              <a:gd name="T80" fmla="*/ 16 w 2093"/>
              <a:gd name="T81" fmla="*/ 193 h 1996"/>
              <a:gd name="T82" fmla="*/ 77 w 2093"/>
              <a:gd name="T83" fmla="*/ 41 h 1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093" h="1996">
                <a:moveTo>
                  <a:pt x="85" y="49"/>
                </a:moveTo>
                <a:cubicBezTo>
                  <a:pt x="409" y="0"/>
                  <a:pt x="807" y="38"/>
                  <a:pt x="1093" y="41"/>
                </a:cubicBezTo>
                <a:cubicBezTo>
                  <a:pt x="1291" y="47"/>
                  <a:pt x="1486" y="57"/>
                  <a:pt x="1684" y="64"/>
                </a:cubicBezTo>
                <a:cubicBezTo>
                  <a:pt x="1698" y="108"/>
                  <a:pt x="1695" y="147"/>
                  <a:pt x="1744" y="162"/>
                </a:cubicBezTo>
                <a:cubicBezTo>
                  <a:pt x="1777" y="193"/>
                  <a:pt x="1776" y="186"/>
                  <a:pt x="1767" y="238"/>
                </a:cubicBezTo>
                <a:cubicBezTo>
                  <a:pt x="1770" y="246"/>
                  <a:pt x="1776" y="253"/>
                  <a:pt x="1775" y="261"/>
                </a:cubicBezTo>
                <a:cubicBezTo>
                  <a:pt x="1773" y="277"/>
                  <a:pt x="1760" y="306"/>
                  <a:pt x="1760" y="306"/>
                </a:cubicBezTo>
                <a:cubicBezTo>
                  <a:pt x="1772" y="344"/>
                  <a:pt x="1785" y="333"/>
                  <a:pt x="1820" y="344"/>
                </a:cubicBezTo>
                <a:cubicBezTo>
                  <a:pt x="1851" y="364"/>
                  <a:pt x="1885" y="370"/>
                  <a:pt x="1919" y="382"/>
                </a:cubicBezTo>
                <a:cubicBezTo>
                  <a:pt x="1926" y="407"/>
                  <a:pt x="1935" y="427"/>
                  <a:pt x="1957" y="443"/>
                </a:cubicBezTo>
                <a:cubicBezTo>
                  <a:pt x="1972" y="454"/>
                  <a:pt x="2002" y="473"/>
                  <a:pt x="2002" y="473"/>
                </a:cubicBezTo>
                <a:cubicBezTo>
                  <a:pt x="1989" y="511"/>
                  <a:pt x="2003" y="530"/>
                  <a:pt x="2040" y="541"/>
                </a:cubicBezTo>
                <a:cubicBezTo>
                  <a:pt x="2046" y="557"/>
                  <a:pt x="2050" y="580"/>
                  <a:pt x="2070" y="587"/>
                </a:cubicBezTo>
                <a:cubicBezTo>
                  <a:pt x="2078" y="590"/>
                  <a:pt x="2093" y="571"/>
                  <a:pt x="2093" y="579"/>
                </a:cubicBezTo>
                <a:cubicBezTo>
                  <a:pt x="2093" y="588"/>
                  <a:pt x="2078" y="589"/>
                  <a:pt x="2070" y="594"/>
                </a:cubicBezTo>
                <a:cubicBezTo>
                  <a:pt x="2060" y="625"/>
                  <a:pt x="2047" y="630"/>
                  <a:pt x="2017" y="640"/>
                </a:cubicBezTo>
                <a:cubicBezTo>
                  <a:pt x="2008" y="653"/>
                  <a:pt x="1993" y="663"/>
                  <a:pt x="1987" y="678"/>
                </a:cubicBezTo>
                <a:cubicBezTo>
                  <a:pt x="1982" y="690"/>
                  <a:pt x="1988" y="707"/>
                  <a:pt x="1979" y="716"/>
                </a:cubicBezTo>
                <a:cubicBezTo>
                  <a:pt x="1960" y="735"/>
                  <a:pt x="1867" y="744"/>
                  <a:pt x="1850" y="746"/>
                </a:cubicBezTo>
                <a:cubicBezTo>
                  <a:pt x="1818" y="756"/>
                  <a:pt x="1821" y="772"/>
                  <a:pt x="1797" y="784"/>
                </a:cubicBezTo>
                <a:cubicBezTo>
                  <a:pt x="1690" y="836"/>
                  <a:pt x="1796" y="770"/>
                  <a:pt x="1729" y="814"/>
                </a:cubicBezTo>
                <a:cubicBezTo>
                  <a:pt x="1727" y="882"/>
                  <a:pt x="1726" y="951"/>
                  <a:pt x="1722" y="1019"/>
                </a:cubicBezTo>
                <a:cubicBezTo>
                  <a:pt x="1720" y="1044"/>
                  <a:pt x="1701" y="1070"/>
                  <a:pt x="1729" y="1026"/>
                </a:cubicBezTo>
                <a:cubicBezTo>
                  <a:pt x="1737" y="1065"/>
                  <a:pt x="1744" y="1099"/>
                  <a:pt x="1767" y="1132"/>
                </a:cubicBezTo>
                <a:cubicBezTo>
                  <a:pt x="1772" y="1161"/>
                  <a:pt x="1776" y="1196"/>
                  <a:pt x="1790" y="1223"/>
                </a:cubicBezTo>
                <a:cubicBezTo>
                  <a:pt x="1815" y="1271"/>
                  <a:pt x="1797" y="1221"/>
                  <a:pt x="1813" y="1269"/>
                </a:cubicBezTo>
                <a:cubicBezTo>
                  <a:pt x="1815" y="1277"/>
                  <a:pt x="1817" y="1284"/>
                  <a:pt x="1820" y="1292"/>
                </a:cubicBezTo>
                <a:cubicBezTo>
                  <a:pt x="1822" y="1299"/>
                  <a:pt x="1834" y="1308"/>
                  <a:pt x="1828" y="1314"/>
                </a:cubicBezTo>
                <a:cubicBezTo>
                  <a:pt x="1822" y="1320"/>
                  <a:pt x="1813" y="1309"/>
                  <a:pt x="1805" y="1307"/>
                </a:cubicBezTo>
                <a:cubicBezTo>
                  <a:pt x="1763" y="1320"/>
                  <a:pt x="1794" y="1330"/>
                  <a:pt x="1752" y="1345"/>
                </a:cubicBezTo>
                <a:cubicBezTo>
                  <a:pt x="1747" y="1352"/>
                  <a:pt x="1744" y="1362"/>
                  <a:pt x="1737" y="1367"/>
                </a:cubicBezTo>
                <a:cubicBezTo>
                  <a:pt x="1731" y="1372"/>
                  <a:pt x="1720" y="1369"/>
                  <a:pt x="1714" y="1375"/>
                </a:cubicBezTo>
                <a:cubicBezTo>
                  <a:pt x="1707" y="1382"/>
                  <a:pt x="1699" y="1435"/>
                  <a:pt x="1699" y="1436"/>
                </a:cubicBezTo>
                <a:cubicBezTo>
                  <a:pt x="1693" y="1459"/>
                  <a:pt x="1684" y="1482"/>
                  <a:pt x="1676" y="1504"/>
                </a:cubicBezTo>
                <a:cubicBezTo>
                  <a:pt x="1674" y="1519"/>
                  <a:pt x="1678" y="1537"/>
                  <a:pt x="1669" y="1549"/>
                </a:cubicBezTo>
                <a:cubicBezTo>
                  <a:pt x="1665" y="1555"/>
                  <a:pt x="1660" y="1532"/>
                  <a:pt x="1653" y="1534"/>
                </a:cubicBezTo>
                <a:cubicBezTo>
                  <a:pt x="1652" y="1534"/>
                  <a:pt x="1641" y="1575"/>
                  <a:pt x="1638" y="1587"/>
                </a:cubicBezTo>
                <a:cubicBezTo>
                  <a:pt x="1636" y="1607"/>
                  <a:pt x="1639" y="1629"/>
                  <a:pt x="1631" y="1648"/>
                </a:cubicBezTo>
                <a:cubicBezTo>
                  <a:pt x="1628" y="1655"/>
                  <a:pt x="1615" y="1652"/>
                  <a:pt x="1608" y="1655"/>
                </a:cubicBezTo>
                <a:cubicBezTo>
                  <a:pt x="1577" y="1670"/>
                  <a:pt x="1561" y="1678"/>
                  <a:pt x="1525" y="1686"/>
                </a:cubicBezTo>
                <a:cubicBezTo>
                  <a:pt x="1513" y="1697"/>
                  <a:pt x="1497" y="1703"/>
                  <a:pt x="1487" y="1716"/>
                </a:cubicBezTo>
                <a:cubicBezTo>
                  <a:pt x="1447" y="1766"/>
                  <a:pt x="1518" y="1713"/>
                  <a:pt x="1456" y="1754"/>
                </a:cubicBezTo>
                <a:cubicBezTo>
                  <a:pt x="1424" y="1803"/>
                  <a:pt x="1439" y="1753"/>
                  <a:pt x="1396" y="1777"/>
                </a:cubicBezTo>
                <a:cubicBezTo>
                  <a:pt x="1380" y="1786"/>
                  <a:pt x="1350" y="1807"/>
                  <a:pt x="1350" y="1807"/>
                </a:cubicBezTo>
                <a:cubicBezTo>
                  <a:pt x="1333" y="1834"/>
                  <a:pt x="1320" y="1842"/>
                  <a:pt x="1290" y="1852"/>
                </a:cubicBezTo>
                <a:cubicBezTo>
                  <a:pt x="1272" y="1870"/>
                  <a:pt x="1229" y="1898"/>
                  <a:pt x="1229" y="1898"/>
                </a:cubicBezTo>
                <a:cubicBezTo>
                  <a:pt x="1198" y="1946"/>
                  <a:pt x="1237" y="1913"/>
                  <a:pt x="1267" y="1905"/>
                </a:cubicBezTo>
                <a:cubicBezTo>
                  <a:pt x="1262" y="1910"/>
                  <a:pt x="1255" y="1914"/>
                  <a:pt x="1252" y="1921"/>
                </a:cubicBezTo>
                <a:cubicBezTo>
                  <a:pt x="1247" y="1930"/>
                  <a:pt x="1251" y="1943"/>
                  <a:pt x="1244" y="1951"/>
                </a:cubicBezTo>
                <a:cubicBezTo>
                  <a:pt x="1232" y="1965"/>
                  <a:pt x="1214" y="1971"/>
                  <a:pt x="1199" y="1981"/>
                </a:cubicBezTo>
                <a:cubicBezTo>
                  <a:pt x="1191" y="1986"/>
                  <a:pt x="1176" y="1996"/>
                  <a:pt x="1176" y="1996"/>
                </a:cubicBezTo>
                <a:cubicBezTo>
                  <a:pt x="1153" y="1989"/>
                  <a:pt x="1108" y="1974"/>
                  <a:pt x="1108" y="1974"/>
                </a:cubicBezTo>
                <a:cubicBezTo>
                  <a:pt x="1091" y="1956"/>
                  <a:pt x="1076" y="1942"/>
                  <a:pt x="1055" y="1928"/>
                </a:cubicBezTo>
                <a:cubicBezTo>
                  <a:pt x="1041" y="1906"/>
                  <a:pt x="1024" y="1890"/>
                  <a:pt x="1009" y="1868"/>
                </a:cubicBezTo>
                <a:cubicBezTo>
                  <a:pt x="998" y="1832"/>
                  <a:pt x="977" y="1815"/>
                  <a:pt x="941" y="1807"/>
                </a:cubicBezTo>
                <a:cubicBezTo>
                  <a:pt x="916" y="1769"/>
                  <a:pt x="874" y="1756"/>
                  <a:pt x="842" y="1724"/>
                </a:cubicBezTo>
                <a:cubicBezTo>
                  <a:pt x="819" y="1701"/>
                  <a:pt x="795" y="1673"/>
                  <a:pt x="774" y="1648"/>
                </a:cubicBezTo>
                <a:cubicBezTo>
                  <a:pt x="768" y="1641"/>
                  <a:pt x="766" y="1631"/>
                  <a:pt x="759" y="1625"/>
                </a:cubicBezTo>
                <a:cubicBezTo>
                  <a:pt x="721" y="1591"/>
                  <a:pt x="672" y="1569"/>
                  <a:pt x="630" y="1542"/>
                </a:cubicBezTo>
                <a:cubicBezTo>
                  <a:pt x="586" y="1513"/>
                  <a:pt x="561" y="1461"/>
                  <a:pt x="509" y="1443"/>
                </a:cubicBezTo>
                <a:cubicBezTo>
                  <a:pt x="458" y="1446"/>
                  <a:pt x="407" y="1445"/>
                  <a:pt x="357" y="1451"/>
                </a:cubicBezTo>
                <a:cubicBezTo>
                  <a:pt x="341" y="1453"/>
                  <a:pt x="312" y="1466"/>
                  <a:pt x="312" y="1466"/>
                </a:cubicBezTo>
                <a:cubicBezTo>
                  <a:pt x="302" y="1463"/>
                  <a:pt x="287" y="1467"/>
                  <a:pt x="282" y="1458"/>
                </a:cubicBezTo>
                <a:cubicBezTo>
                  <a:pt x="276" y="1445"/>
                  <a:pt x="292" y="1407"/>
                  <a:pt x="304" y="1398"/>
                </a:cubicBezTo>
                <a:cubicBezTo>
                  <a:pt x="328" y="1379"/>
                  <a:pt x="364" y="1386"/>
                  <a:pt x="395" y="1382"/>
                </a:cubicBezTo>
                <a:cubicBezTo>
                  <a:pt x="415" y="1353"/>
                  <a:pt x="413" y="1368"/>
                  <a:pt x="403" y="1337"/>
                </a:cubicBezTo>
                <a:cubicBezTo>
                  <a:pt x="398" y="1319"/>
                  <a:pt x="357" y="1367"/>
                  <a:pt x="357" y="1367"/>
                </a:cubicBezTo>
                <a:cubicBezTo>
                  <a:pt x="326" y="1415"/>
                  <a:pt x="360" y="1383"/>
                  <a:pt x="388" y="1375"/>
                </a:cubicBezTo>
                <a:cubicBezTo>
                  <a:pt x="393" y="1367"/>
                  <a:pt x="407" y="1360"/>
                  <a:pt x="403" y="1352"/>
                </a:cubicBezTo>
                <a:cubicBezTo>
                  <a:pt x="399" y="1345"/>
                  <a:pt x="388" y="1357"/>
                  <a:pt x="380" y="1360"/>
                </a:cubicBezTo>
                <a:cubicBezTo>
                  <a:pt x="373" y="1362"/>
                  <a:pt x="331" y="1375"/>
                  <a:pt x="327" y="1375"/>
                </a:cubicBezTo>
                <a:cubicBezTo>
                  <a:pt x="319" y="1375"/>
                  <a:pt x="342" y="1369"/>
                  <a:pt x="350" y="1367"/>
                </a:cubicBezTo>
                <a:cubicBezTo>
                  <a:pt x="367" y="1364"/>
                  <a:pt x="385" y="1362"/>
                  <a:pt x="403" y="1360"/>
                </a:cubicBezTo>
                <a:cubicBezTo>
                  <a:pt x="410" y="1337"/>
                  <a:pt x="426" y="1292"/>
                  <a:pt x="426" y="1292"/>
                </a:cubicBezTo>
                <a:cubicBezTo>
                  <a:pt x="401" y="1267"/>
                  <a:pt x="387" y="1242"/>
                  <a:pt x="357" y="1223"/>
                </a:cubicBezTo>
                <a:cubicBezTo>
                  <a:pt x="340" y="1168"/>
                  <a:pt x="227" y="1114"/>
                  <a:pt x="176" y="1079"/>
                </a:cubicBezTo>
                <a:cubicBezTo>
                  <a:pt x="146" y="1059"/>
                  <a:pt x="105" y="1074"/>
                  <a:pt x="69" y="1072"/>
                </a:cubicBezTo>
                <a:cubicBezTo>
                  <a:pt x="60" y="983"/>
                  <a:pt x="69" y="891"/>
                  <a:pt x="39" y="806"/>
                </a:cubicBezTo>
                <a:cubicBezTo>
                  <a:pt x="32" y="754"/>
                  <a:pt x="29" y="706"/>
                  <a:pt x="47" y="655"/>
                </a:cubicBezTo>
                <a:cubicBezTo>
                  <a:pt x="49" y="587"/>
                  <a:pt x="56" y="518"/>
                  <a:pt x="54" y="450"/>
                </a:cubicBezTo>
                <a:cubicBezTo>
                  <a:pt x="53" y="434"/>
                  <a:pt x="39" y="405"/>
                  <a:pt x="39" y="405"/>
                </a:cubicBezTo>
                <a:cubicBezTo>
                  <a:pt x="48" y="343"/>
                  <a:pt x="53" y="244"/>
                  <a:pt x="16" y="193"/>
                </a:cubicBezTo>
                <a:cubicBezTo>
                  <a:pt x="10" y="148"/>
                  <a:pt x="0" y="132"/>
                  <a:pt x="32" y="102"/>
                </a:cubicBezTo>
                <a:cubicBezTo>
                  <a:pt x="41" y="71"/>
                  <a:pt x="50" y="59"/>
                  <a:pt x="77" y="41"/>
                </a:cubicBezTo>
                <a:cubicBezTo>
                  <a:pt x="105" y="51"/>
                  <a:pt x="108" y="49"/>
                  <a:pt x="85" y="49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2919413" y="2430463"/>
            <a:ext cx="1820862" cy="2009775"/>
          </a:xfrm>
          <a:custGeom>
            <a:avLst/>
            <a:gdLst>
              <a:gd name="T0" fmla="*/ 313 w 1147"/>
              <a:gd name="T1" fmla="*/ 76 h 1266"/>
              <a:gd name="T2" fmla="*/ 344 w 1147"/>
              <a:gd name="T3" fmla="*/ 91 h 1266"/>
              <a:gd name="T4" fmla="*/ 374 w 1147"/>
              <a:gd name="T5" fmla="*/ 106 h 1266"/>
              <a:gd name="T6" fmla="*/ 480 w 1147"/>
              <a:gd name="T7" fmla="*/ 197 h 1266"/>
              <a:gd name="T8" fmla="*/ 510 w 1147"/>
              <a:gd name="T9" fmla="*/ 394 h 1266"/>
              <a:gd name="T10" fmla="*/ 480 w 1147"/>
              <a:gd name="T11" fmla="*/ 485 h 1266"/>
              <a:gd name="T12" fmla="*/ 389 w 1147"/>
              <a:gd name="T13" fmla="*/ 538 h 1266"/>
              <a:gd name="T14" fmla="*/ 78 w 1147"/>
              <a:gd name="T15" fmla="*/ 530 h 1266"/>
              <a:gd name="T16" fmla="*/ 10 w 1147"/>
              <a:gd name="T17" fmla="*/ 621 h 1266"/>
              <a:gd name="T18" fmla="*/ 124 w 1147"/>
              <a:gd name="T19" fmla="*/ 743 h 1266"/>
              <a:gd name="T20" fmla="*/ 344 w 1147"/>
              <a:gd name="T21" fmla="*/ 803 h 1266"/>
              <a:gd name="T22" fmla="*/ 442 w 1147"/>
              <a:gd name="T23" fmla="*/ 909 h 1266"/>
              <a:gd name="T24" fmla="*/ 564 w 1147"/>
              <a:gd name="T25" fmla="*/ 985 h 1266"/>
              <a:gd name="T26" fmla="*/ 609 w 1147"/>
              <a:gd name="T27" fmla="*/ 1008 h 1266"/>
              <a:gd name="T28" fmla="*/ 632 w 1147"/>
              <a:gd name="T29" fmla="*/ 1046 h 1266"/>
              <a:gd name="T30" fmla="*/ 647 w 1147"/>
              <a:gd name="T31" fmla="*/ 1099 h 1266"/>
              <a:gd name="T32" fmla="*/ 806 w 1147"/>
              <a:gd name="T33" fmla="*/ 1175 h 1266"/>
              <a:gd name="T34" fmla="*/ 889 w 1147"/>
              <a:gd name="T35" fmla="*/ 1266 h 1266"/>
              <a:gd name="T36" fmla="*/ 1003 w 1147"/>
              <a:gd name="T37" fmla="*/ 1205 h 1266"/>
              <a:gd name="T38" fmla="*/ 1003 w 1147"/>
              <a:gd name="T39" fmla="*/ 1122 h 1266"/>
              <a:gd name="T40" fmla="*/ 1079 w 1147"/>
              <a:gd name="T41" fmla="*/ 1016 h 1266"/>
              <a:gd name="T42" fmla="*/ 1117 w 1147"/>
              <a:gd name="T43" fmla="*/ 872 h 1266"/>
              <a:gd name="T44" fmla="*/ 1132 w 1147"/>
              <a:gd name="T45" fmla="*/ 690 h 1266"/>
              <a:gd name="T46" fmla="*/ 1132 w 1147"/>
              <a:gd name="T47" fmla="*/ 568 h 1266"/>
              <a:gd name="T48" fmla="*/ 1026 w 1147"/>
              <a:gd name="T49" fmla="*/ 493 h 1266"/>
              <a:gd name="T50" fmla="*/ 935 w 1147"/>
              <a:gd name="T51" fmla="*/ 379 h 1266"/>
              <a:gd name="T52" fmla="*/ 859 w 1147"/>
              <a:gd name="T53" fmla="*/ 318 h 1266"/>
              <a:gd name="T54" fmla="*/ 806 w 1147"/>
              <a:gd name="T55" fmla="*/ 280 h 1266"/>
              <a:gd name="T56" fmla="*/ 745 w 1147"/>
              <a:gd name="T57" fmla="*/ 205 h 1266"/>
              <a:gd name="T58" fmla="*/ 654 w 1147"/>
              <a:gd name="T59" fmla="*/ 159 h 1266"/>
              <a:gd name="T60" fmla="*/ 617 w 1147"/>
              <a:gd name="T61" fmla="*/ 136 h 1266"/>
              <a:gd name="T62" fmla="*/ 556 w 1147"/>
              <a:gd name="T63" fmla="*/ 98 h 1266"/>
              <a:gd name="T64" fmla="*/ 374 w 1147"/>
              <a:gd name="T65" fmla="*/ 0 h 1266"/>
              <a:gd name="T66" fmla="*/ 276 w 1147"/>
              <a:gd name="T67" fmla="*/ 4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7" h="1266">
                <a:moveTo>
                  <a:pt x="260" y="38"/>
                </a:moveTo>
                <a:cubicBezTo>
                  <a:pt x="269" y="80"/>
                  <a:pt x="272" y="89"/>
                  <a:pt x="313" y="76"/>
                </a:cubicBezTo>
                <a:cubicBezTo>
                  <a:pt x="321" y="69"/>
                  <a:pt x="344" y="38"/>
                  <a:pt x="359" y="68"/>
                </a:cubicBezTo>
                <a:cubicBezTo>
                  <a:pt x="363" y="76"/>
                  <a:pt x="349" y="83"/>
                  <a:pt x="344" y="91"/>
                </a:cubicBezTo>
                <a:cubicBezTo>
                  <a:pt x="346" y="99"/>
                  <a:pt x="344" y="110"/>
                  <a:pt x="351" y="114"/>
                </a:cubicBezTo>
                <a:cubicBezTo>
                  <a:pt x="358" y="118"/>
                  <a:pt x="369" y="100"/>
                  <a:pt x="374" y="106"/>
                </a:cubicBezTo>
                <a:cubicBezTo>
                  <a:pt x="384" y="118"/>
                  <a:pt x="379" y="137"/>
                  <a:pt x="382" y="152"/>
                </a:cubicBezTo>
                <a:cubicBezTo>
                  <a:pt x="392" y="204"/>
                  <a:pt x="427" y="191"/>
                  <a:pt x="480" y="197"/>
                </a:cubicBezTo>
                <a:cubicBezTo>
                  <a:pt x="525" y="227"/>
                  <a:pt x="515" y="261"/>
                  <a:pt x="548" y="296"/>
                </a:cubicBezTo>
                <a:cubicBezTo>
                  <a:pt x="527" y="326"/>
                  <a:pt x="522" y="359"/>
                  <a:pt x="510" y="394"/>
                </a:cubicBezTo>
                <a:cubicBezTo>
                  <a:pt x="508" y="419"/>
                  <a:pt x="511" y="446"/>
                  <a:pt x="503" y="470"/>
                </a:cubicBezTo>
                <a:cubicBezTo>
                  <a:pt x="500" y="479"/>
                  <a:pt x="486" y="479"/>
                  <a:pt x="480" y="485"/>
                </a:cubicBezTo>
                <a:cubicBezTo>
                  <a:pt x="449" y="516"/>
                  <a:pt x="463" y="507"/>
                  <a:pt x="420" y="523"/>
                </a:cubicBezTo>
                <a:cubicBezTo>
                  <a:pt x="400" y="580"/>
                  <a:pt x="429" y="522"/>
                  <a:pt x="389" y="538"/>
                </a:cubicBezTo>
                <a:cubicBezTo>
                  <a:pt x="380" y="541"/>
                  <a:pt x="379" y="553"/>
                  <a:pt x="374" y="561"/>
                </a:cubicBezTo>
                <a:cubicBezTo>
                  <a:pt x="275" y="548"/>
                  <a:pt x="177" y="545"/>
                  <a:pt x="78" y="530"/>
                </a:cubicBezTo>
                <a:cubicBezTo>
                  <a:pt x="0" y="504"/>
                  <a:pt x="46" y="503"/>
                  <a:pt x="25" y="599"/>
                </a:cubicBezTo>
                <a:cubicBezTo>
                  <a:pt x="23" y="608"/>
                  <a:pt x="15" y="614"/>
                  <a:pt x="10" y="621"/>
                </a:cubicBezTo>
                <a:cubicBezTo>
                  <a:pt x="8" y="644"/>
                  <a:pt x="3" y="667"/>
                  <a:pt x="3" y="690"/>
                </a:cubicBezTo>
                <a:cubicBezTo>
                  <a:pt x="3" y="754"/>
                  <a:pt x="83" y="739"/>
                  <a:pt x="124" y="743"/>
                </a:cubicBezTo>
                <a:cubicBezTo>
                  <a:pt x="174" y="758"/>
                  <a:pt x="225" y="764"/>
                  <a:pt x="276" y="773"/>
                </a:cubicBezTo>
                <a:cubicBezTo>
                  <a:pt x="301" y="782"/>
                  <a:pt x="321" y="788"/>
                  <a:pt x="344" y="803"/>
                </a:cubicBezTo>
                <a:cubicBezTo>
                  <a:pt x="358" y="848"/>
                  <a:pt x="365" y="859"/>
                  <a:pt x="412" y="872"/>
                </a:cubicBezTo>
                <a:cubicBezTo>
                  <a:pt x="457" y="901"/>
                  <a:pt x="419" y="870"/>
                  <a:pt x="442" y="909"/>
                </a:cubicBezTo>
                <a:cubicBezTo>
                  <a:pt x="457" y="936"/>
                  <a:pt x="490" y="954"/>
                  <a:pt x="518" y="962"/>
                </a:cubicBezTo>
                <a:cubicBezTo>
                  <a:pt x="548" y="994"/>
                  <a:pt x="515" y="965"/>
                  <a:pt x="564" y="985"/>
                </a:cubicBezTo>
                <a:cubicBezTo>
                  <a:pt x="572" y="988"/>
                  <a:pt x="578" y="996"/>
                  <a:pt x="586" y="1000"/>
                </a:cubicBezTo>
                <a:cubicBezTo>
                  <a:pt x="593" y="1004"/>
                  <a:pt x="601" y="1005"/>
                  <a:pt x="609" y="1008"/>
                </a:cubicBezTo>
                <a:cubicBezTo>
                  <a:pt x="612" y="1016"/>
                  <a:pt x="610" y="1027"/>
                  <a:pt x="617" y="1031"/>
                </a:cubicBezTo>
                <a:cubicBezTo>
                  <a:pt x="640" y="1042"/>
                  <a:pt x="648" y="993"/>
                  <a:pt x="632" y="1046"/>
                </a:cubicBezTo>
                <a:cubicBezTo>
                  <a:pt x="633" y="1050"/>
                  <a:pt x="644" y="1088"/>
                  <a:pt x="647" y="1091"/>
                </a:cubicBezTo>
                <a:cubicBezTo>
                  <a:pt x="659" y="1105"/>
                  <a:pt x="695" y="1113"/>
                  <a:pt x="647" y="1099"/>
                </a:cubicBezTo>
                <a:cubicBezTo>
                  <a:pt x="670" y="1114"/>
                  <a:pt x="685" y="1138"/>
                  <a:pt x="708" y="1152"/>
                </a:cubicBezTo>
                <a:cubicBezTo>
                  <a:pt x="736" y="1169"/>
                  <a:pt x="775" y="1167"/>
                  <a:pt x="806" y="1175"/>
                </a:cubicBezTo>
                <a:cubicBezTo>
                  <a:pt x="814" y="1203"/>
                  <a:pt x="815" y="1234"/>
                  <a:pt x="844" y="1250"/>
                </a:cubicBezTo>
                <a:cubicBezTo>
                  <a:pt x="858" y="1258"/>
                  <a:pt x="889" y="1266"/>
                  <a:pt x="889" y="1266"/>
                </a:cubicBezTo>
                <a:cubicBezTo>
                  <a:pt x="916" y="1257"/>
                  <a:pt x="948" y="1264"/>
                  <a:pt x="973" y="1250"/>
                </a:cubicBezTo>
                <a:cubicBezTo>
                  <a:pt x="989" y="1241"/>
                  <a:pt x="993" y="1220"/>
                  <a:pt x="1003" y="1205"/>
                </a:cubicBezTo>
                <a:cubicBezTo>
                  <a:pt x="1008" y="1197"/>
                  <a:pt x="1018" y="1195"/>
                  <a:pt x="1026" y="1190"/>
                </a:cubicBezTo>
                <a:cubicBezTo>
                  <a:pt x="1035" y="1152"/>
                  <a:pt x="1036" y="1143"/>
                  <a:pt x="1003" y="1122"/>
                </a:cubicBezTo>
                <a:cubicBezTo>
                  <a:pt x="1001" y="1114"/>
                  <a:pt x="996" y="1107"/>
                  <a:pt x="996" y="1099"/>
                </a:cubicBezTo>
                <a:cubicBezTo>
                  <a:pt x="996" y="1020"/>
                  <a:pt x="1016" y="1031"/>
                  <a:pt x="1079" y="1016"/>
                </a:cubicBezTo>
                <a:cubicBezTo>
                  <a:pt x="1050" y="972"/>
                  <a:pt x="1068" y="1014"/>
                  <a:pt x="1079" y="970"/>
                </a:cubicBezTo>
                <a:cubicBezTo>
                  <a:pt x="1093" y="916"/>
                  <a:pt x="1073" y="901"/>
                  <a:pt x="1117" y="872"/>
                </a:cubicBezTo>
                <a:cubicBezTo>
                  <a:pt x="1131" y="826"/>
                  <a:pt x="1113" y="780"/>
                  <a:pt x="1102" y="735"/>
                </a:cubicBezTo>
                <a:cubicBezTo>
                  <a:pt x="1118" y="668"/>
                  <a:pt x="1094" y="736"/>
                  <a:pt x="1132" y="690"/>
                </a:cubicBezTo>
                <a:cubicBezTo>
                  <a:pt x="1134" y="687"/>
                  <a:pt x="1146" y="647"/>
                  <a:pt x="1147" y="644"/>
                </a:cubicBezTo>
                <a:cubicBezTo>
                  <a:pt x="1139" y="619"/>
                  <a:pt x="1146" y="590"/>
                  <a:pt x="1132" y="568"/>
                </a:cubicBezTo>
                <a:cubicBezTo>
                  <a:pt x="1122" y="553"/>
                  <a:pt x="1086" y="538"/>
                  <a:pt x="1086" y="538"/>
                </a:cubicBezTo>
                <a:cubicBezTo>
                  <a:pt x="1068" y="511"/>
                  <a:pt x="1057" y="502"/>
                  <a:pt x="1026" y="493"/>
                </a:cubicBezTo>
                <a:cubicBezTo>
                  <a:pt x="988" y="467"/>
                  <a:pt x="1008" y="485"/>
                  <a:pt x="973" y="432"/>
                </a:cubicBezTo>
                <a:cubicBezTo>
                  <a:pt x="952" y="400"/>
                  <a:pt x="980" y="393"/>
                  <a:pt x="935" y="379"/>
                </a:cubicBezTo>
                <a:cubicBezTo>
                  <a:pt x="920" y="369"/>
                  <a:pt x="894" y="367"/>
                  <a:pt x="889" y="349"/>
                </a:cubicBezTo>
                <a:cubicBezTo>
                  <a:pt x="880" y="318"/>
                  <a:pt x="890" y="329"/>
                  <a:pt x="859" y="318"/>
                </a:cubicBezTo>
                <a:cubicBezTo>
                  <a:pt x="857" y="311"/>
                  <a:pt x="858" y="300"/>
                  <a:pt x="852" y="296"/>
                </a:cubicBezTo>
                <a:cubicBezTo>
                  <a:pt x="839" y="287"/>
                  <a:pt x="806" y="280"/>
                  <a:pt x="806" y="280"/>
                </a:cubicBezTo>
                <a:cubicBezTo>
                  <a:pt x="805" y="279"/>
                  <a:pt x="771" y="247"/>
                  <a:pt x="768" y="242"/>
                </a:cubicBezTo>
                <a:cubicBezTo>
                  <a:pt x="756" y="221"/>
                  <a:pt x="769" y="217"/>
                  <a:pt x="745" y="205"/>
                </a:cubicBezTo>
                <a:cubicBezTo>
                  <a:pt x="731" y="198"/>
                  <a:pt x="715" y="194"/>
                  <a:pt x="700" y="189"/>
                </a:cubicBezTo>
                <a:cubicBezTo>
                  <a:pt x="683" y="183"/>
                  <a:pt x="671" y="165"/>
                  <a:pt x="654" y="159"/>
                </a:cubicBezTo>
                <a:cubicBezTo>
                  <a:pt x="647" y="157"/>
                  <a:pt x="639" y="154"/>
                  <a:pt x="632" y="152"/>
                </a:cubicBezTo>
                <a:cubicBezTo>
                  <a:pt x="627" y="147"/>
                  <a:pt x="623" y="140"/>
                  <a:pt x="617" y="136"/>
                </a:cubicBezTo>
                <a:cubicBezTo>
                  <a:pt x="610" y="132"/>
                  <a:pt x="600" y="134"/>
                  <a:pt x="594" y="129"/>
                </a:cubicBezTo>
                <a:cubicBezTo>
                  <a:pt x="542" y="88"/>
                  <a:pt x="617" y="119"/>
                  <a:pt x="556" y="98"/>
                </a:cubicBezTo>
                <a:cubicBezTo>
                  <a:pt x="537" y="70"/>
                  <a:pt x="520" y="74"/>
                  <a:pt x="495" y="53"/>
                </a:cubicBezTo>
                <a:cubicBezTo>
                  <a:pt x="439" y="6"/>
                  <a:pt x="459" y="11"/>
                  <a:pt x="374" y="0"/>
                </a:cubicBezTo>
                <a:cubicBezTo>
                  <a:pt x="354" y="4"/>
                  <a:pt x="329" y="2"/>
                  <a:pt x="313" y="15"/>
                </a:cubicBezTo>
                <a:cubicBezTo>
                  <a:pt x="263" y="54"/>
                  <a:pt x="332" y="27"/>
                  <a:pt x="276" y="45"/>
                </a:cubicBezTo>
                <a:cubicBezTo>
                  <a:pt x="240" y="37"/>
                  <a:pt x="234" y="38"/>
                  <a:pt x="260" y="38"/>
                </a:cubicBezTo>
                <a:close/>
              </a:path>
            </a:pathLst>
          </a:cu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2895600" y="3505200"/>
            <a:ext cx="2514600" cy="2184400"/>
          </a:xfrm>
          <a:custGeom>
            <a:avLst/>
            <a:gdLst>
              <a:gd name="T0" fmla="*/ 127 w 1591"/>
              <a:gd name="T1" fmla="*/ 242 h 1448"/>
              <a:gd name="T2" fmla="*/ 165 w 1591"/>
              <a:gd name="T3" fmla="*/ 302 h 1448"/>
              <a:gd name="T4" fmla="*/ 218 w 1591"/>
              <a:gd name="T5" fmla="*/ 340 h 1448"/>
              <a:gd name="T6" fmla="*/ 316 w 1591"/>
              <a:gd name="T7" fmla="*/ 401 h 1448"/>
              <a:gd name="T8" fmla="*/ 543 w 1591"/>
              <a:gd name="T9" fmla="*/ 530 h 1448"/>
              <a:gd name="T10" fmla="*/ 650 w 1591"/>
              <a:gd name="T11" fmla="*/ 636 h 1448"/>
              <a:gd name="T12" fmla="*/ 680 w 1591"/>
              <a:gd name="T13" fmla="*/ 674 h 1448"/>
              <a:gd name="T14" fmla="*/ 710 w 1591"/>
              <a:gd name="T15" fmla="*/ 856 h 1448"/>
              <a:gd name="T16" fmla="*/ 778 w 1591"/>
              <a:gd name="T17" fmla="*/ 893 h 1448"/>
              <a:gd name="T18" fmla="*/ 869 w 1591"/>
              <a:gd name="T19" fmla="*/ 977 h 1448"/>
              <a:gd name="T20" fmla="*/ 938 w 1591"/>
              <a:gd name="T21" fmla="*/ 1030 h 1448"/>
              <a:gd name="T22" fmla="*/ 991 w 1591"/>
              <a:gd name="T23" fmla="*/ 1159 h 1448"/>
              <a:gd name="T24" fmla="*/ 1044 w 1591"/>
              <a:gd name="T25" fmla="*/ 1341 h 1448"/>
              <a:gd name="T26" fmla="*/ 1097 w 1591"/>
              <a:gd name="T27" fmla="*/ 1363 h 1448"/>
              <a:gd name="T28" fmla="*/ 1157 w 1591"/>
              <a:gd name="T29" fmla="*/ 1439 h 1448"/>
              <a:gd name="T30" fmla="*/ 1567 w 1591"/>
              <a:gd name="T31" fmla="*/ 1424 h 1448"/>
              <a:gd name="T32" fmla="*/ 1574 w 1591"/>
              <a:gd name="T33" fmla="*/ 1371 h 1448"/>
              <a:gd name="T34" fmla="*/ 1551 w 1591"/>
              <a:gd name="T35" fmla="*/ 1212 h 1448"/>
              <a:gd name="T36" fmla="*/ 1529 w 1591"/>
              <a:gd name="T37" fmla="*/ 1098 h 1448"/>
              <a:gd name="T38" fmla="*/ 1453 w 1591"/>
              <a:gd name="T39" fmla="*/ 1045 h 1448"/>
              <a:gd name="T40" fmla="*/ 1423 w 1591"/>
              <a:gd name="T41" fmla="*/ 992 h 1448"/>
              <a:gd name="T42" fmla="*/ 1370 w 1591"/>
              <a:gd name="T43" fmla="*/ 939 h 1448"/>
              <a:gd name="T44" fmla="*/ 1279 w 1591"/>
              <a:gd name="T45" fmla="*/ 863 h 1448"/>
              <a:gd name="T46" fmla="*/ 1226 w 1591"/>
              <a:gd name="T47" fmla="*/ 810 h 1448"/>
              <a:gd name="T48" fmla="*/ 1188 w 1591"/>
              <a:gd name="T49" fmla="*/ 757 h 1448"/>
              <a:gd name="T50" fmla="*/ 1157 w 1591"/>
              <a:gd name="T51" fmla="*/ 605 h 1448"/>
              <a:gd name="T52" fmla="*/ 1104 w 1591"/>
              <a:gd name="T53" fmla="*/ 560 h 1448"/>
              <a:gd name="T54" fmla="*/ 1059 w 1591"/>
              <a:gd name="T55" fmla="*/ 552 h 1448"/>
              <a:gd name="T56" fmla="*/ 869 w 1591"/>
              <a:gd name="T57" fmla="*/ 530 h 1448"/>
              <a:gd name="T58" fmla="*/ 718 w 1591"/>
              <a:gd name="T59" fmla="*/ 446 h 1448"/>
              <a:gd name="T60" fmla="*/ 657 w 1591"/>
              <a:gd name="T61" fmla="*/ 386 h 1448"/>
              <a:gd name="T62" fmla="*/ 468 w 1591"/>
              <a:gd name="T63" fmla="*/ 219 h 1448"/>
              <a:gd name="T64" fmla="*/ 301 w 1591"/>
              <a:gd name="T65" fmla="*/ 98 h 1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91" h="1448">
                <a:moveTo>
                  <a:pt x="36" y="90"/>
                </a:moveTo>
                <a:cubicBezTo>
                  <a:pt x="27" y="238"/>
                  <a:pt x="0" y="229"/>
                  <a:pt x="127" y="242"/>
                </a:cubicBezTo>
                <a:cubicBezTo>
                  <a:pt x="145" y="295"/>
                  <a:pt x="157" y="282"/>
                  <a:pt x="119" y="295"/>
                </a:cubicBezTo>
                <a:cubicBezTo>
                  <a:pt x="134" y="297"/>
                  <a:pt x="152" y="294"/>
                  <a:pt x="165" y="302"/>
                </a:cubicBezTo>
                <a:cubicBezTo>
                  <a:pt x="172" y="306"/>
                  <a:pt x="166" y="319"/>
                  <a:pt x="172" y="325"/>
                </a:cubicBezTo>
                <a:cubicBezTo>
                  <a:pt x="174" y="327"/>
                  <a:pt x="216" y="339"/>
                  <a:pt x="218" y="340"/>
                </a:cubicBezTo>
                <a:cubicBezTo>
                  <a:pt x="235" y="352"/>
                  <a:pt x="253" y="377"/>
                  <a:pt x="271" y="386"/>
                </a:cubicBezTo>
                <a:cubicBezTo>
                  <a:pt x="285" y="393"/>
                  <a:pt x="316" y="401"/>
                  <a:pt x="316" y="401"/>
                </a:cubicBezTo>
                <a:cubicBezTo>
                  <a:pt x="332" y="426"/>
                  <a:pt x="352" y="436"/>
                  <a:pt x="369" y="461"/>
                </a:cubicBezTo>
                <a:cubicBezTo>
                  <a:pt x="384" y="562"/>
                  <a:pt x="413" y="523"/>
                  <a:pt x="543" y="530"/>
                </a:cubicBezTo>
                <a:cubicBezTo>
                  <a:pt x="581" y="583"/>
                  <a:pt x="538" y="571"/>
                  <a:pt x="619" y="583"/>
                </a:cubicBezTo>
                <a:cubicBezTo>
                  <a:pt x="651" y="593"/>
                  <a:pt x="660" y="603"/>
                  <a:pt x="650" y="636"/>
                </a:cubicBezTo>
                <a:cubicBezTo>
                  <a:pt x="652" y="644"/>
                  <a:pt x="652" y="653"/>
                  <a:pt x="657" y="659"/>
                </a:cubicBezTo>
                <a:cubicBezTo>
                  <a:pt x="663" y="666"/>
                  <a:pt x="677" y="666"/>
                  <a:pt x="680" y="674"/>
                </a:cubicBezTo>
                <a:cubicBezTo>
                  <a:pt x="686" y="689"/>
                  <a:pt x="670" y="704"/>
                  <a:pt x="665" y="719"/>
                </a:cubicBezTo>
                <a:cubicBezTo>
                  <a:pt x="692" y="761"/>
                  <a:pt x="683" y="816"/>
                  <a:pt x="710" y="856"/>
                </a:cubicBezTo>
                <a:cubicBezTo>
                  <a:pt x="716" y="865"/>
                  <a:pt x="724" y="873"/>
                  <a:pt x="733" y="878"/>
                </a:cubicBezTo>
                <a:cubicBezTo>
                  <a:pt x="747" y="886"/>
                  <a:pt x="778" y="893"/>
                  <a:pt x="778" y="893"/>
                </a:cubicBezTo>
                <a:cubicBezTo>
                  <a:pt x="791" y="930"/>
                  <a:pt x="792" y="957"/>
                  <a:pt x="831" y="969"/>
                </a:cubicBezTo>
                <a:cubicBezTo>
                  <a:pt x="862" y="998"/>
                  <a:pt x="830" y="977"/>
                  <a:pt x="869" y="977"/>
                </a:cubicBezTo>
                <a:cubicBezTo>
                  <a:pt x="885" y="977"/>
                  <a:pt x="900" y="982"/>
                  <a:pt x="915" y="984"/>
                </a:cubicBezTo>
                <a:cubicBezTo>
                  <a:pt x="887" y="1014"/>
                  <a:pt x="913" y="1007"/>
                  <a:pt x="938" y="1030"/>
                </a:cubicBezTo>
                <a:cubicBezTo>
                  <a:pt x="946" y="1055"/>
                  <a:pt x="950" y="1072"/>
                  <a:pt x="968" y="1091"/>
                </a:cubicBezTo>
                <a:cubicBezTo>
                  <a:pt x="976" y="1114"/>
                  <a:pt x="983" y="1136"/>
                  <a:pt x="991" y="1159"/>
                </a:cubicBezTo>
                <a:cubicBezTo>
                  <a:pt x="996" y="1174"/>
                  <a:pt x="1006" y="1204"/>
                  <a:pt x="1006" y="1204"/>
                </a:cubicBezTo>
                <a:cubicBezTo>
                  <a:pt x="1013" y="1252"/>
                  <a:pt x="1028" y="1296"/>
                  <a:pt x="1044" y="1341"/>
                </a:cubicBezTo>
                <a:cubicBezTo>
                  <a:pt x="1042" y="1347"/>
                  <a:pt x="1023" y="1379"/>
                  <a:pt x="1051" y="1379"/>
                </a:cubicBezTo>
                <a:cubicBezTo>
                  <a:pt x="1067" y="1379"/>
                  <a:pt x="1097" y="1363"/>
                  <a:pt x="1097" y="1363"/>
                </a:cubicBezTo>
                <a:cubicBezTo>
                  <a:pt x="1135" y="1404"/>
                  <a:pt x="1088" y="1348"/>
                  <a:pt x="1119" y="1409"/>
                </a:cubicBezTo>
                <a:cubicBezTo>
                  <a:pt x="1124" y="1418"/>
                  <a:pt x="1151" y="1435"/>
                  <a:pt x="1157" y="1439"/>
                </a:cubicBezTo>
                <a:cubicBezTo>
                  <a:pt x="1233" y="1437"/>
                  <a:pt x="1385" y="1448"/>
                  <a:pt x="1476" y="1416"/>
                </a:cubicBezTo>
                <a:cubicBezTo>
                  <a:pt x="1506" y="1419"/>
                  <a:pt x="1537" y="1424"/>
                  <a:pt x="1567" y="1424"/>
                </a:cubicBezTo>
                <a:cubicBezTo>
                  <a:pt x="1575" y="1424"/>
                  <a:pt x="1588" y="1424"/>
                  <a:pt x="1589" y="1416"/>
                </a:cubicBezTo>
                <a:cubicBezTo>
                  <a:pt x="1591" y="1400"/>
                  <a:pt x="1574" y="1371"/>
                  <a:pt x="1574" y="1371"/>
                </a:cubicBezTo>
                <a:cubicBezTo>
                  <a:pt x="1567" y="1326"/>
                  <a:pt x="1557" y="1285"/>
                  <a:pt x="1544" y="1242"/>
                </a:cubicBezTo>
                <a:cubicBezTo>
                  <a:pt x="1546" y="1232"/>
                  <a:pt x="1548" y="1222"/>
                  <a:pt x="1551" y="1212"/>
                </a:cubicBezTo>
                <a:cubicBezTo>
                  <a:pt x="1556" y="1196"/>
                  <a:pt x="1567" y="1166"/>
                  <a:pt x="1567" y="1166"/>
                </a:cubicBezTo>
                <a:cubicBezTo>
                  <a:pt x="1558" y="1142"/>
                  <a:pt x="1529" y="1098"/>
                  <a:pt x="1529" y="1098"/>
                </a:cubicBezTo>
                <a:cubicBezTo>
                  <a:pt x="1522" y="1036"/>
                  <a:pt x="1533" y="1000"/>
                  <a:pt x="1483" y="1053"/>
                </a:cubicBezTo>
                <a:cubicBezTo>
                  <a:pt x="1473" y="1050"/>
                  <a:pt x="1460" y="1053"/>
                  <a:pt x="1453" y="1045"/>
                </a:cubicBezTo>
                <a:cubicBezTo>
                  <a:pt x="1445" y="1035"/>
                  <a:pt x="1451" y="1018"/>
                  <a:pt x="1445" y="1007"/>
                </a:cubicBezTo>
                <a:cubicBezTo>
                  <a:pt x="1441" y="999"/>
                  <a:pt x="1430" y="997"/>
                  <a:pt x="1423" y="992"/>
                </a:cubicBezTo>
                <a:cubicBezTo>
                  <a:pt x="1420" y="984"/>
                  <a:pt x="1421" y="975"/>
                  <a:pt x="1415" y="969"/>
                </a:cubicBezTo>
                <a:cubicBezTo>
                  <a:pt x="1402" y="956"/>
                  <a:pt x="1383" y="951"/>
                  <a:pt x="1370" y="939"/>
                </a:cubicBezTo>
                <a:cubicBezTo>
                  <a:pt x="1347" y="918"/>
                  <a:pt x="1324" y="895"/>
                  <a:pt x="1294" y="886"/>
                </a:cubicBezTo>
                <a:cubicBezTo>
                  <a:pt x="1289" y="878"/>
                  <a:pt x="1285" y="869"/>
                  <a:pt x="1279" y="863"/>
                </a:cubicBezTo>
                <a:cubicBezTo>
                  <a:pt x="1273" y="857"/>
                  <a:pt x="1262" y="855"/>
                  <a:pt x="1256" y="848"/>
                </a:cubicBezTo>
                <a:cubicBezTo>
                  <a:pt x="1212" y="794"/>
                  <a:pt x="1291" y="854"/>
                  <a:pt x="1226" y="810"/>
                </a:cubicBezTo>
                <a:cubicBezTo>
                  <a:pt x="1204" y="746"/>
                  <a:pt x="1237" y="822"/>
                  <a:pt x="1195" y="780"/>
                </a:cubicBezTo>
                <a:cubicBezTo>
                  <a:pt x="1189" y="774"/>
                  <a:pt x="1193" y="763"/>
                  <a:pt x="1188" y="757"/>
                </a:cubicBezTo>
                <a:cubicBezTo>
                  <a:pt x="1182" y="750"/>
                  <a:pt x="1173" y="747"/>
                  <a:pt x="1165" y="742"/>
                </a:cubicBezTo>
                <a:cubicBezTo>
                  <a:pt x="1162" y="696"/>
                  <a:pt x="1166" y="650"/>
                  <a:pt x="1157" y="605"/>
                </a:cubicBezTo>
                <a:cubicBezTo>
                  <a:pt x="1155" y="597"/>
                  <a:pt x="1142" y="602"/>
                  <a:pt x="1135" y="598"/>
                </a:cubicBezTo>
                <a:cubicBezTo>
                  <a:pt x="1113" y="585"/>
                  <a:pt x="1122" y="578"/>
                  <a:pt x="1104" y="560"/>
                </a:cubicBezTo>
                <a:cubicBezTo>
                  <a:pt x="1093" y="548"/>
                  <a:pt x="1078" y="541"/>
                  <a:pt x="1066" y="530"/>
                </a:cubicBezTo>
                <a:cubicBezTo>
                  <a:pt x="1064" y="537"/>
                  <a:pt x="1066" y="550"/>
                  <a:pt x="1059" y="552"/>
                </a:cubicBezTo>
                <a:cubicBezTo>
                  <a:pt x="1044" y="556"/>
                  <a:pt x="1028" y="547"/>
                  <a:pt x="1013" y="545"/>
                </a:cubicBezTo>
                <a:cubicBezTo>
                  <a:pt x="953" y="537"/>
                  <a:pt x="931" y="536"/>
                  <a:pt x="869" y="530"/>
                </a:cubicBezTo>
                <a:cubicBezTo>
                  <a:pt x="839" y="519"/>
                  <a:pt x="806" y="521"/>
                  <a:pt x="778" y="507"/>
                </a:cubicBezTo>
                <a:cubicBezTo>
                  <a:pt x="749" y="492"/>
                  <a:pt x="739" y="467"/>
                  <a:pt x="718" y="446"/>
                </a:cubicBezTo>
                <a:cubicBezTo>
                  <a:pt x="712" y="440"/>
                  <a:pt x="702" y="437"/>
                  <a:pt x="695" y="431"/>
                </a:cubicBezTo>
                <a:cubicBezTo>
                  <a:pt x="614" y="364"/>
                  <a:pt x="720" y="448"/>
                  <a:pt x="657" y="386"/>
                </a:cubicBezTo>
                <a:cubicBezTo>
                  <a:pt x="620" y="350"/>
                  <a:pt x="581" y="316"/>
                  <a:pt x="543" y="280"/>
                </a:cubicBezTo>
                <a:cubicBezTo>
                  <a:pt x="533" y="246"/>
                  <a:pt x="500" y="240"/>
                  <a:pt x="468" y="219"/>
                </a:cubicBezTo>
                <a:cubicBezTo>
                  <a:pt x="439" y="200"/>
                  <a:pt x="410" y="181"/>
                  <a:pt x="384" y="158"/>
                </a:cubicBezTo>
                <a:cubicBezTo>
                  <a:pt x="350" y="128"/>
                  <a:pt x="343" y="111"/>
                  <a:pt x="301" y="98"/>
                </a:cubicBezTo>
                <a:cubicBezTo>
                  <a:pt x="228" y="50"/>
                  <a:pt x="78" y="0"/>
                  <a:pt x="36" y="90"/>
                </a:cubicBezTo>
                <a:close/>
              </a:path>
            </a:pathLst>
          </a:cu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3886200" y="16764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VNI-Times" pitchFamily="2" charset="0"/>
              </a:rPr>
              <a:t>Giao Chaâu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715000" y="12954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VNI-Times" pitchFamily="2" charset="0"/>
              </a:rPr>
              <a:t>Hoaøng Chaâu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3505200" y="3352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VNI-Times" pitchFamily="2" charset="0"/>
              </a:rPr>
              <a:t>AÙi Chaâu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4191000" y="43434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VNI-Times" pitchFamily="2" charset="0"/>
              </a:rPr>
              <a:t>Ñöùc</a:t>
            </a:r>
            <a:r>
              <a:rPr lang="en-US" smtClean="0">
                <a:solidFill>
                  <a:srgbClr val="000000"/>
                </a:solidFill>
                <a:latin typeface="VNI-Time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018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509" grpId="0" animBg="1"/>
      <p:bldP spid="20510" grpId="0" animBg="1"/>
      <p:bldP spid="20512" grpId="0" animBg="1"/>
      <p:bldP spid="20514" grpId="0"/>
      <p:bldP spid="20515" grpId="0"/>
      <p:bldP spid="20516" grpId="0"/>
      <p:bldP spid="205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71" y="4093028"/>
            <a:ext cx="8515350" cy="1683658"/>
          </a:xfrm>
        </p:spPr>
        <p:txBody>
          <a:bodyPr/>
          <a:lstStyle/>
          <a:p>
            <a:pPr algn="just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sách cai trị của nhà Lương đã thổi bùng ngọn lửa yêu nước, khát vọng đấu tranh giải phóng dân tộc luôn âm ỉ trong ý thức tự tôn của mọi người dân Lạc Việt</a:t>
            </a:r>
            <a:endParaRPr lang="vi-V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914" y="914401"/>
            <a:ext cx="84037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 sách cai trị của Nhà Lương tác động tới nước ta </a:t>
            </a:r>
          </a:p>
          <a:p>
            <a:r>
              <a:rPr lang="en-US" sz="2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 sao?</a:t>
            </a:r>
            <a:endParaRPr lang="en-US" sz="2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422" y="2133600"/>
            <a:ext cx="7886700" cy="1640114"/>
          </a:xfrm>
        </p:spPr>
        <p:txBody>
          <a:bodyPr/>
          <a:lstStyle/>
          <a:p>
            <a:pPr marL="285750" indent="-285750"/>
            <a:r>
              <a:rPr lang="en-US" smtClean="0">
                <a:latin typeface="Times New Roman" pitchFamily="18" charset="0"/>
                <a:cs typeface="Times New Roman" pitchFamily="18" charset="0"/>
              </a:rPr>
              <a:t>Chính sách cai trị mất lòng dân khiến dân ta vô cùng bất mãn;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mtClean="0">
                <a:latin typeface="Times New Roman" pitchFamily="18" charset="0"/>
                <a:cs typeface="Times New Roman" pitchFamily="18" charset="0"/>
              </a:rPr>
              <a:t>Đời sống nhân dân khổ cực, nghèo đói, bần cùng;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7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Grp="1" noChangeArrowheads="1"/>
          </p:cNvSpPr>
          <p:nvPr>
            <p:ph idx="1"/>
          </p:nvPr>
        </p:nvSpPr>
        <p:spPr bwMode="auto">
          <a:xfrm>
            <a:off x="1441450" y="1393145"/>
            <a:ext cx="6468836" cy="3792220"/>
          </a:xfrm>
          <a:prstGeom prst="cloudCallout">
            <a:avLst>
              <a:gd name="adj1" fmla="val -45421"/>
              <a:gd name="adj2" fmla="val 699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marL="0" indent="0" algn="ctr">
              <a:buNone/>
            </a:pPr>
            <a:endParaRPr lang="en-US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</a:rPr>
              <a:t>Nguyên nhân bùng nổ cuộc khởi nghĩa của Lý Bí?</a:t>
            </a:r>
          </a:p>
        </p:txBody>
      </p:sp>
    </p:spTree>
    <p:extLst>
      <p:ext uri="{BB962C8B-B14F-4D97-AF65-F5344CB8AC3E}">
        <p14:creationId xmlns:p14="http://schemas.microsoft.com/office/powerpoint/2010/main" val="38810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z="4000" smtClean="0">
                <a:solidFill>
                  <a:srgbClr val="FF0000"/>
                </a:solidFill>
              </a:rPr>
              <a:t>cuộc khởi nghĩa bùng nổ như thế nào và diễn biến ra sao?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10001" r="19000" b="7333"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76200" cmpd="tri">
            <a:solidFill>
              <a:srgbClr val="FF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2514600" y="6248400"/>
            <a:ext cx="434340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Löôïc ñoà khôûi nghóa Lyù Bí</a:t>
            </a:r>
          </a:p>
        </p:txBody>
      </p:sp>
      <p:pic>
        <p:nvPicPr>
          <p:cNvPr id="12294" name="Picture 6" descr="Diemtrond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28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 descr="Diemtrond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228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Diemtrond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228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 descr="Untitled-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4" t="9677" r="26881" b="25806"/>
          <a:stretch>
            <a:fillRect/>
          </a:stretch>
        </p:blipFill>
        <p:spPr bwMode="auto">
          <a:xfrm>
            <a:off x="2514600" y="914400"/>
            <a:ext cx="50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308" name="Group 20"/>
          <p:cNvGrpSpPr>
            <a:grpSpLocks/>
          </p:cNvGrpSpPr>
          <p:nvPr/>
        </p:nvGrpSpPr>
        <p:grpSpPr bwMode="auto">
          <a:xfrm>
            <a:off x="2667000" y="1524000"/>
            <a:ext cx="1143000" cy="3124200"/>
            <a:chOff x="1680" y="960"/>
            <a:chExt cx="720" cy="1968"/>
          </a:xfrm>
        </p:grpSpPr>
        <p:pic>
          <p:nvPicPr>
            <p:cNvPr id="13346" name="Picture 12" descr="Untitled-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9677" r="26881" b="25806"/>
            <a:stretch>
              <a:fillRect/>
            </a:stretch>
          </p:blipFill>
          <p:spPr bwMode="auto">
            <a:xfrm>
              <a:off x="2160" y="264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7" name="Picture 13" descr="Untitled-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9677" r="26881" b="25806"/>
            <a:stretch>
              <a:fillRect/>
            </a:stretch>
          </p:blipFill>
          <p:spPr bwMode="auto">
            <a:xfrm>
              <a:off x="1680" y="182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8" name="Picture 14" descr="Untitled-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9677" r="26881" b="25806"/>
            <a:stretch>
              <a:fillRect/>
            </a:stretch>
          </p:blipFill>
          <p:spPr bwMode="auto">
            <a:xfrm>
              <a:off x="2112" y="96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9" name="Picture 15" descr="Untitled-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9677" r="26881" b="25806"/>
            <a:stretch>
              <a:fillRect/>
            </a:stretch>
          </p:blipFill>
          <p:spPr bwMode="auto">
            <a:xfrm>
              <a:off x="1920" y="211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0" name="Picture 16" descr="Untitled-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9677" r="26881" b="25806"/>
            <a:stretch>
              <a:fillRect/>
            </a:stretch>
          </p:blipFill>
          <p:spPr bwMode="auto">
            <a:xfrm>
              <a:off x="2064" y="15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4038600" y="914400"/>
            <a:ext cx="1447800" cy="762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13" name="Freeform 25"/>
          <p:cNvSpPr>
            <a:spLocks/>
          </p:cNvSpPr>
          <p:nvPr/>
        </p:nvSpPr>
        <p:spPr bwMode="auto">
          <a:xfrm rot="4273821">
            <a:off x="2895600" y="1295400"/>
            <a:ext cx="533400" cy="685800"/>
          </a:xfrm>
          <a:custGeom>
            <a:avLst/>
            <a:gdLst>
              <a:gd name="T0" fmla="*/ 0 w 1248"/>
              <a:gd name="T1" fmla="*/ 457200 h 864"/>
              <a:gd name="T2" fmla="*/ 430823 w 1248"/>
              <a:gd name="T3" fmla="*/ 76200 h 864"/>
              <a:gd name="T4" fmla="*/ 369277 w 1248"/>
              <a:gd name="T5" fmla="*/ 38100 h 864"/>
              <a:gd name="T6" fmla="*/ 533400 w 1248"/>
              <a:gd name="T7" fmla="*/ 0 h 864"/>
              <a:gd name="T8" fmla="*/ 471854 w 1248"/>
              <a:gd name="T9" fmla="*/ 190500 h 864"/>
              <a:gd name="T10" fmla="*/ 451338 w 1248"/>
              <a:gd name="T11" fmla="*/ 114300 h 864"/>
              <a:gd name="T12" fmla="*/ 0 w 1248"/>
              <a:gd name="T13" fmla="*/ 685800 h 864"/>
              <a:gd name="T14" fmla="*/ 41031 w 1248"/>
              <a:gd name="T15" fmla="*/ 533400 h 864"/>
              <a:gd name="T16" fmla="*/ 0 w 1248"/>
              <a:gd name="T17" fmla="*/ 457200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80404"/>
              </a:gs>
            </a:gsLst>
            <a:lin ang="0" scaled="1"/>
          </a:gra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12314" name="Picture 26" descr="f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47800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5" name="Freeform 27"/>
          <p:cNvSpPr>
            <a:spLocks/>
          </p:cNvSpPr>
          <p:nvPr/>
        </p:nvSpPr>
        <p:spPr bwMode="auto">
          <a:xfrm rot="2455666">
            <a:off x="4191000" y="1066800"/>
            <a:ext cx="395288" cy="1004888"/>
          </a:xfrm>
          <a:custGeom>
            <a:avLst/>
            <a:gdLst>
              <a:gd name="T0" fmla="*/ 0 w 1248"/>
              <a:gd name="T1" fmla="*/ 669925 h 864"/>
              <a:gd name="T2" fmla="*/ 319271 w 1248"/>
              <a:gd name="T3" fmla="*/ 111654 h 864"/>
              <a:gd name="T4" fmla="*/ 273661 w 1248"/>
              <a:gd name="T5" fmla="*/ 55827 h 864"/>
              <a:gd name="T6" fmla="*/ 395288 w 1248"/>
              <a:gd name="T7" fmla="*/ 0 h 864"/>
              <a:gd name="T8" fmla="*/ 349678 w 1248"/>
              <a:gd name="T9" fmla="*/ 279136 h 864"/>
              <a:gd name="T10" fmla="*/ 334474 w 1248"/>
              <a:gd name="T11" fmla="*/ 167481 h 864"/>
              <a:gd name="T12" fmla="*/ 0 w 1248"/>
              <a:gd name="T13" fmla="*/ 1004888 h 864"/>
              <a:gd name="T14" fmla="*/ 30407 w 1248"/>
              <a:gd name="T15" fmla="*/ 781580 h 864"/>
              <a:gd name="T16" fmla="*/ 0 w 1248"/>
              <a:gd name="T17" fmla="*/ 669925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80404"/>
              </a:gs>
            </a:gsLst>
            <a:lin ang="0" scaled="1"/>
          </a:gra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16" name="Freeform 28"/>
          <p:cNvSpPr>
            <a:spLocks/>
          </p:cNvSpPr>
          <p:nvPr/>
        </p:nvSpPr>
        <p:spPr bwMode="auto">
          <a:xfrm rot="-10327626">
            <a:off x="5105400" y="381000"/>
            <a:ext cx="674688" cy="909638"/>
          </a:xfrm>
          <a:custGeom>
            <a:avLst/>
            <a:gdLst>
              <a:gd name="T0" fmla="*/ 0 w 1248"/>
              <a:gd name="T1" fmla="*/ 606425 h 864"/>
              <a:gd name="T2" fmla="*/ 544940 w 1248"/>
              <a:gd name="T3" fmla="*/ 101071 h 864"/>
              <a:gd name="T4" fmla="*/ 467092 w 1248"/>
              <a:gd name="T5" fmla="*/ 50535 h 864"/>
              <a:gd name="T6" fmla="*/ 674688 w 1248"/>
              <a:gd name="T7" fmla="*/ 0 h 864"/>
              <a:gd name="T8" fmla="*/ 596839 w 1248"/>
              <a:gd name="T9" fmla="*/ 252677 h 864"/>
              <a:gd name="T10" fmla="*/ 570890 w 1248"/>
              <a:gd name="T11" fmla="*/ 151606 h 864"/>
              <a:gd name="T12" fmla="*/ 0 w 1248"/>
              <a:gd name="T13" fmla="*/ 909638 h 864"/>
              <a:gd name="T14" fmla="*/ 51899 w 1248"/>
              <a:gd name="T15" fmla="*/ 707496 h 864"/>
              <a:gd name="T16" fmla="*/ 0 w 1248"/>
              <a:gd name="T17" fmla="*/ 606425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18" name="AutoShape 30"/>
          <p:cNvSpPr>
            <a:spLocks noChangeArrowheads="1"/>
          </p:cNvSpPr>
          <p:nvPr/>
        </p:nvSpPr>
        <p:spPr bwMode="auto">
          <a:xfrm>
            <a:off x="4724400" y="1066800"/>
            <a:ext cx="533400" cy="3048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325" name="Picture 37" descr="Untitled-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4" t="9677" r="26881" b="25806"/>
          <a:stretch>
            <a:fillRect/>
          </a:stretch>
        </p:blipFill>
        <p:spPr bwMode="auto">
          <a:xfrm>
            <a:off x="4724400" y="914400"/>
            <a:ext cx="3175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6" name="Freeform 38"/>
          <p:cNvSpPr>
            <a:spLocks/>
          </p:cNvSpPr>
          <p:nvPr/>
        </p:nvSpPr>
        <p:spPr bwMode="auto">
          <a:xfrm rot="-10327626">
            <a:off x="6553200" y="228600"/>
            <a:ext cx="533400" cy="452438"/>
          </a:xfrm>
          <a:custGeom>
            <a:avLst/>
            <a:gdLst>
              <a:gd name="T0" fmla="*/ 0 w 1248"/>
              <a:gd name="T1" fmla="*/ 301625 h 864"/>
              <a:gd name="T2" fmla="*/ 430823 w 1248"/>
              <a:gd name="T3" fmla="*/ 50271 h 864"/>
              <a:gd name="T4" fmla="*/ 369277 w 1248"/>
              <a:gd name="T5" fmla="*/ 25135 h 864"/>
              <a:gd name="T6" fmla="*/ 533400 w 1248"/>
              <a:gd name="T7" fmla="*/ 0 h 864"/>
              <a:gd name="T8" fmla="*/ 471854 w 1248"/>
              <a:gd name="T9" fmla="*/ 125677 h 864"/>
              <a:gd name="T10" fmla="*/ 451338 w 1248"/>
              <a:gd name="T11" fmla="*/ 75406 h 864"/>
              <a:gd name="T12" fmla="*/ 0 w 1248"/>
              <a:gd name="T13" fmla="*/ 452438 h 864"/>
              <a:gd name="T14" fmla="*/ 41031 w 1248"/>
              <a:gd name="T15" fmla="*/ 351896 h 864"/>
              <a:gd name="T16" fmla="*/ 0 w 1248"/>
              <a:gd name="T17" fmla="*/ 301625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 rot="2455666">
            <a:off x="5486400" y="609600"/>
            <a:ext cx="395288" cy="1004888"/>
          </a:xfrm>
          <a:custGeom>
            <a:avLst/>
            <a:gdLst>
              <a:gd name="T0" fmla="*/ 0 w 1248"/>
              <a:gd name="T1" fmla="*/ 669925 h 864"/>
              <a:gd name="T2" fmla="*/ 319271 w 1248"/>
              <a:gd name="T3" fmla="*/ 111654 h 864"/>
              <a:gd name="T4" fmla="*/ 273661 w 1248"/>
              <a:gd name="T5" fmla="*/ 55827 h 864"/>
              <a:gd name="T6" fmla="*/ 395288 w 1248"/>
              <a:gd name="T7" fmla="*/ 0 h 864"/>
              <a:gd name="T8" fmla="*/ 349678 w 1248"/>
              <a:gd name="T9" fmla="*/ 279136 h 864"/>
              <a:gd name="T10" fmla="*/ 334474 w 1248"/>
              <a:gd name="T11" fmla="*/ 167481 h 864"/>
              <a:gd name="T12" fmla="*/ 0 w 1248"/>
              <a:gd name="T13" fmla="*/ 1004888 h 864"/>
              <a:gd name="T14" fmla="*/ 30407 w 1248"/>
              <a:gd name="T15" fmla="*/ 781580 h 864"/>
              <a:gd name="T16" fmla="*/ 0 w 1248"/>
              <a:gd name="T17" fmla="*/ 669925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80404"/>
              </a:gs>
            </a:gsLst>
            <a:lin ang="0" scaled="1"/>
          </a:gra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auto">
          <a:xfrm>
            <a:off x="6172200" y="685800"/>
            <a:ext cx="533400" cy="3048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 rot="-4761923">
            <a:off x="3332956" y="4591844"/>
            <a:ext cx="420688" cy="533400"/>
          </a:xfrm>
          <a:custGeom>
            <a:avLst/>
            <a:gdLst>
              <a:gd name="T0" fmla="*/ 0 w 1248"/>
              <a:gd name="T1" fmla="*/ 355600 h 864"/>
              <a:gd name="T2" fmla="*/ 339786 w 1248"/>
              <a:gd name="T3" fmla="*/ 59267 h 864"/>
              <a:gd name="T4" fmla="*/ 291246 w 1248"/>
              <a:gd name="T5" fmla="*/ 29633 h 864"/>
              <a:gd name="T6" fmla="*/ 420688 w 1248"/>
              <a:gd name="T7" fmla="*/ 0 h 864"/>
              <a:gd name="T8" fmla="*/ 372147 w 1248"/>
              <a:gd name="T9" fmla="*/ 148167 h 864"/>
              <a:gd name="T10" fmla="*/ 355967 w 1248"/>
              <a:gd name="T11" fmla="*/ 88900 h 864"/>
              <a:gd name="T12" fmla="*/ 0 w 1248"/>
              <a:gd name="T13" fmla="*/ 533400 h 864"/>
              <a:gd name="T14" fmla="*/ 32361 w 1248"/>
              <a:gd name="T15" fmla="*/ 414867 h 864"/>
              <a:gd name="T16" fmla="*/ 0 w 1248"/>
              <a:gd name="T17" fmla="*/ 355600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solidFill>
            <a:srgbClr val="008000"/>
          </a:soli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 rot="7929653">
            <a:off x="2743200" y="3505200"/>
            <a:ext cx="395288" cy="1004888"/>
          </a:xfrm>
          <a:custGeom>
            <a:avLst/>
            <a:gdLst>
              <a:gd name="T0" fmla="*/ 0 w 1248"/>
              <a:gd name="T1" fmla="*/ 669925 h 864"/>
              <a:gd name="T2" fmla="*/ 319271 w 1248"/>
              <a:gd name="T3" fmla="*/ 111654 h 864"/>
              <a:gd name="T4" fmla="*/ 273661 w 1248"/>
              <a:gd name="T5" fmla="*/ 55827 h 864"/>
              <a:gd name="T6" fmla="*/ 395288 w 1248"/>
              <a:gd name="T7" fmla="*/ 0 h 864"/>
              <a:gd name="T8" fmla="*/ 349678 w 1248"/>
              <a:gd name="T9" fmla="*/ 279136 h 864"/>
              <a:gd name="T10" fmla="*/ 334474 w 1248"/>
              <a:gd name="T11" fmla="*/ 167481 h 864"/>
              <a:gd name="T12" fmla="*/ 0 w 1248"/>
              <a:gd name="T13" fmla="*/ 1004888 h 864"/>
              <a:gd name="T14" fmla="*/ 30407 w 1248"/>
              <a:gd name="T15" fmla="*/ 781580 h 864"/>
              <a:gd name="T16" fmla="*/ 0 w 1248"/>
              <a:gd name="T17" fmla="*/ 669925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80404"/>
              </a:gs>
            </a:gsLst>
            <a:lin ang="0" scaled="1"/>
          </a:gra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331" name="AutoShape 43"/>
          <p:cNvSpPr>
            <a:spLocks noChangeArrowheads="1"/>
          </p:cNvSpPr>
          <p:nvPr/>
        </p:nvSpPr>
        <p:spPr bwMode="auto">
          <a:xfrm>
            <a:off x="3048000" y="4419600"/>
            <a:ext cx="533400" cy="3048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34" name="Rectangle 48"/>
          <p:cNvSpPr>
            <a:spLocks noChangeArrowheads="1"/>
          </p:cNvSpPr>
          <p:nvPr/>
        </p:nvSpPr>
        <p:spPr bwMode="auto">
          <a:xfrm>
            <a:off x="5257800" y="3505200"/>
            <a:ext cx="2209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335" name="Freeform 51"/>
          <p:cNvSpPr>
            <a:spLocks/>
          </p:cNvSpPr>
          <p:nvPr/>
        </p:nvSpPr>
        <p:spPr bwMode="auto">
          <a:xfrm rot="3175794">
            <a:off x="5448300" y="4076700"/>
            <a:ext cx="304800" cy="533400"/>
          </a:xfrm>
          <a:custGeom>
            <a:avLst/>
            <a:gdLst>
              <a:gd name="T0" fmla="*/ 0 w 1248"/>
              <a:gd name="T1" fmla="*/ 355600 h 864"/>
              <a:gd name="T2" fmla="*/ 246185 w 1248"/>
              <a:gd name="T3" fmla="*/ 59267 h 864"/>
              <a:gd name="T4" fmla="*/ 211015 w 1248"/>
              <a:gd name="T5" fmla="*/ 29633 h 864"/>
              <a:gd name="T6" fmla="*/ 304800 w 1248"/>
              <a:gd name="T7" fmla="*/ 0 h 864"/>
              <a:gd name="T8" fmla="*/ 269631 w 1248"/>
              <a:gd name="T9" fmla="*/ 148167 h 864"/>
              <a:gd name="T10" fmla="*/ 257908 w 1248"/>
              <a:gd name="T11" fmla="*/ 88900 h 864"/>
              <a:gd name="T12" fmla="*/ 0 w 1248"/>
              <a:gd name="T13" fmla="*/ 533400 h 864"/>
              <a:gd name="T14" fmla="*/ 23446 w 1248"/>
              <a:gd name="T15" fmla="*/ 414867 h 864"/>
              <a:gd name="T16" fmla="*/ 0 w 1248"/>
              <a:gd name="T17" fmla="*/ 355600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80404"/>
              </a:gs>
            </a:gsLst>
            <a:lin ang="0" scaled="1"/>
          </a:gra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336" name="Freeform 52"/>
          <p:cNvSpPr>
            <a:spLocks/>
          </p:cNvSpPr>
          <p:nvPr/>
        </p:nvSpPr>
        <p:spPr bwMode="auto">
          <a:xfrm rot="2218003">
            <a:off x="5334000" y="4419600"/>
            <a:ext cx="457200" cy="381000"/>
          </a:xfrm>
          <a:custGeom>
            <a:avLst/>
            <a:gdLst>
              <a:gd name="T0" fmla="*/ 0 w 1248"/>
              <a:gd name="T1" fmla="*/ 254000 h 864"/>
              <a:gd name="T2" fmla="*/ 369277 w 1248"/>
              <a:gd name="T3" fmla="*/ 42333 h 864"/>
              <a:gd name="T4" fmla="*/ 316523 w 1248"/>
              <a:gd name="T5" fmla="*/ 21167 h 864"/>
              <a:gd name="T6" fmla="*/ 457200 w 1248"/>
              <a:gd name="T7" fmla="*/ 0 h 864"/>
              <a:gd name="T8" fmla="*/ 404446 w 1248"/>
              <a:gd name="T9" fmla="*/ 105833 h 864"/>
              <a:gd name="T10" fmla="*/ 386862 w 1248"/>
              <a:gd name="T11" fmla="*/ 63500 h 864"/>
              <a:gd name="T12" fmla="*/ 0 w 1248"/>
              <a:gd name="T13" fmla="*/ 381000 h 864"/>
              <a:gd name="T14" fmla="*/ 35169 w 1248"/>
              <a:gd name="T15" fmla="*/ 296333 h 864"/>
              <a:gd name="T16" fmla="*/ 0 w 1248"/>
              <a:gd name="T17" fmla="*/ 254000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337" name="Freeform 53"/>
          <p:cNvSpPr>
            <a:spLocks/>
          </p:cNvSpPr>
          <p:nvPr/>
        </p:nvSpPr>
        <p:spPr bwMode="auto">
          <a:xfrm rot="2780759">
            <a:off x="5410200" y="4648200"/>
            <a:ext cx="381000" cy="533400"/>
          </a:xfrm>
          <a:custGeom>
            <a:avLst/>
            <a:gdLst>
              <a:gd name="T0" fmla="*/ 0 w 1248"/>
              <a:gd name="T1" fmla="*/ 355600 h 864"/>
              <a:gd name="T2" fmla="*/ 307731 w 1248"/>
              <a:gd name="T3" fmla="*/ 59267 h 864"/>
              <a:gd name="T4" fmla="*/ 263769 w 1248"/>
              <a:gd name="T5" fmla="*/ 29633 h 864"/>
              <a:gd name="T6" fmla="*/ 381000 w 1248"/>
              <a:gd name="T7" fmla="*/ 0 h 864"/>
              <a:gd name="T8" fmla="*/ 337038 w 1248"/>
              <a:gd name="T9" fmla="*/ 148167 h 864"/>
              <a:gd name="T10" fmla="*/ 322385 w 1248"/>
              <a:gd name="T11" fmla="*/ 88900 h 864"/>
              <a:gd name="T12" fmla="*/ 0 w 1248"/>
              <a:gd name="T13" fmla="*/ 533400 h 864"/>
              <a:gd name="T14" fmla="*/ 29308 w 1248"/>
              <a:gd name="T15" fmla="*/ 414867 h 864"/>
              <a:gd name="T16" fmla="*/ 0 w 1248"/>
              <a:gd name="T17" fmla="*/ 355600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48" h="864">
                <a:moveTo>
                  <a:pt x="0" y="576"/>
                </a:moveTo>
                <a:lnTo>
                  <a:pt x="1008" y="96"/>
                </a:lnTo>
                <a:lnTo>
                  <a:pt x="864" y="48"/>
                </a:lnTo>
                <a:lnTo>
                  <a:pt x="1248" y="0"/>
                </a:lnTo>
                <a:lnTo>
                  <a:pt x="1104" y="240"/>
                </a:lnTo>
                <a:lnTo>
                  <a:pt x="1056" y="144"/>
                </a:lnTo>
                <a:lnTo>
                  <a:pt x="0" y="864"/>
                </a:lnTo>
                <a:lnTo>
                  <a:pt x="96" y="672"/>
                </a:lnTo>
                <a:lnTo>
                  <a:pt x="0" y="576"/>
                </a:lnTo>
                <a:close/>
              </a:path>
            </a:pathLst>
          </a:custGeom>
          <a:solidFill>
            <a:srgbClr val="008000"/>
          </a:solidFill>
          <a:ln w="127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338" name="Line 54"/>
          <p:cNvSpPr>
            <a:spLocks noChangeShapeType="1"/>
          </p:cNvSpPr>
          <p:nvPr/>
        </p:nvSpPr>
        <p:spPr bwMode="auto">
          <a:xfrm flipV="1">
            <a:off x="5257800" y="5257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13339" name="Picture 55" descr="Untitled-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4" t="9677" r="26881" b="25806"/>
          <a:stretch>
            <a:fillRect/>
          </a:stretch>
        </p:blipFill>
        <p:spPr bwMode="auto">
          <a:xfrm>
            <a:off x="5410200" y="5410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0" name="Text Box 58"/>
          <p:cNvSpPr txBox="1">
            <a:spLocks noChangeArrowheads="1"/>
          </p:cNvSpPr>
          <p:nvPr/>
        </p:nvSpPr>
        <p:spPr bwMode="auto">
          <a:xfrm>
            <a:off x="5943600" y="41910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</a:rPr>
              <a:t>Quaân ta taán coâng</a:t>
            </a:r>
          </a:p>
        </p:txBody>
      </p:sp>
      <p:sp>
        <p:nvSpPr>
          <p:cNvPr id="13341" name="Text Box 59"/>
          <p:cNvSpPr txBox="1">
            <a:spLocks noChangeArrowheads="1"/>
          </p:cNvSpPr>
          <p:nvPr/>
        </p:nvSpPr>
        <p:spPr bwMode="auto">
          <a:xfrm>
            <a:off x="5943600" y="4495800"/>
            <a:ext cx="152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</a:rPr>
              <a:t>Quaân Löông taán coâng</a:t>
            </a:r>
          </a:p>
        </p:txBody>
      </p:sp>
      <p:sp>
        <p:nvSpPr>
          <p:cNvPr id="13342" name="Text Box 60"/>
          <p:cNvSpPr txBox="1">
            <a:spLocks noChangeArrowheads="1"/>
          </p:cNvSpPr>
          <p:nvPr/>
        </p:nvSpPr>
        <p:spPr bwMode="auto">
          <a:xfrm>
            <a:off x="5943600" y="48006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</a:rPr>
              <a:t>ChaêmPa taán coâng</a:t>
            </a:r>
          </a:p>
        </p:txBody>
      </p:sp>
      <p:sp>
        <p:nvSpPr>
          <p:cNvPr id="13343" name="Text Box 61"/>
          <p:cNvSpPr txBox="1">
            <a:spLocks noChangeArrowheads="1"/>
          </p:cNvSpPr>
          <p:nvPr/>
        </p:nvSpPr>
        <p:spPr bwMode="auto">
          <a:xfrm>
            <a:off x="5943600" y="5105400"/>
            <a:ext cx="152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</a:rPr>
              <a:t>Quaân Löông thaùo chaïy</a:t>
            </a:r>
          </a:p>
        </p:txBody>
      </p:sp>
      <p:sp>
        <p:nvSpPr>
          <p:cNvPr id="13344" name="Text Box 62"/>
          <p:cNvSpPr txBox="1">
            <a:spLocks noChangeArrowheads="1"/>
          </p:cNvSpPr>
          <p:nvPr/>
        </p:nvSpPr>
        <p:spPr bwMode="auto">
          <a:xfrm>
            <a:off x="5943600" y="54864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</a:rPr>
              <a:t>Giaønh chính quyeàn</a:t>
            </a:r>
          </a:p>
        </p:txBody>
      </p:sp>
      <p:sp>
        <p:nvSpPr>
          <p:cNvPr id="13345" name="Text Box 63"/>
          <p:cNvSpPr txBox="1">
            <a:spLocks noChangeArrowheads="1"/>
          </p:cNvSpPr>
          <p:nvPr/>
        </p:nvSpPr>
        <p:spPr bwMode="auto">
          <a:xfrm>
            <a:off x="5715000" y="38862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</a:rPr>
              <a:t>Chuù thích</a:t>
            </a:r>
          </a:p>
        </p:txBody>
      </p:sp>
    </p:spTree>
    <p:extLst>
      <p:ext uri="{BB962C8B-B14F-4D97-AF65-F5344CB8AC3E}">
        <p14:creationId xmlns:p14="http://schemas.microsoft.com/office/powerpoint/2010/main" val="172634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53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repeatCount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53" presetClass="entr" presetSubtype="0" repeatCount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12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53" presetClass="entr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1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 animBg="1"/>
      <p:bldP spid="12311" grpId="1" animBg="1"/>
      <p:bldP spid="12313" grpId="0" animBg="1"/>
      <p:bldP spid="12313" grpId="1" animBg="1"/>
      <p:bldP spid="12315" grpId="0" animBg="1"/>
      <p:bldP spid="12315" grpId="1" animBg="1"/>
      <p:bldP spid="12316" grpId="0" animBg="1"/>
      <p:bldP spid="12316" grpId="1" animBg="1"/>
      <p:bldP spid="12318" grpId="0" animBg="1"/>
      <p:bldP spid="12318" grpId="1" animBg="1"/>
      <p:bldP spid="12326" grpId="0" animBg="1"/>
      <p:bldP spid="12326" grpId="1" animBg="1"/>
      <p:bldP spid="12327" grpId="0" animBg="1"/>
      <p:bldP spid="12327" grpId="1" animBg="1"/>
      <p:bldP spid="12328" grpId="0" animBg="1"/>
      <p:bldP spid="12328" grpId="1" animBg="1"/>
      <p:bldP spid="12329" grpId="0" animBg="1"/>
      <p:bldP spid="12329" grpId="1" animBg="1"/>
      <p:bldP spid="12330" grpId="0" animBg="1"/>
      <p:bldP spid="12330" grpId="1" animBg="1"/>
      <p:bldP spid="12331" grpId="0" animBg="1"/>
      <p:bldP spid="1233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 txBox="1">
            <a:spLocks noChangeArrowheads="1"/>
          </p:cNvSpPr>
          <p:nvPr/>
        </p:nvSpPr>
        <p:spPr bwMode="auto">
          <a:xfrm>
            <a:off x="773785" y="1393145"/>
            <a:ext cx="6468836" cy="3792220"/>
          </a:xfrm>
          <a:prstGeom prst="cloudCallout">
            <a:avLst>
              <a:gd name="adj1" fmla="val -45421"/>
              <a:gd name="adj2" fmla="val 69972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b="1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prstClr val="black"/>
                </a:solidFill>
                <a:latin typeface="Times New Roman" pitchFamily="18" charset="0"/>
              </a:rPr>
              <a:t>Nguyên nhân thắng lợi của cuộc khởi nghĩa?</a:t>
            </a:r>
          </a:p>
        </p:txBody>
      </p:sp>
    </p:spTree>
    <p:extLst>
      <p:ext uri="{BB962C8B-B14F-4D97-AF65-F5344CB8AC3E}">
        <p14:creationId xmlns:p14="http://schemas.microsoft.com/office/powerpoint/2010/main" val="8542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3032527</TotalTime>
  <Words>544</Words>
  <Application>Microsoft Office PowerPoint</Application>
  <PresentationFormat>On-screen Show (4:3)</PresentationFormat>
  <Paragraphs>92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Office Theme</vt:lpstr>
      <vt:lpstr>Default Design</vt:lpstr>
      <vt:lpstr>1_Office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=&gt; Chính sách cai trị của nhà Lương đã thổi bùng ngọn lửa yêu nước, khát vọng đấu tranh giải phóng dân tộc luôn âm ỉ trong ý thức tự tôn của mọi người dân Lạc Việt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Văn Tuấn</dc:creator>
  <cp:lastModifiedBy>Trang</cp:lastModifiedBy>
  <cp:revision>99</cp:revision>
  <dcterms:created xsi:type="dcterms:W3CDTF">2014-10-10T10:33:11Z</dcterms:created>
  <dcterms:modified xsi:type="dcterms:W3CDTF">2020-04-07T04:30:25Z</dcterms:modified>
</cp:coreProperties>
</file>