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9" r:id="rId2"/>
    <p:sldId id="260" r:id="rId3"/>
    <p:sldId id="290" r:id="rId4"/>
    <p:sldId id="288" r:id="rId5"/>
    <p:sldId id="268" r:id="rId6"/>
    <p:sldId id="291" r:id="rId7"/>
    <p:sldId id="269" r:id="rId8"/>
    <p:sldId id="270" r:id="rId9"/>
    <p:sldId id="293" r:id="rId10"/>
    <p:sldId id="265" r:id="rId11"/>
    <p:sldId id="295" r:id="rId12"/>
    <p:sldId id="294" r:id="rId13"/>
    <p:sldId id="296" r:id="rId14"/>
    <p:sldId id="285" r:id="rId15"/>
    <p:sldId id="280" r:id="rId16"/>
    <p:sldId id="281" r:id="rId17"/>
    <p:sldId id="286" r:id="rId18"/>
    <p:sldId id="297" r:id="rId19"/>
    <p:sldId id="287"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9" d="100"/>
          <a:sy n="59" d="100"/>
        </p:scale>
        <p:origin x="27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E94A7A-A774-49D9-9602-9ACEF4C828AF}"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3645BE-843F-4105-9D41-2CA274EFA2CD}" type="slidenum">
              <a:rPr lang="en-US" smtClean="0"/>
              <a:t>‹#›</a:t>
            </a:fld>
            <a:endParaRPr lang="en-US"/>
          </a:p>
        </p:txBody>
      </p:sp>
    </p:spTree>
    <p:extLst>
      <p:ext uri="{BB962C8B-B14F-4D97-AF65-F5344CB8AC3E}">
        <p14:creationId xmlns:p14="http://schemas.microsoft.com/office/powerpoint/2010/main" val="126816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B708680-BAA6-46B8-823D-053073BE26E9}" type="slidenum">
              <a:rPr lang="en-US"/>
              <a:pPr/>
              <a:t>19</a:t>
            </a:fld>
            <a:endParaRPr lang="en-US"/>
          </a:p>
        </p:txBody>
      </p:sp>
      <p:sp>
        <p:nvSpPr>
          <p:cNvPr id="1945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fld id="{F2A95BC2-FA33-47FA-A15A-14A6DA7CE0CC}" type="slidenum">
              <a:rPr lang="en-US" sz="1200">
                <a:latin typeface="Arial" panose="020B0604020202020204" pitchFamily="34" charset="0"/>
              </a:rPr>
              <a:pPr algn="r"/>
              <a:t>19</a:t>
            </a:fld>
            <a:endParaRPr lang="en-US" sz="1200">
              <a:latin typeface="Arial" panose="020B0604020202020204" pitchFamily="34" charset="0"/>
            </a:endParaRPr>
          </a:p>
        </p:txBody>
      </p:sp>
      <p:sp>
        <p:nvSpPr>
          <p:cNvPr id="1946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1977759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15AFBD-20D0-48E2-8EBE-E777CBD0C5AF}"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AFB08D-92B5-4DAA-A456-8C700B8287C4}" type="slidenum">
              <a:rPr lang="en-US" smtClean="0"/>
              <a:t>‹#›</a:t>
            </a:fld>
            <a:endParaRPr lang="en-US"/>
          </a:p>
        </p:txBody>
      </p:sp>
    </p:spTree>
    <p:extLst>
      <p:ext uri="{BB962C8B-B14F-4D97-AF65-F5344CB8AC3E}">
        <p14:creationId xmlns:p14="http://schemas.microsoft.com/office/powerpoint/2010/main" val="3575691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15AFBD-20D0-48E2-8EBE-E777CBD0C5AF}"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AFB08D-92B5-4DAA-A456-8C700B8287C4}" type="slidenum">
              <a:rPr lang="en-US" smtClean="0"/>
              <a:t>‹#›</a:t>
            </a:fld>
            <a:endParaRPr lang="en-US"/>
          </a:p>
        </p:txBody>
      </p:sp>
    </p:spTree>
    <p:extLst>
      <p:ext uri="{BB962C8B-B14F-4D97-AF65-F5344CB8AC3E}">
        <p14:creationId xmlns:p14="http://schemas.microsoft.com/office/powerpoint/2010/main" val="2842674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15AFBD-20D0-48E2-8EBE-E777CBD0C5AF}"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AFB08D-92B5-4DAA-A456-8C700B8287C4}" type="slidenum">
              <a:rPr lang="en-US" smtClean="0"/>
              <a:t>‹#›</a:t>
            </a:fld>
            <a:endParaRPr lang="en-US"/>
          </a:p>
        </p:txBody>
      </p:sp>
    </p:spTree>
    <p:extLst>
      <p:ext uri="{BB962C8B-B14F-4D97-AF65-F5344CB8AC3E}">
        <p14:creationId xmlns:p14="http://schemas.microsoft.com/office/powerpoint/2010/main" val="3127584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15AFBD-20D0-48E2-8EBE-E777CBD0C5AF}"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AFB08D-92B5-4DAA-A456-8C700B8287C4}" type="slidenum">
              <a:rPr lang="en-US" smtClean="0"/>
              <a:t>‹#›</a:t>
            </a:fld>
            <a:endParaRPr lang="en-US"/>
          </a:p>
        </p:txBody>
      </p:sp>
    </p:spTree>
    <p:extLst>
      <p:ext uri="{BB962C8B-B14F-4D97-AF65-F5344CB8AC3E}">
        <p14:creationId xmlns:p14="http://schemas.microsoft.com/office/powerpoint/2010/main" val="405202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15AFBD-20D0-48E2-8EBE-E777CBD0C5AF}"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AFB08D-92B5-4DAA-A456-8C700B8287C4}" type="slidenum">
              <a:rPr lang="en-US" smtClean="0"/>
              <a:t>‹#›</a:t>
            </a:fld>
            <a:endParaRPr lang="en-US"/>
          </a:p>
        </p:txBody>
      </p:sp>
    </p:spTree>
    <p:extLst>
      <p:ext uri="{BB962C8B-B14F-4D97-AF65-F5344CB8AC3E}">
        <p14:creationId xmlns:p14="http://schemas.microsoft.com/office/powerpoint/2010/main" val="1130834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15AFBD-20D0-48E2-8EBE-E777CBD0C5AF}"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AFB08D-92B5-4DAA-A456-8C700B8287C4}" type="slidenum">
              <a:rPr lang="en-US" smtClean="0"/>
              <a:t>‹#›</a:t>
            </a:fld>
            <a:endParaRPr lang="en-US"/>
          </a:p>
        </p:txBody>
      </p:sp>
    </p:spTree>
    <p:extLst>
      <p:ext uri="{BB962C8B-B14F-4D97-AF65-F5344CB8AC3E}">
        <p14:creationId xmlns:p14="http://schemas.microsoft.com/office/powerpoint/2010/main" val="1745952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15AFBD-20D0-48E2-8EBE-E777CBD0C5AF}"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AFB08D-92B5-4DAA-A456-8C700B8287C4}" type="slidenum">
              <a:rPr lang="en-US" smtClean="0"/>
              <a:t>‹#›</a:t>
            </a:fld>
            <a:endParaRPr lang="en-US"/>
          </a:p>
        </p:txBody>
      </p:sp>
    </p:spTree>
    <p:extLst>
      <p:ext uri="{BB962C8B-B14F-4D97-AF65-F5344CB8AC3E}">
        <p14:creationId xmlns:p14="http://schemas.microsoft.com/office/powerpoint/2010/main" val="2320288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15AFBD-20D0-48E2-8EBE-E777CBD0C5AF}"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AFB08D-92B5-4DAA-A456-8C700B8287C4}" type="slidenum">
              <a:rPr lang="en-US" smtClean="0"/>
              <a:t>‹#›</a:t>
            </a:fld>
            <a:endParaRPr lang="en-US"/>
          </a:p>
        </p:txBody>
      </p:sp>
    </p:spTree>
    <p:extLst>
      <p:ext uri="{BB962C8B-B14F-4D97-AF65-F5344CB8AC3E}">
        <p14:creationId xmlns:p14="http://schemas.microsoft.com/office/powerpoint/2010/main" val="3859575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15AFBD-20D0-48E2-8EBE-E777CBD0C5AF}"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AFB08D-92B5-4DAA-A456-8C700B8287C4}" type="slidenum">
              <a:rPr lang="en-US" smtClean="0"/>
              <a:t>‹#›</a:t>
            </a:fld>
            <a:endParaRPr lang="en-US"/>
          </a:p>
        </p:txBody>
      </p:sp>
    </p:spTree>
    <p:extLst>
      <p:ext uri="{BB962C8B-B14F-4D97-AF65-F5344CB8AC3E}">
        <p14:creationId xmlns:p14="http://schemas.microsoft.com/office/powerpoint/2010/main" val="3146774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15AFBD-20D0-48E2-8EBE-E777CBD0C5AF}"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AFB08D-92B5-4DAA-A456-8C700B8287C4}" type="slidenum">
              <a:rPr lang="en-US" smtClean="0"/>
              <a:t>‹#›</a:t>
            </a:fld>
            <a:endParaRPr lang="en-US"/>
          </a:p>
        </p:txBody>
      </p:sp>
    </p:spTree>
    <p:extLst>
      <p:ext uri="{BB962C8B-B14F-4D97-AF65-F5344CB8AC3E}">
        <p14:creationId xmlns:p14="http://schemas.microsoft.com/office/powerpoint/2010/main" val="3119777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15AFBD-20D0-48E2-8EBE-E777CBD0C5AF}"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AFB08D-92B5-4DAA-A456-8C700B8287C4}" type="slidenum">
              <a:rPr lang="en-US" smtClean="0"/>
              <a:t>‹#›</a:t>
            </a:fld>
            <a:endParaRPr lang="en-US"/>
          </a:p>
        </p:txBody>
      </p:sp>
    </p:spTree>
    <p:extLst>
      <p:ext uri="{BB962C8B-B14F-4D97-AF65-F5344CB8AC3E}">
        <p14:creationId xmlns:p14="http://schemas.microsoft.com/office/powerpoint/2010/main" val="1037813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15AFBD-20D0-48E2-8EBE-E777CBD0C5AF}"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AFB08D-92B5-4DAA-A456-8C700B8287C4}" type="slidenum">
              <a:rPr lang="en-US" smtClean="0"/>
              <a:t>‹#›</a:t>
            </a:fld>
            <a:endParaRPr lang="en-US"/>
          </a:p>
        </p:txBody>
      </p:sp>
    </p:spTree>
    <p:extLst>
      <p:ext uri="{BB962C8B-B14F-4D97-AF65-F5344CB8AC3E}">
        <p14:creationId xmlns:p14="http://schemas.microsoft.com/office/powerpoint/2010/main" val="1776363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18.png"/><Relationship Id="rId4" Type="http://schemas.openxmlformats.org/officeDocument/2006/relationships/image" Target="../media/image17.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m.vn/search?safe=active&amp;q=ch%C3%A2u+%C3%A1+di%E1%BB%87n+t%C3%ADch&amp;stick=H4sIAAAAAAAAAOPgE2LXz9U3yDLI1pLKTrbSz8lPTizJzM-DM6wSi1ITAbCO29MnAAAA&amp;sa=X&amp;ved=0ahUKEwj5nbrLx7zQAhXIoZQKHdYZAfgQ6BMIiwEoADAR"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hyperlink" Target="https://www.google.com.vn/search?safe=active&amp;q=ch%C3%A2u+%C3%A1+d%C3%A2n+s%E1%BB%91&amp;stick=H4sIAAAAAAAAAOPgE2LXz9U3yDLI1tLKTrbSz8lPTizJzM_TLy4B0sUlmcmJOfFFqelAIauC_ILSHLAsAAH5dmo3AAAA&amp;sa=X&amp;ved=0ahUKEwj5nbrLx7zQAhXIoZQKHdYZAfgQ6BMIjgEoADA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Great_Wall_China"/>
          <p:cNvPicPr>
            <a:picLocks noChangeAspect="1" noChangeArrowheads="1"/>
          </p:cNvPicPr>
          <p:nvPr/>
        </p:nvPicPr>
        <p:blipFill>
          <a:blip r:embed="rId2"/>
          <a:srcRect/>
          <a:stretch>
            <a:fillRect/>
          </a:stretch>
        </p:blipFill>
        <p:spPr>
          <a:xfrm>
            <a:off x="834189" y="152400"/>
            <a:ext cx="10796337" cy="5638800"/>
          </a:xfrm>
          <a:prstGeom prst="rect">
            <a:avLst/>
          </a:prstGeom>
        </p:spPr>
      </p:pic>
    </p:spTree>
    <p:extLst>
      <p:ext uri="{BB962C8B-B14F-4D97-AF65-F5344CB8AC3E}">
        <p14:creationId xmlns:p14="http://schemas.microsoft.com/office/powerpoint/2010/main" val="148273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73714" y="-190500"/>
            <a:ext cx="11630527" cy="3056200"/>
          </a:xfrm>
        </p:spPr>
        <p:txBody>
          <a:bodyPr>
            <a:normAutofit/>
          </a:bodyPr>
          <a:lstStyle/>
          <a:p>
            <a:pPr algn="ctr"/>
            <a:r>
              <a:rPr lang="en-US" sz="3100" b="1" smtClean="0">
                <a:latin typeface="Times New Roman" pitchFamily="18" charset="0"/>
                <a:cs typeface="Times New Roman" pitchFamily="18" charset="0"/>
              </a:rPr>
              <a:t>Tiết 28, Bài 20 </a:t>
            </a:r>
            <a:r>
              <a:rPr lang="en-US" sz="3600" smtClean="0">
                <a:solidFill>
                  <a:srgbClr val="FF0000"/>
                </a:solidFill>
                <a:latin typeface="Times New Roman" pitchFamily="18" charset="0"/>
                <a:cs typeface="Times New Roman" pitchFamily="18" charset="0"/>
              </a:rPr>
              <a:t/>
            </a:r>
            <a:br>
              <a:rPr lang="en-US" sz="3600" smtClean="0">
                <a:solidFill>
                  <a:srgbClr val="FF0000"/>
                </a:solidFill>
                <a:latin typeface="Times New Roman" pitchFamily="18" charset="0"/>
                <a:cs typeface="Times New Roman" pitchFamily="18" charset="0"/>
              </a:rPr>
            </a:br>
            <a:r>
              <a:rPr lang="en-US" sz="3600" b="1" smtClean="0">
                <a:solidFill>
                  <a:srgbClr val="FF0000"/>
                </a:solidFill>
                <a:latin typeface="Times New Roman" pitchFamily="18" charset="0"/>
                <a:cs typeface="Times New Roman" pitchFamily="18" charset="0"/>
              </a:rPr>
              <a:t>PHONG </a:t>
            </a:r>
            <a:r>
              <a:rPr lang="en-US" sz="3600" b="1" dirty="0">
                <a:solidFill>
                  <a:srgbClr val="FF0000"/>
                </a:solidFill>
                <a:latin typeface="Times New Roman" pitchFamily="18" charset="0"/>
                <a:cs typeface="Times New Roman" pitchFamily="18" charset="0"/>
              </a:rPr>
              <a:t>TRÀO </a:t>
            </a:r>
            <a:r>
              <a:rPr lang="en-US" sz="3600" b="1">
                <a:solidFill>
                  <a:srgbClr val="FF0000"/>
                </a:solidFill>
                <a:latin typeface="Times New Roman" pitchFamily="18" charset="0"/>
                <a:cs typeface="Times New Roman" pitchFamily="18" charset="0"/>
              </a:rPr>
              <a:t>ĐỘC </a:t>
            </a:r>
            <a:r>
              <a:rPr lang="en-US" sz="3600" b="1" smtClean="0">
                <a:solidFill>
                  <a:srgbClr val="FF0000"/>
                </a:solidFill>
                <a:latin typeface="Times New Roman" pitchFamily="18" charset="0"/>
                <a:cs typeface="Times New Roman" pitchFamily="18" charset="0"/>
              </a:rPr>
              <a:t>LẬP DÂN </a:t>
            </a:r>
            <a:r>
              <a:rPr lang="en-US" sz="3600" b="1" dirty="0">
                <a:solidFill>
                  <a:srgbClr val="FF0000"/>
                </a:solidFill>
                <a:latin typeface="Times New Roman" pitchFamily="18" charset="0"/>
                <a:cs typeface="Times New Roman" pitchFamily="18" charset="0"/>
              </a:rPr>
              <a:t>TỘC Ở </a:t>
            </a:r>
            <a:r>
              <a:rPr lang="en-US" sz="3600" b="1">
                <a:solidFill>
                  <a:srgbClr val="FF0000"/>
                </a:solidFill>
                <a:latin typeface="Times New Roman" pitchFamily="18" charset="0"/>
                <a:cs typeface="Times New Roman" pitchFamily="18" charset="0"/>
              </a:rPr>
              <a:t>CHÂU </a:t>
            </a:r>
            <a:r>
              <a:rPr lang="en-US" sz="3600" b="1" smtClean="0">
                <a:solidFill>
                  <a:srgbClr val="FF0000"/>
                </a:solidFill>
                <a:latin typeface="Times New Roman" pitchFamily="18" charset="0"/>
                <a:cs typeface="Times New Roman" pitchFamily="18" charset="0"/>
              </a:rPr>
              <a:t>Á</a:t>
            </a:r>
            <a:br>
              <a:rPr lang="en-US" sz="3600" b="1" smtClean="0">
                <a:solidFill>
                  <a:srgbClr val="FF0000"/>
                </a:solidFill>
                <a:latin typeface="Times New Roman" pitchFamily="18" charset="0"/>
                <a:cs typeface="Times New Roman" pitchFamily="18" charset="0"/>
              </a:rPr>
            </a:br>
            <a:r>
              <a:rPr lang="en-US" sz="3600" b="1" smtClean="0">
                <a:solidFill>
                  <a:srgbClr val="FF0000"/>
                </a:solidFill>
                <a:latin typeface="Times New Roman" pitchFamily="18" charset="0"/>
                <a:cs typeface="Times New Roman" pitchFamily="18" charset="0"/>
              </a:rPr>
              <a:t> (1918 – 1939)</a:t>
            </a:r>
            <a:r>
              <a:rPr lang="en-US" sz="3600" b="1" dirty="0">
                <a:latin typeface="Times New Roman" pitchFamily="18" charset="0"/>
                <a:cs typeface="Times New Roman" pitchFamily="18" charset="0"/>
              </a:rPr>
              <a:t/>
            </a:r>
            <a:br>
              <a:rPr lang="en-US" sz="3600" b="1" dirty="0">
                <a:latin typeface="Times New Roman" pitchFamily="18" charset="0"/>
                <a:cs typeface="Times New Roman" pitchFamily="18" charset="0"/>
              </a:rPr>
            </a:br>
            <a:r>
              <a:rPr lang="en-US" sz="2400" b="1" dirty="0">
                <a:latin typeface="Times New Roman" pitchFamily="18" charset="0"/>
                <a:cs typeface="Times New Roman" pitchFamily="18" charset="0"/>
              </a:rPr>
              <a:t>I. NHỮNG NÉT CHUNG VỀ PHONG TRÀO ĐỘC LẬP DÂN TỘC Ở CHÂU Á. CÁCH MẠNG TRUNG QUỐC TRONG NHỮNG NĂM 1919 </a:t>
            </a:r>
            <a:r>
              <a:rPr lang="en-US" sz="2400" b="1">
                <a:latin typeface="Times New Roman" pitchFamily="18" charset="0"/>
                <a:cs typeface="Times New Roman" pitchFamily="18" charset="0"/>
              </a:rPr>
              <a:t>– </a:t>
            </a:r>
            <a:r>
              <a:rPr lang="en-US" sz="2400" b="1" smtClean="0">
                <a:latin typeface="Times New Roman" pitchFamily="18" charset="0"/>
                <a:cs typeface="Times New Roman" pitchFamily="18" charset="0"/>
              </a:rPr>
              <a:t>1939</a:t>
            </a:r>
            <a:endParaRPr lang="en-US" sz="2400" dirty="0">
              <a:solidFill>
                <a:srgbClr val="FF0000"/>
              </a:solidFill>
              <a:latin typeface="Times New Roman" pitchFamily="18" charset="0"/>
              <a:cs typeface="Times New Roman" pitchFamily="18" charset="0"/>
            </a:endParaRPr>
          </a:p>
        </p:txBody>
      </p:sp>
      <p:sp>
        <p:nvSpPr>
          <p:cNvPr id="5" name="TextBox 4"/>
          <p:cNvSpPr txBox="1"/>
          <p:nvPr/>
        </p:nvSpPr>
        <p:spPr>
          <a:xfrm>
            <a:off x="994610" y="2404035"/>
            <a:ext cx="3930316" cy="461665"/>
          </a:xfrm>
          <a:prstGeom prst="rect">
            <a:avLst/>
          </a:prstGeom>
          <a:noFill/>
        </p:spPr>
        <p:txBody>
          <a:bodyPr wrap="square" rtlCol="0">
            <a:spAutoFit/>
          </a:bodyPr>
          <a:lstStyle/>
          <a:p>
            <a:r>
              <a:rPr lang="en-US" sz="2400" b="1" u="sng">
                <a:latin typeface="Times New Roman" pitchFamily="18" charset="0"/>
                <a:cs typeface="Times New Roman" pitchFamily="18" charset="0"/>
              </a:rPr>
              <a:t>1. Tình hình </a:t>
            </a:r>
            <a:r>
              <a:rPr lang="en-US" sz="2400" b="1" u="sng" smtClean="0">
                <a:latin typeface="Times New Roman" pitchFamily="18" charset="0"/>
                <a:cs typeface="Times New Roman" pitchFamily="18" charset="0"/>
              </a:rPr>
              <a:t>chung</a:t>
            </a:r>
            <a:r>
              <a:rPr lang="en-US" sz="2400" b="1" smtClean="0">
                <a:latin typeface="Times New Roman" pitchFamily="18" charset="0"/>
                <a:cs typeface="Times New Roman" pitchFamily="18" charset="0"/>
              </a:rPr>
              <a:t>:</a:t>
            </a:r>
            <a:endParaRPr lang="en-US" sz="2400" b="1"/>
          </a:p>
        </p:txBody>
      </p:sp>
      <p:sp>
        <p:nvSpPr>
          <p:cNvPr id="6" name="TextBox 5"/>
          <p:cNvSpPr txBox="1"/>
          <p:nvPr/>
        </p:nvSpPr>
        <p:spPr>
          <a:xfrm>
            <a:off x="994610" y="2865700"/>
            <a:ext cx="8111289" cy="461665"/>
          </a:xfrm>
          <a:prstGeom prst="rect">
            <a:avLst/>
          </a:prstGeom>
          <a:noFill/>
        </p:spPr>
        <p:txBody>
          <a:bodyPr wrap="square" rtlCol="0">
            <a:spAutoFit/>
          </a:bodyPr>
          <a:lstStyle/>
          <a:p>
            <a:r>
              <a:rPr lang="en-US" sz="2400" b="1" u="sng" smtClean="0">
                <a:latin typeface="Times New Roman" pitchFamily="18" charset="0"/>
                <a:cs typeface="Times New Roman" pitchFamily="18" charset="0"/>
              </a:rPr>
              <a:t>2. Cách mạng Trung Quốc trong những năm 1919 - 1939</a:t>
            </a:r>
            <a:r>
              <a:rPr lang="en-US" sz="2400" b="1" smtClean="0">
                <a:latin typeface="Times New Roman" pitchFamily="18" charset="0"/>
                <a:cs typeface="Times New Roman" pitchFamily="18" charset="0"/>
              </a:rPr>
              <a:t>:</a:t>
            </a:r>
            <a:endParaRPr lang="en-US" sz="2400" b="1"/>
          </a:p>
        </p:txBody>
      </p:sp>
      <p:sp>
        <p:nvSpPr>
          <p:cNvPr id="10" name="TextBox 9"/>
          <p:cNvSpPr txBox="1"/>
          <p:nvPr/>
        </p:nvSpPr>
        <p:spPr>
          <a:xfrm>
            <a:off x="1167057" y="3327365"/>
            <a:ext cx="3930316" cy="461665"/>
          </a:xfrm>
          <a:prstGeom prst="rect">
            <a:avLst/>
          </a:prstGeom>
          <a:noFill/>
        </p:spPr>
        <p:txBody>
          <a:bodyPr wrap="square" rtlCol="0">
            <a:spAutoFit/>
          </a:bodyPr>
          <a:lstStyle/>
          <a:p>
            <a:r>
              <a:rPr lang="en-US" sz="2400" b="1" i="1" u="sng" smtClean="0">
                <a:latin typeface="Times New Roman" pitchFamily="18" charset="0"/>
                <a:cs typeface="Times New Roman" pitchFamily="18" charset="0"/>
              </a:rPr>
              <a:t>a. Phong trào Ngũ Tứ</a:t>
            </a:r>
            <a:r>
              <a:rPr lang="en-US" sz="2400" b="1" smtClean="0">
                <a:latin typeface="Times New Roman" pitchFamily="18" charset="0"/>
                <a:cs typeface="Times New Roman" pitchFamily="18" charset="0"/>
              </a:rPr>
              <a:t>:</a:t>
            </a:r>
            <a:endParaRPr lang="en-US" sz="2400" b="1"/>
          </a:p>
        </p:txBody>
      </p:sp>
    </p:spTree>
    <p:extLst>
      <p:ext uri="{BB962C8B-B14F-4D97-AF65-F5344CB8AC3E}">
        <p14:creationId xmlns:p14="http://schemas.microsoft.com/office/powerpoint/2010/main" val="410871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untitled"/>
          <p:cNvPicPr>
            <a:picLocks noChangeAspect="1" noChangeArrowheads="1"/>
          </p:cNvPicPr>
          <p:nvPr/>
        </p:nvPicPr>
        <p:blipFill>
          <a:blip r:embed="rId2"/>
          <a:srcRect l="4964" t="2942" r="8522" b="2942"/>
          <a:stretch>
            <a:fillRect/>
          </a:stretch>
        </p:blipFill>
        <p:spPr bwMode="auto">
          <a:xfrm>
            <a:off x="1752600" y="838201"/>
            <a:ext cx="8686800" cy="5307013"/>
          </a:xfrm>
          <a:prstGeom prst="rect">
            <a:avLst/>
          </a:prstGeom>
          <a:noFill/>
          <a:ln w="38100">
            <a:solidFill>
              <a:schemeClr val="tx1"/>
            </a:solidFill>
            <a:miter lim="800000"/>
            <a:headEnd/>
            <a:tailEnd/>
          </a:ln>
        </p:spPr>
      </p:pic>
      <p:sp>
        <p:nvSpPr>
          <p:cNvPr id="20485" name="AutoShape 5"/>
          <p:cNvSpPr>
            <a:spLocks noChangeArrowheads="1"/>
          </p:cNvSpPr>
          <p:nvPr/>
        </p:nvSpPr>
        <p:spPr bwMode="auto">
          <a:xfrm>
            <a:off x="6934200" y="4343400"/>
            <a:ext cx="381000" cy="381000"/>
          </a:xfrm>
          <a:prstGeom prst="star5">
            <a:avLst/>
          </a:prstGeom>
          <a:solidFill>
            <a:srgbClr val="FFFF00"/>
          </a:solidFill>
          <a:ln w="19050">
            <a:solidFill>
              <a:srgbClr val="FF0066"/>
            </a:solidFill>
            <a:miter lim="800000"/>
            <a:headEnd/>
            <a:tailEnd/>
          </a:ln>
          <a:effectLst/>
        </p:spPr>
        <p:txBody>
          <a:bodyPr wrap="none" anchor="ctr"/>
          <a:lstStyle/>
          <a:p>
            <a:pPr>
              <a:defRPr/>
            </a:pPr>
            <a:endParaRPr lang="en-US">
              <a:latin typeface="Arial" charset="0"/>
            </a:endParaRPr>
          </a:p>
        </p:txBody>
      </p:sp>
      <p:sp>
        <p:nvSpPr>
          <p:cNvPr id="20486" name="AutoShape 6"/>
          <p:cNvSpPr>
            <a:spLocks noChangeArrowheads="1"/>
          </p:cNvSpPr>
          <p:nvPr/>
        </p:nvSpPr>
        <p:spPr bwMode="auto">
          <a:xfrm>
            <a:off x="8305800" y="3048000"/>
            <a:ext cx="381000" cy="304800"/>
          </a:xfrm>
          <a:prstGeom prst="star5">
            <a:avLst/>
          </a:prstGeom>
          <a:solidFill>
            <a:srgbClr val="FFFF00"/>
          </a:solidFill>
          <a:ln w="19050">
            <a:solidFill>
              <a:srgbClr val="FF0066"/>
            </a:solidFill>
            <a:miter lim="800000"/>
            <a:headEnd/>
            <a:tailEnd/>
          </a:ln>
          <a:effectLst/>
        </p:spPr>
        <p:txBody>
          <a:bodyPr wrap="none" anchor="ctr"/>
          <a:lstStyle/>
          <a:p>
            <a:pPr>
              <a:defRPr/>
            </a:pPr>
            <a:endParaRPr lang="en-US">
              <a:latin typeface="Arial" charset="0"/>
            </a:endParaRPr>
          </a:p>
        </p:txBody>
      </p:sp>
      <p:sp>
        <p:nvSpPr>
          <p:cNvPr id="20487" name="AutoShape 7"/>
          <p:cNvSpPr>
            <a:spLocks noChangeArrowheads="1"/>
          </p:cNvSpPr>
          <p:nvPr/>
        </p:nvSpPr>
        <p:spPr bwMode="auto">
          <a:xfrm>
            <a:off x="8305800" y="2362200"/>
            <a:ext cx="457200" cy="457200"/>
          </a:xfrm>
          <a:prstGeom prst="star5">
            <a:avLst/>
          </a:prstGeom>
          <a:solidFill>
            <a:srgbClr val="FF3300"/>
          </a:solidFill>
          <a:ln w="19050">
            <a:solidFill>
              <a:srgbClr val="FFFF00"/>
            </a:solidFill>
            <a:miter lim="800000"/>
            <a:headEnd/>
            <a:tailEnd/>
          </a:ln>
          <a:effectLst/>
        </p:spPr>
        <p:txBody>
          <a:bodyPr wrap="none" anchor="ctr"/>
          <a:lstStyle/>
          <a:p>
            <a:pPr>
              <a:defRPr/>
            </a:pPr>
            <a:endParaRPr lang="en-US">
              <a:latin typeface="Arial" charset="0"/>
            </a:endParaRPr>
          </a:p>
        </p:txBody>
      </p:sp>
      <p:sp>
        <p:nvSpPr>
          <p:cNvPr id="27654" name="Text Box 8"/>
          <p:cNvSpPr txBox="1">
            <a:spLocks noChangeArrowheads="1"/>
          </p:cNvSpPr>
          <p:nvPr/>
        </p:nvSpPr>
        <p:spPr bwMode="auto">
          <a:xfrm>
            <a:off x="3657600" y="6248401"/>
            <a:ext cx="5181600" cy="584775"/>
          </a:xfrm>
          <a:prstGeom prst="rect">
            <a:avLst/>
          </a:prstGeom>
          <a:noFill/>
          <a:ln w="38100">
            <a:noFill/>
            <a:miter lim="800000"/>
            <a:headEnd/>
            <a:tailEnd/>
          </a:ln>
        </p:spPr>
        <p:txBody>
          <a:bodyPr>
            <a:spAutoFit/>
          </a:bodyPr>
          <a:lstStyle/>
          <a:p>
            <a:pPr algn="ctr" eaLnBrk="0" hangingPunct="0">
              <a:spcBef>
                <a:spcPct val="50000"/>
              </a:spcBef>
            </a:pPr>
            <a:r>
              <a:rPr lang="en-US" sz="3200" smtClean="0">
                <a:latin typeface="Times New Roman" panose="02020603050405020304" pitchFamily="18" charset="0"/>
                <a:cs typeface="Times New Roman" panose="02020603050405020304" pitchFamily="18" charset="0"/>
              </a:rPr>
              <a:t>L­ược đồ </a:t>
            </a:r>
            <a:r>
              <a:rPr lang="en-US" sz="3200" err="1">
                <a:latin typeface="Times New Roman" panose="02020603050405020304" pitchFamily="18" charset="0"/>
                <a:cs typeface="Times New Roman" panose="02020603050405020304" pitchFamily="18" charset="0"/>
              </a:rPr>
              <a:t>phong</a:t>
            </a:r>
            <a:r>
              <a:rPr lang="en-US" sz="3200">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trào Ngũ Tứ</a:t>
            </a:r>
            <a:endParaRPr lang="en-US" sz="3200" dirty="0">
              <a:latin typeface="Times New Roman" panose="02020603050405020304" pitchFamily="18" charset="0"/>
              <a:cs typeface="Times New Roman" panose="02020603050405020304" pitchFamily="18" charset="0"/>
            </a:endParaRPr>
          </a:p>
        </p:txBody>
      </p:sp>
      <p:sp>
        <p:nvSpPr>
          <p:cNvPr id="20489" name="AutoShape 9"/>
          <p:cNvSpPr>
            <a:spLocks noChangeArrowheads="1"/>
          </p:cNvSpPr>
          <p:nvPr/>
        </p:nvSpPr>
        <p:spPr bwMode="auto">
          <a:xfrm>
            <a:off x="8305800" y="4038600"/>
            <a:ext cx="381000" cy="381000"/>
          </a:xfrm>
          <a:prstGeom prst="star5">
            <a:avLst/>
          </a:prstGeom>
          <a:solidFill>
            <a:srgbClr val="FFFF00"/>
          </a:solidFill>
          <a:ln w="19050">
            <a:solidFill>
              <a:srgbClr val="FF0066"/>
            </a:solidFill>
            <a:miter lim="800000"/>
            <a:headEnd/>
            <a:tailEnd/>
          </a:ln>
          <a:effectLst/>
        </p:spPr>
        <p:txBody>
          <a:bodyPr wrap="none" anchor="ctr"/>
          <a:lstStyle/>
          <a:p>
            <a:pPr>
              <a:defRPr/>
            </a:pPr>
            <a:endParaRPr lang="en-US">
              <a:latin typeface="Arial" charset="0"/>
            </a:endParaRPr>
          </a:p>
        </p:txBody>
      </p:sp>
      <p:sp>
        <p:nvSpPr>
          <p:cNvPr id="20490" name="AutoShape 10"/>
          <p:cNvSpPr>
            <a:spLocks noChangeArrowheads="1"/>
          </p:cNvSpPr>
          <p:nvPr/>
        </p:nvSpPr>
        <p:spPr bwMode="auto">
          <a:xfrm>
            <a:off x="8915400" y="3733800"/>
            <a:ext cx="323850" cy="361950"/>
          </a:xfrm>
          <a:prstGeom prst="star5">
            <a:avLst/>
          </a:prstGeom>
          <a:solidFill>
            <a:srgbClr val="FFFF00"/>
          </a:solidFill>
          <a:ln w="19050">
            <a:solidFill>
              <a:srgbClr val="FF0066"/>
            </a:solidFill>
            <a:miter lim="800000"/>
            <a:headEnd/>
            <a:tailEnd/>
          </a:ln>
          <a:effectLst/>
        </p:spPr>
        <p:txBody>
          <a:bodyPr wrap="none" anchor="ctr"/>
          <a:lstStyle/>
          <a:p>
            <a:pPr>
              <a:defRPr/>
            </a:pPr>
            <a:endParaRPr lang="en-US">
              <a:latin typeface="Arial" charset="0"/>
            </a:endParaRPr>
          </a:p>
        </p:txBody>
      </p:sp>
      <p:sp>
        <p:nvSpPr>
          <p:cNvPr id="20491" name="AutoShape 11"/>
          <p:cNvSpPr>
            <a:spLocks noChangeArrowheads="1"/>
          </p:cNvSpPr>
          <p:nvPr/>
        </p:nvSpPr>
        <p:spPr bwMode="auto">
          <a:xfrm>
            <a:off x="8534400" y="5029200"/>
            <a:ext cx="304800" cy="381000"/>
          </a:xfrm>
          <a:prstGeom prst="star5">
            <a:avLst/>
          </a:prstGeom>
          <a:solidFill>
            <a:srgbClr val="FFFF00"/>
          </a:solidFill>
          <a:ln w="19050">
            <a:solidFill>
              <a:srgbClr val="FF0066"/>
            </a:solidFill>
            <a:miter lim="800000"/>
            <a:headEnd/>
            <a:tailEnd/>
          </a:ln>
          <a:effectLst/>
        </p:spPr>
        <p:txBody>
          <a:bodyPr wrap="none" anchor="ctr"/>
          <a:lstStyle/>
          <a:p>
            <a:pPr>
              <a:defRPr/>
            </a:pPr>
            <a:endParaRPr lang="en-US">
              <a:latin typeface="Arial" charset="0"/>
            </a:endParaRPr>
          </a:p>
        </p:txBody>
      </p:sp>
      <p:grpSp>
        <p:nvGrpSpPr>
          <p:cNvPr id="2" name="Group 12"/>
          <p:cNvGrpSpPr>
            <a:grpSpLocks/>
          </p:cNvGrpSpPr>
          <p:nvPr/>
        </p:nvGrpSpPr>
        <p:grpSpPr bwMode="auto">
          <a:xfrm>
            <a:off x="6248400" y="1981200"/>
            <a:ext cx="2686050" cy="1582738"/>
            <a:chOff x="2004" y="144"/>
            <a:chExt cx="1596" cy="1199"/>
          </a:xfrm>
        </p:grpSpPr>
        <p:pic>
          <p:nvPicPr>
            <p:cNvPr id="27663" name="Picture 13" descr="270px-May_Fourth[1]"/>
            <p:cNvPicPr>
              <a:picLocks noChangeAspect="1" noChangeArrowheads="1"/>
            </p:cNvPicPr>
            <p:nvPr/>
          </p:nvPicPr>
          <p:blipFill>
            <a:blip r:embed="rId3"/>
            <a:srcRect/>
            <a:stretch>
              <a:fillRect/>
            </a:stretch>
          </p:blipFill>
          <p:spPr bwMode="auto">
            <a:xfrm>
              <a:off x="2016" y="144"/>
              <a:ext cx="1584" cy="1008"/>
            </a:xfrm>
            <a:prstGeom prst="rect">
              <a:avLst/>
            </a:prstGeom>
            <a:noFill/>
            <a:ln w="38100">
              <a:solidFill>
                <a:schemeClr val="tx1"/>
              </a:solidFill>
              <a:miter lim="800000"/>
              <a:headEnd/>
              <a:tailEnd/>
            </a:ln>
          </p:spPr>
        </p:pic>
        <p:sp>
          <p:nvSpPr>
            <p:cNvPr id="27664" name="Text Box 14"/>
            <p:cNvSpPr txBox="1">
              <a:spLocks noChangeArrowheads="1"/>
            </p:cNvSpPr>
            <p:nvPr/>
          </p:nvSpPr>
          <p:spPr bwMode="auto">
            <a:xfrm>
              <a:off x="2004" y="1151"/>
              <a:ext cx="1584" cy="192"/>
            </a:xfrm>
            <a:prstGeom prst="rect">
              <a:avLst/>
            </a:prstGeom>
            <a:solidFill>
              <a:schemeClr val="bg2"/>
            </a:solidFill>
            <a:ln w="9525">
              <a:solidFill>
                <a:schemeClr val="bg2"/>
              </a:solidFill>
              <a:miter lim="800000"/>
              <a:headEnd/>
              <a:tailEnd/>
            </a:ln>
          </p:spPr>
          <p:txBody>
            <a:bodyPr lIns="0" tIns="0" rIns="0" bIns="0">
              <a:spAutoFit/>
            </a:bodyPr>
            <a:lstStyle/>
            <a:p>
              <a:pPr algn="ctr" eaLnBrk="0" hangingPunct="0">
                <a:spcBef>
                  <a:spcPct val="50000"/>
                </a:spcBef>
              </a:pPr>
              <a:r>
                <a:rPr lang="en-US" sz="1600">
                  <a:latin typeface=".VnTime" pitchFamily="34" charset="0"/>
                </a:rPr>
                <a:t>H</a:t>
              </a:r>
              <a:r>
                <a:rPr lang="en-US" sz="1400"/>
                <a:t>ọc</a:t>
              </a:r>
              <a:r>
                <a:rPr lang="en-US" sz="1400">
                  <a:latin typeface=".VnTime" pitchFamily="34" charset="0"/>
                </a:rPr>
                <a:t> </a:t>
              </a:r>
              <a:r>
                <a:rPr lang="en-US" sz="1600">
                  <a:latin typeface=".VnTime" pitchFamily="34" charset="0"/>
                </a:rPr>
                <a:t>sinh B¾c Kinh biÓu t×nh</a:t>
              </a:r>
            </a:p>
          </p:txBody>
        </p:sp>
      </p:grpSp>
      <p:sp>
        <p:nvSpPr>
          <p:cNvPr id="20495" name="AutoShape 15"/>
          <p:cNvSpPr>
            <a:spLocks noChangeArrowheads="1"/>
          </p:cNvSpPr>
          <p:nvPr/>
        </p:nvSpPr>
        <p:spPr bwMode="auto">
          <a:xfrm>
            <a:off x="4267201" y="1143000"/>
            <a:ext cx="2944813" cy="1676400"/>
          </a:xfrm>
          <a:prstGeom prst="wedgeRectCallout">
            <a:avLst>
              <a:gd name="adj1" fmla="val 87681"/>
              <a:gd name="adj2" fmla="val 47917"/>
            </a:avLst>
          </a:prstGeom>
          <a:noFill/>
          <a:ln w="38100">
            <a:solidFill>
              <a:srgbClr val="FF0000"/>
            </a:solidFill>
            <a:miter lim="800000"/>
            <a:headEnd/>
            <a:tailEnd/>
          </a:ln>
        </p:spPr>
        <p:txBody>
          <a:bodyPr/>
          <a:lstStyle/>
          <a:p>
            <a:pPr algn="ctr"/>
            <a:endParaRPr lang="en-US"/>
          </a:p>
        </p:txBody>
      </p:sp>
      <p:sp>
        <p:nvSpPr>
          <p:cNvPr id="20496" name="AutoShape 16"/>
          <p:cNvSpPr>
            <a:spLocks noChangeArrowheads="1"/>
          </p:cNvSpPr>
          <p:nvPr/>
        </p:nvSpPr>
        <p:spPr bwMode="auto">
          <a:xfrm>
            <a:off x="9296400" y="3657600"/>
            <a:ext cx="381000" cy="381000"/>
          </a:xfrm>
          <a:prstGeom prst="star5">
            <a:avLst/>
          </a:prstGeom>
          <a:solidFill>
            <a:srgbClr val="FFFF00"/>
          </a:solidFill>
          <a:ln w="19050">
            <a:solidFill>
              <a:srgbClr val="FF0066"/>
            </a:solidFill>
            <a:miter lim="800000"/>
            <a:headEnd/>
            <a:tailEnd/>
          </a:ln>
          <a:effectLst/>
        </p:spPr>
        <p:txBody>
          <a:bodyPr wrap="none" anchor="ctr"/>
          <a:lstStyle/>
          <a:p>
            <a:pPr>
              <a:defRPr/>
            </a:pPr>
            <a:endParaRPr lang="en-US">
              <a:latin typeface="Arial" charset="0"/>
            </a:endParaRPr>
          </a:p>
        </p:txBody>
      </p:sp>
      <p:sp>
        <p:nvSpPr>
          <p:cNvPr id="20497" name="AutoShape 17"/>
          <p:cNvSpPr>
            <a:spLocks noChangeArrowheads="1"/>
          </p:cNvSpPr>
          <p:nvPr/>
        </p:nvSpPr>
        <p:spPr bwMode="auto">
          <a:xfrm>
            <a:off x="6477000" y="3505200"/>
            <a:ext cx="381000" cy="381000"/>
          </a:xfrm>
          <a:prstGeom prst="star5">
            <a:avLst/>
          </a:prstGeom>
          <a:solidFill>
            <a:srgbClr val="FFFF00"/>
          </a:solidFill>
          <a:ln w="19050">
            <a:solidFill>
              <a:srgbClr val="FF0066"/>
            </a:solidFill>
            <a:miter lim="800000"/>
            <a:headEnd/>
            <a:tailEnd/>
          </a:ln>
          <a:effectLst/>
        </p:spPr>
        <p:txBody>
          <a:bodyPr wrap="none" anchor="ctr"/>
          <a:lstStyle/>
          <a:p>
            <a:pPr>
              <a:defRPr/>
            </a:pPr>
            <a:endParaRPr lang="en-US">
              <a:latin typeface="Arial" charset="0"/>
            </a:endParaRPr>
          </a:p>
        </p:txBody>
      </p:sp>
      <p:sp>
        <p:nvSpPr>
          <p:cNvPr id="17" name="Rectangle 16"/>
          <p:cNvSpPr/>
          <p:nvPr/>
        </p:nvSpPr>
        <p:spPr>
          <a:xfrm>
            <a:off x="2057400" y="152401"/>
            <a:ext cx="5858270" cy="584775"/>
          </a:xfrm>
          <a:prstGeom prst="rect">
            <a:avLst/>
          </a:prstGeom>
        </p:spPr>
        <p:txBody>
          <a:bodyPr wrap="none">
            <a:spAutoFit/>
          </a:bodyPr>
          <a:lstStyle/>
          <a:p>
            <a:pPr lvl="0" algn="just" fontAlgn="base">
              <a:spcBef>
                <a:spcPct val="0"/>
              </a:spcBef>
              <a:spcAft>
                <a:spcPct val="0"/>
              </a:spcAft>
            </a:pPr>
            <a:r>
              <a:rPr lang="en-US" sz="3200" b="1" dirty="0" err="1">
                <a:solidFill>
                  <a:srgbClr val="0070C0"/>
                </a:solidFill>
                <a:latin typeface="Times New Roman" pitchFamily="18" charset="0"/>
                <a:ea typeface="Times New Roman" pitchFamily="18" charset="0"/>
                <a:cs typeface="Times New Roman" pitchFamily="18" charset="0"/>
              </a:rPr>
              <a:t>a.Phong</a:t>
            </a:r>
            <a:r>
              <a:rPr lang="en-US" sz="3200" b="1" dirty="0">
                <a:solidFill>
                  <a:srgbClr val="0070C0"/>
                </a:solidFill>
                <a:latin typeface="Times New Roman" pitchFamily="18" charset="0"/>
                <a:ea typeface="Times New Roman" pitchFamily="18" charset="0"/>
                <a:cs typeface="Times New Roman" pitchFamily="18" charset="0"/>
              </a:rPr>
              <a:t> </a:t>
            </a:r>
            <a:r>
              <a:rPr lang="en-US" sz="3200" b="1" dirty="0" err="1">
                <a:solidFill>
                  <a:srgbClr val="0070C0"/>
                </a:solidFill>
                <a:latin typeface="Times New Roman" pitchFamily="18" charset="0"/>
                <a:ea typeface="Times New Roman" pitchFamily="18" charset="0"/>
                <a:cs typeface="Times New Roman" pitchFamily="18" charset="0"/>
              </a:rPr>
              <a:t>trào</a:t>
            </a:r>
            <a:r>
              <a:rPr lang="en-US" sz="3200" b="1" dirty="0">
                <a:solidFill>
                  <a:srgbClr val="0070C0"/>
                </a:solidFill>
                <a:latin typeface="Times New Roman" pitchFamily="18" charset="0"/>
                <a:ea typeface="Times New Roman" pitchFamily="18" charset="0"/>
                <a:cs typeface="Times New Roman" pitchFamily="18" charset="0"/>
              </a:rPr>
              <a:t> </a:t>
            </a:r>
            <a:r>
              <a:rPr lang="en-US" sz="3200" b="1" dirty="0" err="1">
                <a:solidFill>
                  <a:srgbClr val="0070C0"/>
                </a:solidFill>
                <a:latin typeface="Times New Roman" pitchFamily="18" charset="0"/>
                <a:ea typeface="Times New Roman" pitchFamily="18" charset="0"/>
                <a:cs typeface="Times New Roman" pitchFamily="18" charset="0"/>
              </a:rPr>
              <a:t>Ngũ</a:t>
            </a:r>
            <a:r>
              <a:rPr lang="en-US" sz="3200" b="1" dirty="0">
                <a:solidFill>
                  <a:srgbClr val="0070C0"/>
                </a:solidFill>
                <a:latin typeface="Times New Roman" pitchFamily="18" charset="0"/>
                <a:ea typeface="Times New Roman" pitchFamily="18" charset="0"/>
                <a:cs typeface="Times New Roman" pitchFamily="18" charset="0"/>
              </a:rPr>
              <a:t> </a:t>
            </a:r>
            <a:r>
              <a:rPr lang="en-US" sz="3200" b="1" dirty="0" err="1">
                <a:solidFill>
                  <a:srgbClr val="0070C0"/>
                </a:solidFill>
                <a:latin typeface="Times New Roman" pitchFamily="18" charset="0"/>
                <a:ea typeface="Times New Roman" pitchFamily="18" charset="0"/>
                <a:cs typeface="Times New Roman" pitchFamily="18" charset="0"/>
              </a:rPr>
              <a:t>Tứ</a:t>
            </a:r>
            <a:r>
              <a:rPr lang="en-US" sz="3200" b="1" dirty="0">
                <a:solidFill>
                  <a:srgbClr val="0070C0"/>
                </a:solidFill>
                <a:latin typeface="Times New Roman" pitchFamily="18" charset="0"/>
                <a:ea typeface="Times New Roman" pitchFamily="18" charset="0"/>
                <a:cs typeface="Times New Roman" pitchFamily="18" charset="0"/>
              </a:rPr>
              <a:t> (4/5/1919):</a:t>
            </a:r>
            <a:endParaRPr lang="en-US" sz="32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72654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0487"/>
                                        </p:tgtEl>
                                        <p:attrNameLst>
                                          <p:attrName>style.visibility</p:attrName>
                                        </p:attrNameLst>
                                      </p:cBhvr>
                                      <p:to>
                                        <p:strVal val="visible"/>
                                      </p:to>
                                    </p:set>
                                    <p:anim calcmode="lin" valueType="num">
                                      <p:cBhvr>
                                        <p:cTn id="7" dur="1000" decel="50000" fill="hold">
                                          <p:stCondLst>
                                            <p:cond delay="0"/>
                                          </p:stCondLst>
                                        </p:cTn>
                                        <p:tgtEl>
                                          <p:spTgt spid="20487"/>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20487"/>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20487"/>
                                        </p:tgtEl>
                                        <p:attrNameLst>
                                          <p:attrName>ppt_w</p:attrName>
                                        </p:attrNameLst>
                                      </p:cBhvr>
                                      <p:tavLst>
                                        <p:tav tm="0">
                                          <p:val>
                                            <p:strVal val="#ppt_w*.05"/>
                                          </p:val>
                                        </p:tav>
                                        <p:tav tm="100000">
                                          <p:val>
                                            <p:strVal val="#ppt_w"/>
                                          </p:val>
                                        </p:tav>
                                      </p:tavLst>
                                    </p:anim>
                                    <p:anim calcmode="lin" valueType="num">
                                      <p:cBhvr>
                                        <p:cTn id="10" dur="2000" fill="hold"/>
                                        <p:tgtEl>
                                          <p:spTgt spid="20487"/>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20487"/>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20487"/>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20487"/>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20487"/>
                                        </p:tgtEl>
                                      </p:cBhvr>
                                    </p:animEffect>
                                  </p:childTnLst>
                                </p:cTn>
                              </p:par>
                            </p:childTnLst>
                          </p:cTn>
                        </p:par>
                        <p:par>
                          <p:cTn id="15" fill="hold">
                            <p:stCondLst>
                              <p:cond delay="2000"/>
                            </p:stCondLst>
                            <p:childTnLst>
                              <p:par>
                                <p:cTn id="16" presetID="21" presetClass="emph" presetSubtype="0" repeatCount="indefinite" fill="hold" grpId="1" nodeType="afterEffect">
                                  <p:stCondLst>
                                    <p:cond delay="0"/>
                                  </p:stCondLst>
                                  <p:childTnLst>
                                    <p:animClr clrSpc="hsl" dir="cw">
                                      <p:cBhvr override="childStyle">
                                        <p:cTn id="17" dur="500" fill="hold"/>
                                        <p:tgtEl>
                                          <p:spTgt spid="20487"/>
                                        </p:tgtEl>
                                        <p:attrNameLst>
                                          <p:attrName>style.color</p:attrName>
                                        </p:attrNameLst>
                                      </p:cBhvr>
                                      <p:by>
                                        <p:hsl h="7200000" s="0" l="0"/>
                                      </p:by>
                                    </p:animClr>
                                    <p:animClr clrSpc="hsl" dir="cw">
                                      <p:cBhvr>
                                        <p:cTn id="18" dur="500" fill="hold"/>
                                        <p:tgtEl>
                                          <p:spTgt spid="20487"/>
                                        </p:tgtEl>
                                        <p:attrNameLst>
                                          <p:attrName>fillcolor</p:attrName>
                                        </p:attrNameLst>
                                      </p:cBhvr>
                                      <p:by>
                                        <p:hsl h="7200000" s="0" l="0"/>
                                      </p:by>
                                    </p:animClr>
                                    <p:animClr clrSpc="hsl" dir="cw">
                                      <p:cBhvr>
                                        <p:cTn id="19" dur="500" fill="hold"/>
                                        <p:tgtEl>
                                          <p:spTgt spid="20487"/>
                                        </p:tgtEl>
                                        <p:attrNameLst>
                                          <p:attrName>stroke.color</p:attrName>
                                        </p:attrNameLst>
                                      </p:cBhvr>
                                      <p:by>
                                        <p:hsl h="7200000" s="0" l="0"/>
                                      </p:by>
                                    </p:animClr>
                                    <p:set>
                                      <p:cBhvr>
                                        <p:cTn id="20" dur="500" fill="hold"/>
                                        <p:tgtEl>
                                          <p:spTgt spid="20487"/>
                                        </p:tgtEl>
                                        <p:attrNameLst>
                                          <p:attrName>fill.type</p:attrName>
                                        </p:attrNameLst>
                                      </p:cBhvr>
                                      <p:to>
                                        <p:strVal val="solid"/>
                                      </p:to>
                                    </p:set>
                                  </p:childTnLst>
                                </p:cTn>
                              </p:par>
                              <p:par>
                                <p:cTn id="21" presetID="8" presetClass="emph" presetSubtype="0" repeatCount="indefinite" fill="hold" grpId="2" nodeType="withEffect">
                                  <p:stCondLst>
                                    <p:cond delay="0"/>
                                  </p:stCondLst>
                                  <p:childTnLst>
                                    <p:animRot by="21600000">
                                      <p:cBhvr>
                                        <p:cTn id="22" dur="2000" fill="hold"/>
                                        <p:tgtEl>
                                          <p:spTgt spid="20487"/>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2000" fill="hold"/>
                                        <p:tgtEl>
                                          <p:spTgt spid="2"/>
                                        </p:tgtEl>
                                        <p:attrNameLst>
                                          <p:attrName>ppt_w</p:attrName>
                                        </p:attrNameLst>
                                      </p:cBhvr>
                                      <p:tavLst>
                                        <p:tav tm="0">
                                          <p:val>
                                            <p:fltVal val="0"/>
                                          </p:val>
                                        </p:tav>
                                        <p:tav tm="100000">
                                          <p:val>
                                            <p:strVal val="#ppt_w"/>
                                          </p:val>
                                        </p:tav>
                                      </p:tavLst>
                                    </p:anim>
                                    <p:anim calcmode="lin" valueType="num">
                                      <p:cBhvr>
                                        <p:cTn id="28" dur="2000" fill="hold"/>
                                        <p:tgtEl>
                                          <p:spTgt spid="2"/>
                                        </p:tgtEl>
                                        <p:attrNameLst>
                                          <p:attrName>ppt_h</p:attrName>
                                        </p:attrNameLst>
                                      </p:cBhvr>
                                      <p:tavLst>
                                        <p:tav tm="0">
                                          <p:val>
                                            <p:fltVal val="0"/>
                                          </p:val>
                                        </p:tav>
                                        <p:tav tm="100000">
                                          <p:val>
                                            <p:strVal val="#ppt_h"/>
                                          </p:val>
                                        </p:tav>
                                      </p:tavLst>
                                    </p:anim>
                                    <p:animEffect transition="in" filter="fade">
                                      <p:cBhvr>
                                        <p:cTn id="29" dur="2000"/>
                                        <p:tgtEl>
                                          <p:spTgt spid="2"/>
                                        </p:tgtEl>
                                      </p:cBhvr>
                                    </p:animEffect>
                                  </p:childTnLst>
                                </p:cTn>
                              </p:par>
                            </p:childTnLst>
                          </p:cTn>
                        </p:par>
                        <p:par>
                          <p:cTn id="30" fill="hold">
                            <p:stCondLst>
                              <p:cond delay="2000"/>
                            </p:stCondLst>
                            <p:childTnLst>
                              <p:par>
                                <p:cTn id="31" presetID="49" presetClass="path" presetSubtype="0" accel="50000" decel="50000" fill="hold" nodeType="afterEffect">
                                  <p:stCondLst>
                                    <p:cond delay="0"/>
                                  </p:stCondLst>
                                  <p:childTnLst>
                                    <p:animMotion origin="layout" path="M -0.19687 -0.10417 L -1.66667E-6 3.33333E-6 " pathEditMode="relative" rAng="0" ptsTypes="AA">
                                      <p:cBhvr>
                                        <p:cTn id="32" dur="2000" spd="-100000" fill="hold"/>
                                        <p:tgtEl>
                                          <p:spTgt spid="2"/>
                                        </p:tgtEl>
                                        <p:attrNameLst>
                                          <p:attrName>ppt_x</p:attrName>
                                          <p:attrName>ppt_y</p:attrName>
                                        </p:attrNameLst>
                                      </p:cBhvr>
                                      <p:rCtr x="9800" y="5200"/>
                                    </p:animMotion>
                                  </p:childTnLst>
                                </p:cTn>
                              </p:par>
                            </p:childTnLst>
                          </p:cTn>
                        </p:par>
                        <p:par>
                          <p:cTn id="33" fill="hold">
                            <p:stCondLst>
                              <p:cond delay="4000"/>
                            </p:stCondLst>
                            <p:childTnLst>
                              <p:par>
                                <p:cTn id="34" presetID="3" presetClass="entr" presetSubtype="10" fill="hold" grpId="0" nodeType="afterEffect">
                                  <p:stCondLst>
                                    <p:cond delay="0"/>
                                  </p:stCondLst>
                                  <p:childTnLst>
                                    <p:set>
                                      <p:cBhvr>
                                        <p:cTn id="35" dur="1" fill="hold">
                                          <p:stCondLst>
                                            <p:cond delay="0"/>
                                          </p:stCondLst>
                                        </p:cTn>
                                        <p:tgtEl>
                                          <p:spTgt spid="20495"/>
                                        </p:tgtEl>
                                        <p:attrNameLst>
                                          <p:attrName>style.visibility</p:attrName>
                                        </p:attrNameLst>
                                      </p:cBhvr>
                                      <p:to>
                                        <p:strVal val="visible"/>
                                      </p:to>
                                    </p:set>
                                    <p:animEffect transition="in" filter="blinds(horizontal)">
                                      <p:cBhvr>
                                        <p:cTn id="36" dur="1000"/>
                                        <p:tgtEl>
                                          <p:spTgt spid="20495"/>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20485"/>
                                        </p:tgtEl>
                                        <p:attrNameLst>
                                          <p:attrName>style.visibility</p:attrName>
                                        </p:attrNameLst>
                                      </p:cBhvr>
                                      <p:to>
                                        <p:strVal val="visible"/>
                                      </p:to>
                                    </p:set>
                                    <p:anim calcmode="lin" valueType="num">
                                      <p:cBhvr>
                                        <p:cTn id="41" dur="1000" decel="50000" fill="hold">
                                          <p:stCondLst>
                                            <p:cond delay="0"/>
                                          </p:stCondLst>
                                        </p:cTn>
                                        <p:tgtEl>
                                          <p:spTgt spid="20485"/>
                                        </p:tgtEl>
                                        <p:attrNameLst>
                                          <p:attrName>style.rotation</p:attrName>
                                        </p:attrNameLst>
                                      </p:cBhvr>
                                      <p:tavLst>
                                        <p:tav tm="0">
                                          <p:val>
                                            <p:fltVal val="-90"/>
                                          </p:val>
                                        </p:tav>
                                        <p:tav tm="100000">
                                          <p:val>
                                            <p:fltVal val="0"/>
                                          </p:val>
                                        </p:tav>
                                      </p:tavLst>
                                    </p:anim>
                                    <p:anim calcmode="lin" valueType="num">
                                      <p:cBhvr>
                                        <p:cTn id="42" dur="1000" decel="50000" fill="hold">
                                          <p:stCondLst>
                                            <p:cond delay="0"/>
                                          </p:stCondLst>
                                        </p:cTn>
                                        <p:tgtEl>
                                          <p:spTgt spid="20485"/>
                                        </p:tgtEl>
                                        <p:attrNameLst>
                                          <p:attrName>ppt_w</p:attrName>
                                        </p:attrNameLst>
                                      </p:cBhvr>
                                      <p:tavLst>
                                        <p:tav tm="0">
                                          <p:val>
                                            <p:strVal val="#ppt_w"/>
                                          </p:val>
                                        </p:tav>
                                        <p:tav tm="100000">
                                          <p:val>
                                            <p:strVal val="#ppt_w*.05"/>
                                          </p:val>
                                        </p:tav>
                                      </p:tavLst>
                                    </p:anim>
                                    <p:anim calcmode="lin" valueType="num">
                                      <p:cBhvr>
                                        <p:cTn id="43" dur="1000" accel="50000" fill="hold">
                                          <p:stCondLst>
                                            <p:cond delay="1000"/>
                                          </p:stCondLst>
                                        </p:cTn>
                                        <p:tgtEl>
                                          <p:spTgt spid="20485"/>
                                        </p:tgtEl>
                                        <p:attrNameLst>
                                          <p:attrName>ppt_w</p:attrName>
                                        </p:attrNameLst>
                                      </p:cBhvr>
                                      <p:tavLst>
                                        <p:tav tm="0">
                                          <p:val>
                                            <p:strVal val="#ppt_w*.05"/>
                                          </p:val>
                                        </p:tav>
                                        <p:tav tm="100000">
                                          <p:val>
                                            <p:strVal val="#ppt_w"/>
                                          </p:val>
                                        </p:tav>
                                      </p:tavLst>
                                    </p:anim>
                                    <p:anim calcmode="lin" valueType="num">
                                      <p:cBhvr>
                                        <p:cTn id="44" dur="2000" fill="hold"/>
                                        <p:tgtEl>
                                          <p:spTgt spid="20485"/>
                                        </p:tgtEl>
                                        <p:attrNameLst>
                                          <p:attrName>ppt_h</p:attrName>
                                        </p:attrNameLst>
                                      </p:cBhvr>
                                      <p:tavLst>
                                        <p:tav tm="0">
                                          <p:val>
                                            <p:strVal val="#ppt_h"/>
                                          </p:val>
                                        </p:tav>
                                        <p:tav tm="100000">
                                          <p:val>
                                            <p:strVal val="#ppt_h"/>
                                          </p:val>
                                        </p:tav>
                                      </p:tavLst>
                                    </p:anim>
                                    <p:anim calcmode="lin" valueType="num">
                                      <p:cBhvr>
                                        <p:cTn id="45" dur="1000" decel="50000" fill="hold">
                                          <p:stCondLst>
                                            <p:cond delay="0"/>
                                          </p:stCondLst>
                                        </p:cTn>
                                        <p:tgtEl>
                                          <p:spTgt spid="20485"/>
                                        </p:tgtEl>
                                        <p:attrNameLst>
                                          <p:attrName>ppt_x</p:attrName>
                                        </p:attrNameLst>
                                      </p:cBhvr>
                                      <p:tavLst>
                                        <p:tav tm="0">
                                          <p:val>
                                            <p:strVal val="#ppt_x+.4"/>
                                          </p:val>
                                        </p:tav>
                                        <p:tav tm="100000">
                                          <p:val>
                                            <p:strVal val="#ppt_x"/>
                                          </p:val>
                                        </p:tav>
                                      </p:tavLst>
                                    </p:anim>
                                    <p:anim calcmode="lin" valueType="num">
                                      <p:cBhvr>
                                        <p:cTn id="46" dur="1000" decel="50000" fill="hold">
                                          <p:stCondLst>
                                            <p:cond delay="0"/>
                                          </p:stCondLst>
                                        </p:cTn>
                                        <p:tgtEl>
                                          <p:spTgt spid="20485"/>
                                        </p:tgtEl>
                                        <p:attrNameLst>
                                          <p:attrName>ppt_y</p:attrName>
                                        </p:attrNameLst>
                                      </p:cBhvr>
                                      <p:tavLst>
                                        <p:tav tm="0">
                                          <p:val>
                                            <p:strVal val="#ppt_y-.2"/>
                                          </p:val>
                                        </p:tav>
                                        <p:tav tm="100000">
                                          <p:val>
                                            <p:strVal val="#ppt_y+.1"/>
                                          </p:val>
                                        </p:tav>
                                      </p:tavLst>
                                    </p:anim>
                                    <p:anim calcmode="lin" valueType="num">
                                      <p:cBhvr>
                                        <p:cTn id="47" dur="1000" accel="50000" fill="hold">
                                          <p:stCondLst>
                                            <p:cond delay="1000"/>
                                          </p:stCondLst>
                                        </p:cTn>
                                        <p:tgtEl>
                                          <p:spTgt spid="20485"/>
                                        </p:tgtEl>
                                        <p:attrNameLst>
                                          <p:attrName>ppt_y</p:attrName>
                                        </p:attrNameLst>
                                      </p:cBhvr>
                                      <p:tavLst>
                                        <p:tav tm="0">
                                          <p:val>
                                            <p:strVal val="#ppt_y+.1"/>
                                          </p:val>
                                        </p:tav>
                                        <p:tav tm="100000">
                                          <p:val>
                                            <p:strVal val="#ppt_y"/>
                                          </p:val>
                                        </p:tav>
                                      </p:tavLst>
                                    </p:anim>
                                    <p:animEffect transition="in" filter="fade">
                                      <p:cBhvr>
                                        <p:cTn id="48" dur="2000" decel="50000">
                                          <p:stCondLst>
                                            <p:cond delay="0"/>
                                          </p:stCondLst>
                                        </p:cTn>
                                        <p:tgtEl>
                                          <p:spTgt spid="20485"/>
                                        </p:tgtEl>
                                      </p:cBhvr>
                                    </p:animEffect>
                                  </p:childTnLst>
                                </p:cTn>
                              </p:par>
                              <p:par>
                                <p:cTn id="49" presetID="25" presetClass="entr" presetSubtype="0" fill="hold" grpId="0" nodeType="withEffect">
                                  <p:stCondLst>
                                    <p:cond delay="0"/>
                                  </p:stCondLst>
                                  <p:childTnLst>
                                    <p:set>
                                      <p:cBhvr>
                                        <p:cTn id="50" dur="1" fill="hold">
                                          <p:stCondLst>
                                            <p:cond delay="0"/>
                                          </p:stCondLst>
                                        </p:cTn>
                                        <p:tgtEl>
                                          <p:spTgt spid="20486"/>
                                        </p:tgtEl>
                                        <p:attrNameLst>
                                          <p:attrName>style.visibility</p:attrName>
                                        </p:attrNameLst>
                                      </p:cBhvr>
                                      <p:to>
                                        <p:strVal val="visible"/>
                                      </p:to>
                                    </p:set>
                                    <p:anim calcmode="lin" valueType="num">
                                      <p:cBhvr>
                                        <p:cTn id="51" dur="1000" decel="50000" fill="hold">
                                          <p:stCondLst>
                                            <p:cond delay="0"/>
                                          </p:stCondLst>
                                        </p:cTn>
                                        <p:tgtEl>
                                          <p:spTgt spid="20486"/>
                                        </p:tgtEl>
                                        <p:attrNameLst>
                                          <p:attrName>style.rotation</p:attrName>
                                        </p:attrNameLst>
                                      </p:cBhvr>
                                      <p:tavLst>
                                        <p:tav tm="0">
                                          <p:val>
                                            <p:fltVal val="-90"/>
                                          </p:val>
                                        </p:tav>
                                        <p:tav tm="100000">
                                          <p:val>
                                            <p:fltVal val="0"/>
                                          </p:val>
                                        </p:tav>
                                      </p:tavLst>
                                    </p:anim>
                                    <p:anim calcmode="lin" valueType="num">
                                      <p:cBhvr>
                                        <p:cTn id="52" dur="1000" decel="50000" fill="hold">
                                          <p:stCondLst>
                                            <p:cond delay="0"/>
                                          </p:stCondLst>
                                        </p:cTn>
                                        <p:tgtEl>
                                          <p:spTgt spid="20486"/>
                                        </p:tgtEl>
                                        <p:attrNameLst>
                                          <p:attrName>ppt_w</p:attrName>
                                        </p:attrNameLst>
                                      </p:cBhvr>
                                      <p:tavLst>
                                        <p:tav tm="0">
                                          <p:val>
                                            <p:strVal val="#ppt_w"/>
                                          </p:val>
                                        </p:tav>
                                        <p:tav tm="100000">
                                          <p:val>
                                            <p:strVal val="#ppt_w*.05"/>
                                          </p:val>
                                        </p:tav>
                                      </p:tavLst>
                                    </p:anim>
                                    <p:anim calcmode="lin" valueType="num">
                                      <p:cBhvr>
                                        <p:cTn id="53" dur="1000" accel="50000" fill="hold">
                                          <p:stCondLst>
                                            <p:cond delay="1000"/>
                                          </p:stCondLst>
                                        </p:cTn>
                                        <p:tgtEl>
                                          <p:spTgt spid="20486"/>
                                        </p:tgtEl>
                                        <p:attrNameLst>
                                          <p:attrName>ppt_w</p:attrName>
                                        </p:attrNameLst>
                                      </p:cBhvr>
                                      <p:tavLst>
                                        <p:tav tm="0">
                                          <p:val>
                                            <p:strVal val="#ppt_w*.05"/>
                                          </p:val>
                                        </p:tav>
                                        <p:tav tm="100000">
                                          <p:val>
                                            <p:strVal val="#ppt_w"/>
                                          </p:val>
                                        </p:tav>
                                      </p:tavLst>
                                    </p:anim>
                                    <p:anim calcmode="lin" valueType="num">
                                      <p:cBhvr>
                                        <p:cTn id="54" dur="2000" fill="hold"/>
                                        <p:tgtEl>
                                          <p:spTgt spid="20486"/>
                                        </p:tgtEl>
                                        <p:attrNameLst>
                                          <p:attrName>ppt_h</p:attrName>
                                        </p:attrNameLst>
                                      </p:cBhvr>
                                      <p:tavLst>
                                        <p:tav tm="0">
                                          <p:val>
                                            <p:strVal val="#ppt_h"/>
                                          </p:val>
                                        </p:tav>
                                        <p:tav tm="100000">
                                          <p:val>
                                            <p:strVal val="#ppt_h"/>
                                          </p:val>
                                        </p:tav>
                                      </p:tavLst>
                                    </p:anim>
                                    <p:anim calcmode="lin" valueType="num">
                                      <p:cBhvr>
                                        <p:cTn id="55" dur="1000" decel="50000" fill="hold">
                                          <p:stCondLst>
                                            <p:cond delay="0"/>
                                          </p:stCondLst>
                                        </p:cTn>
                                        <p:tgtEl>
                                          <p:spTgt spid="20486"/>
                                        </p:tgtEl>
                                        <p:attrNameLst>
                                          <p:attrName>ppt_x</p:attrName>
                                        </p:attrNameLst>
                                      </p:cBhvr>
                                      <p:tavLst>
                                        <p:tav tm="0">
                                          <p:val>
                                            <p:strVal val="#ppt_x+.4"/>
                                          </p:val>
                                        </p:tav>
                                        <p:tav tm="100000">
                                          <p:val>
                                            <p:strVal val="#ppt_x"/>
                                          </p:val>
                                        </p:tav>
                                      </p:tavLst>
                                    </p:anim>
                                    <p:anim calcmode="lin" valueType="num">
                                      <p:cBhvr>
                                        <p:cTn id="56" dur="1000" decel="50000" fill="hold">
                                          <p:stCondLst>
                                            <p:cond delay="0"/>
                                          </p:stCondLst>
                                        </p:cTn>
                                        <p:tgtEl>
                                          <p:spTgt spid="20486"/>
                                        </p:tgtEl>
                                        <p:attrNameLst>
                                          <p:attrName>ppt_y</p:attrName>
                                        </p:attrNameLst>
                                      </p:cBhvr>
                                      <p:tavLst>
                                        <p:tav tm="0">
                                          <p:val>
                                            <p:strVal val="#ppt_y-.2"/>
                                          </p:val>
                                        </p:tav>
                                        <p:tav tm="100000">
                                          <p:val>
                                            <p:strVal val="#ppt_y+.1"/>
                                          </p:val>
                                        </p:tav>
                                      </p:tavLst>
                                    </p:anim>
                                    <p:anim calcmode="lin" valueType="num">
                                      <p:cBhvr>
                                        <p:cTn id="57" dur="1000" accel="50000" fill="hold">
                                          <p:stCondLst>
                                            <p:cond delay="1000"/>
                                          </p:stCondLst>
                                        </p:cTn>
                                        <p:tgtEl>
                                          <p:spTgt spid="20486"/>
                                        </p:tgtEl>
                                        <p:attrNameLst>
                                          <p:attrName>ppt_y</p:attrName>
                                        </p:attrNameLst>
                                      </p:cBhvr>
                                      <p:tavLst>
                                        <p:tav tm="0">
                                          <p:val>
                                            <p:strVal val="#ppt_y+.1"/>
                                          </p:val>
                                        </p:tav>
                                        <p:tav tm="100000">
                                          <p:val>
                                            <p:strVal val="#ppt_y"/>
                                          </p:val>
                                        </p:tav>
                                      </p:tavLst>
                                    </p:anim>
                                    <p:animEffect transition="in" filter="fade">
                                      <p:cBhvr>
                                        <p:cTn id="58" dur="2000" decel="50000">
                                          <p:stCondLst>
                                            <p:cond delay="0"/>
                                          </p:stCondLst>
                                        </p:cTn>
                                        <p:tgtEl>
                                          <p:spTgt spid="20486"/>
                                        </p:tgtEl>
                                      </p:cBhvr>
                                    </p:animEffect>
                                  </p:childTnLst>
                                </p:cTn>
                              </p:par>
                              <p:par>
                                <p:cTn id="59" presetID="25" presetClass="entr" presetSubtype="0" fill="hold" grpId="0" nodeType="withEffect">
                                  <p:stCondLst>
                                    <p:cond delay="0"/>
                                  </p:stCondLst>
                                  <p:childTnLst>
                                    <p:set>
                                      <p:cBhvr>
                                        <p:cTn id="60" dur="1" fill="hold">
                                          <p:stCondLst>
                                            <p:cond delay="0"/>
                                          </p:stCondLst>
                                        </p:cTn>
                                        <p:tgtEl>
                                          <p:spTgt spid="20489"/>
                                        </p:tgtEl>
                                        <p:attrNameLst>
                                          <p:attrName>style.visibility</p:attrName>
                                        </p:attrNameLst>
                                      </p:cBhvr>
                                      <p:to>
                                        <p:strVal val="visible"/>
                                      </p:to>
                                    </p:set>
                                    <p:anim calcmode="lin" valueType="num">
                                      <p:cBhvr>
                                        <p:cTn id="61" dur="1000" decel="50000" fill="hold">
                                          <p:stCondLst>
                                            <p:cond delay="0"/>
                                          </p:stCondLst>
                                        </p:cTn>
                                        <p:tgtEl>
                                          <p:spTgt spid="20489"/>
                                        </p:tgtEl>
                                        <p:attrNameLst>
                                          <p:attrName>style.rotation</p:attrName>
                                        </p:attrNameLst>
                                      </p:cBhvr>
                                      <p:tavLst>
                                        <p:tav tm="0">
                                          <p:val>
                                            <p:fltVal val="-90"/>
                                          </p:val>
                                        </p:tav>
                                        <p:tav tm="100000">
                                          <p:val>
                                            <p:fltVal val="0"/>
                                          </p:val>
                                        </p:tav>
                                      </p:tavLst>
                                    </p:anim>
                                    <p:anim calcmode="lin" valueType="num">
                                      <p:cBhvr>
                                        <p:cTn id="62" dur="1000" decel="50000" fill="hold">
                                          <p:stCondLst>
                                            <p:cond delay="0"/>
                                          </p:stCondLst>
                                        </p:cTn>
                                        <p:tgtEl>
                                          <p:spTgt spid="20489"/>
                                        </p:tgtEl>
                                        <p:attrNameLst>
                                          <p:attrName>ppt_w</p:attrName>
                                        </p:attrNameLst>
                                      </p:cBhvr>
                                      <p:tavLst>
                                        <p:tav tm="0">
                                          <p:val>
                                            <p:strVal val="#ppt_w"/>
                                          </p:val>
                                        </p:tav>
                                        <p:tav tm="100000">
                                          <p:val>
                                            <p:strVal val="#ppt_w*.05"/>
                                          </p:val>
                                        </p:tav>
                                      </p:tavLst>
                                    </p:anim>
                                    <p:anim calcmode="lin" valueType="num">
                                      <p:cBhvr>
                                        <p:cTn id="63" dur="1000" accel="50000" fill="hold">
                                          <p:stCondLst>
                                            <p:cond delay="1000"/>
                                          </p:stCondLst>
                                        </p:cTn>
                                        <p:tgtEl>
                                          <p:spTgt spid="20489"/>
                                        </p:tgtEl>
                                        <p:attrNameLst>
                                          <p:attrName>ppt_w</p:attrName>
                                        </p:attrNameLst>
                                      </p:cBhvr>
                                      <p:tavLst>
                                        <p:tav tm="0">
                                          <p:val>
                                            <p:strVal val="#ppt_w*.05"/>
                                          </p:val>
                                        </p:tav>
                                        <p:tav tm="100000">
                                          <p:val>
                                            <p:strVal val="#ppt_w"/>
                                          </p:val>
                                        </p:tav>
                                      </p:tavLst>
                                    </p:anim>
                                    <p:anim calcmode="lin" valueType="num">
                                      <p:cBhvr>
                                        <p:cTn id="64" dur="2000" fill="hold"/>
                                        <p:tgtEl>
                                          <p:spTgt spid="20489"/>
                                        </p:tgtEl>
                                        <p:attrNameLst>
                                          <p:attrName>ppt_h</p:attrName>
                                        </p:attrNameLst>
                                      </p:cBhvr>
                                      <p:tavLst>
                                        <p:tav tm="0">
                                          <p:val>
                                            <p:strVal val="#ppt_h"/>
                                          </p:val>
                                        </p:tav>
                                        <p:tav tm="100000">
                                          <p:val>
                                            <p:strVal val="#ppt_h"/>
                                          </p:val>
                                        </p:tav>
                                      </p:tavLst>
                                    </p:anim>
                                    <p:anim calcmode="lin" valueType="num">
                                      <p:cBhvr>
                                        <p:cTn id="65" dur="1000" decel="50000" fill="hold">
                                          <p:stCondLst>
                                            <p:cond delay="0"/>
                                          </p:stCondLst>
                                        </p:cTn>
                                        <p:tgtEl>
                                          <p:spTgt spid="20489"/>
                                        </p:tgtEl>
                                        <p:attrNameLst>
                                          <p:attrName>ppt_x</p:attrName>
                                        </p:attrNameLst>
                                      </p:cBhvr>
                                      <p:tavLst>
                                        <p:tav tm="0">
                                          <p:val>
                                            <p:strVal val="#ppt_x+.4"/>
                                          </p:val>
                                        </p:tav>
                                        <p:tav tm="100000">
                                          <p:val>
                                            <p:strVal val="#ppt_x"/>
                                          </p:val>
                                        </p:tav>
                                      </p:tavLst>
                                    </p:anim>
                                    <p:anim calcmode="lin" valueType="num">
                                      <p:cBhvr>
                                        <p:cTn id="66" dur="1000" decel="50000" fill="hold">
                                          <p:stCondLst>
                                            <p:cond delay="0"/>
                                          </p:stCondLst>
                                        </p:cTn>
                                        <p:tgtEl>
                                          <p:spTgt spid="20489"/>
                                        </p:tgtEl>
                                        <p:attrNameLst>
                                          <p:attrName>ppt_y</p:attrName>
                                        </p:attrNameLst>
                                      </p:cBhvr>
                                      <p:tavLst>
                                        <p:tav tm="0">
                                          <p:val>
                                            <p:strVal val="#ppt_y-.2"/>
                                          </p:val>
                                        </p:tav>
                                        <p:tav tm="100000">
                                          <p:val>
                                            <p:strVal val="#ppt_y+.1"/>
                                          </p:val>
                                        </p:tav>
                                      </p:tavLst>
                                    </p:anim>
                                    <p:anim calcmode="lin" valueType="num">
                                      <p:cBhvr>
                                        <p:cTn id="67" dur="1000" accel="50000" fill="hold">
                                          <p:stCondLst>
                                            <p:cond delay="1000"/>
                                          </p:stCondLst>
                                        </p:cTn>
                                        <p:tgtEl>
                                          <p:spTgt spid="20489"/>
                                        </p:tgtEl>
                                        <p:attrNameLst>
                                          <p:attrName>ppt_y</p:attrName>
                                        </p:attrNameLst>
                                      </p:cBhvr>
                                      <p:tavLst>
                                        <p:tav tm="0">
                                          <p:val>
                                            <p:strVal val="#ppt_y+.1"/>
                                          </p:val>
                                        </p:tav>
                                        <p:tav tm="100000">
                                          <p:val>
                                            <p:strVal val="#ppt_y"/>
                                          </p:val>
                                        </p:tav>
                                      </p:tavLst>
                                    </p:anim>
                                    <p:animEffect transition="in" filter="fade">
                                      <p:cBhvr>
                                        <p:cTn id="68" dur="2000" decel="50000">
                                          <p:stCondLst>
                                            <p:cond delay="0"/>
                                          </p:stCondLst>
                                        </p:cTn>
                                        <p:tgtEl>
                                          <p:spTgt spid="20489"/>
                                        </p:tgtEl>
                                      </p:cBhvr>
                                    </p:animEffect>
                                  </p:childTnLst>
                                </p:cTn>
                              </p:par>
                              <p:par>
                                <p:cTn id="69" presetID="25" presetClass="entr" presetSubtype="0" fill="hold" grpId="0" nodeType="withEffect">
                                  <p:stCondLst>
                                    <p:cond delay="0"/>
                                  </p:stCondLst>
                                  <p:childTnLst>
                                    <p:set>
                                      <p:cBhvr>
                                        <p:cTn id="70" dur="1" fill="hold">
                                          <p:stCondLst>
                                            <p:cond delay="0"/>
                                          </p:stCondLst>
                                        </p:cTn>
                                        <p:tgtEl>
                                          <p:spTgt spid="20490"/>
                                        </p:tgtEl>
                                        <p:attrNameLst>
                                          <p:attrName>style.visibility</p:attrName>
                                        </p:attrNameLst>
                                      </p:cBhvr>
                                      <p:to>
                                        <p:strVal val="visible"/>
                                      </p:to>
                                    </p:set>
                                    <p:anim calcmode="lin" valueType="num">
                                      <p:cBhvr>
                                        <p:cTn id="71" dur="1000" decel="50000" fill="hold">
                                          <p:stCondLst>
                                            <p:cond delay="0"/>
                                          </p:stCondLst>
                                        </p:cTn>
                                        <p:tgtEl>
                                          <p:spTgt spid="20490"/>
                                        </p:tgtEl>
                                        <p:attrNameLst>
                                          <p:attrName>style.rotation</p:attrName>
                                        </p:attrNameLst>
                                      </p:cBhvr>
                                      <p:tavLst>
                                        <p:tav tm="0">
                                          <p:val>
                                            <p:fltVal val="-90"/>
                                          </p:val>
                                        </p:tav>
                                        <p:tav tm="100000">
                                          <p:val>
                                            <p:fltVal val="0"/>
                                          </p:val>
                                        </p:tav>
                                      </p:tavLst>
                                    </p:anim>
                                    <p:anim calcmode="lin" valueType="num">
                                      <p:cBhvr>
                                        <p:cTn id="72" dur="1000" decel="50000" fill="hold">
                                          <p:stCondLst>
                                            <p:cond delay="0"/>
                                          </p:stCondLst>
                                        </p:cTn>
                                        <p:tgtEl>
                                          <p:spTgt spid="20490"/>
                                        </p:tgtEl>
                                        <p:attrNameLst>
                                          <p:attrName>ppt_w</p:attrName>
                                        </p:attrNameLst>
                                      </p:cBhvr>
                                      <p:tavLst>
                                        <p:tav tm="0">
                                          <p:val>
                                            <p:strVal val="#ppt_w"/>
                                          </p:val>
                                        </p:tav>
                                        <p:tav tm="100000">
                                          <p:val>
                                            <p:strVal val="#ppt_w*.05"/>
                                          </p:val>
                                        </p:tav>
                                      </p:tavLst>
                                    </p:anim>
                                    <p:anim calcmode="lin" valueType="num">
                                      <p:cBhvr>
                                        <p:cTn id="73" dur="1000" accel="50000" fill="hold">
                                          <p:stCondLst>
                                            <p:cond delay="1000"/>
                                          </p:stCondLst>
                                        </p:cTn>
                                        <p:tgtEl>
                                          <p:spTgt spid="20490"/>
                                        </p:tgtEl>
                                        <p:attrNameLst>
                                          <p:attrName>ppt_w</p:attrName>
                                        </p:attrNameLst>
                                      </p:cBhvr>
                                      <p:tavLst>
                                        <p:tav tm="0">
                                          <p:val>
                                            <p:strVal val="#ppt_w*.05"/>
                                          </p:val>
                                        </p:tav>
                                        <p:tav tm="100000">
                                          <p:val>
                                            <p:strVal val="#ppt_w"/>
                                          </p:val>
                                        </p:tav>
                                      </p:tavLst>
                                    </p:anim>
                                    <p:anim calcmode="lin" valueType="num">
                                      <p:cBhvr>
                                        <p:cTn id="74" dur="2000" fill="hold"/>
                                        <p:tgtEl>
                                          <p:spTgt spid="20490"/>
                                        </p:tgtEl>
                                        <p:attrNameLst>
                                          <p:attrName>ppt_h</p:attrName>
                                        </p:attrNameLst>
                                      </p:cBhvr>
                                      <p:tavLst>
                                        <p:tav tm="0">
                                          <p:val>
                                            <p:strVal val="#ppt_h"/>
                                          </p:val>
                                        </p:tav>
                                        <p:tav tm="100000">
                                          <p:val>
                                            <p:strVal val="#ppt_h"/>
                                          </p:val>
                                        </p:tav>
                                      </p:tavLst>
                                    </p:anim>
                                    <p:anim calcmode="lin" valueType="num">
                                      <p:cBhvr>
                                        <p:cTn id="75" dur="1000" decel="50000" fill="hold">
                                          <p:stCondLst>
                                            <p:cond delay="0"/>
                                          </p:stCondLst>
                                        </p:cTn>
                                        <p:tgtEl>
                                          <p:spTgt spid="20490"/>
                                        </p:tgtEl>
                                        <p:attrNameLst>
                                          <p:attrName>ppt_x</p:attrName>
                                        </p:attrNameLst>
                                      </p:cBhvr>
                                      <p:tavLst>
                                        <p:tav tm="0">
                                          <p:val>
                                            <p:strVal val="#ppt_x+.4"/>
                                          </p:val>
                                        </p:tav>
                                        <p:tav tm="100000">
                                          <p:val>
                                            <p:strVal val="#ppt_x"/>
                                          </p:val>
                                        </p:tav>
                                      </p:tavLst>
                                    </p:anim>
                                    <p:anim calcmode="lin" valueType="num">
                                      <p:cBhvr>
                                        <p:cTn id="76" dur="1000" decel="50000" fill="hold">
                                          <p:stCondLst>
                                            <p:cond delay="0"/>
                                          </p:stCondLst>
                                        </p:cTn>
                                        <p:tgtEl>
                                          <p:spTgt spid="20490"/>
                                        </p:tgtEl>
                                        <p:attrNameLst>
                                          <p:attrName>ppt_y</p:attrName>
                                        </p:attrNameLst>
                                      </p:cBhvr>
                                      <p:tavLst>
                                        <p:tav tm="0">
                                          <p:val>
                                            <p:strVal val="#ppt_y-.2"/>
                                          </p:val>
                                        </p:tav>
                                        <p:tav tm="100000">
                                          <p:val>
                                            <p:strVal val="#ppt_y+.1"/>
                                          </p:val>
                                        </p:tav>
                                      </p:tavLst>
                                    </p:anim>
                                    <p:anim calcmode="lin" valueType="num">
                                      <p:cBhvr>
                                        <p:cTn id="77" dur="1000" accel="50000" fill="hold">
                                          <p:stCondLst>
                                            <p:cond delay="1000"/>
                                          </p:stCondLst>
                                        </p:cTn>
                                        <p:tgtEl>
                                          <p:spTgt spid="20490"/>
                                        </p:tgtEl>
                                        <p:attrNameLst>
                                          <p:attrName>ppt_y</p:attrName>
                                        </p:attrNameLst>
                                      </p:cBhvr>
                                      <p:tavLst>
                                        <p:tav tm="0">
                                          <p:val>
                                            <p:strVal val="#ppt_y+.1"/>
                                          </p:val>
                                        </p:tav>
                                        <p:tav tm="100000">
                                          <p:val>
                                            <p:strVal val="#ppt_y"/>
                                          </p:val>
                                        </p:tav>
                                      </p:tavLst>
                                    </p:anim>
                                    <p:animEffect transition="in" filter="fade">
                                      <p:cBhvr>
                                        <p:cTn id="78" dur="2000" decel="50000">
                                          <p:stCondLst>
                                            <p:cond delay="0"/>
                                          </p:stCondLst>
                                        </p:cTn>
                                        <p:tgtEl>
                                          <p:spTgt spid="20490"/>
                                        </p:tgtEl>
                                      </p:cBhvr>
                                    </p:animEffect>
                                  </p:childTnLst>
                                </p:cTn>
                              </p:par>
                              <p:par>
                                <p:cTn id="79" presetID="25" presetClass="entr" presetSubtype="0" fill="hold" grpId="0" nodeType="withEffect">
                                  <p:stCondLst>
                                    <p:cond delay="0"/>
                                  </p:stCondLst>
                                  <p:childTnLst>
                                    <p:set>
                                      <p:cBhvr>
                                        <p:cTn id="80" dur="1" fill="hold">
                                          <p:stCondLst>
                                            <p:cond delay="0"/>
                                          </p:stCondLst>
                                        </p:cTn>
                                        <p:tgtEl>
                                          <p:spTgt spid="20491"/>
                                        </p:tgtEl>
                                        <p:attrNameLst>
                                          <p:attrName>style.visibility</p:attrName>
                                        </p:attrNameLst>
                                      </p:cBhvr>
                                      <p:to>
                                        <p:strVal val="visible"/>
                                      </p:to>
                                    </p:set>
                                    <p:anim calcmode="lin" valueType="num">
                                      <p:cBhvr>
                                        <p:cTn id="81" dur="1000" decel="50000" fill="hold">
                                          <p:stCondLst>
                                            <p:cond delay="0"/>
                                          </p:stCondLst>
                                        </p:cTn>
                                        <p:tgtEl>
                                          <p:spTgt spid="20491"/>
                                        </p:tgtEl>
                                        <p:attrNameLst>
                                          <p:attrName>style.rotation</p:attrName>
                                        </p:attrNameLst>
                                      </p:cBhvr>
                                      <p:tavLst>
                                        <p:tav tm="0">
                                          <p:val>
                                            <p:fltVal val="-90"/>
                                          </p:val>
                                        </p:tav>
                                        <p:tav tm="100000">
                                          <p:val>
                                            <p:fltVal val="0"/>
                                          </p:val>
                                        </p:tav>
                                      </p:tavLst>
                                    </p:anim>
                                    <p:anim calcmode="lin" valueType="num">
                                      <p:cBhvr>
                                        <p:cTn id="82" dur="1000" decel="50000" fill="hold">
                                          <p:stCondLst>
                                            <p:cond delay="0"/>
                                          </p:stCondLst>
                                        </p:cTn>
                                        <p:tgtEl>
                                          <p:spTgt spid="20491"/>
                                        </p:tgtEl>
                                        <p:attrNameLst>
                                          <p:attrName>ppt_w</p:attrName>
                                        </p:attrNameLst>
                                      </p:cBhvr>
                                      <p:tavLst>
                                        <p:tav tm="0">
                                          <p:val>
                                            <p:strVal val="#ppt_w"/>
                                          </p:val>
                                        </p:tav>
                                        <p:tav tm="100000">
                                          <p:val>
                                            <p:strVal val="#ppt_w*.05"/>
                                          </p:val>
                                        </p:tav>
                                      </p:tavLst>
                                    </p:anim>
                                    <p:anim calcmode="lin" valueType="num">
                                      <p:cBhvr>
                                        <p:cTn id="83" dur="1000" accel="50000" fill="hold">
                                          <p:stCondLst>
                                            <p:cond delay="1000"/>
                                          </p:stCondLst>
                                        </p:cTn>
                                        <p:tgtEl>
                                          <p:spTgt spid="20491"/>
                                        </p:tgtEl>
                                        <p:attrNameLst>
                                          <p:attrName>ppt_w</p:attrName>
                                        </p:attrNameLst>
                                      </p:cBhvr>
                                      <p:tavLst>
                                        <p:tav tm="0">
                                          <p:val>
                                            <p:strVal val="#ppt_w*.05"/>
                                          </p:val>
                                        </p:tav>
                                        <p:tav tm="100000">
                                          <p:val>
                                            <p:strVal val="#ppt_w"/>
                                          </p:val>
                                        </p:tav>
                                      </p:tavLst>
                                    </p:anim>
                                    <p:anim calcmode="lin" valueType="num">
                                      <p:cBhvr>
                                        <p:cTn id="84" dur="2000" fill="hold"/>
                                        <p:tgtEl>
                                          <p:spTgt spid="20491"/>
                                        </p:tgtEl>
                                        <p:attrNameLst>
                                          <p:attrName>ppt_h</p:attrName>
                                        </p:attrNameLst>
                                      </p:cBhvr>
                                      <p:tavLst>
                                        <p:tav tm="0">
                                          <p:val>
                                            <p:strVal val="#ppt_h"/>
                                          </p:val>
                                        </p:tav>
                                        <p:tav tm="100000">
                                          <p:val>
                                            <p:strVal val="#ppt_h"/>
                                          </p:val>
                                        </p:tav>
                                      </p:tavLst>
                                    </p:anim>
                                    <p:anim calcmode="lin" valueType="num">
                                      <p:cBhvr>
                                        <p:cTn id="85" dur="1000" decel="50000" fill="hold">
                                          <p:stCondLst>
                                            <p:cond delay="0"/>
                                          </p:stCondLst>
                                        </p:cTn>
                                        <p:tgtEl>
                                          <p:spTgt spid="20491"/>
                                        </p:tgtEl>
                                        <p:attrNameLst>
                                          <p:attrName>ppt_x</p:attrName>
                                        </p:attrNameLst>
                                      </p:cBhvr>
                                      <p:tavLst>
                                        <p:tav tm="0">
                                          <p:val>
                                            <p:strVal val="#ppt_x+.4"/>
                                          </p:val>
                                        </p:tav>
                                        <p:tav tm="100000">
                                          <p:val>
                                            <p:strVal val="#ppt_x"/>
                                          </p:val>
                                        </p:tav>
                                      </p:tavLst>
                                    </p:anim>
                                    <p:anim calcmode="lin" valueType="num">
                                      <p:cBhvr>
                                        <p:cTn id="86" dur="1000" decel="50000" fill="hold">
                                          <p:stCondLst>
                                            <p:cond delay="0"/>
                                          </p:stCondLst>
                                        </p:cTn>
                                        <p:tgtEl>
                                          <p:spTgt spid="20491"/>
                                        </p:tgtEl>
                                        <p:attrNameLst>
                                          <p:attrName>ppt_y</p:attrName>
                                        </p:attrNameLst>
                                      </p:cBhvr>
                                      <p:tavLst>
                                        <p:tav tm="0">
                                          <p:val>
                                            <p:strVal val="#ppt_y-.2"/>
                                          </p:val>
                                        </p:tav>
                                        <p:tav tm="100000">
                                          <p:val>
                                            <p:strVal val="#ppt_y+.1"/>
                                          </p:val>
                                        </p:tav>
                                      </p:tavLst>
                                    </p:anim>
                                    <p:anim calcmode="lin" valueType="num">
                                      <p:cBhvr>
                                        <p:cTn id="87" dur="1000" accel="50000" fill="hold">
                                          <p:stCondLst>
                                            <p:cond delay="1000"/>
                                          </p:stCondLst>
                                        </p:cTn>
                                        <p:tgtEl>
                                          <p:spTgt spid="20491"/>
                                        </p:tgtEl>
                                        <p:attrNameLst>
                                          <p:attrName>ppt_y</p:attrName>
                                        </p:attrNameLst>
                                      </p:cBhvr>
                                      <p:tavLst>
                                        <p:tav tm="0">
                                          <p:val>
                                            <p:strVal val="#ppt_y+.1"/>
                                          </p:val>
                                        </p:tav>
                                        <p:tav tm="100000">
                                          <p:val>
                                            <p:strVal val="#ppt_y"/>
                                          </p:val>
                                        </p:tav>
                                      </p:tavLst>
                                    </p:anim>
                                    <p:animEffect transition="in" filter="fade">
                                      <p:cBhvr>
                                        <p:cTn id="88" dur="2000" decel="50000">
                                          <p:stCondLst>
                                            <p:cond delay="0"/>
                                          </p:stCondLst>
                                        </p:cTn>
                                        <p:tgtEl>
                                          <p:spTgt spid="20491"/>
                                        </p:tgtEl>
                                      </p:cBhvr>
                                    </p:animEffect>
                                  </p:childTnLst>
                                </p:cTn>
                              </p:par>
                              <p:par>
                                <p:cTn id="89" presetID="21" presetClass="emph" presetSubtype="0" repeatCount="indefinite" fill="hold" grpId="1" nodeType="withEffect">
                                  <p:stCondLst>
                                    <p:cond delay="0"/>
                                  </p:stCondLst>
                                  <p:childTnLst>
                                    <p:animClr clrSpc="hsl" dir="cw">
                                      <p:cBhvr override="childStyle">
                                        <p:cTn id="90" dur="500" fill="hold"/>
                                        <p:tgtEl>
                                          <p:spTgt spid="20485"/>
                                        </p:tgtEl>
                                        <p:attrNameLst>
                                          <p:attrName>style.color</p:attrName>
                                        </p:attrNameLst>
                                      </p:cBhvr>
                                      <p:by>
                                        <p:hsl h="7200000" s="0" l="0"/>
                                      </p:by>
                                    </p:animClr>
                                    <p:animClr clrSpc="hsl" dir="cw">
                                      <p:cBhvr>
                                        <p:cTn id="91" dur="500" fill="hold"/>
                                        <p:tgtEl>
                                          <p:spTgt spid="20485"/>
                                        </p:tgtEl>
                                        <p:attrNameLst>
                                          <p:attrName>fillcolor</p:attrName>
                                        </p:attrNameLst>
                                      </p:cBhvr>
                                      <p:by>
                                        <p:hsl h="7200000" s="0" l="0"/>
                                      </p:by>
                                    </p:animClr>
                                    <p:animClr clrSpc="hsl" dir="cw">
                                      <p:cBhvr>
                                        <p:cTn id="92" dur="500" fill="hold"/>
                                        <p:tgtEl>
                                          <p:spTgt spid="20485"/>
                                        </p:tgtEl>
                                        <p:attrNameLst>
                                          <p:attrName>stroke.color</p:attrName>
                                        </p:attrNameLst>
                                      </p:cBhvr>
                                      <p:by>
                                        <p:hsl h="7200000" s="0" l="0"/>
                                      </p:by>
                                    </p:animClr>
                                    <p:set>
                                      <p:cBhvr>
                                        <p:cTn id="93" dur="500" fill="hold"/>
                                        <p:tgtEl>
                                          <p:spTgt spid="20485"/>
                                        </p:tgtEl>
                                        <p:attrNameLst>
                                          <p:attrName>fill.type</p:attrName>
                                        </p:attrNameLst>
                                      </p:cBhvr>
                                      <p:to>
                                        <p:strVal val="solid"/>
                                      </p:to>
                                    </p:set>
                                  </p:childTnLst>
                                </p:cTn>
                              </p:par>
                              <p:par>
                                <p:cTn id="94" presetID="21" presetClass="emph" presetSubtype="0" repeatCount="indefinite" fill="hold" grpId="1" nodeType="withEffect">
                                  <p:stCondLst>
                                    <p:cond delay="0"/>
                                  </p:stCondLst>
                                  <p:childTnLst>
                                    <p:animClr clrSpc="hsl" dir="cw">
                                      <p:cBhvr override="childStyle">
                                        <p:cTn id="95" dur="500" fill="hold"/>
                                        <p:tgtEl>
                                          <p:spTgt spid="20486"/>
                                        </p:tgtEl>
                                        <p:attrNameLst>
                                          <p:attrName>style.color</p:attrName>
                                        </p:attrNameLst>
                                      </p:cBhvr>
                                      <p:by>
                                        <p:hsl h="7200000" s="0" l="0"/>
                                      </p:by>
                                    </p:animClr>
                                    <p:animClr clrSpc="hsl" dir="cw">
                                      <p:cBhvr>
                                        <p:cTn id="96" dur="500" fill="hold"/>
                                        <p:tgtEl>
                                          <p:spTgt spid="20486"/>
                                        </p:tgtEl>
                                        <p:attrNameLst>
                                          <p:attrName>fillcolor</p:attrName>
                                        </p:attrNameLst>
                                      </p:cBhvr>
                                      <p:by>
                                        <p:hsl h="7200000" s="0" l="0"/>
                                      </p:by>
                                    </p:animClr>
                                    <p:animClr clrSpc="hsl" dir="cw">
                                      <p:cBhvr>
                                        <p:cTn id="97" dur="500" fill="hold"/>
                                        <p:tgtEl>
                                          <p:spTgt spid="20486"/>
                                        </p:tgtEl>
                                        <p:attrNameLst>
                                          <p:attrName>stroke.color</p:attrName>
                                        </p:attrNameLst>
                                      </p:cBhvr>
                                      <p:by>
                                        <p:hsl h="7200000" s="0" l="0"/>
                                      </p:by>
                                    </p:animClr>
                                    <p:set>
                                      <p:cBhvr>
                                        <p:cTn id="98" dur="500" fill="hold"/>
                                        <p:tgtEl>
                                          <p:spTgt spid="20486"/>
                                        </p:tgtEl>
                                        <p:attrNameLst>
                                          <p:attrName>fill.type</p:attrName>
                                        </p:attrNameLst>
                                      </p:cBhvr>
                                      <p:to>
                                        <p:strVal val="solid"/>
                                      </p:to>
                                    </p:set>
                                  </p:childTnLst>
                                </p:cTn>
                              </p:par>
                              <p:par>
                                <p:cTn id="99" presetID="21" presetClass="emph" presetSubtype="0" repeatCount="indefinite" fill="hold" grpId="1" nodeType="withEffect">
                                  <p:stCondLst>
                                    <p:cond delay="0"/>
                                  </p:stCondLst>
                                  <p:childTnLst>
                                    <p:animClr clrSpc="hsl" dir="cw">
                                      <p:cBhvr override="childStyle">
                                        <p:cTn id="100" dur="500" fill="hold"/>
                                        <p:tgtEl>
                                          <p:spTgt spid="20489"/>
                                        </p:tgtEl>
                                        <p:attrNameLst>
                                          <p:attrName>style.color</p:attrName>
                                        </p:attrNameLst>
                                      </p:cBhvr>
                                      <p:by>
                                        <p:hsl h="7200000" s="0" l="0"/>
                                      </p:by>
                                    </p:animClr>
                                    <p:animClr clrSpc="hsl" dir="cw">
                                      <p:cBhvr>
                                        <p:cTn id="101" dur="500" fill="hold"/>
                                        <p:tgtEl>
                                          <p:spTgt spid="20489"/>
                                        </p:tgtEl>
                                        <p:attrNameLst>
                                          <p:attrName>fillcolor</p:attrName>
                                        </p:attrNameLst>
                                      </p:cBhvr>
                                      <p:by>
                                        <p:hsl h="7200000" s="0" l="0"/>
                                      </p:by>
                                    </p:animClr>
                                    <p:animClr clrSpc="hsl" dir="cw">
                                      <p:cBhvr>
                                        <p:cTn id="102" dur="500" fill="hold"/>
                                        <p:tgtEl>
                                          <p:spTgt spid="20489"/>
                                        </p:tgtEl>
                                        <p:attrNameLst>
                                          <p:attrName>stroke.color</p:attrName>
                                        </p:attrNameLst>
                                      </p:cBhvr>
                                      <p:by>
                                        <p:hsl h="7200000" s="0" l="0"/>
                                      </p:by>
                                    </p:animClr>
                                    <p:set>
                                      <p:cBhvr>
                                        <p:cTn id="103" dur="500" fill="hold"/>
                                        <p:tgtEl>
                                          <p:spTgt spid="20489"/>
                                        </p:tgtEl>
                                        <p:attrNameLst>
                                          <p:attrName>fill.type</p:attrName>
                                        </p:attrNameLst>
                                      </p:cBhvr>
                                      <p:to>
                                        <p:strVal val="solid"/>
                                      </p:to>
                                    </p:set>
                                  </p:childTnLst>
                                </p:cTn>
                              </p:par>
                              <p:par>
                                <p:cTn id="104" presetID="21" presetClass="emph" presetSubtype="0" repeatCount="indefinite" fill="hold" grpId="1" nodeType="withEffect">
                                  <p:stCondLst>
                                    <p:cond delay="0"/>
                                  </p:stCondLst>
                                  <p:childTnLst>
                                    <p:animClr clrSpc="hsl" dir="cw">
                                      <p:cBhvr override="childStyle">
                                        <p:cTn id="105" dur="500" fill="hold"/>
                                        <p:tgtEl>
                                          <p:spTgt spid="20490"/>
                                        </p:tgtEl>
                                        <p:attrNameLst>
                                          <p:attrName>style.color</p:attrName>
                                        </p:attrNameLst>
                                      </p:cBhvr>
                                      <p:by>
                                        <p:hsl h="7200000" s="0" l="0"/>
                                      </p:by>
                                    </p:animClr>
                                    <p:animClr clrSpc="hsl" dir="cw">
                                      <p:cBhvr>
                                        <p:cTn id="106" dur="500" fill="hold"/>
                                        <p:tgtEl>
                                          <p:spTgt spid="20490"/>
                                        </p:tgtEl>
                                        <p:attrNameLst>
                                          <p:attrName>fillcolor</p:attrName>
                                        </p:attrNameLst>
                                      </p:cBhvr>
                                      <p:by>
                                        <p:hsl h="7200000" s="0" l="0"/>
                                      </p:by>
                                    </p:animClr>
                                    <p:animClr clrSpc="hsl" dir="cw">
                                      <p:cBhvr>
                                        <p:cTn id="107" dur="500" fill="hold"/>
                                        <p:tgtEl>
                                          <p:spTgt spid="20490"/>
                                        </p:tgtEl>
                                        <p:attrNameLst>
                                          <p:attrName>stroke.color</p:attrName>
                                        </p:attrNameLst>
                                      </p:cBhvr>
                                      <p:by>
                                        <p:hsl h="7200000" s="0" l="0"/>
                                      </p:by>
                                    </p:animClr>
                                    <p:set>
                                      <p:cBhvr>
                                        <p:cTn id="108" dur="500" fill="hold"/>
                                        <p:tgtEl>
                                          <p:spTgt spid="20490"/>
                                        </p:tgtEl>
                                        <p:attrNameLst>
                                          <p:attrName>fill.type</p:attrName>
                                        </p:attrNameLst>
                                      </p:cBhvr>
                                      <p:to>
                                        <p:strVal val="solid"/>
                                      </p:to>
                                    </p:set>
                                  </p:childTnLst>
                                </p:cTn>
                              </p:par>
                              <p:par>
                                <p:cTn id="109" presetID="21" presetClass="emph" presetSubtype="0" repeatCount="indefinite" fill="hold" grpId="1" nodeType="withEffect">
                                  <p:stCondLst>
                                    <p:cond delay="0"/>
                                  </p:stCondLst>
                                  <p:childTnLst>
                                    <p:animClr clrSpc="hsl" dir="cw">
                                      <p:cBhvr override="childStyle">
                                        <p:cTn id="110" dur="500" fill="hold"/>
                                        <p:tgtEl>
                                          <p:spTgt spid="20491"/>
                                        </p:tgtEl>
                                        <p:attrNameLst>
                                          <p:attrName>style.color</p:attrName>
                                        </p:attrNameLst>
                                      </p:cBhvr>
                                      <p:by>
                                        <p:hsl h="7200000" s="0" l="0"/>
                                      </p:by>
                                    </p:animClr>
                                    <p:animClr clrSpc="hsl" dir="cw">
                                      <p:cBhvr>
                                        <p:cTn id="111" dur="500" fill="hold"/>
                                        <p:tgtEl>
                                          <p:spTgt spid="20491"/>
                                        </p:tgtEl>
                                        <p:attrNameLst>
                                          <p:attrName>fillcolor</p:attrName>
                                        </p:attrNameLst>
                                      </p:cBhvr>
                                      <p:by>
                                        <p:hsl h="7200000" s="0" l="0"/>
                                      </p:by>
                                    </p:animClr>
                                    <p:animClr clrSpc="hsl" dir="cw">
                                      <p:cBhvr>
                                        <p:cTn id="112" dur="500" fill="hold"/>
                                        <p:tgtEl>
                                          <p:spTgt spid="20491"/>
                                        </p:tgtEl>
                                        <p:attrNameLst>
                                          <p:attrName>stroke.color</p:attrName>
                                        </p:attrNameLst>
                                      </p:cBhvr>
                                      <p:by>
                                        <p:hsl h="7200000" s="0" l="0"/>
                                      </p:by>
                                    </p:animClr>
                                    <p:set>
                                      <p:cBhvr>
                                        <p:cTn id="113" dur="500" fill="hold"/>
                                        <p:tgtEl>
                                          <p:spTgt spid="20491"/>
                                        </p:tgtEl>
                                        <p:attrNameLst>
                                          <p:attrName>fill.type</p:attrName>
                                        </p:attrNameLst>
                                      </p:cBhvr>
                                      <p:to>
                                        <p:strVal val="solid"/>
                                      </p:to>
                                    </p:set>
                                  </p:childTnLst>
                                </p:cTn>
                              </p:par>
                              <p:par>
                                <p:cTn id="114" presetID="8" presetClass="emph" presetSubtype="0" repeatCount="indefinite" fill="hold" grpId="2" nodeType="withEffect">
                                  <p:stCondLst>
                                    <p:cond delay="0"/>
                                  </p:stCondLst>
                                  <p:childTnLst>
                                    <p:animRot by="21600000">
                                      <p:cBhvr>
                                        <p:cTn id="115" dur="2000" fill="hold"/>
                                        <p:tgtEl>
                                          <p:spTgt spid="20485"/>
                                        </p:tgtEl>
                                        <p:attrNameLst>
                                          <p:attrName>r</p:attrName>
                                        </p:attrNameLst>
                                      </p:cBhvr>
                                    </p:animRot>
                                  </p:childTnLst>
                                </p:cTn>
                              </p:par>
                              <p:par>
                                <p:cTn id="116" presetID="8" presetClass="emph" presetSubtype="0" repeatCount="indefinite" fill="hold" grpId="2" nodeType="withEffect">
                                  <p:stCondLst>
                                    <p:cond delay="0"/>
                                  </p:stCondLst>
                                  <p:childTnLst>
                                    <p:animRot by="21600000">
                                      <p:cBhvr>
                                        <p:cTn id="117" dur="2000" fill="hold"/>
                                        <p:tgtEl>
                                          <p:spTgt spid="20486"/>
                                        </p:tgtEl>
                                        <p:attrNameLst>
                                          <p:attrName>r</p:attrName>
                                        </p:attrNameLst>
                                      </p:cBhvr>
                                    </p:animRot>
                                  </p:childTnLst>
                                </p:cTn>
                              </p:par>
                              <p:par>
                                <p:cTn id="118" presetID="8" presetClass="emph" presetSubtype="0" repeatCount="indefinite" fill="hold" grpId="2" nodeType="withEffect">
                                  <p:stCondLst>
                                    <p:cond delay="0"/>
                                  </p:stCondLst>
                                  <p:childTnLst>
                                    <p:animRot by="21600000">
                                      <p:cBhvr>
                                        <p:cTn id="119" dur="2000" fill="hold"/>
                                        <p:tgtEl>
                                          <p:spTgt spid="20489"/>
                                        </p:tgtEl>
                                        <p:attrNameLst>
                                          <p:attrName>r</p:attrName>
                                        </p:attrNameLst>
                                      </p:cBhvr>
                                    </p:animRot>
                                  </p:childTnLst>
                                </p:cTn>
                              </p:par>
                              <p:par>
                                <p:cTn id="120" presetID="8" presetClass="emph" presetSubtype="0" repeatCount="indefinite" fill="hold" grpId="2" nodeType="withEffect">
                                  <p:stCondLst>
                                    <p:cond delay="0"/>
                                  </p:stCondLst>
                                  <p:childTnLst>
                                    <p:animRot by="21600000">
                                      <p:cBhvr>
                                        <p:cTn id="121" dur="2000" fill="hold"/>
                                        <p:tgtEl>
                                          <p:spTgt spid="20490"/>
                                        </p:tgtEl>
                                        <p:attrNameLst>
                                          <p:attrName>r</p:attrName>
                                        </p:attrNameLst>
                                      </p:cBhvr>
                                    </p:animRot>
                                  </p:childTnLst>
                                </p:cTn>
                              </p:par>
                              <p:par>
                                <p:cTn id="122" presetID="8" presetClass="emph" presetSubtype="0" repeatCount="indefinite" fill="hold" grpId="2" nodeType="withEffect">
                                  <p:stCondLst>
                                    <p:cond delay="0"/>
                                  </p:stCondLst>
                                  <p:childTnLst>
                                    <p:animRot by="21600000">
                                      <p:cBhvr>
                                        <p:cTn id="123" dur="2000" fill="hold"/>
                                        <p:tgtEl>
                                          <p:spTgt spid="20491"/>
                                        </p:tgtEl>
                                        <p:attrNameLst>
                                          <p:attrName>r</p:attrName>
                                        </p:attrNameLst>
                                      </p:cBhvr>
                                    </p:animRot>
                                  </p:childTnLst>
                                </p:cTn>
                              </p:par>
                              <p:par>
                                <p:cTn id="124" presetID="25" presetClass="entr" presetSubtype="0" fill="hold" grpId="0" nodeType="withEffect">
                                  <p:stCondLst>
                                    <p:cond delay="0"/>
                                  </p:stCondLst>
                                  <p:childTnLst>
                                    <p:set>
                                      <p:cBhvr>
                                        <p:cTn id="125" dur="1" fill="hold">
                                          <p:stCondLst>
                                            <p:cond delay="0"/>
                                          </p:stCondLst>
                                        </p:cTn>
                                        <p:tgtEl>
                                          <p:spTgt spid="20496"/>
                                        </p:tgtEl>
                                        <p:attrNameLst>
                                          <p:attrName>style.visibility</p:attrName>
                                        </p:attrNameLst>
                                      </p:cBhvr>
                                      <p:to>
                                        <p:strVal val="visible"/>
                                      </p:to>
                                    </p:set>
                                    <p:anim calcmode="lin" valueType="num">
                                      <p:cBhvr>
                                        <p:cTn id="126" dur="1000" decel="50000" fill="hold">
                                          <p:stCondLst>
                                            <p:cond delay="0"/>
                                          </p:stCondLst>
                                        </p:cTn>
                                        <p:tgtEl>
                                          <p:spTgt spid="20496"/>
                                        </p:tgtEl>
                                        <p:attrNameLst>
                                          <p:attrName>style.rotation</p:attrName>
                                        </p:attrNameLst>
                                      </p:cBhvr>
                                      <p:tavLst>
                                        <p:tav tm="0">
                                          <p:val>
                                            <p:fltVal val="-90"/>
                                          </p:val>
                                        </p:tav>
                                        <p:tav tm="100000">
                                          <p:val>
                                            <p:fltVal val="0"/>
                                          </p:val>
                                        </p:tav>
                                      </p:tavLst>
                                    </p:anim>
                                    <p:anim calcmode="lin" valueType="num">
                                      <p:cBhvr>
                                        <p:cTn id="127" dur="1000" decel="50000" fill="hold">
                                          <p:stCondLst>
                                            <p:cond delay="0"/>
                                          </p:stCondLst>
                                        </p:cTn>
                                        <p:tgtEl>
                                          <p:spTgt spid="20496"/>
                                        </p:tgtEl>
                                        <p:attrNameLst>
                                          <p:attrName>ppt_w</p:attrName>
                                        </p:attrNameLst>
                                      </p:cBhvr>
                                      <p:tavLst>
                                        <p:tav tm="0">
                                          <p:val>
                                            <p:strVal val="#ppt_w"/>
                                          </p:val>
                                        </p:tav>
                                        <p:tav tm="100000">
                                          <p:val>
                                            <p:strVal val="#ppt_w*.05"/>
                                          </p:val>
                                        </p:tav>
                                      </p:tavLst>
                                    </p:anim>
                                    <p:anim calcmode="lin" valueType="num">
                                      <p:cBhvr>
                                        <p:cTn id="128" dur="1000" accel="50000" fill="hold">
                                          <p:stCondLst>
                                            <p:cond delay="1000"/>
                                          </p:stCondLst>
                                        </p:cTn>
                                        <p:tgtEl>
                                          <p:spTgt spid="20496"/>
                                        </p:tgtEl>
                                        <p:attrNameLst>
                                          <p:attrName>ppt_w</p:attrName>
                                        </p:attrNameLst>
                                      </p:cBhvr>
                                      <p:tavLst>
                                        <p:tav tm="0">
                                          <p:val>
                                            <p:strVal val="#ppt_w*.05"/>
                                          </p:val>
                                        </p:tav>
                                        <p:tav tm="100000">
                                          <p:val>
                                            <p:strVal val="#ppt_w"/>
                                          </p:val>
                                        </p:tav>
                                      </p:tavLst>
                                    </p:anim>
                                    <p:anim calcmode="lin" valueType="num">
                                      <p:cBhvr>
                                        <p:cTn id="129" dur="2000" fill="hold"/>
                                        <p:tgtEl>
                                          <p:spTgt spid="20496"/>
                                        </p:tgtEl>
                                        <p:attrNameLst>
                                          <p:attrName>ppt_h</p:attrName>
                                        </p:attrNameLst>
                                      </p:cBhvr>
                                      <p:tavLst>
                                        <p:tav tm="0">
                                          <p:val>
                                            <p:strVal val="#ppt_h"/>
                                          </p:val>
                                        </p:tav>
                                        <p:tav tm="100000">
                                          <p:val>
                                            <p:strVal val="#ppt_h"/>
                                          </p:val>
                                        </p:tav>
                                      </p:tavLst>
                                    </p:anim>
                                    <p:anim calcmode="lin" valueType="num">
                                      <p:cBhvr>
                                        <p:cTn id="130" dur="1000" decel="50000" fill="hold">
                                          <p:stCondLst>
                                            <p:cond delay="0"/>
                                          </p:stCondLst>
                                        </p:cTn>
                                        <p:tgtEl>
                                          <p:spTgt spid="20496"/>
                                        </p:tgtEl>
                                        <p:attrNameLst>
                                          <p:attrName>ppt_x</p:attrName>
                                        </p:attrNameLst>
                                      </p:cBhvr>
                                      <p:tavLst>
                                        <p:tav tm="0">
                                          <p:val>
                                            <p:strVal val="#ppt_x+.4"/>
                                          </p:val>
                                        </p:tav>
                                        <p:tav tm="100000">
                                          <p:val>
                                            <p:strVal val="#ppt_x"/>
                                          </p:val>
                                        </p:tav>
                                      </p:tavLst>
                                    </p:anim>
                                    <p:anim calcmode="lin" valueType="num">
                                      <p:cBhvr>
                                        <p:cTn id="131" dur="1000" decel="50000" fill="hold">
                                          <p:stCondLst>
                                            <p:cond delay="0"/>
                                          </p:stCondLst>
                                        </p:cTn>
                                        <p:tgtEl>
                                          <p:spTgt spid="20496"/>
                                        </p:tgtEl>
                                        <p:attrNameLst>
                                          <p:attrName>ppt_y</p:attrName>
                                        </p:attrNameLst>
                                      </p:cBhvr>
                                      <p:tavLst>
                                        <p:tav tm="0">
                                          <p:val>
                                            <p:strVal val="#ppt_y-.2"/>
                                          </p:val>
                                        </p:tav>
                                        <p:tav tm="100000">
                                          <p:val>
                                            <p:strVal val="#ppt_y+.1"/>
                                          </p:val>
                                        </p:tav>
                                      </p:tavLst>
                                    </p:anim>
                                    <p:anim calcmode="lin" valueType="num">
                                      <p:cBhvr>
                                        <p:cTn id="132" dur="1000" accel="50000" fill="hold">
                                          <p:stCondLst>
                                            <p:cond delay="1000"/>
                                          </p:stCondLst>
                                        </p:cTn>
                                        <p:tgtEl>
                                          <p:spTgt spid="20496"/>
                                        </p:tgtEl>
                                        <p:attrNameLst>
                                          <p:attrName>ppt_y</p:attrName>
                                        </p:attrNameLst>
                                      </p:cBhvr>
                                      <p:tavLst>
                                        <p:tav tm="0">
                                          <p:val>
                                            <p:strVal val="#ppt_y+.1"/>
                                          </p:val>
                                        </p:tav>
                                        <p:tav tm="100000">
                                          <p:val>
                                            <p:strVal val="#ppt_y"/>
                                          </p:val>
                                        </p:tav>
                                      </p:tavLst>
                                    </p:anim>
                                    <p:animEffect transition="in" filter="fade">
                                      <p:cBhvr>
                                        <p:cTn id="133" dur="2000" decel="50000">
                                          <p:stCondLst>
                                            <p:cond delay="0"/>
                                          </p:stCondLst>
                                        </p:cTn>
                                        <p:tgtEl>
                                          <p:spTgt spid="20496"/>
                                        </p:tgtEl>
                                      </p:cBhvr>
                                    </p:animEffect>
                                  </p:childTnLst>
                                </p:cTn>
                              </p:par>
                              <p:par>
                                <p:cTn id="134" presetID="21" presetClass="emph" presetSubtype="0" repeatCount="indefinite" fill="hold" grpId="1" nodeType="withEffect">
                                  <p:stCondLst>
                                    <p:cond delay="0"/>
                                  </p:stCondLst>
                                  <p:childTnLst>
                                    <p:animClr clrSpc="hsl" dir="cw">
                                      <p:cBhvr override="childStyle">
                                        <p:cTn id="135" dur="500" fill="hold"/>
                                        <p:tgtEl>
                                          <p:spTgt spid="20496"/>
                                        </p:tgtEl>
                                        <p:attrNameLst>
                                          <p:attrName>style.color</p:attrName>
                                        </p:attrNameLst>
                                      </p:cBhvr>
                                      <p:by>
                                        <p:hsl h="7200000" s="0" l="0"/>
                                      </p:by>
                                    </p:animClr>
                                    <p:animClr clrSpc="hsl" dir="cw">
                                      <p:cBhvr>
                                        <p:cTn id="136" dur="500" fill="hold"/>
                                        <p:tgtEl>
                                          <p:spTgt spid="20496"/>
                                        </p:tgtEl>
                                        <p:attrNameLst>
                                          <p:attrName>fillcolor</p:attrName>
                                        </p:attrNameLst>
                                      </p:cBhvr>
                                      <p:by>
                                        <p:hsl h="7200000" s="0" l="0"/>
                                      </p:by>
                                    </p:animClr>
                                    <p:animClr clrSpc="hsl" dir="cw">
                                      <p:cBhvr>
                                        <p:cTn id="137" dur="500" fill="hold"/>
                                        <p:tgtEl>
                                          <p:spTgt spid="20496"/>
                                        </p:tgtEl>
                                        <p:attrNameLst>
                                          <p:attrName>stroke.color</p:attrName>
                                        </p:attrNameLst>
                                      </p:cBhvr>
                                      <p:by>
                                        <p:hsl h="7200000" s="0" l="0"/>
                                      </p:by>
                                    </p:animClr>
                                    <p:set>
                                      <p:cBhvr>
                                        <p:cTn id="138" dur="500" fill="hold"/>
                                        <p:tgtEl>
                                          <p:spTgt spid="20496"/>
                                        </p:tgtEl>
                                        <p:attrNameLst>
                                          <p:attrName>fill.type</p:attrName>
                                        </p:attrNameLst>
                                      </p:cBhvr>
                                      <p:to>
                                        <p:strVal val="solid"/>
                                      </p:to>
                                    </p:set>
                                  </p:childTnLst>
                                </p:cTn>
                              </p:par>
                              <p:par>
                                <p:cTn id="139" presetID="8" presetClass="emph" presetSubtype="0" repeatCount="indefinite" fill="hold" grpId="2" nodeType="withEffect">
                                  <p:stCondLst>
                                    <p:cond delay="0"/>
                                  </p:stCondLst>
                                  <p:childTnLst>
                                    <p:animRot by="21600000">
                                      <p:cBhvr>
                                        <p:cTn id="140" dur="2000" fill="hold"/>
                                        <p:tgtEl>
                                          <p:spTgt spid="20496"/>
                                        </p:tgtEl>
                                        <p:attrNameLst>
                                          <p:attrName>r</p:attrName>
                                        </p:attrNameLst>
                                      </p:cBhvr>
                                    </p:animRot>
                                  </p:childTnLst>
                                </p:cTn>
                              </p:par>
                              <p:par>
                                <p:cTn id="141" presetID="25" presetClass="entr" presetSubtype="0" fill="hold" grpId="0" nodeType="withEffect">
                                  <p:stCondLst>
                                    <p:cond delay="0"/>
                                  </p:stCondLst>
                                  <p:childTnLst>
                                    <p:set>
                                      <p:cBhvr>
                                        <p:cTn id="142" dur="1" fill="hold">
                                          <p:stCondLst>
                                            <p:cond delay="0"/>
                                          </p:stCondLst>
                                        </p:cTn>
                                        <p:tgtEl>
                                          <p:spTgt spid="20497"/>
                                        </p:tgtEl>
                                        <p:attrNameLst>
                                          <p:attrName>style.visibility</p:attrName>
                                        </p:attrNameLst>
                                      </p:cBhvr>
                                      <p:to>
                                        <p:strVal val="visible"/>
                                      </p:to>
                                    </p:set>
                                    <p:anim calcmode="lin" valueType="num">
                                      <p:cBhvr>
                                        <p:cTn id="143" dur="1000" decel="50000" fill="hold">
                                          <p:stCondLst>
                                            <p:cond delay="0"/>
                                          </p:stCondLst>
                                        </p:cTn>
                                        <p:tgtEl>
                                          <p:spTgt spid="20497"/>
                                        </p:tgtEl>
                                        <p:attrNameLst>
                                          <p:attrName>style.rotation</p:attrName>
                                        </p:attrNameLst>
                                      </p:cBhvr>
                                      <p:tavLst>
                                        <p:tav tm="0">
                                          <p:val>
                                            <p:fltVal val="-90"/>
                                          </p:val>
                                        </p:tav>
                                        <p:tav tm="100000">
                                          <p:val>
                                            <p:fltVal val="0"/>
                                          </p:val>
                                        </p:tav>
                                      </p:tavLst>
                                    </p:anim>
                                    <p:anim calcmode="lin" valueType="num">
                                      <p:cBhvr>
                                        <p:cTn id="144" dur="1000" decel="50000" fill="hold">
                                          <p:stCondLst>
                                            <p:cond delay="0"/>
                                          </p:stCondLst>
                                        </p:cTn>
                                        <p:tgtEl>
                                          <p:spTgt spid="20497"/>
                                        </p:tgtEl>
                                        <p:attrNameLst>
                                          <p:attrName>ppt_w</p:attrName>
                                        </p:attrNameLst>
                                      </p:cBhvr>
                                      <p:tavLst>
                                        <p:tav tm="0">
                                          <p:val>
                                            <p:strVal val="#ppt_w"/>
                                          </p:val>
                                        </p:tav>
                                        <p:tav tm="100000">
                                          <p:val>
                                            <p:strVal val="#ppt_w*.05"/>
                                          </p:val>
                                        </p:tav>
                                      </p:tavLst>
                                    </p:anim>
                                    <p:anim calcmode="lin" valueType="num">
                                      <p:cBhvr>
                                        <p:cTn id="145" dur="1000" accel="50000" fill="hold">
                                          <p:stCondLst>
                                            <p:cond delay="1000"/>
                                          </p:stCondLst>
                                        </p:cTn>
                                        <p:tgtEl>
                                          <p:spTgt spid="20497"/>
                                        </p:tgtEl>
                                        <p:attrNameLst>
                                          <p:attrName>ppt_w</p:attrName>
                                        </p:attrNameLst>
                                      </p:cBhvr>
                                      <p:tavLst>
                                        <p:tav tm="0">
                                          <p:val>
                                            <p:strVal val="#ppt_w*.05"/>
                                          </p:val>
                                        </p:tav>
                                        <p:tav tm="100000">
                                          <p:val>
                                            <p:strVal val="#ppt_w"/>
                                          </p:val>
                                        </p:tav>
                                      </p:tavLst>
                                    </p:anim>
                                    <p:anim calcmode="lin" valueType="num">
                                      <p:cBhvr>
                                        <p:cTn id="146" dur="2000" fill="hold"/>
                                        <p:tgtEl>
                                          <p:spTgt spid="20497"/>
                                        </p:tgtEl>
                                        <p:attrNameLst>
                                          <p:attrName>ppt_h</p:attrName>
                                        </p:attrNameLst>
                                      </p:cBhvr>
                                      <p:tavLst>
                                        <p:tav tm="0">
                                          <p:val>
                                            <p:strVal val="#ppt_h"/>
                                          </p:val>
                                        </p:tav>
                                        <p:tav tm="100000">
                                          <p:val>
                                            <p:strVal val="#ppt_h"/>
                                          </p:val>
                                        </p:tav>
                                      </p:tavLst>
                                    </p:anim>
                                    <p:anim calcmode="lin" valueType="num">
                                      <p:cBhvr>
                                        <p:cTn id="147" dur="1000" decel="50000" fill="hold">
                                          <p:stCondLst>
                                            <p:cond delay="0"/>
                                          </p:stCondLst>
                                        </p:cTn>
                                        <p:tgtEl>
                                          <p:spTgt spid="20497"/>
                                        </p:tgtEl>
                                        <p:attrNameLst>
                                          <p:attrName>ppt_x</p:attrName>
                                        </p:attrNameLst>
                                      </p:cBhvr>
                                      <p:tavLst>
                                        <p:tav tm="0">
                                          <p:val>
                                            <p:strVal val="#ppt_x+.4"/>
                                          </p:val>
                                        </p:tav>
                                        <p:tav tm="100000">
                                          <p:val>
                                            <p:strVal val="#ppt_x"/>
                                          </p:val>
                                        </p:tav>
                                      </p:tavLst>
                                    </p:anim>
                                    <p:anim calcmode="lin" valueType="num">
                                      <p:cBhvr>
                                        <p:cTn id="148" dur="1000" decel="50000" fill="hold">
                                          <p:stCondLst>
                                            <p:cond delay="0"/>
                                          </p:stCondLst>
                                        </p:cTn>
                                        <p:tgtEl>
                                          <p:spTgt spid="20497"/>
                                        </p:tgtEl>
                                        <p:attrNameLst>
                                          <p:attrName>ppt_y</p:attrName>
                                        </p:attrNameLst>
                                      </p:cBhvr>
                                      <p:tavLst>
                                        <p:tav tm="0">
                                          <p:val>
                                            <p:strVal val="#ppt_y-.2"/>
                                          </p:val>
                                        </p:tav>
                                        <p:tav tm="100000">
                                          <p:val>
                                            <p:strVal val="#ppt_y+.1"/>
                                          </p:val>
                                        </p:tav>
                                      </p:tavLst>
                                    </p:anim>
                                    <p:anim calcmode="lin" valueType="num">
                                      <p:cBhvr>
                                        <p:cTn id="149" dur="1000" accel="50000" fill="hold">
                                          <p:stCondLst>
                                            <p:cond delay="1000"/>
                                          </p:stCondLst>
                                        </p:cTn>
                                        <p:tgtEl>
                                          <p:spTgt spid="20497"/>
                                        </p:tgtEl>
                                        <p:attrNameLst>
                                          <p:attrName>ppt_y</p:attrName>
                                        </p:attrNameLst>
                                      </p:cBhvr>
                                      <p:tavLst>
                                        <p:tav tm="0">
                                          <p:val>
                                            <p:strVal val="#ppt_y+.1"/>
                                          </p:val>
                                        </p:tav>
                                        <p:tav tm="100000">
                                          <p:val>
                                            <p:strVal val="#ppt_y"/>
                                          </p:val>
                                        </p:tav>
                                      </p:tavLst>
                                    </p:anim>
                                    <p:animEffect transition="in" filter="fade">
                                      <p:cBhvr>
                                        <p:cTn id="150" dur="2000" decel="50000">
                                          <p:stCondLst>
                                            <p:cond delay="0"/>
                                          </p:stCondLst>
                                        </p:cTn>
                                        <p:tgtEl>
                                          <p:spTgt spid="20497"/>
                                        </p:tgtEl>
                                      </p:cBhvr>
                                    </p:animEffect>
                                  </p:childTnLst>
                                </p:cTn>
                              </p:par>
                              <p:par>
                                <p:cTn id="151" presetID="21" presetClass="emph" presetSubtype="0" repeatCount="indefinite" fill="hold" grpId="1" nodeType="withEffect">
                                  <p:stCondLst>
                                    <p:cond delay="0"/>
                                  </p:stCondLst>
                                  <p:childTnLst>
                                    <p:animClr clrSpc="hsl" dir="cw">
                                      <p:cBhvr override="childStyle">
                                        <p:cTn id="152" dur="500" fill="hold"/>
                                        <p:tgtEl>
                                          <p:spTgt spid="20497"/>
                                        </p:tgtEl>
                                        <p:attrNameLst>
                                          <p:attrName>style.color</p:attrName>
                                        </p:attrNameLst>
                                      </p:cBhvr>
                                      <p:by>
                                        <p:hsl h="7200000" s="0" l="0"/>
                                      </p:by>
                                    </p:animClr>
                                    <p:animClr clrSpc="hsl" dir="cw">
                                      <p:cBhvr>
                                        <p:cTn id="153" dur="500" fill="hold"/>
                                        <p:tgtEl>
                                          <p:spTgt spid="20497"/>
                                        </p:tgtEl>
                                        <p:attrNameLst>
                                          <p:attrName>fillcolor</p:attrName>
                                        </p:attrNameLst>
                                      </p:cBhvr>
                                      <p:by>
                                        <p:hsl h="7200000" s="0" l="0"/>
                                      </p:by>
                                    </p:animClr>
                                    <p:animClr clrSpc="hsl" dir="cw">
                                      <p:cBhvr>
                                        <p:cTn id="154" dur="500" fill="hold"/>
                                        <p:tgtEl>
                                          <p:spTgt spid="20497"/>
                                        </p:tgtEl>
                                        <p:attrNameLst>
                                          <p:attrName>stroke.color</p:attrName>
                                        </p:attrNameLst>
                                      </p:cBhvr>
                                      <p:by>
                                        <p:hsl h="7200000" s="0" l="0"/>
                                      </p:by>
                                    </p:animClr>
                                    <p:set>
                                      <p:cBhvr>
                                        <p:cTn id="155" dur="500" fill="hold"/>
                                        <p:tgtEl>
                                          <p:spTgt spid="20497"/>
                                        </p:tgtEl>
                                        <p:attrNameLst>
                                          <p:attrName>fill.type</p:attrName>
                                        </p:attrNameLst>
                                      </p:cBhvr>
                                      <p:to>
                                        <p:strVal val="solid"/>
                                      </p:to>
                                    </p:set>
                                  </p:childTnLst>
                                </p:cTn>
                              </p:par>
                              <p:par>
                                <p:cTn id="156" presetID="8" presetClass="emph" presetSubtype="0" repeatCount="indefinite" fill="hold" grpId="2" nodeType="withEffect">
                                  <p:stCondLst>
                                    <p:cond delay="0"/>
                                  </p:stCondLst>
                                  <p:childTnLst>
                                    <p:animRot by="21600000">
                                      <p:cBhvr>
                                        <p:cTn id="157" dur="2000" fill="hold"/>
                                        <p:tgtEl>
                                          <p:spTgt spid="2049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5" grpId="1" animBg="1"/>
      <p:bldP spid="20485" grpId="2" animBg="1"/>
      <p:bldP spid="20486" grpId="0" animBg="1"/>
      <p:bldP spid="20486" grpId="1" animBg="1"/>
      <p:bldP spid="20486" grpId="2" animBg="1"/>
      <p:bldP spid="20487" grpId="0" animBg="1"/>
      <p:bldP spid="20487" grpId="1" animBg="1"/>
      <p:bldP spid="20487" grpId="2" animBg="1"/>
      <p:bldP spid="20489" grpId="0" animBg="1"/>
      <p:bldP spid="20489" grpId="1" animBg="1"/>
      <p:bldP spid="20489" grpId="2" animBg="1"/>
      <p:bldP spid="20490" grpId="0" animBg="1"/>
      <p:bldP spid="20490" grpId="1" animBg="1"/>
      <p:bldP spid="20490" grpId="2" animBg="1"/>
      <p:bldP spid="20491" grpId="0" animBg="1"/>
      <p:bldP spid="20491" grpId="1" animBg="1"/>
      <p:bldP spid="20491" grpId="2" animBg="1"/>
      <p:bldP spid="20495" grpId="0" animBg="1"/>
      <p:bldP spid="20496" grpId="0" animBg="1"/>
      <p:bldP spid="20496" grpId="1" animBg="1"/>
      <p:bldP spid="20496" grpId="2" animBg="1"/>
      <p:bldP spid="20497" grpId="0" animBg="1"/>
      <p:bldP spid="20497" grpId="1" animBg="1"/>
      <p:bldP spid="20497"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73714" y="-190500"/>
            <a:ext cx="11630527" cy="3056200"/>
          </a:xfrm>
        </p:spPr>
        <p:txBody>
          <a:bodyPr>
            <a:normAutofit/>
          </a:bodyPr>
          <a:lstStyle/>
          <a:p>
            <a:pPr algn="ctr"/>
            <a:r>
              <a:rPr lang="en-US" sz="3100" b="1" smtClean="0">
                <a:latin typeface="Times New Roman" pitchFamily="18" charset="0"/>
                <a:cs typeface="Times New Roman" pitchFamily="18" charset="0"/>
              </a:rPr>
              <a:t>Tiết 28, Bài 20 </a:t>
            </a:r>
            <a:r>
              <a:rPr lang="en-US" sz="3600" smtClean="0">
                <a:solidFill>
                  <a:srgbClr val="FF0000"/>
                </a:solidFill>
                <a:latin typeface="Times New Roman" pitchFamily="18" charset="0"/>
                <a:cs typeface="Times New Roman" pitchFamily="18" charset="0"/>
              </a:rPr>
              <a:t/>
            </a:r>
            <a:br>
              <a:rPr lang="en-US" sz="3600" smtClean="0">
                <a:solidFill>
                  <a:srgbClr val="FF0000"/>
                </a:solidFill>
                <a:latin typeface="Times New Roman" pitchFamily="18" charset="0"/>
                <a:cs typeface="Times New Roman" pitchFamily="18" charset="0"/>
              </a:rPr>
            </a:br>
            <a:r>
              <a:rPr lang="en-US" sz="3600" b="1" smtClean="0">
                <a:solidFill>
                  <a:srgbClr val="FF0000"/>
                </a:solidFill>
                <a:latin typeface="Times New Roman" pitchFamily="18" charset="0"/>
                <a:cs typeface="Times New Roman" pitchFamily="18" charset="0"/>
              </a:rPr>
              <a:t>PHONG </a:t>
            </a:r>
            <a:r>
              <a:rPr lang="en-US" sz="3600" b="1" dirty="0">
                <a:solidFill>
                  <a:srgbClr val="FF0000"/>
                </a:solidFill>
                <a:latin typeface="Times New Roman" pitchFamily="18" charset="0"/>
                <a:cs typeface="Times New Roman" pitchFamily="18" charset="0"/>
              </a:rPr>
              <a:t>TRÀO </a:t>
            </a:r>
            <a:r>
              <a:rPr lang="en-US" sz="3600" b="1">
                <a:solidFill>
                  <a:srgbClr val="FF0000"/>
                </a:solidFill>
                <a:latin typeface="Times New Roman" pitchFamily="18" charset="0"/>
                <a:cs typeface="Times New Roman" pitchFamily="18" charset="0"/>
              </a:rPr>
              <a:t>ĐỘC </a:t>
            </a:r>
            <a:r>
              <a:rPr lang="en-US" sz="3600" b="1" smtClean="0">
                <a:solidFill>
                  <a:srgbClr val="FF0000"/>
                </a:solidFill>
                <a:latin typeface="Times New Roman" pitchFamily="18" charset="0"/>
                <a:cs typeface="Times New Roman" pitchFamily="18" charset="0"/>
              </a:rPr>
              <a:t>LẬP DÂN </a:t>
            </a:r>
            <a:r>
              <a:rPr lang="en-US" sz="3600" b="1" dirty="0">
                <a:solidFill>
                  <a:srgbClr val="FF0000"/>
                </a:solidFill>
                <a:latin typeface="Times New Roman" pitchFamily="18" charset="0"/>
                <a:cs typeface="Times New Roman" pitchFamily="18" charset="0"/>
              </a:rPr>
              <a:t>TỘC Ở </a:t>
            </a:r>
            <a:r>
              <a:rPr lang="en-US" sz="3600" b="1">
                <a:solidFill>
                  <a:srgbClr val="FF0000"/>
                </a:solidFill>
                <a:latin typeface="Times New Roman" pitchFamily="18" charset="0"/>
                <a:cs typeface="Times New Roman" pitchFamily="18" charset="0"/>
              </a:rPr>
              <a:t>CHÂU </a:t>
            </a:r>
            <a:r>
              <a:rPr lang="en-US" sz="3600" b="1" smtClean="0">
                <a:solidFill>
                  <a:srgbClr val="FF0000"/>
                </a:solidFill>
                <a:latin typeface="Times New Roman" pitchFamily="18" charset="0"/>
                <a:cs typeface="Times New Roman" pitchFamily="18" charset="0"/>
              </a:rPr>
              <a:t>Á</a:t>
            </a:r>
            <a:br>
              <a:rPr lang="en-US" sz="3600" b="1" smtClean="0">
                <a:solidFill>
                  <a:srgbClr val="FF0000"/>
                </a:solidFill>
                <a:latin typeface="Times New Roman" pitchFamily="18" charset="0"/>
                <a:cs typeface="Times New Roman" pitchFamily="18" charset="0"/>
              </a:rPr>
            </a:br>
            <a:r>
              <a:rPr lang="en-US" sz="3600" b="1" smtClean="0">
                <a:solidFill>
                  <a:srgbClr val="FF0000"/>
                </a:solidFill>
                <a:latin typeface="Times New Roman" pitchFamily="18" charset="0"/>
                <a:cs typeface="Times New Roman" pitchFamily="18" charset="0"/>
              </a:rPr>
              <a:t> (1918 – 1939)</a:t>
            </a:r>
            <a:r>
              <a:rPr lang="en-US" sz="3600" b="1" dirty="0">
                <a:latin typeface="Times New Roman" pitchFamily="18" charset="0"/>
                <a:cs typeface="Times New Roman" pitchFamily="18" charset="0"/>
              </a:rPr>
              <a:t/>
            </a:r>
            <a:br>
              <a:rPr lang="en-US" sz="3600" b="1" dirty="0">
                <a:latin typeface="Times New Roman" pitchFamily="18" charset="0"/>
                <a:cs typeface="Times New Roman" pitchFamily="18" charset="0"/>
              </a:rPr>
            </a:br>
            <a:r>
              <a:rPr lang="en-US" sz="2400" b="1" dirty="0">
                <a:latin typeface="Times New Roman" pitchFamily="18" charset="0"/>
                <a:cs typeface="Times New Roman" pitchFamily="18" charset="0"/>
              </a:rPr>
              <a:t>I. NHỮNG NÉT CHUNG VỀ PHONG TRÀO ĐỘC LẬP DÂN TỘC Ở CHÂU Á. CÁCH MẠNG TRUNG QUỐC TRONG NHỮNG NĂM 1919 </a:t>
            </a:r>
            <a:r>
              <a:rPr lang="en-US" sz="2400" b="1">
                <a:latin typeface="Times New Roman" pitchFamily="18" charset="0"/>
                <a:cs typeface="Times New Roman" pitchFamily="18" charset="0"/>
              </a:rPr>
              <a:t>– </a:t>
            </a:r>
            <a:r>
              <a:rPr lang="en-US" sz="2400" b="1" smtClean="0">
                <a:latin typeface="Times New Roman" pitchFamily="18" charset="0"/>
                <a:cs typeface="Times New Roman" pitchFamily="18" charset="0"/>
              </a:rPr>
              <a:t>1939</a:t>
            </a:r>
            <a:endParaRPr lang="en-US" sz="2400" dirty="0">
              <a:solidFill>
                <a:srgbClr val="FF0000"/>
              </a:solidFill>
              <a:latin typeface="Times New Roman" pitchFamily="18" charset="0"/>
              <a:cs typeface="Times New Roman" pitchFamily="18" charset="0"/>
            </a:endParaRPr>
          </a:p>
        </p:txBody>
      </p:sp>
      <p:sp>
        <p:nvSpPr>
          <p:cNvPr id="5" name="TextBox 4"/>
          <p:cNvSpPr txBox="1"/>
          <p:nvPr/>
        </p:nvSpPr>
        <p:spPr>
          <a:xfrm>
            <a:off x="994610" y="2404035"/>
            <a:ext cx="3930316" cy="461665"/>
          </a:xfrm>
          <a:prstGeom prst="rect">
            <a:avLst/>
          </a:prstGeom>
          <a:noFill/>
        </p:spPr>
        <p:txBody>
          <a:bodyPr wrap="square" rtlCol="0">
            <a:spAutoFit/>
          </a:bodyPr>
          <a:lstStyle/>
          <a:p>
            <a:r>
              <a:rPr lang="en-US" sz="2400" b="1" u="sng">
                <a:latin typeface="Times New Roman" pitchFamily="18" charset="0"/>
                <a:cs typeface="Times New Roman" pitchFamily="18" charset="0"/>
              </a:rPr>
              <a:t>1. Tình hình </a:t>
            </a:r>
            <a:r>
              <a:rPr lang="en-US" sz="2400" b="1" u="sng" smtClean="0">
                <a:latin typeface="Times New Roman" pitchFamily="18" charset="0"/>
                <a:cs typeface="Times New Roman" pitchFamily="18" charset="0"/>
              </a:rPr>
              <a:t>chung</a:t>
            </a:r>
            <a:r>
              <a:rPr lang="en-US" sz="2400" b="1" smtClean="0">
                <a:latin typeface="Times New Roman" pitchFamily="18" charset="0"/>
                <a:cs typeface="Times New Roman" pitchFamily="18" charset="0"/>
              </a:rPr>
              <a:t>:</a:t>
            </a:r>
            <a:endParaRPr lang="en-US" sz="2400" b="1"/>
          </a:p>
        </p:txBody>
      </p:sp>
      <p:sp>
        <p:nvSpPr>
          <p:cNvPr id="6" name="TextBox 5"/>
          <p:cNvSpPr txBox="1"/>
          <p:nvPr/>
        </p:nvSpPr>
        <p:spPr>
          <a:xfrm>
            <a:off x="994610" y="2865700"/>
            <a:ext cx="8111289" cy="461665"/>
          </a:xfrm>
          <a:prstGeom prst="rect">
            <a:avLst/>
          </a:prstGeom>
          <a:noFill/>
        </p:spPr>
        <p:txBody>
          <a:bodyPr wrap="square" rtlCol="0">
            <a:spAutoFit/>
          </a:bodyPr>
          <a:lstStyle/>
          <a:p>
            <a:r>
              <a:rPr lang="en-US" sz="2400" b="1" u="sng" smtClean="0">
                <a:latin typeface="Times New Roman" pitchFamily="18" charset="0"/>
                <a:cs typeface="Times New Roman" pitchFamily="18" charset="0"/>
              </a:rPr>
              <a:t>2. Cách mạng Trung Quốc trong những năm 1919 - 1939</a:t>
            </a:r>
            <a:r>
              <a:rPr lang="en-US" sz="2400" b="1" smtClean="0">
                <a:latin typeface="Times New Roman" pitchFamily="18" charset="0"/>
                <a:cs typeface="Times New Roman" pitchFamily="18" charset="0"/>
              </a:rPr>
              <a:t>:</a:t>
            </a:r>
            <a:endParaRPr lang="en-US" sz="2400" b="1"/>
          </a:p>
        </p:txBody>
      </p:sp>
      <p:sp>
        <p:nvSpPr>
          <p:cNvPr id="7" name="TextBox 6"/>
          <p:cNvSpPr txBox="1"/>
          <p:nvPr/>
        </p:nvSpPr>
        <p:spPr>
          <a:xfrm>
            <a:off x="1167057" y="5455937"/>
            <a:ext cx="10034340" cy="1200329"/>
          </a:xfrm>
          <a:prstGeom prst="rect">
            <a:avLst/>
          </a:prstGeom>
          <a:noFill/>
        </p:spPr>
        <p:txBody>
          <a:bodyPr wrap="square" rtlCol="0">
            <a:spAutoFit/>
          </a:bodyPr>
          <a:lstStyle/>
          <a:p>
            <a:pPr marL="342900" indent="-342900">
              <a:buFontTx/>
              <a:buChar char="-"/>
            </a:pPr>
            <a:r>
              <a:rPr lang="en-US" sz="2400" b="1" smtClean="0">
                <a:solidFill>
                  <a:srgbClr val="0070C0"/>
                </a:solidFill>
                <a:latin typeface="Times New Roman" panose="02020603050405020304" pitchFamily="18" charset="0"/>
                <a:cs typeface="Times New Roman" pitchFamily="18" charset="0"/>
              </a:rPr>
              <a:t>Hãy thảo luận theo nội dung sau:</a:t>
            </a:r>
          </a:p>
          <a:p>
            <a:pPr marL="342900" indent="-342900">
              <a:buFontTx/>
              <a:buChar char="-"/>
            </a:pPr>
            <a:r>
              <a:rPr lang="en-US" sz="2400" b="1" smtClean="0">
                <a:solidFill>
                  <a:srgbClr val="0070C0"/>
                </a:solidFill>
                <a:latin typeface="Times New Roman" panose="02020603050405020304" pitchFamily="18" charset="0"/>
                <a:cs typeface="Times New Roman" pitchFamily="18" charset="0"/>
              </a:rPr>
              <a:t>Nhóm 1: Diễn biến của phong trào Ngũ Tứ.</a:t>
            </a:r>
          </a:p>
          <a:p>
            <a:pPr marL="342900" indent="-342900">
              <a:buFontTx/>
              <a:buChar char="-"/>
            </a:pPr>
            <a:r>
              <a:rPr lang="en-US" sz="2400" b="1" smtClean="0">
                <a:solidFill>
                  <a:srgbClr val="0070C0"/>
                </a:solidFill>
                <a:latin typeface="Times New Roman" panose="02020603050405020304" pitchFamily="18" charset="0"/>
                <a:cs typeface="Times New Roman" pitchFamily="18" charset="0"/>
              </a:rPr>
              <a:t>Nhóm 2,3,4: Diễn biến giai đoạn 1926 - 1939.</a:t>
            </a:r>
            <a:endParaRPr lang="en-US" sz="2400" b="1">
              <a:solidFill>
                <a:srgbClr val="0070C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167057" y="3776040"/>
            <a:ext cx="10529643" cy="1200329"/>
          </a:xfrm>
          <a:prstGeom prst="rect">
            <a:avLst/>
          </a:prstGeom>
          <a:noFill/>
        </p:spPr>
        <p:txBody>
          <a:bodyPr wrap="square" rtlCol="0">
            <a:spAutoFit/>
          </a:bodyPr>
          <a:lstStyle/>
          <a:p>
            <a:r>
              <a:rPr lang="en-US" sz="2400" b="1" smtClean="0">
                <a:solidFill>
                  <a:srgbClr val="7030A0"/>
                </a:solidFill>
                <a:latin typeface="Times New Roman" pitchFamily="18" charset="0"/>
                <a:cs typeface="Times New Roman" pitchFamily="18" charset="0"/>
              </a:rPr>
              <a:t>- Bùng nổ ngày 4-5-1919 của 3000 học sinh yêu nước Bắc Kinh chống âm mưu xâu xé của các nước đế quốc, sau đó lan rộng trong cả nước với nhiều thành phần tham gia. 7-1921, Đảng Cộng sản Trung Quốc thành lập.</a:t>
            </a:r>
            <a:endParaRPr lang="en-US" sz="2400" b="1">
              <a:solidFill>
                <a:srgbClr val="7030A0"/>
              </a:solidFill>
            </a:endParaRPr>
          </a:p>
        </p:txBody>
      </p:sp>
      <p:sp>
        <p:nvSpPr>
          <p:cNvPr id="10" name="TextBox 9"/>
          <p:cNvSpPr txBox="1"/>
          <p:nvPr/>
        </p:nvSpPr>
        <p:spPr>
          <a:xfrm>
            <a:off x="1167057" y="3327365"/>
            <a:ext cx="3930316" cy="461665"/>
          </a:xfrm>
          <a:prstGeom prst="rect">
            <a:avLst/>
          </a:prstGeom>
          <a:noFill/>
        </p:spPr>
        <p:txBody>
          <a:bodyPr wrap="square" rtlCol="0">
            <a:spAutoFit/>
          </a:bodyPr>
          <a:lstStyle/>
          <a:p>
            <a:r>
              <a:rPr lang="en-US" sz="2400" b="1" i="1" u="sng" smtClean="0">
                <a:latin typeface="Times New Roman" pitchFamily="18" charset="0"/>
                <a:cs typeface="Times New Roman" pitchFamily="18" charset="0"/>
              </a:rPr>
              <a:t>a. Phong trào Ngũ Tứ</a:t>
            </a:r>
            <a:r>
              <a:rPr lang="en-US" sz="2400" b="1" smtClean="0">
                <a:latin typeface="Times New Roman" pitchFamily="18" charset="0"/>
                <a:cs typeface="Times New Roman" pitchFamily="18" charset="0"/>
              </a:rPr>
              <a:t>:</a:t>
            </a:r>
            <a:endParaRPr lang="en-US" sz="2400" b="1"/>
          </a:p>
        </p:txBody>
      </p:sp>
      <p:sp>
        <p:nvSpPr>
          <p:cNvPr id="11" name="TextBox 10"/>
          <p:cNvSpPr txBox="1"/>
          <p:nvPr/>
        </p:nvSpPr>
        <p:spPr>
          <a:xfrm>
            <a:off x="1167057" y="4994272"/>
            <a:ext cx="5633793" cy="461665"/>
          </a:xfrm>
          <a:prstGeom prst="rect">
            <a:avLst/>
          </a:prstGeom>
          <a:noFill/>
        </p:spPr>
        <p:txBody>
          <a:bodyPr wrap="square" rtlCol="0">
            <a:spAutoFit/>
          </a:bodyPr>
          <a:lstStyle/>
          <a:p>
            <a:r>
              <a:rPr lang="en-US" sz="2400" b="1" i="1" u="sng">
                <a:latin typeface="Times New Roman" pitchFamily="18" charset="0"/>
                <a:cs typeface="Times New Roman" pitchFamily="18" charset="0"/>
              </a:rPr>
              <a:t>b</a:t>
            </a:r>
            <a:r>
              <a:rPr lang="en-US" sz="2400" b="1" i="1" u="sng" smtClean="0">
                <a:latin typeface="Times New Roman" pitchFamily="18" charset="0"/>
                <a:cs typeface="Times New Roman" pitchFamily="18" charset="0"/>
              </a:rPr>
              <a:t>. Phong trào đấu tranh từ 1926 - 1939</a:t>
            </a:r>
            <a:r>
              <a:rPr lang="en-US" sz="2400" b="1" smtClean="0">
                <a:latin typeface="Times New Roman" pitchFamily="18" charset="0"/>
                <a:cs typeface="Times New Roman" pitchFamily="18" charset="0"/>
              </a:rPr>
              <a:t>:</a:t>
            </a:r>
            <a:endParaRPr lang="en-US" sz="2400" b="1"/>
          </a:p>
        </p:txBody>
      </p:sp>
    </p:spTree>
    <p:extLst>
      <p:ext uri="{BB962C8B-B14F-4D97-AF65-F5344CB8AC3E}">
        <p14:creationId xmlns:p14="http://schemas.microsoft.com/office/powerpoint/2010/main" val="301362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3" dur="500"/>
                                        <p:tgtEl>
                                          <p:spTgt spid="7">
                                            <p:txEl>
                                              <p:pRg st="0" end="0"/>
                                            </p:txEl>
                                          </p:spTgt>
                                        </p:tgtEl>
                                        <p:attrNameLst>
                                          <p:attrName>ppt_y</p:attrName>
                                        </p:attrNameLst>
                                      </p:cBhvr>
                                      <p:tavLst>
                                        <p:tav tm="0">
                                          <p:val>
                                            <p:strVal val="ppt_y"/>
                                          </p:val>
                                        </p:tav>
                                        <p:tav tm="100000">
                                          <p:val>
                                            <p:strVal val="1+ppt_h/2"/>
                                          </p:val>
                                        </p:tav>
                                      </p:tavLst>
                                    </p:anim>
                                    <p:set>
                                      <p:cBhvr>
                                        <p:cTn id="24" dur="1" fill="hold">
                                          <p:stCondLst>
                                            <p:cond delay="499"/>
                                          </p:stCondLst>
                                        </p:cTn>
                                        <p:tgtEl>
                                          <p:spTgt spid="7">
                                            <p:txEl>
                                              <p:pRg st="0" end="0"/>
                                            </p:txEl>
                                          </p:spTgt>
                                        </p:tgtEl>
                                        <p:attrNameLst>
                                          <p:attrName>style.visibility</p:attrName>
                                        </p:attrNameLst>
                                      </p:cBhvr>
                                      <p:to>
                                        <p:strVal val="hidden"/>
                                      </p:to>
                                    </p:set>
                                  </p:childTnLst>
                                </p:cTn>
                              </p:par>
                              <p:par>
                                <p:cTn id="25" presetID="2" presetClass="exit" presetSubtype="4" fill="hold" nodeType="withEffect">
                                  <p:stCondLst>
                                    <p:cond delay="0"/>
                                  </p:stCondLst>
                                  <p:childTnLst>
                                    <p:anim calcmode="lin" valueType="num">
                                      <p:cBhvr additive="base">
                                        <p:cTn id="26" dur="500"/>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7" dur="500"/>
                                        <p:tgtEl>
                                          <p:spTgt spid="7">
                                            <p:txEl>
                                              <p:pRg st="1" end="1"/>
                                            </p:txEl>
                                          </p:spTgt>
                                        </p:tgtEl>
                                        <p:attrNameLst>
                                          <p:attrName>ppt_y</p:attrName>
                                        </p:attrNameLst>
                                      </p:cBhvr>
                                      <p:tavLst>
                                        <p:tav tm="0">
                                          <p:val>
                                            <p:strVal val="ppt_y"/>
                                          </p:val>
                                        </p:tav>
                                        <p:tav tm="100000">
                                          <p:val>
                                            <p:strVal val="1+ppt_h/2"/>
                                          </p:val>
                                        </p:tav>
                                      </p:tavLst>
                                    </p:anim>
                                    <p:set>
                                      <p:cBhvr>
                                        <p:cTn id="28" dur="1" fill="hold">
                                          <p:stCondLst>
                                            <p:cond delay="499"/>
                                          </p:stCondLst>
                                        </p:cTn>
                                        <p:tgtEl>
                                          <p:spTgt spid="7">
                                            <p:txEl>
                                              <p:pRg st="1" end="1"/>
                                            </p:txEl>
                                          </p:spTgt>
                                        </p:tgtEl>
                                        <p:attrNameLst>
                                          <p:attrName>style.visibility</p:attrName>
                                        </p:attrNameLst>
                                      </p:cBhvr>
                                      <p:to>
                                        <p:strVal val="hidden"/>
                                      </p:to>
                                    </p:set>
                                  </p:childTnLst>
                                </p:cTn>
                              </p:par>
                              <p:par>
                                <p:cTn id="29" presetID="2" presetClass="exit" presetSubtype="4" fill="hold" nodeType="withEffect">
                                  <p:stCondLst>
                                    <p:cond delay="0"/>
                                  </p:stCondLst>
                                  <p:childTnLst>
                                    <p:anim calcmode="lin" valueType="num">
                                      <p:cBhvr additive="base">
                                        <p:cTn id="30" dur="500"/>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1" dur="500"/>
                                        <p:tgtEl>
                                          <p:spTgt spid="7">
                                            <p:txEl>
                                              <p:pRg st="2" end="2"/>
                                            </p:txEl>
                                          </p:spTgt>
                                        </p:tgtEl>
                                        <p:attrNameLst>
                                          <p:attrName>ppt_y</p:attrName>
                                        </p:attrNameLst>
                                      </p:cBhvr>
                                      <p:tavLst>
                                        <p:tav tm="0">
                                          <p:val>
                                            <p:strVal val="ppt_y"/>
                                          </p:val>
                                        </p:tav>
                                        <p:tav tm="100000">
                                          <p:val>
                                            <p:strVal val="1+ppt_h/2"/>
                                          </p:val>
                                        </p:tav>
                                      </p:tavLst>
                                    </p:anim>
                                    <p:set>
                                      <p:cBhvr>
                                        <p:cTn id="32" dur="1" fill="hold">
                                          <p:stCondLst>
                                            <p:cond delay="499"/>
                                          </p:stCondLst>
                                        </p:cTn>
                                        <p:tgtEl>
                                          <p:spTgt spid="7">
                                            <p:txEl>
                                              <p:pRg st="2" end="2"/>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 calcmode="lin" valueType="num">
                                      <p:cBhvr>
                                        <p:cTn id="37"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73714" y="-190500"/>
            <a:ext cx="11630527" cy="3056200"/>
          </a:xfrm>
        </p:spPr>
        <p:txBody>
          <a:bodyPr>
            <a:normAutofit/>
          </a:bodyPr>
          <a:lstStyle/>
          <a:p>
            <a:pPr algn="ctr"/>
            <a:r>
              <a:rPr lang="en-US" sz="3100" b="1" smtClean="0">
                <a:latin typeface="Times New Roman" pitchFamily="18" charset="0"/>
                <a:cs typeface="Times New Roman" pitchFamily="18" charset="0"/>
              </a:rPr>
              <a:t>Tiết 28, Bài 20 </a:t>
            </a:r>
            <a:r>
              <a:rPr lang="en-US" sz="3600" smtClean="0">
                <a:solidFill>
                  <a:srgbClr val="FF0000"/>
                </a:solidFill>
                <a:latin typeface="Times New Roman" pitchFamily="18" charset="0"/>
                <a:cs typeface="Times New Roman" pitchFamily="18" charset="0"/>
              </a:rPr>
              <a:t/>
            </a:r>
            <a:br>
              <a:rPr lang="en-US" sz="3600" smtClean="0">
                <a:solidFill>
                  <a:srgbClr val="FF0000"/>
                </a:solidFill>
                <a:latin typeface="Times New Roman" pitchFamily="18" charset="0"/>
                <a:cs typeface="Times New Roman" pitchFamily="18" charset="0"/>
              </a:rPr>
            </a:br>
            <a:r>
              <a:rPr lang="en-US" sz="3600" b="1" smtClean="0">
                <a:solidFill>
                  <a:srgbClr val="FF0000"/>
                </a:solidFill>
                <a:latin typeface="Times New Roman" pitchFamily="18" charset="0"/>
                <a:cs typeface="Times New Roman" pitchFamily="18" charset="0"/>
              </a:rPr>
              <a:t>PHONG </a:t>
            </a:r>
            <a:r>
              <a:rPr lang="en-US" sz="3600" b="1" dirty="0">
                <a:solidFill>
                  <a:srgbClr val="FF0000"/>
                </a:solidFill>
                <a:latin typeface="Times New Roman" pitchFamily="18" charset="0"/>
                <a:cs typeface="Times New Roman" pitchFamily="18" charset="0"/>
              </a:rPr>
              <a:t>TRÀO </a:t>
            </a:r>
            <a:r>
              <a:rPr lang="en-US" sz="3600" b="1">
                <a:solidFill>
                  <a:srgbClr val="FF0000"/>
                </a:solidFill>
                <a:latin typeface="Times New Roman" pitchFamily="18" charset="0"/>
                <a:cs typeface="Times New Roman" pitchFamily="18" charset="0"/>
              </a:rPr>
              <a:t>ĐỘC </a:t>
            </a:r>
            <a:r>
              <a:rPr lang="en-US" sz="3600" b="1" smtClean="0">
                <a:solidFill>
                  <a:srgbClr val="FF0000"/>
                </a:solidFill>
                <a:latin typeface="Times New Roman" pitchFamily="18" charset="0"/>
                <a:cs typeface="Times New Roman" pitchFamily="18" charset="0"/>
              </a:rPr>
              <a:t>LẬP DÂN </a:t>
            </a:r>
            <a:r>
              <a:rPr lang="en-US" sz="3600" b="1" dirty="0">
                <a:solidFill>
                  <a:srgbClr val="FF0000"/>
                </a:solidFill>
                <a:latin typeface="Times New Roman" pitchFamily="18" charset="0"/>
                <a:cs typeface="Times New Roman" pitchFamily="18" charset="0"/>
              </a:rPr>
              <a:t>TỘC Ở </a:t>
            </a:r>
            <a:r>
              <a:rPr lang="en-US" sz="3600" b="1">
                <a:solidFill>
                  <a:srgbClr val="FF0000"/>
                </a:solidFill>
                <a:latin typeface="Times New Roman" pitchFamily="18" charset="0"/>
                <a:cs typeface="Times New Roman" pitchFamily="18" charset="0"/>
              </a:rPr>
              <a:t>CHÂU </a:t>
            </a:r>
            <a:r>
              <a:rPr lang="en-US" sz="3600" b="1" smtClean="0">
                <a:solidFill>
                  <a:srgbClr val="FF0000"/>
                </a:solidFill>
                <a:latin typeface="Times New Roman" pitchFamily="18" charset="0"/>
                <a:cs typeface="Times New Roman" pitchFamily="18" charset="0"/>
              </a:rPr>
              <a:t>Á</a:t>
            </a:r>
            <a:br>
              <a:rPr lang="en-US" sz="3600" b="1" smtClean="0">
                <a:solidFill>
                  <a:srgbClr val="FF0000"/>
                </a:solidFill>
                <a:latin typeface="Times New Roman" pitchFamily="18" charset="0"/>
                <a:cs typeface="Times New Roman" pitchFamily="18" charset="0"/>
              </a:rPr>
            </a:br>
            <a:r>
              <a:rPr lang="en-US" sz="3600" b="1" smtClean="0">
                <a:solidFill>
                  <a:srgbClr val="FF0000"/>
                </a:solidFill>
                <a:latin typeface="Times New Roman" pitchFamily="18" charset="0"/>
                <a:cs typeface="Times New Roman" pitchFamily="18" charset="0"/>
              </a:rPr>
              <a:t> (1918 – 1939)</a:t>
            </a:r>
            <a:r>
              <a:rPr lang="en-US" sz="3600" b="1" dirty="0">
                <a:latin typeface="Times New Roman" pitchFamily="18" charset="0"/>
                <a:cs typeface="Times New Roman" pitchFamily="18" charset="0"/>
              </a:rPr>
              <a:t/>
            </a:r>
            <a:br>
              <a:rPr lang="en-US" sz="3600" b="1" dirty="0">
                <a:latin typeface="Times New Roman" pitchFamily="18" charset="0"/>
                <a:cs typeface="Times New Roman" pitchFamily="18" charset="0"/>
              </a:rPr>
            </a:br>
            <a:r>
              <a:rPr lang="en-US" sz="2400" b="1" dirty="0">
                <a:latin typeface="Times New Roman" pitchFamily="18" charset="0"/>
                <a:cs typeface="Times New Roman" pitchFamily="18" charset="0"/>
              </a:rPr>
              <a:t>I. NHỮNG NÉT CHUNG VỀ PHONG TRÀO ĐỘC LẬP DÂN TỘC Ở CHÂU Á. CÁCH MẠNG TRUNG QUỐC TRONG NHỮNG NĂM 1919 </a:t>
            </a:r>
            <a:r>
              <a:rPr lang="en-US" sz="2400" b="1">
                <a:latin typeface="Times New Roman" pitchFamily="18" charset="0"/>
                <a:cs typeface="Times New Roman" pitchFamily="18" charset="0"/>
              </a:rPr>
              <a:t>– </a:t>
            </a:r>
            <a:r>
              <a:rPr lang="en-US" sz="2400" b="1" smtClean="0">
                <a:latin typeface="Times New Roman" pitchFamily="18" charset="0"/>
                <a:cs typeface="Times New Roman" pitchFamily="18" charset="0"/>
              </a:rPr>
              <a:t>1939</a:t>
            </a:r>
            <a:endParaRPr lang="en-US" sz="2400" dirty="0">
              <a:solidFill>
                <a:srgbClr val="FF0000"/>
              </a:solidFill>
              <a:latin typeface="Times New Roman" pitchFamily="18" charset="0"/>
              <a:cs typeface="Times New Roman" pitchFamily="18" charset="0"/>
            </a:endParaRPr>
          </a:p>
        </p:txBody>
      </p:sp>
      <p:sp>
        <p:nvSpPr>
          <p:cNvPr id="5" name="TextBox 4"/>
          <p:cNvSpPr txBox="1"/>
          <p:nvPr/>
        </p:nvSpPr>
        <p:spPr>
          <a:xfrm>
            <a:off x="994610" y="2404035"/>
            <a:ext cx="3930316" cy="461665"/>
          </a:xfrm>
          <a:prstGeom prst="rect">
            <a:avLst/>
          </a:prstGeom>
          <a:noFill/>
        </p:spPr>
        <p:txBody>
          <a:bodyPr wrap="square" rtlCol="0">
            <a:spAutoFit/>
          </a:bodyPr>
          <a:lstStyle/>
          <a:p>
            <a:r>
              <a:rPr lang="en-US" sz="2400" b="1" u="sng">
                <a:latin typeface="Times New Roman" pitchFamily="18" charset="0"/>
                <a:cs typeface="Times New Roman" pitchFamily="18" charset="0"/>
              </a:rPr>
              <a:t>1. Tình hình </a:t>
            </a:r>
            <a:r>
              <a:rPr lang="en-US" sz="2400" b="1" u="sng" smtClean="0">
                <a:latin typeface="Times New Roman" pitchFamily="18" charset="0"/>
                <a:cs typeface="Times New Roman" pitchFamily="18" charset="0"/>
              </a:rPr>
              <a:t>chung</a:t>
            </a:r>
            <a:r>
              <a:rPr lang="en-US" sz="2400" b="1" smtClean="0">
                <a:latin typeface="Times New Roman" pitchFamily="18" charset="0"/>
                <a:cs typeface="Times New Roman" pitchFamily="18" charset="0"/>
              </a:rPr>
              <a:t>:</a:t>
            </a:r>
            <a:endParaRPr lang="en-US" sz="2400" b="1"/>
          </a:p>
        </p:txBody>
      </p:sp>
      <p:sp>
        <p:nvSpPr>
          <p:cNvPr id="6" name="TextBox 5"/>
          <p:cNvSpPr txBox="1"/>
          <p:nvPr/>
        </p:nvSpPr>
        <p:spPr>
          <a:xfrm>
            <a:off x="994610" y="2865700"/>
            <a:ext cx="8111289" cy="461665"/>
          </a:xfrm>
          <a:prstGeom prst="rect">
            <a:avLst/>
          </a:prstGeom>
          <a:noFill/>
        </p:spPr>
        <p:txBody>
          <a:bodyPr wrap="square" rtlCol="0">
            <a:spAutoFit/>
          </a:bodyPr>
          <a:lstStyle/>
          <a:p>
            <a:r>
              <a:rPr lang="en-US" sz="2400" b="1" u="sng" smtClean="0">
                <a:latin typeface="Times New Roman" pitchFamily="18" charset="0"/>
                <a:cs typeface="Times New Roman" pitchFamily="18" charset="0"/>
              </a:rPr>
              <a:t>2. Cách mạng Trung Quốc trong những năm 1919 - 1939</a:t>
            </a:r>
            <a:r>
              <a:rPr lang="en-US" sz="2400" b="1" smtClean="0">
                <a:latin typeface="Times New Roman" pitchFamily="18" charset="0"/>
                <a:cs typeface="Times New Roman" pitchFamily="18" charset="0"/>
              </a:rPr>
              <a:t>:</a:t>
            </a:r>
            <a:endParaRPr lang="en-US" sz="2400" b="1"/>
          </a:p>
        </p:txBody>
      </p:sp>
      <p:sp>
        <p:nvSpPr>
          <p:cNvPr id="8" name="TextBox 7"/>
          <p:cNvSpPr txBox="1"/>
          <p:nvPr/>
        </p:nvSpPr>
        <p:spPr>
          <a:xfrm>
            <a:off x="1167057" y="3776040"/>
            <a:ext cx="10529643" cy="1200329"/>
          </a:xfrm>
          <a:prstGeom prst="rect">
            <a:avLst/>
          </a:prstGeom>
          <a:noFill/>
        </p:spPr>
        <p:txBody>
          <a:bodyPr wrap="square" rtlCol="0">
            <a:spAutoFit/>
          </a:bodyPr>
          <a:lstStyle/>
          <a:p>
            <a:r>
              <a:rPr lang="en-US" sz="2400" b="1" smtClean="0">
                <a:solidFill>
                  <a:srgbClr val="7030A0"/>
                </a:solidFill>
                <a:latin typeface="Times New Roman" pitchFamily="18" charset="0"/>
                <a:cs typeface="Times New Roman" pitchFamily="18" charset="0"/>
              </a:rPr>
              <a:t>- Bùng nổ ngày 4-5-1919 của 3000 học sinh yêu nước Bắc Kinh chống âm mưu xâu xé của các nước đế quốc, sau đó lan rộng trong cả nước với nhiều thành phần tham gia. 7-1921, Đảng Cộng sản Trung Quốc thành lập.</a:t>
            </a:r>
            <a:endParaRPr lang="en-US" sz="2400" b="1">
              <a:solidFill>
                <a:srgbClr val="7030A0"/>
              </a:solidFill>
            </a:endParaRPr>
          </a:p>
        </p:txBody>
      </p:sp>
      <p:sp>
        <p:nvSpPr>
          <p:cNvPr id="10" name="TextBox 9"/>
          <p:cNvSpPr txBox="1"/>
          <p:nvPr/>
        </p:nvSpPr>
        <p:spPr>
          <a:xfrm>
            <a:off x="1167057" y="3327365"/>
            <a:ext cx="3930316" cy="461665"/>
          </a:xfrm>
          <a:prstGeom prst="rect">
            <a:avLst/>
          </a:prstGeom>
          <a:noFill/>
        </p:spPr>
        <p:txBody>
          <a:bodyPr wrap="square" rtlCol="0">
            <a:spAutoFit/>
          </a:bodyPr>
          <a:lstStyle/>
          <a:p>
            <a:r>
              <a:rPr lang="en-US" sz="2400" b="1" i="1" u="sng" smtClean="0">
                <a:latin typeface="Times New Roman" pitchFamily="18" charset="0"/>
                <a:cs typeface="Times New Roman" pitchFamily="18" charset="0"/>
              </a:rPr>
              <a:t>a. Phong trào Ngũ Tứ</a:t>
            </a:r>
            <a:r>
              <a:rPr lang="en-US" sz="2400" b="1" smtClean="0">
                <a:latin typeface="Times New Roman" pitchFamily="18" charset="0"/>
                <a:cs typeface="Times New Roman" pitchFamily="18" charset="0"/>
              </a:rPr>
              <a:t>:</a:t>
            </a:r>
            <a:endParaRPr lang="en-US" sz="2400" b="1"/>
          </a:p>
        </p:txBody>
      </p:sp>
      <p:sp>
        <p:nvSpPr>
          <p:cNvPr id="11" name="TextBox 10"/>
          <p:cNvSpPr txBox="1"/>
          <p:nvPr/>
        </p:nvSpPr>
        <p:spPr>
          <a:xfrm>
            <a:off x="1167057" y="4994272"/>
            <a:ext cx="5633793" cy="461665"/>
          </a:xfrm>
          <a:prstGeom prst="rect">
            <a:avLst/>
          </a:prstGeom>
          <a:noFill/>
        </p:spPr>
        <p:txBody>
          <a:bodyPr wrap="square" rtlCol="0">
            <a:spAutoFit/>
          </a:bodyPr>
          <a:lstStyle/>
          <a:p>
            <a:r>
              <a:rPr lang="en-US" sz="2400" b="1" i="1" u="sng">
                <a:latin typeface="Times New Roman" pitchFamily="18" charset="0"/>
                <a:cs typeface="Times New Roman" pitchFamily="18" charset="0"/>
              </a:rPr>
              <a:t>b</a:t>
            </a:r>
            <a:r>
              <a:rPr lang="en-US" sz="2400" b="1" i="1" u="sng" smtClean="0">
                <a:latin typeface="Times New Roman" pitchFamily="18" charset="0"/>
                <a:cs typeface="Times New Roman" pitchFamily="18" charset="0"/>
              </a:rPr>
              <a:t>. Phong trào đấu tranh từ 1926 - 1939</a:t>
            </a:r>
            <a:r>
              <a:rPr lang="en-US" sz="2400" b="1" smtClean="0">
                <a:latin typeface="Times New Roman" pitchFamily="18" charset="0"/>
                <a:cs typeface="Times New Roman" pitchFamily="18" charset="0"/>
              </a:rPr>
              <a:t>:</a:t>
            </a:r>
            <a:endParaRPr lang="en-US" sz="2400" b="1"/>
          </a:p>
        </p:txBody>
      </p:sp>
      <p:sp>
        <p:nvSpPr>
          <p:cNvPr id="9" name="Rectangle 1"/>
          <p:cNvSpPr>
            <a:spLocks noChangeArrowheads="1"/>
          </p:cNvSpPr>
          <p:nvPr/>
        </p:nvSpPr>
        <p:spPr bwMode="auto">
          <a:xfrm>
            <a:off x="1167057" y="5467171"/>
            <a:ext cx="1090963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sz="2400" b="1" smtClean="0">
                <a:solidFill>
                  <a:srgbClr val="7030A0"/>
                </a:solidFill>
                <a:latin typeface="Times New Roman" pitchFamily="18" charset="0"/>
                <a:ea typeface="Times New Roman" pitchFamily="18" charset="0"/>
                <a:cs typeface="Times New Roman" pitchFamily="18" charset="0"/>
              </a:rPr>
              <a:t>- 1926 - 1927</a:t>
            </a:r>
            <a:r>
              <a:rPr lang="en-US" sz="2400" b="1" dirty="0">
                <a:solidFill>
                  <a:srgbClr val="7030A0"/>
                </a:solidFill>
                <a:latin typeface="Times New Roman" pitchFamily="18" charset="0"/>
                <a:ea typeface="Times New Roman" pitchFamily="18" charset="0"/>
                <a:cs typeface="Times New Roman" pitchFamily="18" charset="0"/>
              </a:rPr>
              <a:t>: </a:t>
            </a:r>
            <a:r>
              <a:rPr lang="en-US" sz="2400" b="1" dirty="0" err="1">
                <a:solidFill>
                  <a:srgbClr val="7030A0"/>
                </a:solidFill>
                <a:latin typeface="Times New Roman" pitchFamily="18" charset="0"/>
                <a:ea typeface="Times New Roman" pitchFamily="18" charset="0"/>
                <a:cs typeface="Times New Roman" pitchFamily="18" charset="0"/>
              </a:rPr>
              <a:t>Chiến</a:t>
            </a:r>
            <a:r>
              <a:rPr lang="en-US" sz="2400" b="1" dirty="0">
                <a:solidFill>
                  <a:srgbClr val="7030A0"/>
                </a:solidFill>
                <a:latin typeface="Times New Roman" pitchFamily="18" charset="0"/>
                <a:ea typeface="Times New Roman" pitchFamily="18" charset="0"/>
                <a:cs typeface="Times New Roman" pitchFamily="18" charset="0"/>
              </a:rPr>
              <a:t> </a:t>
            </a:r>
            <a:r>
              <a:rPr lang="en-US" sz="2400" b="1" dirty="0" err="1">
                <a:solidFill>
                  <a:srgbClr val="7030A0"/>
                </a:solidFill>
                <a:latin typeface="Times New Roman" pitchFamily="18" charset="0"/>
                <a:ea typeface="Times New Roman" pitchFamily="18" charset="0"/>
                <a:cs typeface="Times New Roman" pitchFamily="18" charset="0"/>
              </a:rPr>
              <a:t>tranh</a:t>
            </a:r>
            <a:r>
              <a:rPr lang="en-US" sz="2400" b="1" dirty="0">
                <a:solidFill>
                  <a:srgbClr val="7030A0"/>
                </a:solidFill>
                <a:latin typeface="Times New Roman" pitchFamily="18" charset="0"/>
                <a:ea typeface="Times New Roman" pitchFamily="18" charset="0"/>
                <a:cs typeface="Times New Roman" pitchFamily="18" charset="0"/>
              </a:rPr>
              <a:t> </a:t>
            </a:r>
            <a:r>
              <a:rPr lang="en-US" sz="2400" b="1" dirty="0" err="1">
                <a:solidFill>
                  <a:srgbClr val="7030A0"/>
                </a:solidFill>
                <a:latin typeface="Times New Roman" pitchFamily="18" charset="0"/>
                <a:ea typeface="Times New Roman" pitchFamily="18" charset="0"/>
                <a:cs typeface="Times New Roman" pitchFamily="18" charset="0"/>
              </a:rPr>
              <a:t>cách</a:t>
            </a:r>
            <a:r>
              <a:rPr lang="en-US" sz="2400" b="1" dirty="0">
                <a:solidFill>
                  <a:srgbClr val="7030A0"/>
                </a:solidFill>
                <a:latin typeface="Times New Roman" pitchFamily="18" charset="0"/>
                <a:ea typeface="Times New Roman" pitchFamily="18" charset="0"/>
                <a:cs typeface="Times New Roman" pitchFamily="18" charset="0"/>
              </a:rPr>
              <a:t> </a:t>
            </a:r>
            <a:r>
              <a:rPr lang="en-US" sz="2400" b="1" dirty="0" err="1">
                <a:solidFill>
                  <a:srgbClr val="7030A0"/>
                </a:solidFill>
                <a:latin typeface="Times New Roman" pitchFamily="18" charset="0"/>
                <a:ea typeface="Times New Roman" pitchFamily="18" charset="0"/>
                <a:cs typeface="Times New Roman" pitchFamily="18" charset="0"/>
              </a:rPr>
              <a:t>mạng</a:t>
            </a:r>
            <a:r>
              <a:rPr lang="en-US" sz="2400" b="1" dirty="0">
                <a:solidFill>
                  <a:srgbClr val="7030A0"/>
                </a:solidFill>
                <a:latin typeface="Times New Roman" pitchFamily="18" charset="0"/>
                <a:ea typeface="Times New Roman" pitchFamily="18" charset="0"/>
                <a:cs typeface="Times New Roman" pitchFamily="18" charset="0"/>
              </a:rPr>
              <a:t> </a:t>
            </a:r>
            <a:r>
              <a:rPr lang="en-US" sz="2400" b="1" dirty="0" err="1">
                <a:solidFill>
                  <a:srgbClr val="7030A0"/>
                </a:solidFill>
                <a:latin typeface="Times New Roman" pitchFamily="18" charset="0"/>
                <a:ea typeface="Times New Roman" pitchFamily="18" charset="0"/>
                <a:cs typeface="Times New Roman" pitchFamily="18" charset="0"/>
              </a:rPr>
              <a:t>chống</a:t>
            </a:r>
            <a:r>
              <a:rPr lang="en-US" sz="2400" b="1" dirty="0">
                <a:solidFill>
                  <a:srgbClr val="7030A0"/>
                </a:solidFill>
                <a:latin typeface="Times New Roman" pitchFamily="18" charset="0"/>
                <a:ea typeface="Times New Roman" pitchFamily="18" charset="0"/>
                <a:cs typeface="Times New Roman" pitchFamily="18" charset="0"/>
              </a:rPr>
              <a:t> </a:t>
            </a:r>
            <a:r>
              <a:rPr lang="en-US" sz="2400" b="1" dirty="0" err="1">
                <a:solidFill>
                  <a:srgbClr val="7030A0"/>
                </a:solidFill>
                <a:latin typeface="Times New Roman" pitchFamily="18" charset="0"/>
                <a:ea typeface="Times New Roman" pitchFamily="18" charset="0"/>
                <a:cs typeface="Times New Roman" pitchFamily="18" charset="0"/>
              </a:rPr>
              <a:t>các</a:t>
            </a:r>
            <a:r>
              <a:rPr lang="en-US" sz="2400" b="1" dirty="0">
                <a:solidFill>
                  <a:srgbClr val="7030A0"/>
                </a:solidFill>
                <a:latin typeface="Times New Roman" pitchFamily="18" charset="0"/>
                <a:ea typeface="Times New Roman" pitchFamily="18" charset="0"/>
                <a:cs typeface="Times New Roman" pitchFamily="18" charset="0"/>
              </a:rPr>
              <a:t> </a:t>
            </a:r>
            <a:r>
              <a:rPr lang="en-US" sz="2400" b="1" dirty="0" err="1">
                <a:solidFill>
                  <a:srgbClr val="7030A0"/>
                </a:solidFill>
                <a:latin typeface="Times New Roman" pitchFamily="18" charset="0"/>
                <a:ea typeface="Times New Roman" pitchFamily="18" charset="0"/>
                <a:cs typeface="Times New Roman" pitchFamily="18" charset="0"/>
              </a:rPr>
              <a:t>tập</a:t>
            </a:r>
            <a:r>
              <a:rPr lang="en-US" sz="2400" b="1" dirty="0">
                <a:solidFill>
                  <a:srgbClr val="7030A0"/>
                </a:solidFill>
                <a:latin typeface="Times New Roman" pitchFamily="18" charset="0"/>
                <a:ea typeface="Times New Roman" pitchFamily="18" charset="0"/>
                <a:cs typeface="Times New Roman" pitchFamily="18" charset="0"/>
              </a:rPr>
              <a:t> </a:t>
            </a:r>
            <a:r>
              <a:rPr lang="en-US" sz="2400" b="1" dirty="0" err="1">
                <a:solidFill>
                  <a:srgbClr val="7030A0"/>
                </a:solidFill>
                <a:latin typeface="Times New Roman" pitchFamily="18" charset="0"/>
                <a:ea typeface="Times New Roman" pitchFamily="18" charset="0"/>
                <a:cs typeface="Times New Roman" pitchFamily="18" charset="0"/>
              </a:rPr>
              <a:t>đoàn</a:t>
            </a:r>
            <a:r>
              <a:rPr lang="en-US" sz="2400" b="1" dirty="0">
                <a:solidFill>
                  <a:srgbClr val="7030A0"/>
                </a:solidFill>
                <a:latin typeface="Times New Roman" pitchFamily="18" charset="0"/>
                <a:ea typeface="Times New Roman" pitchFamily="18" charset="0"/>
                <a:cs typeface="Times New Roman" pitchFamily="18" charset="0"/>
              </a:rPr>
              <a:t> </a:t>
            </a:r>
            <a:r>
              <a:rPr lang="en-US" sz="2400" b="1" dirty="0" err="1">
                <a:solidFill>
                  <a:srgbClr val="7030A0"/>
                </a:solidFill>
                <a:latin typeface="Times New Roman" pitchFamily="18" charset="0"/>
                <a:ea typeface="Times New Roman" pitchFamily="18" charset="0"/>
                <a:cs typeface="Times New Roman" pitchFamily="18" charset="0"/>
              </a:rPr>
              <a:t>quân</a:t>
            </a:r>
            <a:r>
              <a:rPr lang="en-US" sz="2400" b="1" dirty="0">
                <a:solidFill>
                  <a:srgbClr val="7030A0"/>
                </a:solidFill>
                <a:latin typeface="Times New Roman" pitchFamily="18" charset="0"/>
                <a:ea typeface="Times New Roman" pitchFamily="18" charset="0"/>
                <a:cs typeface="Times New Roman" pitchFamily="18" charset="0"/>
              </a:rPr>
              <a:t> </a:t>
            </a:r>
            <a:r>
              <a:rPr lang="en-US" sz="2400" b="1" dirty="0" err="1">
                <a:solidFill>
                  <a:srgbClr val="7030A0"/>
                </a:solidFill>
                <a:latin typeface="Times New Roman" pitchFamily="18" charset="0"/>
                <a:ea typeface="Times New Roman" pitchFamily="18" charset="0"/>
                <a:cs typeface="Times New Roman" pitchFamily="18" charset="0"/>
              </a:rPr>
              <a:t>phiệt</a:t>
            </a:r>
            <a:r>
              <a:rPr lang="en-US" sz="2400" b="1" dirty="0">
                <a:solidFill>
                  <a:srgbClr val="7030A0"/>
                </a:solidFill>
                <a:latin typeface="Times New Roman" pitchFamily="18" charset="0"/>
                <a:ea typeface="Times New Roman" pitchFamily="18" charset="0"/>
                <a:cs typeface="Times New Roman" pitchFamily="18" charset="0"/>
              </a:rPr>
              <a:t> </a:t>
            </a:r>
            <a:r>
              <a:rPr lang="en-US" sz="2400" b="1" dirty="0" err="1">
                <a:solidFill>
                  <a:srgbClr val="7030A0"/>
                </a:solidFill>
                <a:latin typeface="Times New Roman" pitchFamily="18" charset="0"/>
                <a:ea typeface="Times New Roman" pitchFamily="18" charset="0"/>
                <a:cs typeface="Times New Roman" pitchFamily="18" charset="0"/>
              </a:rPr>
              <a:t>phản</a:t>
            </a:r>
            <a:r>
              <a:rPr lang="en-US" sz="2400" b="1" dirty="0">
                <a:solidFill>
                  <a:srgbClr val="7030A0"/>
                </a:solidFill>
                <a:latin typeface="Times New Roman" pitchFamily="18" charset="0"/>
                <a:ea typeface="Times New Roman" pitchFamily="18" charset="0"/>
                <a:cs typeface="Times New Roman" pitchFamily="18" charset="0"/>
              </a:rPr>
              <a:t> </a:t>
            </a:r>
            <a:r>
              <a:rPr lang="en-US" sz="2400" b="1" dirty="0" err="1">
                <a:solidFill>
                  <a:srgbClr val="7030A0"/>
                </a:solidFill>
                <a:latin typeface="Times New Roman" pitchFamily="18" charset="0"/>
                <a:ea typeface="Times New Roman" pitchFamily="18" charset="0"/>
                <a:cs typeface="Times New Roman" pitchFamily="18" charset="0"/>
              </a:rPr>
              <a:t>động</a:t>
            </a:r>
            <a:r>
              <a:rPr lang="en-US" sz="2400" b="1" dirty="0">
                <a:solidFill>
                  <a:srgbClr val="7030A0"/>
                </a:solidFill>
                <a:latin typeface="Times New Roman" pitchFamily="18" charset="0"/>
                <a:ea typeface="Times New Roman" pitchFamily="18" charset="0"/>
                <a:cs typeface="Times New Roman" pitchFamily="18" charset="0"/>
              </a:rPr>
              <a:t>.</a:t>
            </a:r>
            <a:endParaRPr lang="en-US" sz="2400" b="1" dirty="0">
              <a:solidFill>
                <a:srgbClr val="7030A0"/>
              </a:solidFill>
              <a:latin typeface="Times New Roman" pitchFamily="18" charset="0"/>
              <a:cs typeface="Times New Roman" pitchFamily="18" charset="0"/>
            </a:endParaRPr>
          </a:p>
          <a:p>
            <a:pPr algn="just" eaLnBrk="0" fontAlgn="base" hangingPunct="0">
              <a:spcBef>
                <a:spcPct val="0"/>
              </a:spcBef>
              <a:spcAft>
                <a:spcPct val="0"/>
              </a:spcAft>
            </a:pPr>
            <a:r>
              <a:rPr lang="en-US" sz="2400" b="1" smtClean="0">
                <a:solidFill>
                  <a:srgbClr val="7030A0"/>
                </a:solidFill>
                <a:latin typeface="Times New Roman" pitchFamily="18" charset="0"/>
                <a:ea typeface="Times New Roman" pitchFamily="18" charset="0"/>
                <a:cs typeface="Times New Roman" pitchFamily="18" charset="0"/>
              </a:rPr>
              <a:t>- 1927 - 1937</a:t>
            </a:r>
            <a:r>
              <a:rPr lang="en-US" sz="2400" b="1" dirty="0">
                <a:solidFill>
                  <a:srgbClr val="7030A0"/>
                </a:solidFill>
                <a:latin typeface="Times New Roman" pitchFamily="18" charset="0"/>
                <a:ea typeface="Times New Roman" pitchFamily="18" charset="0"/>
                <a:cs typeface="Times New Roman" pitchFamily="18" charset="0"/>
              </a:rPr>
              <a:t>: </a:t>
            </a:r>
            <a:r>
              <a:rPr lang="en-US" sz="2400" b="1" dirty="0" err="1">
                <a:solidFill>
                  <a:srgbClr val="7030A0"/>
                </a:solidFill>
                <a:latin typeface="Times New Roman" pitchFamily="18" charset="0"/>
                <a:ea typeface="Times New Roman" pitchFamily="18" charset="0"/>
                <a:cs typeface="Times New Roman" pitchFamily="18" charset="0"/>
              </a:rPr>
              <a:t>Nội</a:t>
            </a:r>
            <a:r>
              <a:rPr lang="en-US" sz="2400" b="1" dirty="0">
                <a:solidFill>
                  <a:srgbClr val="7030A0"/>
                </a:solidFill>
                <a:latin typeface="Times New Roman" pitchFamily="18" charset="0"/>
                <a:ea typeface="Times New Roman" pitchFamily="18" charset="0"/>
                <a:cs typeface="Times New Roman" pitchFamily="18" charset="0"/>
              </a:rPr>
              <a:t> </a:t>
            </a:r>
            <a:r>
              <a:rPr lang="en-US" sz="2400" b="1" dirty="0" err="1">
                <a:solidFill>
                  <a:srgbClr val="7030A0"/>
                </a:solidFill>
                <a:latin typeface="Times New Roman" pitchFamily="18" charset="0"/>
                <a:ea typeface="Times New Roman" pitchFamily="18" charset="0"/>
                <a:cs typeface="Times New Roman" pitchFamily="18" charset="0"/>
              </a:rPr>
              <a:t>chiến</a:t>
            </a:r>
            <a:r>
              <a:rPr lang="en-US" sz="2400" b="1" dirty="0">
                <a:solidFill>
                  <a:srgbClr val="7030A0"/>
                </a:solidFill>
                <a:latin typeface="Times New Roman" pitchFamily="18" charset="0"/>
                <a:ea typeface="Times New Roman" pitchFamily="18" charset="0"/>
                <a:cs typeface="Times New Roman" pitchFamily="18" charset="0"/>
              </a:rPr>
              <a:t> </a:t>
            </a:r>
            <a:r>
              <a:rPr lang="en-US" sz="2400" b="1" dirty="0" err="1">
                <a:solidFill>
                  <a:srgbClr val="7030A0"/>
                </a:solidFill>
                <a:latin typeface="Times New Roman" pitchFamily="18" charset="0"/>
                <a:ea typeface="Times New Roman" pitchFamily="18" charset="0"/>
                <a:cs typeface="Times New Roman" pitchFamily="18" charset="0"/>
              </a:rPr>
              <a:t>chống</a:t>
            </a:r>
            <a:r>
              <a:rPr lang="en-US" sz="2400" b="1" dirty="0">
                <a:solidFill>
                  <a:srgbClr val="7030A0"/>
                </a:solidFill>
                <a:latin typeface="Times New Roman" pitchFamily="18" charset="0"/>
                <a:ea typeface="Times New Roman" pitchFamily="18" charset="0"/>
                <a:cs typeface="Times New Roman" pitchFamily="18" charset="0"/>
              </a:rPr>
              <a:t> </a:t>
            </a:r>
            <a:r>
              <a:rPr lang="en-US" sz="2400" b="1" dirty="0" err="1">
                <a:solidFill>
                  <a:srgbClr val="7030A0"/>
                </a:solidFill>
                <a:latin typeface="Times New Roman" pitchFamily="18" charset="0"/>
                <a:ea typeface="Times New Roman" pitchFamily="18" charset="0"/>
                <a:cs typeface="Times New Roman" pitchFamily="18" charset="0"/>
              </a:rPr>
              <a:t>Quốc</a:t>
            </a:r>
            <a:r>
              <a:rPr lang="en-US" sz="2400" b="1" dirty="0">
                <a:solidFill>
                  <a:srgbClr val="7030A0"/>
                </a:solidFill>
                <a:latin typeface="Times New Roman" pitchFamily="18" charset="0"/>
                <a:ea typeface="Times New Roman" pitchFamily="18" charset="0"/>
                <a:cs typeface="Times New Roman" pitchFamily="18" charset="0"/>
              </a:rPr>
              <a:t> </a:t>
            </a:r>
            <a:r>
              <a:rPr lang="en-US" sz="2400" b="1" err="1">
                <a:solidFill>
                  <a:srgbClr val="7030A0"/>
                </a:solidFill>
                <a:latin typeface="Times New Roman" pitchFamily="18" charset="0"/>
                <a:ea typeface="Times New Roman" pitchFamily="18" charset="0"/>
                <a:cs typeface="Times New Roman" pitchFamily="18" charset="0"/>
              </a:rPr>
              <a:t>dân</a:t>
            </a:r>
            <a:r>
              <a:rPr lang="en-US" sz="2400" b="1">
                <a:solidFill>
                  <a:srgbClr val="7030A0"/>
                </a:solidFill>
                <a:latin typeface="Times New Roman" pitchFamily="18" charset="0"/>
                <a:ea typeface="Times New Roman" pitchFamily="18" charset="0"/>
                <a:cs typeface="Times New Roman" pitchFamily="18" charset="0"/>
              </a:rPr>
              <a:t> </a:t>
            </a:r>
            <a:r>
              <a:rPr lang="en-US" sz="2400" b="1" smtClean="0">
                <a:solidFill>
                  <a:srgbClr val="7030A0"/>
                </a:solidFill>
                <a:latin typeface="Times New Roman" pitchFamily="18" charset="0"/>
                <a:ea typeface="Times New Roman" pitchFamily="18" charset="0"/>
                <a:cs typeface="Times New Roman" pitchFamily="18" charset="0"/>
              </a:rPr>
              <a:t>Đảng-Tưởng Giới Thạch.</a:t>
            </a:r>
            <a:endParaRPr lang="en-US" sz="2400" b="1" dirty="0">
              <a:solidFill>
                <a:srgbClr val="7030A0"/>
              </a:solidFill>
              <a:latin typeface="Times New Roman" pitchFamily="18" charset="0"/>
              <a:ea typeface="Times New Roman" pitchFamily="18" charset="0"/>
              <a:cs typeface="Times New Roman" pitchFamily="18" charset="0"/>
            </a:endParaRPr>
          </a:p>
          <a:p>
            <a:pPr algn="just" eaLnBrk="0" fontAlgn="base" hangingPunct="0">
              <a:spcBef>
                <a:spcPct val="0"/>
              </a:spcBef>
              <a:spcAft>
                <a:spcPct val="0"/>
              </a:spcAft>
            </a:pPr>
            <a:r>
              <a:rPr lang="en-US" sz="2400" b="1">
                <a:solidFill>
                  <a:srgbClr val="7030A0"/>
                </a:solidFill>
                <a:latin typeface="Times New Roman" pitchFamily="18" charset="0"/>
                <a:ea typeface="Times New Roman" pitchFamily="18" charset="0"/>
                <a:cs typeface="Times New Roman" pitchFamily="18" charset="0"/>
              </a:rPr>
              <a:t>- </a:t>
            </a:r>
            <a:r>
              <a:rPr lang="en-US" sz="2400" b="1" smtClean="0">
                <a:solidFill>
                  <a:srgbClr val="7030A0"/>
                </a:solidFill>
                <a:latin typeface="Times New Roman" pitchFamily="18" charset="0"/>
                <a:ea typeface="Times New Roman" pitchFamily="18" charset="0"/>
                <a:cs typeface="Times New Roman" pitchFamily="18" charset="0"/>
              </a:rPr>
              <a:t> 7 - 1937</a:t>
            </a:r>
            <a:r>
              <a:rPr lang="en-US" sz="2400" b="1" dirty="0">
                <a:solidFill>
                  <a:srgbClr val="7030A0"/>
                </a:solidFill>
                <a:latin typeface="Times New Roman" pitchFamily="18" charset="0"/>
                <a:ea typeface="Times New Roman" pitchFamily="18" charset="0"/>
                <a:cs typeface="Times New Roman" pitchFamily="18" charset="0"/>
              </a:rPr>
              <a:t>: </a:t>
            </a:r>
            <a:r>
              <a:rPr lang="en-US" sz="2400" b="1" dirty="0" err="1">
                <a:solidFill>
                  <a:srgbClr val="7030A0"/>
                </a:solidFill>
                <a:latin typeface="Times New Roman" pitchFamily="18" charset="0"/>
                <a:ea typeface="Times New Roman" pitchFamily="18" charset="0"/>
                <a:cs typeface="Times New Roman" pitchFamily="18" charset="0"/>
              </a:rPr>
              <a:t>Nội</a:t>
            </a:r>
            <a:r>
              <a:rPr lang="en-US" sz="2400" b="1" dirty="0">
                <a:solidFill>
                  <a:srgbClr val="7030A0"/>
                </a:solidFill>
                <a:latin typeface="Times New Roman" pitchFamily="18" charset="0"/>
                <a:ea typeface="Times New Roman" pitchFamily="18" charset="0"/>
                <a:cs typeface="Times New Roman" pitchFamily="18" charset="0"/>
              </a:rPr>
              <a:t> </a:t>
            </a:r>
            <a:r>
              <a:rPr lang="en-US" sz="2400" b="1" dirty="0" err="1">
                <a:solidFill>
                  <a:srgbClr val="7030A0"/>
                </a:solidFill>
                <a:latin typeface="Times New Roman" pitchFamily="18" charset="0"/>
                <a:ea typeface="Times New Roman" pitchFamily="18" charset="0"/>
                <a:cs typeface="Times New Roman" pitchFamily="18" charset="0"/>
              </a:rPr>
              <a:t>chiến</a:t>
            </a:r>
            <a:r>
              <a:rPr lang="en-US" sz="2400" b="1" dirty="0">
                <a:solidFill>
                  <a:srgbClr val="7030A0"/>
                </a:solidFill>
                <a:latin typeface="Times New Roman" pitchFamily="18" charset="0"/>
                <a:ea typeface="Times New Roman" pitchFamily="18" charset="0"/>
                <a:cs typeface="Times New Roman" pitchFamily="18" charset="0"/>
              </a:rPr>
              <a:t> </a:t>
            </a:r>
            <a:r>
              <a:rPr lang="en-US" sz="2400" b="1" dirty="0" err="1">
                <a:solidFill>
                  <a:srgbClr val="7030A0"/>
                </a:solidFill>
                <a:latin typeface="Times New Roman" pitchFamily="18" charset="0"/>
                <a:ea typeface="Times New Roman" pitchFamily="18" charset="0"/>
                <a:cs typeface="Times New Roman" pitchFamily="18" charset="0"/>
              </a:rPr>
              <a:t>chấm</a:t>
            </a:r>
            <a:r>
              <a:rPr lang="en-US" sz="2400" b="1" dirty="0">
                <a:solidFill>
                  <a:srgbClr val="7030A0"/>
                </a:solidFill>
                <a:latin typeface="Times New Roman" pitchFamily="18" charset="0"/>
                <a:ea typeface="Times New Roman" pitchFamily="18" charset="0"/>
                <a:cs typeface="Times New Roman" pitchFamily="18" charset="0"/>
              </a:rPr>
              <a:t> </a:t>
            </a:r>
            <a:r>
              <a:rPr lang="en-US" sz="2400" b="1" dirty="0" err="1">
                <a:solidFill>
                  <a:srgbClr val="7030A0"/>
                </a:solidFill>
                <a:latin typeface="Times New Roman" pitchFamily="18" charset="0"/>
                <a:ea typeface="Times New Roman" pitchFamily="18" charset="0"/>
                <a:cs typeface="Times New Roman" pitchFamily="18" charset="0"/>
              </a:rPr>
              <a:t>dứt</a:t>
            </a:r>
            <a:r>
              <a:rPr lang="en-US" sz="2400" b="1" dirty="0">
                <a:solidFill>
                  <a:srgbClr val="7030A0"/>
                </a:solidFill>
                <a:latin typeface="Times New Roman" pitchFamily="18" charset="0"/>
                <a:ea typeface="Times New Roman" pitchFamily="18" charset="0"/>
                <a:cs typeface="Times New Roman" pitchFamily="18" charset="0"/>
              </a:rPr>
              <a:t>, </a:t>
            </a:r>
            <a:r>
              <a:rPr lang="en-US" sz="2400" b="1" dirty="0" err="1">
                <a:solidFill>
                  <a:srgbClr val="7030A0"/>
                </a:solidFill>
                <a:latin typeface="Times New Roman" pitchFamily="18" charset="0"/>
                <a:ea typeface="Times New Roman" pitchFamily="18" charset="0"/>
                <a:cs typeface="Times New Roman" pitchFamily="18" charset="0"/>
              </a:rPr>
              <a:t>Quốc</a:t>
            </a:r>
            <a:r>
              <a:rPr lang="en-US" sz="2400" b="1" dirty="0">
                <a:solidFill>
                  <a:srgbClr val="7030A0"/>
                </a:solidFill>
                <a:latin typeface="Times New Roman" pitchFamily="18" charset="0"/>
                <a:ea typeface="Times New Roman" pitchFamily="18" charset="0"/>
                <a:cs typeface="Times New Roman" pitchFamily="18" charset="0"/>
              </a:rPr>
              <a:t> - </a:t>
            </a:r>
            <a:r>
              <a:rPr lang="en-US" sz="2400" b="1" dirty="0" err="1">
                <a:solidFill>
                  <a:srgbClr val="7030A0"/>
                </a:solidFill>
                <a:latin typeface="Times New Roman" pitchFamily="18" charset="0"/>
                <a:ea typeface="Times New Roman" pitchFamily="18" charset="0"/>
                <a:cs typeface="Times New Roman" pitchFamily="18" charset="0"/>
              </a:rPr>
              <a:t>Cộng</a:t>
            </a:r>
            <a:r>
              <a:rPr lang="en-US" sz="2400" b="1" dirty="0">
                <a:solidFill>
                  <a:srgbClr val="7030A0"/>
                </a:solidFill>
                <a:latin typeface="Times New Roman" pitchFamily="18" charset="0"/>
                <a:ea typeface="Times New Roman" pitchFamily="18" charset="0"/>
                <a:cs typeface="Times New Roman" pitchFamily="18" charset="0"/>
              </a:rPr>
              <a:t> </a:t>
            </a:r>
            <a:r>
              <a:rPr lang="en-US" sz="2400" b="1" err="1">
                <a:solidFill>
                  <a:srgbClr val="7030A0"/>
                </a:solidFill>
                <a:latin typeface="Times New Roman" pitchFamily="18" charset="0"/>
                <a:ea typeface="Times New Roman" pitchFamily="18" charset="0"/>
                <a:cs typeface="Times New Roman" pitchFamily="18" charset="0"/>
              </a:rPr>
              <a:t>hợp</a:t>
            </a:r>
            <a:r>
              <a:rPr lang="en-US" sz="2400" b="1">
                <a:solidFill>
                  <a:srgbClr val="7030A0"/>
                </a:solidFill>
                <a:latin typeface="Times New Roman" pitchFamily="18" charset="0"/>
                <a:ea typeface="Times New Roman" pitchFamily="18" charset="0"/>
                <a:cs typeface="Times New Roman" pitchFamily="18" charset="0"/>
              </a:rPr>
              <a:t> </a:t>
            </a:r>
            <a:r>
              <a:rPr lang="en-US" sz="2400" b="1" smtClean="0">
                <a:solidFill>
                  <a:srgbClr val="7030A0"/>
                </a:solidFill>
                <a:latin typeface="Times New Roman" pitchFamily="18" charset="0"/>
                <a:ea typeface="Times New Roman" pitchFamily="18" charset="0"/>
                <a:cs typeface="Times New Roman" pitchFamily="18" charset="0"/>
              </a:rPr>
              <a:t>tác chống Nhật.</a:t>
            </a:r>
            <a:r>
              <a:rPr lang="en-US" sz="2400" b="1" smtClean="0">
                <a:solidFill>
                  <a:srgbClr val="7030A0"/>
                </a:solidFill>
                <a:latin typeface="Times New Roman" pitchFamily="18" charset="0"/>
                <a:cs typeface="Times New Roman" pitchFamily="18" charset="0"/>
              </a:rPr>
              <a:t> </a:t>
            </a:r>
            <a:endParaRPr lang="en-US" sz="24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15892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fade">
                                      <p:cBhvr>
                                        <p:cTn id="13" dur="1000"/>
                                        <p:tgtEl>
                                          <p:spTgt spid="9">
                                            <p:txEl>
                                              <p:pRg st="1" end="1"/>
                                            </p:txEl>
                                          </p:spTgt>
                                        </p:tgtEl>
                                      </p:cBhvr>
                                    </p:animEffect>
                                    <p:anim calcmode="lin" valueType="num">
                                      <p:cBhvr>
                                        <p:cTn id="14"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9">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9">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9">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742950" y="1658899"/>
            <a:ext cx="1049655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742950" indent="-742950" algn="just" eaLnBrk="0" fontAlgn="base" hangingPunct="0">
              <a:spcBef>
                <a:spcPct val="0"/>
              </a:spcBef>
              <a:spcAft>
                <a:spcPct val="0"/>
              </a:spcAft>
              <a:buAutoNum type="arabicPeriod"/>
            </a:pPr>
            <a:r>
              <a:rPr lang="pt-BR" sz="3600" b="1" i="1" smtClean="0">
                <a:solidFill>
                  <a:srgbClr val="00B050"/>
                </a:solidFill>
                <a:latin typeface="Times New Roman" pitchFamily="18" charset="0"/>
                <a:ea typeface="Times New Roman" pitchFamily="18" charset="0"/>
                <a:cs typeface="Times New Roman" pitchFamily="18" charset="0"/>
              </a:rPr>
              <a:t>Nội </a:t>
            </a:r>
            <a:r>
              <a:rPr lang="pt-BR" sz="3600" b="1" i="1" dirty="0">
                <a:solidFill>
                  <a:srgbClr val="00B050"/>
                </a:solidFill>
                <a:latin typeface="Times New Roman" pitchFamily="18" charset="0"/>
                <a:ea typeface="Times New Roman" pitchFamily="18" charset="0"/>
                <a:cs typeface="Times New Roman" pitchFamily="18" charset="0"/>
              </a:rPr>
              <a:t>dung của phong trào chống thực dân Anh của người Ấn Độ giai đoạn 1918 – 1939 </a:t>
            </a:r>
            <a:r>
              <a:rPr lang="pt-BR" sz="3600" b="1" i="1">
                <a:solidFill>
                  <a:srgbClr val="00B050"/>
                </a:solidFill>
                <a:latin typeface="Times New Roman" pitchFamily="18" charset="0"/>
                <a:ea typeface="Times New Roman" pitchFamily="18" charset="0"/>
                <a:cs typeface="Times New Roman" pitchFamily="18" charset="0"/>
              </a:rPr>
              <a:t>là</a:t>
            </a:r>
            <a:r>
              <a:rPr lang="pt-BR" sz="3600" b="1" i="1" smtClean="0">
                <a:solidFill>
                  <a:srgbClr val="00B050"/>
                </a:solidFill>
                <a:latin typeface="Times New Roman" pitchFamily="18" charset="0"/>
                <a:ea typeface="Times New Roman" pitchFamily="18" charset="0"/>
                <a:cs typeface="Times New Roman" pitchFamily="18" charset="0"/>
              </a:rPr>
              <a:t>:</a:t>
            </a:r>
            <a:endParaRPr lang="en-US" sz="3600" b="1" dirty="0">
              <a:solidFill>
                <a:srgbClr val="00B050"/>
              </a:solidFill>
              <a:latin typeface="Times New Roman" pitchFamily="18" charset="0"/>
              <a:cs typeface="Times New Roman" pitchFamily="18" charset="0"/>
            </a:endParaRPr>
          </a:p>
          <a:p>
            <a:pPr algn="just" eaLnBrk="0" fontAlgn="base" hangingPunct="0">
              <a:spcBef>
                <a:spcPct val="0"/>
              </a:spcBef>
              <a:spcAft>
                <a:spcPct val="0"/>
              </a:spcAft>
            </a:pPr>
            <a:r>
              <a:rPr lang="pt-BR" sz="3600" dirty="0">
                <a:latin typeface="Times New Roman" pitchFamily="18" charset="0"/>
                <a:ea typeface="Times New Roman" pitchFamily="18" charset="0"/>
                <a:cs typeface="Times New Roman" pitchFamily="18" charset="0"/>
              </a:rPr>
              <a:t>A. đấu tranh đòi quyền tự trị cho </a:t>
            </a:r>
            <a:r>
              <a:rPr lang="pt-BR" sz="3600">
                <a:latin typeface="Times New Roman" pitchFamily="18" charset="0"/>
                <a:ea typeface="Times New Roman" pitchFamily="18" charset="0"/>
                <a:cs typeface="Times New Roman" pitchFamily="18" charset="0"/>
              </a:rPr>
              <a:t>Ấn </a:t>
            </a:r>
            <a:r>
              <a:rPr lang="pt-BR" sz="3600" smtClean="0">
                <a:latin typeface="Times New Roman" pitchFamily="18" charset="0"/>
                <a:ea typeface="Times New Roman" pitchFamily="18" charset="0"/>
                <a:cs typeface="Times New Roman" pitchFamily="18" charset="0"/>
              </a:rPr>
              <a:t>Độ.               </a:t>
            </a:r>
            <a:endParaRPr lang="en-US" sz="3600" dirty="0">
              <a:latin typeface="Times New Roman" pitchFamily="18" charset="0"/>
              <a:cs typeface="Times New Roman" pitchFamily="18" charset="0"/>
            </a:endParaRPr>
          </a:p>
          <a:p>
            <a:pPr algn="just" eaLnBrk="0" fontAlgn="base" hangingPunct="0">
              <a:spcBef>
                <a:spcPct val="0"/>
              </a:spcBef>
              <a:spcAft>
                <a:spcPct val="0"/>
              </a:spcAft>
            </a:pPr>
            <a:r>
              <a:rPr lang="pt-BR" sz="3600" dirty="0">
                <a:latin typeface="Times New Roman" pitchFamily="18" charset="0"/>
                <a:ea typeface="Times New Roman" pitchFamily="18" charset="0"/>
                <a:cs typeface="Times New Roman" pitchFamily="18" charset="0"/>
              </a:rPr>
              <a:t>B. đấu tranh đòi thực dân Anh cho người Ấn Độ tham gia vào các Hội đồng </a:t>
            </a:r>
            <a:r>
              <a:rPr lang="pt-BR" sz="3600">
                <a:latin typeface="Times New Roman" pitchFamily="18" charset="0"/>
                <a:ea typeface="Times New Roman" pitchFamily="18" charset="0"/>
                <a:cs typeface="Times New Roman" pitchFamily="18" charset="0"/>
              </a:rPr>
              <a:t>thuộc </a:t>
            </a:r>
            <a:r>
              <a:rPr lang="pt-BR" sz="3600" smtClean="0">
                <a:latin typeface="Times New Roman" pitchFamily="18" charset="0"/>
                <a:ea typeface="Times New Roman" pitchFamily="18" charset="0"/>
                <a:cs typeface="Times New Roman" pitchFamily="18" charset="0"/>
              </a:rPr>
              <a:t>địa.</a:t>
            </a:r>
            <a:endParaRPr lang="en-US" sz="3600" dirty="0">
              <a:latin typeface="Times New Roman" pitchFamily="18" charset="0"/>
              <a:cs typeface="Times New Roman" pitchFamily="18" charset="0"/>
            </a:endParaRPr>
          </a:p>
          <a:p>
            <a:pPr algn="just" eaLnBrk="0" fontAlgn="base" hangingPunct="0">
              <a:spcBef>
                <a:spcPct val="0"/>
              </a:spcBef>
              <a:spcAft>
                <a:spcPct val="0"/>
              </a:spcAft>
            </a:pPr>
            <a:r>
              <a:rPr lang="pt-BR" sz="3600" dirty="0">
                <a:latin typeface="Times New Roman" pitchFamily="18" charset="0"/>
                <a:ea typeface="Times New Roman" pitchFamily="18" charset="0"/>
                <a:cs typeface="Times New Roman" pitchFamily="18" charset="0"/>
              </a:rPr>
              <a:t>C. đấu tranh lật đổ ách thống trị </a:t>
            </a:r>
            <a:r>
              <a:rPr lang="pt-BR" sz="3600">
                <a:latin typeface="Times New Roman" pitchFamily="18" charset="0"/>
                <a:ea typeface="Times New Roman" pitchFamily="18" charset="0"/>
                <a:cs typeface="Times New Roman" pitchFamily="18" charset="0"/>
              </a:rPr>
              <a:t>thực </a:t>
            </a:r>
            <a:r>
              <a:rPr lang="pt-BR" sz="3600" smtClean="0">
                <a:latin typeface="Times New Roman" pitchFamily="18" charset="0"/>
                <a:ea typeface="Times New Roman" pitchFamily="18" charset="0"/>
                <a:cs typeface="Times New Roman" pitchFamily="18" charset="0"/>
              </a:rPr>
              <a:t>dân.</a:t>
            </a:r>
            <a:endParaRPr lang="en-US" sz="3600" dirty="0">
              <a:latin typeface="Times New Roman" pitchFamily="18" charset="0"/>
              <a:cs typeface="Times New Roman" pitchFamily="18" charset="0"/>
            </a:endParaRPr>
          </a:p>
          <a:p>
            <a:pPr algn="just" eaLnBrk="0" fontAlgn="base" hangingPunct="0">
              <a:spcBef>
                <a:spcPct val="0"/>
              </a:spcBef>
              <a:spcAft>
                <a:spcPct val="0"/>
              </a:spcAft>
            </a:pPr>
            <a:r>
              <a:rPr lang="pt-BR" sz="3600" dirty="0">
                <a:latin typeface="Times New Roman" pitchFamily="18" charset="0"/>
                <a:ea typeface="Times New Roman" pitchFamily="18" charset="0"/>
                <a:cs typeface="Times New Roman" pitchFamily="18" charset="0"/>
              </a:rPr>
              <a:t>D. đấu tranh đòi quyền độc lập, tẩy chay hàng hóa Anh, phát triển kinh tế </a:t>
            </a:r>
            <a:r>
              <a:rPr lang="pt-BR" sz="3600">
                <a:latin typeface="Times New Roman" pitchFamily="18" charset="0"/>
                <a:ea typeface="Times New Roman" pitchFamily="18" charset="0"/>
                <a:cs typeface="Times New Roman" pitchFamily="18" charset="0"/>
              </a:rPr>
              <a:t>dân </a:t>
            </a:r>
            <a:r>
              <a:rPr lang="pt-BR" sz="3600" smtClean="0">
                <a:latin typeface="Times New Roman" pitchFamily="18" charset="0"/>
                <a:ea typeface="Times New Roman" pitchFamily="18" charset="0"/>
                <a:cs typeface="Times New Roman" pitchFamily="18" charset="0"/>
              </a:rPr>
              <a:t>tộc.</a:t>
            </a:r>
            <a:endParaRPr lang="pt-BR" sz="3600" dirty="0">
              <a:latin typeface="Times New Roman" pitchFamily="18" charset="0"/>
              <a:cs typeface="Times New Roman" pitchFamily="18" charset="0"/>
            </a:endParaRPr>
          </a:p>
        </p:txBody>
      </p:sp>
      <p:sp>
        <p:nvSpPr>
          <p:cNvPr id="3" name="Oval 2"/>
          <p:cNvSpPr/>
          <p:nvPr/>
        </p:nvSpPr>
        <p:spPr>
          <a:xfrm>
            <a:off x="742950" y="5010150"/>
            <a:ext cx="533400" cy="7048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D</a:t>
            </a:r>
          </a:p>
        </p:txBody>
      </p:sp>
      <p:sp>
        <p:nvSpPr>
          <p:cNvPr id="2" name="TextBox 1"/>
          <p:cNvSpPr txBox="1"/>
          <p:nvPr/>
        </p:nvSpPr>
        <p:spPr>
          <a:xfrm>
            <a:off x="4000500" y="514350"/>
            <a:ext cx="5695950" cy="646331"/>
          </a:xfrm>
          <a:prstGeom prst="rect">
            <a:avLst/>
          </a:prstGeom>
          <a:noFill/>
        </p:spPr>
        <p:txBody>
          <a:bodyPr wrap="square" rtlCol="0">
            <a:spAutoFit/>
          </a:bodyPr>
          <a:lstStyle/>
          <a:p>
            <a:pPr algn="ctr"/>
            <a:r>
              <a:rPr lang="en-US" sz="3600" b="1" smtClean="0">
                <a:solidFill>
                  <a:srgbClr val="C00000"/>
                </a:solidFill>
                <a:latin typeface="Times New Roman" panose="02020603050405020304" pitchFamily="18" charset="0"/>
                <a:cs typeface="Times New Roman" panose="02020603050405020304" pitchFamily="18" charset="0"/>
              </a:rPr>
              <a:t>BÀI TẬP</a:t>
            </a:r>
            <a:endParaRPr lang="en-US" sz="3600" b="1">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906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121"/>
                                        </p:tgtEl>
                                        <p:attrNameLst>
                                          <p:attrName>style.visibility</p:attrName>
                                        </p:attrNameLst>
                                      </p:cBhvr>
                                      <p:to>
                                        <p:strVal val="visible"/>
                                      </p:to>
                                    </p:set>
                                    <p:animEffect transition="in" filter="fade">
                                      <p:cBhvr>
                                        <p:cTn id="7" dur="1000"/>
                                        <p:tgtEl>
                                          <p:spTgt spid="5121"/>
                                        </p:tgtEl>
                                      </p:cBhvr>
                                    </p:animEffect>
                                    <p:anim calcmode="lin" valueType="num">
                                      <p:cBhvr>
                                        <p:cTn id="8" dur="1000" fill="hold"/>
                                        <p:tgtEl>
                                          <p:spTgt spid="5121"/>
                                        </p:tgtEl>
                                        <p:attrNameLst>
                                          <p:attrName>ppt_x</p:attrName>
                                        </p:attrNameLst>
                                      </p:cBhvr>
                                      <p:tavLst>
                                        <p:tav tm="0">
                                          <p:val>
                                            <p:strVal val="#ppt_x"/>
                                          </p:val>
                                        </p:tav>
                                        <p:tav tm="100000">
                                          <p:val>
                                            <p:strVal val="#ppt_x"/>
                                          </p:val>
                                        </p:tav>
                                      </p:tavLst>
                                    </p:anim>
                                    <p:anim calcmode="lin" valueType="num">
                                      <p:cBhvr>
                                        <p:cTn id="9" dur="900" decel="100000" fill="hold"/>
                                        <p:tgtEl>
                                          <p:spTgt spid="512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121"/>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 calcmode="lin" valueType="num">
                                      <p:cBhvr>
                                        <p:cTn id="17" dur="500" fill="hold"/>
                                        <p:tgtEl>
                                          <p:spTgt spid="3"/>
                                        </p:tgtEl>
                                        <p:attrNameLst>
                                          <p:attrName>style.rotation</p:attrName>
                                        </p:attrNameLst>
                                      </p:cBhvr>
                                      <p:tavLst>
                                        <p:tav tm="0">
                                          <p:val>
                                            <p:fltVal val="360"/>
                                          </p:val>
                                        </p:tav>
                                        <p:tav tm="100000">
                                          <p:val>
                                            <p:fltVal val="0"/>
                                          </p:val>
                                        </p:tav>
                                      </p:tavLst>
                                    </p:anim>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 grpId="0"/>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1181100" y="857310"/>
            <a:ext cx="10039350"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pt-BR" sz="3600" b="1" smtClean="0">
                <a:solidFill>
                  <a:srgbClr val="00B050"/>
                </a:solidFill>
                <a:latin typeface="Times New Roman" pitchFamily="18" charset="0"/>
                <a:ea typeface="Times New Roman" pitchFamily="18" charset="0"/>
                <a:cs typeface="Times New Roman" pitchFamily="18" charset="0"/>
              </a:rPr>
              <a:t>2. </a:t>
            </a:r>
            <a:r>
              <a:rPr lang="pt-BR" sz="3600" b="1" dirty="0">
                <a:solidFill>
                  <a:srgbClr val="00B050"/>
                </a:solidFill>
                <a:latin typeface="Times New Roman" pitchFamily="18" charset="0"/>
                <a:ea typeface="Times New Roman" pitchFamily="18" charset="0"/>
                <a:cs typeface="Times New Roman" pitchFamily="18" charset="0"/>
              </a:rPr>
              <a:t>Phong trào được coi là sự mở đầu cho cao trào chống đế quốc, chống  phong ở châu Á trong thời gian giữa hai cuộc chiến tranh thế giới </a:t>
            </a:r>
            <a:r>
              <a:rPr lang="pt-BR" sz="3600" b="1">
                <a:solidFill>
                  <a:srgbClr val="00B050"/>
                </a:solidFill>
                <a:latin typeface="Times New Roman" pitchFamily="18" charset="0"/>
                <a:ea typeface="Times New Roman" pitchFamily="18" charset="0"/>
                <a:cs typeface="Times New Roman" pitchFamily="18" charset="0"/>
              </a:rPr>
              <a:t>là</a:t>
            </a:r>
            <a:r>
              <a:rPr lang="pt-BR" sz="3600" b="1" smtClean="0">
                <a:solidFill>
                  <a:srgbClr val="00B050"/>
                </a:solidFill>
                <a:latin typeface="Times New Roman" pitchFamily="18" charset="0"/>
                <a:ea typeface="Times New Roman" pitchFamily="18" charset="0"/>
                <a:cs typeface="Times New Roman" pitchFamily="18" charset="0"/>
              </a:rPr>
              <a:t>:</a:t>
            </a:r>
          </a:p>
          <a:p>
            <a:pPr algn="just" fontAlgn="base">
              <a:spcBef>
                <a:spcPct val="0"/>
              </a:spcBef>
              <a:spcAft>
                <a:spcPct val="0"/>
              </a:spcAft>
            </a:pPr>
            <a:endParaRPr lang="en-US" sz="2000" b="1" dirty="0">
              <a:solidFill>
                <a:srgbClr val="00B050"/>
              </a:solidFill>
              <a:latin typeface="Times New Roman" pitchFamily="18" charset="0"/>
              <a:cs typeface="Times New Roman" pitchFamily="18" charset="0"/>
            </a:endParaRPr>
          </a:p>
          <a:p>
            <a:pPr eaLnBrk="0" fontAlgn="base" hangingPunct="0">
              <a:spcBef>
                <a:spcPct val="0"/>
              </a:spcBef>
              <a:spcAft>
                <a:spcPct val="0"/>
              </a:spcAft>
            </a:pPr>
            <a:r>
              <a:rPr lang="pt-BR" sz="3600" dirty="0">
                <a:latin typeface="Times New Roman" pitchFamily="18" charset="0"/>
                <a:ea typeface="Times New Roman" pitchFamily="18" charset="0"/>
                <a:cs typeface="Times New Roman" pitchFamily="18" charset="0"/>
              </a:rPr>
              <a:t>A. Phong trào </a:t>
            </a:r>
            <a:r>
              <a:rPr lang="pt-BR" sz="3600">
                <a:latin typeface="Times New Roman" pitchFamily="18" charset="0"/>
                <a:ea typeface="Times New Roman" pitchFamily="18" charset="0"/>
                <a:cs typeface="Times New Roman" pitchFamily="18" charset="0"/>
              </a:rPr>
              <a:t>Ngũ </a:t>
            </a:r>
            <a:r>
              <a:rPr lang="pt-BR" sz="3600" smtClean="0">
                <a:latin typeface="Times New Roman" pitchFamily="18" charset="0"/>
                <a:ea typeface="Times New Roman" pitchFamily="18" charset="0"/>
                <a:cs typeface="Times New Roman" pitchFamily="18" charset="0"/>
              </a:rPr>
              <a:t>Tứ.                        </a:t>
            </a:r>
            <a:endParaRPr lang="pt-BR" sz="3600" dirty="0">
              <a:latin typeface="Times New Roman" pitchFamily="18" charset="0"/>
              <a:ea typeface="Times New Roman" pitchFamily="18" charset="0"/>
              <a:cs typeface="Times New Roman" pitchFamily="18" charset="0"/>
            </a:endParaRPr>
          </a:p>
          <a:p>
            <a:pPr eaLnBrk="0" fontAlgn="base" hangingPunct="0">
              <a:spcBef>
                <a:spcPct val="0"/>
              </a:spcBef>
              <a:spcAft>
                <a:spcPct val="0"/>
              </a:spcAft>
            </a:pPr>
            <a:r>
              <a:rPr lang="pt-BR" sz="3600" dirty="0">
                <a:latin typeface="Times New Roman" pitchFamily="18" charset="0"/>
                <a:ea typeface="Times New Roman" pitchFamily="18" charset="0"/>
                <a:cs typeface="Times New Roman" pitchFamily="18" charset="0"/>
              </a:rPr>
              <a:t>B.  Phong trào Nghĩa </a:t>
            </a:r>
            <a:r>
              <a:rPr lang="pt-BR" sz="3600">
                <a:latin typeface="Times New Roman" pitchFamily="18" charset="0"/>
                <a:ea typeface="Times New Roman" pitchFamily="18" charset="0"/>
                <a:cs typeface="Times New Roman" pitchFamily="18" charset="0"/>
              </a:rPr>
              <a:t>Hòa </a:t>
            </a:r>
            <a:r>
              <a:rPr lang="pt-BR" sz="3600" smtClean="0">
                <a:latin typeface="Times New Roman" pitchFamily="18" charset="0"/>
                <a:ea typeface="Times New Roman" pitchFamily="18" charset="0"/>
                <a:cs typeface="Times New Roman" pitchFamily="18" charset="0"/>
              </a:rPr>
              <a:t>Đoàn.</a:t>
            </a:r>
            <a:endParaRPr lang="en-US" sz="3600" dirty="0">
              <a:latin typeface="Times New Roman" pitchFamily="18" charset="0"/>
              <a:cs typeface="Times New Roman" pitchFamily="18" charset="0"/>
            </a:endParaRPr>
          </a:p>
          <a:p>
            <a:pPr eaLnBrk="0" fontAlgn="base" hangingPunct="0">
              <a:spcBef>
                <a:spcPct val="0"/>
              </a:spcBef>
              <a:spcAft>
                <a:spcPct val="0"/>
              </a:spcAft>
            </a:pPr>
            <a:r>
              <a:rPr lang="pt-BR" sz="3600" dirty="0">
                <a:latin typeface="Times New Roman" pitchFamily="18" charset="0"/>
                <a:ea typeface="Times New Roman" pitchFamily="18" charset="0"/>
                <a:cs typeface="Times New Roman" pitchFamily="18" charset="0"/>
              </a:rPr>
              <a:t>C. Phong trào </a:t>
            </a:r>
            <a:r>
              <a:rPr lang="pt-BR" sz="3600">
                <a:latin typeface="Times New Roman" pitchFamily="18" charset="0"/>
                <a:ea typeface="Times New Roman" pitchFamily="18" charset="0"/>
                <a:cs typeface="Times New Roman" pitchFamily="18" charset="0"/>
              </a:rPr>
              <a:t>Duy </a:t>
            </a:r>
            <a:r>
              <a:rPr lang="pt-BR" sz="3600" smtClean="0">
                <a:latin typeface="Times New Roman" pitchFamily="18" charset="0"/>
                <a:ea typeface="Times New Roman" pitchFamily="18" charset="0"/>
                <a:cs typeface="Times New Roman" pitchFamily="18" charset="0"/>
              </a:rPr>
              <a:t>Tân.                        </a:t>
            </a:r>
          </a:p>
          <a:p>
            <a:pPr eaLnBrk="0" fontAlgn="base" hangingPunct="0">
              <a:spcBef>
                <a:spcPct val="0"/>
              </a:spcBef>
              <a:spcAft>
                <a:spcPct val="0"/>
              </a:spcAft>
            </a:pPr>
            <a:r>
              <a:rPr lang="pt-BR" sz="3600" smtClean="0">
                <a:latin typeface="Times New Roman" pitchFamily="18" charset="0"/>
                <a:ea typeface="Times New Roman" pitchFamily="18" charset="0"/>
                <a:cs typeface="Times New Roman" pitchFamily="18" charset="0"/>
              </a:rPr>
              <a:t>D</a:t>
            </a:r>
            <a:r>
              <a:rPr lang="pt-BR" sz="3600" dirty="0">
                <a:latin typeface="Times New Roman" pitchFamily="18" charset="0"/>
                <a:ea typeface="Times New Roman" pitchFamily="18" charset="0"/>
                <a:cs typeface="Times New Roman" pitchFamily="18" charset="0"/>
              </a:rPr>
              <a:t>. Cuộc bãi công của </a:t>
            </a:r>
            <a:r>
              <a:rPr lang="pt-BR" sz="3600">
                <a:latin typeface="Times New Roman" pitchFamily="18" charset="0"/>
                <a:ea typeface="Times New Roman" pitchFamily="18" charset="0"/>
                <a:cs typeface="Times New Roman" pitchFamily="18" charset="0"/>
              </a:rPr>
              <a:t>công </a:t>
            </a:r>
            <a:r>
              <a:rPr lang="pt-BR" sz="3600" smtClean="0">
                <a:latin typeface="Times New Roman" pitchFamily="18" charset="0"/>
                <a:ea typeface="Times New Roman" pitchFamily="18" charset="0"/>
                <a:cs typeface="Times New Roman" pitchFamily="18" charset="0"/>
              </a:rPr>
              <a:t>nhân.</a:t>
            </a:r>
            <a:endParaRPr lang="pt-BR" sz="3600" dirty="0">
              <a:latin typeface="Times New Roman" pitchFamily="18" charset="0"/>
              <a:cs typeface="Times New Roman" pitchFamily="18" charset="0"/>
            </a:endParaRPr>
          </a:p>
        </p:txBody>
      </p:sp>
      <p:sp>
        <p:nvSpPr>
          <p:cNvPr id="3" name="Oval 2"/>
          <p:cNvSpPr/>
          <p:nvPr/>
        </p:nvSpPr>
        <p:spPr>
          <a:xfrm>
            <a:off x="1104900" y="2762250"/>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A</a:t>
            </a:r>
          </a:p>
        </p:txBody>
      </p:sp>
    </p:spTree>
    <p:extLst>
      <p:ext uri="{BB962C8B-B14F-4D97-AF65-F5344CB8AC3E}">
        <p14:creationId xmlns:p14="http://schemas.microsoft.com/office/powerpoint/2010/main" val="53855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169"/>
                                        </p:tgtEl>
                                        <p:attrNameLst>
                                          <p:attrName>style.visibility</p:attrName>
                                        </p:attrNameLst>
                                      </p:cBhvr>
                                      <p:to>
                                        <p:strVal val="visible"/>
                                      </p:to>
                                    </p:set>
                                    <p:anim calcmode="lin" valueType="num">
                                      <p:cBhvr>
                                        <p:cTn id="7" dur="500" fill="hold"/>
                                        <p:tgtEl>
                                          <p:spTgt spid="7169"/>
                                        </p:tgtEl>
                                        <p:attrNameLst>
                                          <p:attrName>ppt_w</p:attrName>
                                        </p:attrNameLst>
                                      </p:cBhvr>
                                      <p:tavLst>
                                        <p:tav tm="0">
                                          <p:val>
                                            <p:fltVal val="0"/>
                                          </p:val>
                                        </p:tav>
                                        <p:tav tm="100000">
                                          <p:val>
                                            <p:strVal val="#ppt_w"/>
                                          </p:val>
                                        </p:tav>
                                      </p:tavLst>
                                    </p:anim>
                                    <p:anim calcmode="lin" valueType="num">
                                      <p:cBhvr>
                                        <p:cTn id="8" dur="500" fill="hold"/>
                                        <p:tgtEl>
                                          <p:spTgt spid="7169"/>
                                        </p:tgtEl>
                                        <p:attrNameLst>
                                          <p:attrName>ppt_h</p:attrName>
                                        </p:attrNameLst>
                                      </p:cBhvr>
                                      <p:tavLst>
                                        <p:tav tm="0">
                                          <p:val>
                                            <p:fltVal val="0"/>
                                          </p:val>
                                        </p:tav>
                                        <p:tav tm="100000">
                                          <p:val>
                                            <p:strVal val="#ppt_h"/>
                                          </p:val>
                                        </p:tav>
                                      </p:tavLst>
                                    </p:anim>
                                    <p:animEffect transition="in" filter="fade">
                                      <p:cBhvr>
                                        <p:cTn id="9" dur="500"/>
                                        <p:tgtEl>
                                          <p:spTgt spid="7169"/>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 calcmode="lin" valueType="num">
                                      <p:cBhvr>
                                        <p:cTn id="16" dur="500" fill="hold"/>
                                        <p:tgtEl>
                                          <p:spTgt spid="3"/>
                                        </p:tgtEl>
                                        <p:attrNameLst>
                                          <p:attrName>style.rotation</p:attrName>
                                        </p:attrNameLst>
                                      </p:cBhvr>
                                      <p:tavLst>
                                        <p:tav tm="0">
                                          <p:val>
                                            <p:fltVal val="360"/>
                                          </p:val>
                                        </p:tav>
                                        <p:tav tm="100000">
                                          <p:val>
                                            <p:fltVal val="0"/>
                                          </p:val>
                                        </p:tav>
                                      </p:tavLst>
                                    </p:anim>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1866900" y="0"/>
            <a:ext cx="86106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pt-BR" sz="3600">
                <a:latin typeface="Times New Roman" pitchFamily="18" charset="0"/>
                <a:ea typeface="Times New Roman" pitchFamily="18" charset="0"/>
                <a:cs typeface="Times New Roman" pitchFamily="18" charset="0"/>
              </a:rPr>
              <a:t> </a:t>
            </a:r>
            <a:r>
              <a:rPr lang="pt-BR" sz="3600" b="1" dirty="0">
                <a:solidFill>
                  <a:srgbClr val="00B050"/>
                </a:solidFill>
                <a:latin typeface="Times New Roman" pitchFamily="18" charset="0"/>
                <a:ea typeface="Times New Roman" pitchFamily="18" charset="0"/>
                <a:cs typeface="Times New Roman" pitchFamily="18" charset="0"/>
              </a:rPr>
              <a:t>3</a:t>
            </a:r>
            <a:r>
              <a:rPr lang="pt-BR" sz="3600" b="1" smtClean="0">
                <a:solidFill>
                  <a:srgbClr val="00B050"/>
                </a:solidFill>
                <a:latin typeface="Times New Roman" pitchFamily="18" charset="0"/>
                <a:ea typeface="Times New Roman" pitchFamily="18" charset="0"/>
                <a:cs typeface="Times New Roman" pitchFamily="18" charset="0"/>
              </a:rPr>
              <a:t>. </a:t>
            </a:r>
            <a:r>
              <a:rPr lang="pt-BR" sz="3600" b="1" dirty="0">
                <a:solidFill>
                  <a:srgbClr val="00B050"/>
                </a:solidFill>
                <a:latin typeface="Times New Roman" pitchFamily="18" charset="0"/>
                <a:ea typeface="Times New Roman" pitchFamily="18" charset="0"/>
                <a:cs typeface="Times New Roman" pitchFamily="18" charset="0"/>
              </a:rPr>
              <a:t>Phong trào Ngũ Tứ ở Trung Quốc nổ ra </a:t>
            </a:r>
            <a:r>
              <a:rPr lang="pt-BR" sz="3600" b="1">
                <a:solidFill>
                  <a:srgbClr val="00B050"/>
                </a:solidFill>
                <a:latin typeface="Times New Roman" pitchFamily="18" charset="0"/>
                <a:ea typeface="Times New Roman" pitchFamily="18" charset="0"/>
                <a:cs typeface="Times New Roman" pitchFamily="18" charset="0"/>
              </a:rPr>
              <a:t>vào </a:t>
            </a:r>
            <a:r>
              <a:rPr lang="pt-BR" sz="3600" b="1" smtClean="0">
                <a:solidFill>
                  <a:srgbClr val="00B050"/>
                </a:solidFill>
                <a:latin typeface="Times New Roman" pitchFamily="18" charset="0"/>
                <a:ea typeface="Times New Roman" pitchFamily="18" charset="0"/>
                <a:cs typeface="Times New Roman" pitchFamily="18" charset="0"/>
              </a:rPr>
              <a:t>ngày</a:t>
            </a:r>
            <a:endParaRPr lang="en-US" sz="3600" b="1" dirty="0">
              <a:solidFill>
                <a:srgbClr val="00B050"/>
              </a:solidFill>
              <a:latin typeface="Times New Roman" pitchFamily="18" charset="0"/>
              <a:cs typeface="Times New Roman" pitchFamily="18" charset="0"/>
            </a:endParaRPr>
          </a:p>
          <a:p>
            <a:pPr eaLnBrk="0" fontAlgn="base" hangingPunct="0">
              <a:spcBef>
                <a:spcPct val="0"/>
              </a:spcBef>
              <a:spcAft>
                <a:spcPct val="0"/>
              </a:spcAft>
            </a:pPr>
            <a:r>
              <a:rPr lang="pt-BR" sz="3600" dirty="0">
                <a:latin typeface="Times New Roman" pitchFamily="18" charset="0"/>
                <a:ea typeface="Times New Roman" pitchFamily="18" charset="0"/>
                <a:cs typeface="Times New Roman" pitchFamily="18" charset="0"/>
              </a:rPr>
              <a:t>A.  5 – 4 </a:t>
            </a:r>
            <a:r>
              <a:rPr lang="pt-BR" sz="3600">
                <a:latin typeface="Times New Roman" pitchFamily="18" charset="0"/>
                <a:ea typeface="Times New Roman" pitchFamily="18" charset="0"/>
                <a:cs typeface="Times New Roman" pitchFamily="18" charset="0"/>
              </a:rPr>
              <a:t>– </a:t>
            </a:r>
            <a:r>
              <a:rPr lang="pt-BR" sz="3600" smtClean="0">
                <a:latin typeface="Times New Roman" pitchFamily="18" charset="0"/>
                <a:ea typeface="Times New Roman" pitchFamily="18" charset="0"/>
                <a:cs typeface="Times New Roman" pitchFamily="18" charset="0"/>
              </a:rPr>
              <a:t>1919.            </a:t>
            </a:r>
            <a:r>
              <a:rPr lang="pt-BR" sz="3600" dirty="0">
                <a:latin typeface="Times New Roman" pitchFamily="18" charset="0"/>
                <a:ea typeface="Times New Roman" pitchFamily="18" charset="0"/>
                <a:cs typeface="Times New Roman" pitchFamily="18" charset="0"/>
              </a:rPr>
              <a:t>B. 4 – 5 </a:t>
            </a:r>
            <a:r>
              <a:rPr lang="pt-BR" sz="3600">
                <a:latin typeface="Times New Roman" pitchFamily="18" charset="0"/>
                <a:ea typeface="Times New Roman" pitchFamily="18" charset="0"/>
                <a:cs typeface="Times New Roman" pitchFamily="18" charset="0"/>
              </a:rPr>
              <a:t>– </a:t>
            </a:r>
            <a:r>
              <a:rPr lang="pt-BR" sz="3600" smtClean="0">
                <a:latin typeface="Times New Roman" pitchFamily="18" charset="0"/>
                <a:ea typeface="Times New Roman" pitchFamily="18" charset="0"/>
                <a:cs typeface="Times New Roman" pitchFamily="18" charset="0"/>
              </a:rPr>
              <a:t>1919.           </a:t>
            </a:r>
            <a:r>
              <a:rPr lang="pt-BR" sz="3600" dirty="0">
                <a:latin typeface="Times New Roman" pitchFamily="18" charset="0"/>
                <a:ea typeface="Times New Roman" pitchFamily="18" charset="0"/>
                <a:cs typeface="Times New Roman" pitchFamily="18" charset="0"/>
              </a:rPr>
              <a:t>C. 4 – 5 </a:t>
            </a:r>
            <a:r>
              <a:rPr lang="pt-BR" sz="3600">
                <a:latin typeface="Times New Roman" pitchFamily="18" charset="0"/>
                <a:ea typeface="Times New Roman" pitchFamily="18" charset="0"/>
                <a:cs typeface="Times New Roman" pitchFamily="18" charset="0"/>
              </a:rPr>
              <a:t>– </a:t>
            </a:r>
            <a:r>
              <a:rPr lang="pt-BR" sz="3600" smtClean="0">
                <a:latin typeface="Times New Roman" pitchFamily="18" charset="0"/>
                <a:ea typeface="Times New Roman" pitchFamily="18" charset="0"/>
                <a:cs typeface="Times New Roman" pitchFamily="18" charset="0"/>
              </a:rPr>
              <a:t>1920.             </a:t>
            </a:r>
            <a:r>
              <a:rPr lang="pt-BR" sz="3600" dirty="0">
                <a:latin typeface="Times New Roman" pitchFamily="18" charset="0"/>
                <a:ea typeface="Times New Roman" pitchFamily="18" charset="0"/>
                <a:cs typeface="Times New Roman" pitchFamily="18" charset="0"/>
              </a:rPr>
              <a:t>D. 5 – 4 </a:t>
            </a:r>
            <a:r>
              <a:rPr lang="pt-BR" sz="3600">
                <a:latin typeface="Times New Roman" pitchFamily="18" charset="0"/>
                <a:ea typeface="Times New Roman" pitchFamily="18" charset="0"/>
                <a:cs typeface="Times New Roman" pitchFamily="18" charset="0"/>
              </a:rPr>
              <a:t>– </a:t>
            </a:r>
            <a:r>
              <a:rPr lang="pt-BR" sz="3600" smtClean="0">
                <a:latin typeface="Times New Roman" pitchFamily="18" charset="0"/>
                <a:ea typeface="Times New Roman" pitchFamily="18" charset="0"/>
                <a:cs typeface="Times New Roman" pitchFamily="18" charset="0"/>
              </a:rPr>
              <a:t>1920. </a:t>
            </a:r>
            <a:endParaRPr lang="en-US" sz="3600" dirty="0">
              <a:latin typeface="Times New Roman" pitchFamily="18" charset="0"/>
              <a:cs typeface="Times New Roman" pitchFamily="18" charset="0"/>
            </a:endParaRPr>
          </a:p>
          <a:p>
            <a:pPr eaLnBrk="0" fontAlgn="base" hangingPunct="0">
              <a:spcBef>
                <a:spcPct val="0"/>
              </a:spcBef>
              <a:spcAft>
                <a:spcPct val="0"/>
              </a:spcAft>
            </a:pPr>
            <a:r>
              <a:rPr lang="pt-BR" sz="3600" b="1" dirty="0">
                <a:solidFill>
                  <a:srgbClr val="00B050"/>
                </a:solidFill>
                <a:latin typeface="Times New Roman" pitchFamily="18" charset="0"/>
                <a:ea typeface="Times New Roman" pitchFamily="18" charset="0"/>
                <a:cs typeface="Times New Roman" pitchFamily="18" charset="0"/>
              </a:rPr>
              <a:t>4</a:t>
            </a:r>
            <a:r>
              <a:rPr lang="pt-BR" sz="3600" b="1" smtClean="0">
                <a:solidFill>
                  <a:srgbClr val="00B050"/>
                </a:solidFill>
                <a:latin typeface="Times New Roman" pitchFamily="18" charset="0"/>
                <a:ea typeface="Times New Roman" pitchFamily="18" charset="0"/>
                <a:cs typeface="Times New Roman" pitchFamily="18" charset="0"/>
              </a:rPr>
              <a:t>. </a:t>
            </a:r>
            <a:r>
              <a:rPr lang="pt-BR" sz="3600" b="1" dirty="0">
                <a:solidFill>
                  <a:srgbClr val="00B050"/>
                </a:solidFill>
                <a:latin typeface="Times New Roman" pitchFamily="18" charset="0"/>
                <a:ea typeface="Times New Roman" pitchFamily="18" charset="0"/>
                <a:cs typeface="Times New Roman" pitchFamily="18" charset="0"/>
              </a:rPr>
              <a:t>Đảng Cộng sản Trung Quốc được thành lập vào </a:t>
            </a:r>
            <a:r>
              <a:rPr lang="pt-BR" sz="3600" b="1">
                <a:solidFill>
                  <a:srgbClr val="00B050"/>
                </a:solidFill>
                <a:latin typeface="Times New Roman" pitchFamily="18" charset="0"/>
                <a:ea typeface="Times New Roman" pitchFamily="18" charset="0"/>
                <a:cs typeface="Times New Roman" pitchFamily="18" charset="0"/>
              </a:rPr>
              <a:t>thời </a:t>
            </a:r>
            <a:r>
              <a:rPr lang="pt-BR" sz="3600" b="1" smtClean="0">
                <a:solidFill>
                  <a:srgbClr val="00B050"/>
                </a:solidFill>
                <a:latin typeface="Times New Roman" pitchFamily="18" charset="0"/>
                <a:ea typeface="Times New Roman" pitchFamily="18" charset="0"/>
                <a:cs typeface="Times New Roman" pitchFamily="18" charset="0"/>
              </a:rPr>
              <a:t>gian</a:t>
            </a:r>
            <a:endParaRPr lang="en-US" sz="3600" b="1" dirty="0">
              <a:solidFill>
                <a:srgbClr val="00B050"/>
              </a:solidFill>
              <a:latin typeface="Times New Roman" pitchFamily="18" charset="0"/>
              <a:cs typeface="Times New Roman" pitchFamily="18" charset="0"/>
            </a:endParaRPr>
          </a:p>
          <a:p>
            <a:pPr eaLnBrk="0" fontAlgn="base" hangingPunct="0">
              <a:spcBef>
                <a:spcPct val="0"/>
              </a:spcBef>
              <a:spcAft>
                <a:spcPct val="0"/>
              </a:spcAft>
            </a:pPr>
            <a:r>
              <a:rPr lang="pt-BR" sz="3600" smtClean="0">
                <a:latin typeface="Times New Roman" pitchFamily="18" charset="0"/>
                <a:ea typeface="Times New Roman" pitchFamily="18" charset="0"/>
                <a:cs typeface="Times New Roman" pitchFamily="18" charset="0"/>
              </a:rPr>
              <a:t>A.   tháng </a:t>
            </a:r>
            <a:r>
              <a:rPr lang="pt-BR" sz="3600" dirty="0">
                <a:latin typeface="Times New Roman" pitchFamily="18" charset="0"/>
                <a:ea typeface="Times New Roman" pitchFamily="18" charset="0"/>
                <a:cs typeface="Times New Roman" pitchFamily="18" charset="0"/>
              </a:rPr>
              <a:t>7 </a:t>
            </a:r>
            <a:r>
              <a:rPr lang="pt-BR" sz="3600">
                <a:latin typeface="Times New Roman" pitchFamily="18" charset="0"/>
                <a:ea typeface="Times New Roman" pitchFamily="18" charset="0"/>
                <a:cs typeface="Times New Roman" pitchFamily="18" charset="0"/>
              </a:rPr>
              <a:t>– </a:t>
            </a:r>
            <a:r>
              <a:rPr lang="pt-BR" sz="3600" smtClean="0">
                <a:latin typeface="Times New Roman" pitchFamily="18" charset="0"/>
                <a:ea typeface="Times New Roman" pitchFamily="18" charset="0"/>
                <a:cs typeface="Times New Roman" pitchFamily="18" charset="0"/>
              </a:rPr>
              <a:t>1921.       </a:t>
            </a:r>
            <a:r>
              <a:rPr lang="pt-BR" sz="3600" dirty="0">
                <a:latin typeface="Times New Roman" pitchFamily="18" charset="0"/>
                <a:ea typeface="Times New Roman" pitchFamily="18" charset="0"/>
                <a:cs typeface="Times New Roman" pitchFamily="18" charset="0"/>
              </a:rPr>
              <a:t>B</a:t>
            </a:r>
            <a:r>
              <a:rPr lang="pt-BR" sz="3600">
                <a:latin typeface="Times New Roman" pitchFamily="18" charset="0"/>
                <a:ea typeface="Times New Roman" pitchFamily="18" charset="0"/>
                <a:cs typeface="Times New Roman" pitchFamily="18" charset="0"/>
              </a:rPr>
              <a:t>. </a:t>
            </a:r>
            <a:r>
              <a:rPr lang="pt-BR" sz="3600" smtClean="0">
                <a:latin typeface="Times New Roman" pitchFamily="18" charset="0"/>
                <a:ea typeface="Times New Roman" pitchFamily="18" charset="0"/>
                <a:cs typeface="Times New Roman" pitchFamily="18" charset="0"/>
              </a:rPr>
              <a:t>tháng </a:t>
            </a:r>
            <a:r>
              <a:rPr lang="pt-BR" sz="3600" dirty="0">
                <a:latin typeface="Times New Roman" pitchFamily="18" charset="0"/>
                <a:ea typeface="Times New Roman" pitchFamily="18" charset="0"/>
                <a:cs typeface="Times New Roman" pitchFamily="18" charset="0"/>
              </a:rPr>
              <a:t>6 </a:t>
            </a:r>
            <a:r>
              <a:rPr lang="pt-BR" sz="3600">
                <a:latin typeface="Times New Roman" pitchFamily="18" charset="0"/>
                <a:ea typeface="Times New Roman" pitchFamily="18" charset="0"/>
                <a:cs typeface="Times New Roman" pitchFamily="18" charset="0"/>
              </a:rPr>
              <a:t>– </a:t>
            </a:r>
            <a:r>
              <a:rPr lang="pt-BR" sz="3600" smtClean="0">
                <a:latin typeface="Times New Roman" pitchFamily="18" charset="0"/>
                <a:ea typeface="Times New Roman" pitchFamily="18" charset="0"/>
                <a:cs typeface="Times New Roman" pitchFamily="18" charset="0"/>
              </a:rPr>
              <a:t>1921.  </a:t>
            </a:r>
            <a:endParaRPr lang="pt-BR" sz="3600" dirty="0">
              <a:latin typeface="Times New Roman" pitchFamily="18" charset="0"/>
              <a:ea typeface="Times New Roman" pitchFamily="18" charset="0"/>
              <a:cs typeface="Times New Roman" pitchFamily="18" charset="0"/>
            </a:endParaRPr>
          </a:p>
          <a:p>
            <a:pPr marL="742950" indent="-742950" eaLnBrk="0" fontAlgn="base" hangingPunct="0">
              <a:spcBef>
                <a:spcPct val="0"/>
              </a:spcBef>
              <a:spcAft>
                <a:spcPct val="0"/>
              </a:spcAft>
            </a:pPr>
            <a:r>
              <a:rPr lang="pt-BR" sz="3600" dirty="0">
                <a:latin typeface="Times New Roman" pitchFamily="18" charset="0"/>
                <a:ea typeface="Times New Roman" pitchFamily="18" charset="0"/>
                <a:cs typeface="Times New Roman" pitchFamily="18" charset="0"/>
              </a:rPr>
              <a:t>C</a:t>
            </a:r>
            <a:r>
              <a:rPr lang="pt-BR" sz="3600">
                <a:latin typeface="Times New Roman" pitchFamily="18" charset="0"/>
                <a:ea typeface="Times New Roman" pitchFamily="18" charset="0"/>
                <a:cs typeface="Times New Roman" pitchFamily="18" charset="0"/>
              </a:rPr>
              <a:t>. </a:t>
            </a:r>
            <a:r>
              <a:rPr lang="pt-BR" sz="3600" smtClean="0">
                <a:latin typeface="Times New Roman" pitchFamily="18" charset="0"/>
                <a:ea typeface="Times New Roman" pitchFamily="18" charset="0"/>
                <a:cs typeface="Times New Roman" pitchFamily="18" charset="0"/>
              </a:rPr>
              <a:t>tháng </a:t>
            </a:r>
            <a:r>
              <a:rPr lang="pt-BR" sz="3600" dirty="0">
                <a:latin typeface="Times New Roman" pitchFamily="18" charset="0"/>
                <a:ea typeface="Times New Roman" pitchFamily="18" charset="0"/>
                <a:cs typeface="Times New Roman" pitchFamily="18" charset="0"/>
              </a:rPr>
              <a:t>6 </a:t>
            </a:r>
            <a:r>
              <a:rPr lang="pt-BR" sz="3600">
                <a:latin typeface="Times New Roman" pitchFamily="18" charset="0"/>
                <a:ea typeface="Times New Roman" pitchFamily="18" charset="0"/>
                <a:cs typeface="Times New Roman" pitchFamily="18" charset="0"/>
              </a:rPr>
              <a:t>– </a:t>
            </a:r>
            <a:r>
              <a:rPr lang="pt-BR" sz="3600" smtClean="0">
                <a:latin typeface="Times New Roman" pitchFamily="18" charset="0"/>
                <a:ea typeface="Times New Roman" pitchFamily="18" charset="0"/>
                <a:cs typeface="Times New Roman" pitchFamily="18" charset="0"/>
              </a:rPr>
              <a:t>1922.       </a:t>
            </a:r>
            <a:r>
              <a:rPr lang="pt-BR" sz="3600" dirty="0">
                <a:latin typeface="Times New Roman" pitchFamily="18" charset="0"/>
                <a:ea typeface="Times New Roman" pitchFamily="18" charset="0"/>
                <a:cs typeface="Times New Roman" pitchFamily="18" charset="0"/>
              </a:rPr>
              <a:t>D</a:t>
            </a:r>
            <a:r>
              <a:rPr lang="pt-BR" sz="3600">
                <a:latin typeface="Times New Roman" pitchFamily="18" charset="0"/>
                <a:ea typeface="Times New Roman" pitchFamily="18" charset="0"/>
                <a:cs typeface="Times New Roman" pitchFamily="18" charset="0"/>
              </a:rPr>
              <a:t>. </a:t>
            </a:r>
            <a:r>
              <a:rPr lang="pt-BR" sz="3600" smtClean="0">
                <a:latin typeface="Times New Roman" pitchFamily="18" charset="0"/>
                <a:ea typeface="Times New Roman" pitchFamily="18" charset="0"/>
                <a:cs typeface="Times New Roman" pitchFamily="18" charset="0"/>
              </a:rPr>
              <a:t>tháng </a:t>
            </a:r>
            <a:r>
              <a:rPr lang="pt-BR" sz="3600" dirty="0">
                <a:latin typeface="Times New Roman" pitchFamily="18" charset="0"/>
                <a:ea typeface="Times New Roman" pitchFamily="18" charset="0"/>
                <a:cs typeface="Times New Roman" pitchFamily="18" charset="0"/>
              </a:rPr>
              <a:t>7 </a:t>
            </a:r>
            <a:r>
              <a:rPr lang="pt-BR" sz="3600">
                <a:latin typeface="Times New Roman" pitchFamily="18" charset="0"/>
                <a:ea typeface="Times New Roman" pitchFamily="18" charset="0"/>
                <a:cs typeface="Times New Roman" pitchFamily="18" charset="0"/>
              </a:rPr>
              <a:t>– </a:t>
            </a:r>
            <a:r>
              <a:rPr lang="pt-BR" sz="3600" smtClean="0">
                <a:latin typeface="Times New Roman" pitchFamily="18" charset="0"/>
                <a:ea typeface="Times New Roman" pitchFamily="18" charset="0"/>
                <a:cs typeface="Times New Roman" pitchFamily="18" charset="0"/>
              </a:rPr>
              <a:t>1922.     </a:t>
            </a:r>
            <a:endParaRPr lang="en-US" sz="3600" dirty="0">
              <a:latin typeface="Times New Roman" pitchFamily="18" charset="0"/>
              <a:cs typeface="Times New Roman" pitchFamily="18" charset="0"/>
            </a:endParaRPr>
          </a:p>
          <a:p>
            <a:pPr eaLnBrk="0" fontAlgn="base" hangingPunct="0">
              <a:spcBef>
                <a:spcPct val="0"/>
              </a:spcBef>
              <a:spcAft>
                <a:spcPct val="0"/>
              </a:spcAft>
            </a:pPr>
            <a:r>
              <a:rPr lang="pt-BR" sz="3600" b="1" dirty="0">
                <a:solidFill>
                  <a:srgbClr val="00B050"/>
                </a:solidFill>
                <a:latin typeface="Times New Roman" pitchFamily="18" charset="0"/>
                <a:ea typeface="Times New Roman" pitchFamily="18" charset="0"/>
                <a:cs typeface="Times New Roman" pitchFamily="18" charset="0"/>
              </a:rPr>
              <a:t>5</a:t>
            </a:r>
            <a:r>
              <a:rPr lang="pt-BR" sz="3600" b="1" smtClean="0">
                <a:solidFill>
                  <a:srgbClr val="00B050"/>
                </a:solidFill>
                <a:latin typeface="Times New Roman" pitchFamily="18" charset="0"/>
                <a:ea typeface="Times New Roman" pitchFamily="18" charset="0"/>
                <a:cs typeface="Times New Roman" pitchFamily="18" charset="0"/>
              </a:rPr>
              <a:t>. </a:t>
            </a:r>
            <a:r>
              <a:rPr lang="pt-BR" sz="3600" b="1" dirty="0">
                <a:solidFill>
                  <a:srgbClr val="00B050"/>
                </a:solidFill>
                <a:latin typeface="Times New Roman" pitchFamily="18" charset="0"/>
                <a:ea typeface="Times New Roman" pitchFamily="18" charset="0"/>
                <a:cs typeface="Times New Roman" pitchFamily="18" charset="0"/>
              </a:rPr>
              <a:t>Đảng Cộng sản Việt Nam được thành lập vào </a:t>
            </a:r>
            <a:r>
              <a:rPr lang="pt-BR" sz="3600" b="1">
                <a:solidFill>
                  <a:srgbClr val="00B050"/>
                </a:solidFill>
                <a:latin typeface="Times New Roman" pitchFamily="18" charset="0"/>
                <a:ea typeface="Times New Roman" pitchFamily="18" charset="0"/>
                <a:cs typeface="Times New Roman" pitchFamily="18" charset="0"/>
              </a:rPr>
              <a:t>thời </a:t>
            </a:r>
            <a:r>
              <a:rPr lang="pt-BR" sz="3600" b="1" smtClean="0">
                <a:solidFill>
                  <a:srgbClr val="00B050"/>
                </a:solidFill>
                <a:latin typeface="Times New Roman" pitchFamily="18" charset="0"/>
                <a:ea typeface="Times New Roman" pitchFamily="18" charset="0"/>
                <a:cs typeface="Times New Roman" pitchFamily="18" charset="0"/>
              </a:rPr>
              <a:t>gian</a:t>
            </a:r>
            <a:endParaRPr lang="en-US" sz="3600" b="1" dirty="0">
              <a:solidFill>
                <a:srgbClr val="00B050"/>
              </a:solidFill>
              <a:latin typeface="Times New Roman" pitchFamily="18" charset="0"/>
              <a:cs typeface="Times New Roman" pitchFamily="18" charset="0"/>
            </a:endParaRPr>
          </a:p>
          <a:p>
            <a:pPr marL="742950" indent="-742950" eaLnBrk="0" fontAlgn="base" hangingPunct="0">
              <a:spcBef>
                <a:spcPct val="0"/>
              </a:spcBef>
              <a:spcAft>
                <a:spcPct val="0"/>
              </a:spcAft>
              <a:buFontTx/>
              <a:buAutoNum type="alphaUcPeriod"/>
            </a:pPr>
            <a:r>
              <a:rPr lang="pt-BR" sz="3600" dirty="0">
                <a:latin typeface="Times New Roman" pitchFamily="18" charset="0"/>
                <a:ea typeface="Times New Roman" pitchFamily="18" charset="0"/>
                <a:cs typeface="Times New Roman" pitchFamily="18" charset="0"/>
              </a:rPr>
              <a:t>tháng 7 </a:t>
            </a:r>
            <a:r>
              <a:rPr lang="pt-BR" sz="3600">
                <a:latin typeface="Times New Roman" pitchFamily="18" charset="0"/>
                <a:ea typeface="Times New Roman" pitchFamily="18" charset="0"/>
                <a:cs typeface="Times New Roman" pitchFamily="18" charset="0"/>
              </a:rPr>
              <a:t>– </a:t>
            </a:r>
            <a:r>
              <a:rPr lang="pt-BR" sz="3600" smtClean="0">
                <a:latin typeface="Times New Roman" pitchFamily="18" charset="0"/>
                <a:ea typeface="Times New Roman" pitchFamily="18" charset="0"/>
                <a:cs typeface="Times New Roman" pitchFamily="18" charset="0"/>
              </a:rPr>
              <a:t>1922.        </a:t>
            </a:r>
            <a:r>
              <a:rPr lang="pt-BR" sz="3600" dirty="0">
                <a:latin typeface="Times New Roman" pitchFamily="18" charset="0"/>
                <a:ea typeface="Times New Roman" pitchFamily="18" charset="0"/>
                <a:cs typeface="Times New Roman" pitchFamily="18" charset="0"/>
              </a:rPr>
              <a:t>B</a:t>
            </a:r>
            <a:r>
              <a:rPr lang="pt-BR" sz="3600">
                <a:latin typeface="Times New Roman" pitchFamily="18" charset="0"/>
                <a:ea typeface="Times New Roman" pitchFamily="18" charset="0"/>
                <a:cs typeface="Times New Roman" pitchFamily="18" charset="0"/>
              </a:rPr>
              <a:t>. </a:t>
            </a:r>
            <a:r>
              <a:rPr lang="pt-BR" sz="3600" smtClean="0">
                <a:latin typeface="Times New Roman" pitchFamily="18" charset="0"/>
                <a:ea typeface="Times New Roman" pitchFamily="18" charset="0"/>
                <a:cs typeface="Times New Roman" pitchFamily="18" charset="0"/>
              </a:rPr>
              <a:t>tháng </a:t>
            </a:r>
            <a:r>
              <a:rPr lang="pt-BR" sz="3600" dirty="0">
                <a:latin typeface="Times New Roman" pitchFamily="18" charset="0"/>
                <a:ea typeface="Times New Roman" pitchFamily="18" charset="0"/>
                <a:cs typeface="Times New Roman" pitchFamily="18" charset="0"/>
              </a:rPr>
              <a:t>6 </a:t>
            </a:r>
            <a:r>
              <a:rPr lang="pt-BR" sz="3600">
                <a:latin typeface="Times New Roman" pitchFamily="18" charset="0"/>
                <a:ea typeface="Times New Roman" pitchFamily="18" charset="0"/>
                <a:cs typeface="Times New Roman" pitchFamily="18" charset="0"/>
              </a:rPr>
              <a:t>– </a:t>
            </a:r>
            <a:r>
              <a:rPr lang="pt-BR" sz="3600" smtClean="0">
                <a:latin typeface="Times New Roman" pitchFamily="18" charset="0"/>
                <a:ea typeface="Times New Roman" pitchFamily="18" charset="0"/>
                <a:cs typeface="Times New Roman" pitchFamily="18" charset="0"/>
              </a:rPr>
              <a:t>1923.    </a:t>
            </a:r>
            <a:endParaRPr lang="pt-BR" sz="3600" dirty="0">
              <a:latin typeface="Times New Roman" pitchFamily="18" charset="0"/>
              <a:ea typeface="Times New Roman" pitchFamily="18" charset="0"/>
              <a:cs typeface="Times New Roman" pitchFamily="18" charset="0"/>
            </a:endParaRPr>
          </a:p>
          <a:p>
            <a:pPr marL="742950" indent="-742950" eaLnBrk="0" fontAlgn="base" hangingPunct="0">
              <a:spcBef>
                <a:spcPct val="0"/>
              </a:spcBef>
              <a:spcAft>
                <a:spcPct val="0"/>
              </a:spcAft>
            </a:pPr>
            <a:r>
              <a:rPr lang="pt-BR" sz="3600" dirty="0">
                <a:latin typeface="Times New Roman" pitchFamily="18" charset="0"/>
                <a:ea typeface="Times New Roman" pitchFamily="18" charset="0"/>
                <a:cs typeface="Times New Roman" pitchFamily="18" charset="0"/>
              </a:rPr>
              <a:t>C</a:t>
            </a:r>
            <a:r>
              <a:rPr lang="pt-BR" sz="3600">
                <a:latin typeface="Times New Roman" pitchFamily="18" charset="0"/>
                <a:ea typeface="Times New Roman" pitchFamily="18" charset="0"/>
                <a:cs typeface="Times New Roman" pitchFamily="18" charset="0"/>
              </a:rPr>
              <a:t>. </a:t>
            </a:r>
            <a:r>
              <a:rPr lang="pt-BR" sz="3600" smtClean="0">
                <a:latin typeface="Times New Roman" pitchFamily="18" charset="0"/>
                <a:ea typeface="Times New Roman" pitchFamily="18" charset="0"/>
                <a:cs typeface="Times New Roman" pitchFamily="18" charset="0"/>
              </a:rPr>
              <a:t>tháng </a:t>
            </a:r>
            <a:r>
              <a:rPr lang="pt-BR" sz="3600" dirty="0">
                <a:latin typeface="Times New Roman" pitchFamily="18" charset="0"/>
                <a:ea typeface="Times New Roman" pitchFamily="18" charset="0"/>
                <a:cs typeface="Times New Roman" pitchFamily="18" charset="0"/>
              </a:rPr>
              <a:t>7 </a:t>
            </a:r>
            <a:r>
              <a:rPr lang="pt-BR" sz="3600">
                <a:latin typeface="Times New Roman" pitchFamily="18" charset="0"/>
                <a:ea typeface="Times New Roman" pitchFamily="18" charset="0"/>
                <a:cs typeface="Times New Roman" pitchFamily="18" charset="0"/>
              </a:rPr>
              <a:t>– </a:t>
            </a:r>
            <a:r>
              <a:rPr lang="pt-BR" sz="3600" smtClean="0">
                <a:latin typeface="Times New Roman" pitchFamily="18" charset="0"/>
                <a:ea typeface="Times New Roman" pitchFamily="18" charset="0"/>
                <a:cs typeface="Times New Roman" pitchFamily="18" charset="0"/>
              </a:rPr>
              <a:t>1924.        </a:t>
            </a:r>
            <a:r>
              <a:rPr lang="pt-BR" sz="3600" dirty="0">
                <a:latin typeface="Times New Roman" pitchFamily="18" charset="0"/>
                <a:ea typeface="Times New Roman" pitchFamily="18" charset="0"/>
                <a:cs typeface="Times New Roman" pitchFamily="18" charset="0"/>
              </a:rPr>
              <a:t>D</a:t>
            </a:r>
            <a:r>
              <a:rPr lang="pt-BR" sz="3600">
                <a:latin typeface="Times New Roman" pitchFamily="18" charset="0"/>
                <a:ea typeface="Times New Roman" pitchFamily="18" charset="0"/>
                <a:cs typeface="Times New Roman" pitchFamily="18" charset="0"/>
              </a:rPr>
              <a:t>. </a:t>
            </a:r>
            <a:r>
              <a:rPr lang="pt-BR" sz="3600" smtClean="0">
                <a:latin typeface="Times New Roman" pitchFamily="18" charset="0"/>
                <a:ea typeface="Times New Roman" pitchFamily="18" charset="0"/>
                <a:cs typeface="Times New Roman" pitchFamily="18" charset="0"/>
              </a:rPr>
              <a:t>tháng </a:t>
            </a:r>
            <a:r>
              <a:rPr lang="pt-BR" sz="3600" dirty="0">
                <a:latin typeface="Times New Roman" pitchFamily="18" charset="0"/>
                <a:ea typeface="Times New Roman" pitchFamily="18" charset="0"/>
                <a:cs typeface="Times New Roman" pitchFamily="18" charset="0"/>
              </a:rPr>
              <a:t>3 </a:t>
            </a:r>
            <a:r>
              <a:rPr lang="pt-BR" sz="3600">
                <a:latin typeface="Times New Roman" pitchFamily="18" charset="0"/>
                <a:ea typeface="Times New Roman" pitchFamily="18" charset="0"/>
                <a:cs typeface="Times New Roman" pitchFamily="18" charset="0"/>
              </a:rPr>
              <a:t>– </a:t>
            </a:r>
            <a:r>
              <a:rPr lang="pt-BR" sz="3600" smtClean="0">
                <a:latin typeface="Times New Roman" pitchFamily="18" charset="0"/>
                <a:ea typeface="Times New Roman" pitchFamily="18" charset="0"/>
                <a:cs typeface="Times New Roman" pitchFamily="18" charset="0"/>
              </a:rPr>
              <a:t>1930.    </a:t>
            </a:r>
            <a:endParaRPr lang="pt-BR" sz="3600" dirty="0">
              <a:latin typeface="Times New Roman" pitchFamily="18" charset="0"/>
              <a:cs typeface="Times New Roman" pitchFamily="18" charset="0"/>
            </a:endParaRPr>
          </a:p>
        </p:txBody>
      </p:sp>
      <p:sp>
        <p:nvSpPr>
          <p:cNvPr id="3" name="Oval 2"/>
          <p:cNvSpPr/>
          <p:nvPr/>
        </p:nvSpPr>
        <p:spPr>
          <a:xfrm>
            <a:off x="6172200" y="1143000"/>
            <a:ext cx="5334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B</a:t>
            </a:r>
          </a:p>
        </p:txBody>
      </p:sp>
      <p:sp>
        <p:nvSpPr>
          <p:cNvPr id="4" name="Oval 3"/>
          <p:cNvSpPr/>
          <p:nvPr/>
        </p:nvSpPr>
        <p:spPr>
          <a:xfrm>
            <a:off x="1866900" y="3200400"/>
            <a:ext cx="533400" cy="7586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A</a:t>
            </a:r>
          </a:p>
        </p:txBody>
      </p:sp>
      <p:sp>
        <p:nvSpPr>
          <p:cNvPr id="7" name="Oval 6"/>
          <p:cNvSpPr/>
          <p:nvPr/>
        </p:nvSpPr>
        <p:spPr>
          <a:xfrm>
            <a:off x="6172200" y="6096000"/>
            <a:ext cx="5334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D</a:t>
            </a:r>
          </a:p>
        </p:txBody>
      </p:sp>
    </p:spTree>
    <p:extLst>
      <p:ext uri="{BB962C8B-B14F-4D97-AF65-F5344CB8AC3E}">
        <p14:creationId xmlns:p14="http://schemas.microsoft.com/office/powerpoint/2010/main" val="20666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145"/>
                                        </p:tgtEl>
                                        <p:attrNameLst>
                                          <p:attrName>style.visibility</p:attrName>
                                        </p:attrNameLst>
                                      </p:cBhvr>
                                      <p:to>
                                        <p:strVal val="visible"/>
                                      </p:to>
                                    </p:set>
                                    <p:anim to="" calcmode="lin" valueType="num">
                                      <p:cBhvr>
                                        <p:cTn id="7" dur="1" fill="hold"/>
                                        <p:tgtEl>
                                          <p:spTgt spid="614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 calcmode="lin" valueType="num">
                                      <p:cBhvr>
                                        <p:cTn id="14" dur="500" fill="hold"/>
                                        <p:tgtEl>
                                          <p:spTgt spid="3"/>
                                        </p:tgtEl>
                                        <p:attrNameLst>
                                          <p:attrName>style.rotation</p:attrName>
                                        </p:attrNameLst>
                                      </p:cBhvr>
                                      <p:tavLst>
                                        <p:tav tm="0">
                                          <p:val>
                                            <p:fltVal val="360"/>
                                          </p:val>
                                        </p:tav>
                                        <p:tav tm="100000">
                                          <p:val>
                                            <p:fltVal val="0"/>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 calcmode="lin" valueType="num">
                                      <p:cBhvr>
                                        <p:cTn id="22" dur="500" fill="hold"/>
                                        <p:tgtEl>
                                          <p:spTgt spid="4"/>
                                        </p:tgtEl>
                                        <p:attrNameLst>
                                          <p:attrName>style.rotation</p:attrName>
                                        </p:attrNameLst>
                                      </p:cBhvr>
                                      <p:tavLst>
                                        <p:tav tm="0">
                                          <p:val>
                                            <p:fltVal val="360"/>
                                          </p:val>
                                        </p:tav>
                                        <p:tav tm="100000">
                                          <p:val>
                                            <p:fltVal val="0"/>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 calcmode="lin" valueType="num">
                                      <p:cBhvr>
                                        <p:cTn id="30" dur="500" fill="hold"/>
                                        <p:tgtEl>
                                          <p:spTgt spid="7"/>
                                        </p:tgtEl>
                                        <p:attrNameLst>
                                          <p:attrName>style.rotation</p:attrName>
                                        </p:attrNameLst>
                                      </p:cBhvr>
                                      <p:tavLst>
                                        <p:tav tm="0">
                                          <p:val>
                                            <p:fltVal val="360"/>
                                          </p:val>
                                        </p:tav>
                                        <p:tav tm="100000">
                                          <p:val>
                                            <p:fltVal val="0"/>
                                          </p:val>
                                        </p:tav>
                                      </p:tavLst>
                                    </p:anim>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P spid="3" grpId="0" animBg="1"/>
      <p:bldP spid="4"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gian-1435505733929.jpg"/>
          <p:cNvPicPr>
            <a:picLocks noChangeAspect="1" noChangeArrowheads="1"/>
          </p:cNvPicPr>
          <p:nvPr/>
        </p:nvPicPr>
        <p:blipFill>
          <a:blip r:embed="rId2"/>
          <a:srcRect/>
          <a:stretch>
            <a:fillRect/>
          </a:stretch>
        </p:blipFill>
        <p:spPr bwMode="auto">
          <a:xfrm>
            <a:off x="495300" y="376237"/>
            <a:ext cx="5638800" cy="4424363"/>
          </a:xfrm>
          <a:prstGeom prst="rect">
            <a:avLst/>
          </a:prstGeom>
          <a:noFill/>
        </p:spPr>
      </p:pic>
      <p:pic>
        <p:nvPicPr>
          <p:cNvPr id="3" name="Picture 2" descr="tải xuống.jpg"/>
          <p:cNvPicPr>
            <a:picLocks noChangeAspect="1"/>
          </p:cNvPicPr>
          <p:nvPr/>
        </p:nvPicPr>
        <p:blipFill>
          <a:blip r:embed="rId3"/>
          <a:stretch>
            <a:fillRect/>
          </a:stretch>
        </p:blipFill>
        <p:spPr>
          <a:xfrm>
            <a:off x="6134100" y="376237"/>
            <a:ext cx="5715000" cy="4424363"/>
          </a:xfrm>
          <a:prstGeom prst="rect">
            <a:avLst/>
          </a:prstGeom>
        </p:spPr>
      </p:pic>
    </p:spTree>
    <p:extLst>
      <p:ext uri="{BB962C8B-B14F-4D97-AF65-F5344CB8AC3E}">
        <p14:creationId xmlns:p14="http://schemas.microsoft.com/office/powerpoint/2010/main" val="143627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par>
                                <p:cTn id="10" presetID="53"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00300" y="971550"/>
            <a:ext cx="9086850" cy="4370427"/>
          </a:xfrm>
          <a:prstGeom prst="rect">
            <a:avLst/>
          </a:prstGeom>
          <a:noFill/>
        </p:spPr>
        <p:txBody>
          <a:bodyPr wrap="square" rtlCol="0">
            <a:spAutoFit/>
          </a:bodyPr>
          <a:lstStyle/>
          <a:p>
            <a:pPr algn="ctr"/>
            <a:r>
              <a:rPr lang="en-US" sz="3600" b="1" smtClean="0">
                <a:solidFill>
                  <a:srgbClr val="C00000"/>
                </a:solidFill>
                <a:latin typeface="Times New Roman" panose="02020603050405020304" pitchFamily="18" charset="0"/>
                <a:cs typeface="Times New Roman" panose="02020603050405020304" pitchFamily="18" charset="0"/>
              </a:rPr>
              <a:t>VỀ NHÀ</a:t>
            </a:r>
          </a:p>
          <a:p>
            <a:endParaRPr lang="en-US">
              <a:latin typeface="Times New Roman" panose="02020603050405020304" pitchFamily="18" charset="0"/>
              <a:cs typeface="Times New Roman" panose="02020603050405020304" pitchFamily="18" charset="0"/>
            </a:endParaRPr>
          </a:p>
          <a:p>
            <a:pPr marL="285750" indent="-285750">
              <a:buFontTx/>
              <a:buChar char="-"/>
            </a:pPr>
            <a:r>
              <a:rPr lang="en-US" sz="2800" b="1" smtClean="0">
                <a:latin typeface="Times New Roman" panose="02020603050405020304" pitchFamily="18" charset="0"/>
                <a:cs typeface="Times New Roman" panose="02020603050405020304" pitchFamily="18" charset="0"/>
              </a:rPr>
              <a:t>Học bài, trả lời các câu hỏi trong sách giáo khoa.</a:t>
            </a:r>
          </a:p>
          <a:p>
            <a:pPr marL="285750" indent="-285750">
              <a:buFontTx/>
              <a:buChar char="-"/>
            </a:pPr>
            <a:r>
              <a:rPr lang="en-US" sz="2800" b="1" smtClean="0">
                <a:latin typeface="Times New Roman" panose="02020603050405020304" pitchFamily="18" charset="0"/>
                <a:cs typeface="Times New Roman" panose="02020603050405020304" pitchFamily="18" charset="0"/>
              </a:rPr>
              <a:t>So sánh phong trào cách mạng ở Trung Quốc với các nước Âu-Mĩ đã học.</a:t>
            </a:r>
          </a:p>
          <a:p>
            <a:pPr marL="285750" indent="-285750">
              <a:buFontTx/>
              <a:buChar char="-"/>
            </a:pPr>
            <a:r>
              <a:rPr lang="en-US" sz="2800" b="1" smtClean="0">
                <a:latin typeface="Times New Roman" panose="02020603050405020304" pitchFamily="18" charset="0"/>
                <a:cs typeface="Times New Roman" panose="02020603050405020304" pitchFamily="18" charset="0"/>
              </a:rPr>
              <a:t>Đọc tiếp phần II và trả lời các câu hỏi sau:</a:t>
            </a:r>
          </a:p>
          <a:p>
            <a:r>
              <a:rPr lang="en-US" sz="2800" b="1" smtClean="0">
                <a:latin typeface="Times New Roman" panose="02020603050405020304" pitchFamily="18" charset="0"/>
                <a:cs typeface="Times New Roman" panose="02020603050405020304" pitchFamily="18" charset="0"/>
              </a:rPr>
              <a:t>    + </a:t>
            </a:r>
            <a:r>
              <a:rPr lang="en-US" sz="2800" b="1" i="1" smtClean="0">
                <a:latin typeface="Times New Roman" panose="02020603050405020304" pitchFamily="18" charset="0"/>
                <a:cs typeface="Times New Roman" panose="02020603050405020304" pitchFamily="18" charset="0"/>
              </a:rPr>
              <a:t>Tình hình Đông Nam Á sau chiến tranh thế giới thứ nhất ra sao</a:t>
            </a:r>
            <a:r>
              <a:rPr lang="en-US" sz="2800" b="1" smtClean="0">
                <a:latin typeface="Times New Roman" panose="02020603050405020304" pitchFamily="18" charset="0"/>
                <a:cs typeface="Times New Roman" panose="02020603050405020304" pitchFamily="18" charset="0"/>
              </a:rPr>
              <a:t>?</a:t>
            </a:r>
          </a:p>
          <a:p>
            <a:r>
              <a:rPr lang="en-US" sz="2800" b="1" smtClean="0">
                <a:latin typeface="Times New Roman" panose="02020603050405020304" pitchFamily="18" charset="0"/>
                <a:cs typeface="Times New Roman" panose="02020603050405020304" pitchFamily="18" charset="0"/>
              </a:rPr>
              <a:t>    + </a:t>
            </a:r>
            <a:r>
              <a:rPr lang="en-US" sz="2800" b="1" i="1" smtClean="0">
                <a:latin typeface="Times New Roman" panose="02020603050405020304" pitchFamily="18" charset="0"/>
                <a:cs typeface="Times New Roman" panose="02020603050405020304" pitchFamily="18" charset="0"/>
              </a:rPr>
              <a:t>Phong trào độc lập dân tộc ở các nước Đông Nam Á trong những năm 1918-1939 diễn ra như thế nào</a:t>
            </a:r>
            <a:r>
              <a:rPr lang="en-US" sz="2800" b="1" smtClean="0">
                <a:latin typeface="Times New Roman" panose="02020603050405020304" pitchFamily="18" charset="0"/>
                <a:cs typeface="Times New Roman" panose="02020603050405020304" pitchFamily="18" charset="0"/>
              </a:rPr>
              <a:t>?</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06692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2"/>
          <p:cNvGrpSpPr>
            <a:grpSpLocks/>
          </p:cNvGrpSpPr>
          <p:nvPr/>
        </p:nvGrpSpPr>
        <p:grpSpPr bwMode="auto">
          <a:xfrm>
            <a:off x="1724025" y="1247345"/>
            <a:ext cx="8743950" cy="5638800"/>
            <a:chOff x="204" y="0"/>
            <a:chExt cx="2457" cy="2087"/>
          </a:xfrm>
        </p:grpSpPr>
        <p:grpSp>
          <p:nvGrpSpPr>
            <p:cNvPr id="18440" name="Group 3"/>
            <p:cNvGrpSpPr>
              <a:grpSpLocks/>
            </p:cNvGrpSpPr>
            <p:nvPr/>
          </p:nvGrpSpPr>
          <p:grpSpPr bwMode="auto">
            <a:xfrm>
              <a:off x="247" y="0"/>
              <a:ext cx="2414" cy="2073"/>
              <a:chOff x="1644" y="2382"/>
              <a:chExt cx="2346" cy="1774"/>
            </a:xfrm>
          </p:grpSpPr>
          <p:pic>
            <p:nvPicPr>
              <p:cNvPr id="18442" name="Picture 4" descr="BIRTHD~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47" y="2476"/>
                <a:ext cx="2322"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43" name="Group 5"/>
              <p:cNvGrpSpPr>
                <a:grpSpLocks/>
              </p:cNvGrpSpPr>
              <p:nvPr/>
            </p:nvGrpSpPr>
            <p:grpSpPr bwMode="auto">
              <a:xfrm>
                <a:off x="1644" y="2382"/>
                <a:ext cx="2346" cy="504"/>
                <a:chOff x="1644" y="2406"/>
                <a:chExt cx="2346" cy="504"/>
              </a:xfrm>
            </p:grpSpPr>
            <p:sp>
              <p:nvSpPr>
                <p:cNvPr id="18444" name="AutoShape 6"/>
                <p:cNvSpPr>
                  <a:spLocks noChangeArrowheads="1"/>
                </p:cNvSpPr>
                <p:nvPr/>
              </p:nvSpPr>
              <p:spPr bwMode="auto">
                <a:xfrm>
                  <a:off x="1668" y="2475"/>
                  <a:ext cx="2322" cy="435"/>
                </a:xfrm>
                <a:prstGeom prst="flowChartTerminator">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endParaRPr lang="en-US" sz="1800" b="1">
                    <a:solidFill>
                      <a:schemeClr val="accent2"/>
                    </a:solidFill>
                    <a:latin typeface="Times New Roman" panose="02020603050405020304" pitchFamily="18" charset="0"/>
                    <a:cs typeface="Arial" panose="020B0604020202020204" pitchFamily="34" charset="0"/>
                  </a:endParaRPr>
                </a:p>
              </p:txBody>
            </p:sp>
            <p:sp>
              <p:nvSpPr>
                <p:cNvPr id="18445" name="Freeform 7"/>
                <p:cNvSpPr>
                  <a:spLocks/>
                </p:cNvSpPr>
                <p:nvPr/>
              </p:nvSpPr>
              <p:spPr bwMode="auto">
                <a:xfrm>
                  <a:off x="1644" y="2406"/>
                  <a:ext cx="2340" cy="492"/>
                </a:xfrm>
                <a:custGeom>
                  <a:avLst/>
                  <a:gdLst>
                    <a:gd name="T0" fmla="*/ 192 w 2340"/>
                    <a:gd name="T1" fmla="*/ 492 h 492"/>
                    <a:gd name="T2" fmla="*/ 156 w 2340"/>
                    <a:gd name="T3" fmla="*/ 456 h 492"/>
                    <a:gd name="T4" fmla="*/ 84 w 2340"/>
                    <a:gd name="T5" fmla="*/ 432 h 492"/>
                    <a:gd name="T6" fmla="*/ 48 w 2340"/>
                    <a:gd name="T7" fmla="*/ 408 h 492"/>
                    <a:gd name="T8" fmla="*/ 24 w 2340"/>
                    <a:gd name="T9" fmla="*/ 372 h 492"/>
                    <a:gd name="T10" fmla="*/ 0 w 2340"/>
                    <a:gd name="T11" fmla="*/ 300 h 492"/>
                    <a:gd name="T12" fmla="*/ 12 w 2340"/>
                    <a:gd name="T13" fmla="*/ 240 h 492"/>
                    <a:gd name="T14" fmla="*/ 144 w 2340"/>
                    <a:gd name="T15" fmla="*/ 132 h 492"/>
                    <a:gd name="T16" fmla="*/ 936 w 2340"/>
                    <a:gd name="T17" fmla="*/ 72 h 492"/>
                    <a:gd name="T18" fmla="*/ 1248 w 2340"/>
                    <a:gd name="T19" fmla="*/ 84 h 492"/>
                    <a:gd name="T20" fmla="*/ 1944 w 2340"/>
                    <a:gd name="T21" fmla="*/ 96 h 492"/>
                    <a:gd name="T22" fmla="*/ 2292 w 2340"/>
                    <a:gd name="T23" fmla="*/ 168 h 492"/>
                    <a:gd name="T24" fmla="*/ 2316 w 2340"/>
                    <a:gd name="T25" fmla="*/ 204 h 492"/>
                    <a:gd name="T26" fmla="*/ 2340 w 2340"/>
                    <a:gd name="T27" fmla="*/ 276 h 492"/>
                    <a:gd name="T28" fmla="*/ 2316 w 2340"/>
                    <a:gd name="T29" fmla="*/ 372 h 492"/>
                    <a:gd name="T30" fmla="*/ 2208 w 2340"/>
                    <a:gd name="T31" fmla="*/ 432 h 492"/>
                    <a:gd name="T32" fmla="*/ 2160 w 2340"/>
                    <a:gd name="T33" fmla="*/ 492 h 4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0"/>
                    <a:gd name="T52" fmla="*/ 0 h 492"/>
                    <a:gd name="T53" fmla="*/ 2340 w 2340"/>
                    <a:gd name="T54" fmla="*/ 492 h 4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0" h="492">
                      <a:moveTo>
                        <a:pt x="192" y="492"/>
                      </a:moveTo>
                      <a:cubicBezTo>
                        <a:pt x="180" y="480"/>
                        <a:pt x="171" y="464"/>
                        <a:pt x="156" y="456"/>
                      </a:cubicBezTo>
                      <a:cubicBezTo>
                        <a:pt x="134" y="444"/>
                        <a:pt x="105" y="446"/>
                        <a:pt x="84" y="432"/>
                      </a:cubicBezTo>
                      <a:cubicBezTo>
                        <a:pt x="72" y="424"/>
                        <a:pt x="60" y="416"/>
                        <a:pt x="48" y="408"/>
                      </a:cubicBezTo>
                      <a:cubicBezTo>
                        <a:pt x="40" y="396"/>
                        <a:pt x="30" y="385"/>
                        <a:pt x="24" y="372"/>
                      </a:cubicBezTo>
                      <a:cubicBezTo>
                        <a:pt x="14" y="349"/>
                        <a:pt x="0" y="300"/>
                        <a:pt x="0" y="300"/>
                      </a:cubicBezTo>
                      <a:cubicBezTo>
                        <a:pt x="4" y="280"/>
                        <a:pt x="7" y="260"/>
                        <a:pt x="12" y="240"/>
                      </a:cubicBezTo>
                      <a:cubicBezTo>
                        <a:pt x="39" y="142"/>
                        <a:pt x="40" y="149"/>
                        <a:pt x="144" y="132"/>
                      </a:cubicBezTo>
                      <a:cubicBezTo>
                        <a:pt x="343" y="0"/>
                        <a:pt x="893" y="73"/>
                        <a:pt x="936" y="72"/>
                      </a:cubicBezTo>
                      <a:cubicBezTo>
                        <a:pt x="1041" y="51"/>
                        <a:pt x="1146" y="81"/>
                        <a:pt x="1248" y="84"/>
                      </a:cubicBezTo>
                      <a:cubicBezTo>
                        <a:pt x="1480" y="92"/>
                        <a:pt x="1712" y="92"/>
                        <a:pt x="1944" y="96"/>
                      </a:cubicBezTo>
                      <a:cubicBezTo>
                        <a:pt x="2062" y="106"/>
                        <a:pt x="2190" y="100"/>
                        <a:pt x="2292" y="168"/>
                      </a:cubicBezTo>
                      <a:cubicBezTo>
                        <a:pt x="2300" y="180"/>
                        <a:pt x="2310" y="191"/>
                        <a:pt x="2316" y="204"/>
                      </a:cubicBezTo>
                      <a:cubicBezTo>
                        <a:pt x="2326" y="227"/>
                        <a:pt x="2340" y="276"/>
                        <a:pt x="2340" y="276"/>
                      </a:cubicBezTo>
                      <a:cubicBezTo>
                        <a:pt x="2339" y="279"/>
                        <a:pt x="2326" y="360"/>
                        <a:pt x="2316" y="372"/>
                      </a:cubicBezTo>
                      <a:cubicBezTo>
                        <a:pt x="2293" y="400"/>
                        <a:pt x="2238" y="412"/>
                        <a:pt x="2208" y="432"/>
                      </a:cubicBezTo>
                      <a:cubicBezTo>
                        <a:pt x="2178" y="477"/>
                        <a:pt x="2194" y="458"/>
                        <a:pt x="2160" y="492"/>
                      </a:cubicBezTo>
                    </a:path>
                  </a:pathLst>
                </a:custGeom>
                <a:noFill/>
                <a:ln w="2857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18441" name="Rectangle 8"/>
            <p:cNvSpPr>
              <a:spLocks noChangeArrowheads="1"/>
            </p:cNvSpPr>
            <p:nvPr/>
          </p:nvSpPr>
          <p:spPr bwMode="auto">
            <a:xfrm>
              <a:off x="204" y="1762"/>
              <a:ext cx="2449" cy="32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sz="1800">
                <a:latin typeface="Times New Roman" panose="02020603050405020304" pitchFamily="18" charset="0"/>
              </a:endParaRPr>
            </a:p>
          </p:txBody>
        </p:sp>
      </p:grpSp>
      <p:sp>
        <p:nvSpPr>
          <p:cNvPr id="18435" name="Text Box 9"/>
          <p:cNvSpPr txBox="1">
            <a:spLocks noChangeArrowheads="1"/>
          </p:cNvSpPr>
          <p:nvPr/>
        </p:nvSpPr>
        <p:spPr bwMode="auto">
          <a:xfrm>
            <a:off x="3124200" y="1981200"/>
            <a:ext cx="66294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endParaRPr lang="en-US"/>
          </a:p>
        </p:txBody>
      </p:sp>
      <p:pic>
        <p:nvPicPr>
          <p:cNvPr id="18436"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3352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3352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8"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3352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9" name="WordArt 13"/>
          <p:cNvSpPr>
            <a:spLocks noChangeArrowheads="1" noChangeShapeType="1" noTextEdit="1"/>
          </p:cNvSpPr>
          <p:nvPr/>
        </p:nvSpPr>
        <p:spPr bwMode="auto">
          <a:xfrm>
            <a:off x="3124200" y="1676400"/>
            <a:ext cx="6191250" cy="1009650"/>
          </a:xfrm>
          <a:prstGeom prst="rect">
            <a:avLst/>
          </a:prstGeom>
        </p:spPr>
        <p:txBody>
          <a:bodyPr wrap="none" fromWordArt="1">
            <a:prstTxWarp prst="textPlain">
              <a:avLst>
                <a:gd name="adj" fmla="val 50000"/>
              </a:avLst>
            </a:prstTxWarp>
          </a:bodyPr>
          <a:lstStyle/>
          <a:p>
            <a:pPr algn="ctr"/>
            <a:r>
              <a:rPr lang="vi-VN" kern="10">
                <a:ln w="19050">
                  <a:solidFill>
                    <a:srgbClr val="99CCFF"/>
                  </a:solidFill>
                  <a:round/>
                  <a:headEnd/>
                  <a:tailEnd/>
                </a:ln>
                <a:solidFill>
                  <a:srgbClr val="0066CC"/>
                </a:solidFill>
                <a:effectLst>
                  <a:outerShdw dist="35921" dir="2700000" algn="ctr" rotWithShape="0">
                    <a:srgbClr val="990000"/>
                  </a:outerShdw>
                </a:effectLst>
                <a:latin typeface="Windsor"/>
              </a:rPr>
              <a:t>TIẾT HỌC KẾT THÚC </a:t>
            </a:r>
          </a:p>
          <a:p>
            <a:pPr algn="ctr"/>
            <a:r>
              <a:rPr lang="vi-VN" kern="10" smtClean="0">
                <a:ln w="19050">
                  <a:solidFill>
                    <a:srgbClr val="99CCFF"/>
                  </a:solidFill>
                  <a:round/>
                  <a:headEnd/>
                  <a:tailEnd/>
                </a:ln>
                <a:solidFill>
                  <a:srgbClr val="0066CC"/>
                </a:solidFill>
                <a:effectLst>
                  <a:outerShdw dist="35921" dir="2700000" algn="ctr" rotWithShape="0">
                    <a:srgbClr val="990000"/>
                  </a:outerShdw>
                </a:effectLst>
                <a:latin typeface="Windsor"/>
              </a:rPr>
              <a:t>CẢM </a:t>
            </a:r>
            <a:r>
              <a:rPr lang="vi-VN" kern="10">
                <a:ln w="19050">
                  <a:solidFill>
                    <a:srgbClr val="99CCFF"/>
                  </a:solidFill>
                  <a:round/>
                  <a:headEnd/>
                  <a:tailEnd/>
                </a:ln>
                <a:solidFill>
                  <a:srgbClr val="0066CC"/>
                </a:solidFill>
                <a:effectLst>
                  <a:outerShdw dist="35921" dir="2700000" algn="ctr" rotWithShape="0">
                    <a:srgbClr val="990000"/>
                  </a:outerShdw>
                </a:effectLst>
                <a:latin typeface="Windsor"/>
              </a:rPr>
              <a:t>ƠN </a:t>
            </a:r>
            <a:r>
              <a:rPr lang="en-US" kern="10" smtClean="0">
                <a:ln w="19050">
                  <a:solidFill>
                    <a:srgbClr val="99CCFF"/>
                  </a:solidFill>
                  <a:round/>
                  <a:headEnd/>
                  <a:tailEnd/>
                </a:ln>
                <a:solidFill>
                  <a:srgbClr val="0066CC"/>
                </a:solidFill>
                <a:effectLst>
                  <a:outerShdw dist="35921" dir="2700000" algn="ctr" rotWithShape="0">
                    <a:srgbClr val="990000"/>
                  </a:outerShdw>
                </a:effectLst>
                <a:latin typeface="Windsor"/>
              </a:rPr>
              <a:t>SỰ THEO DÕI, LẮNG NGHE</a:t>
            </a:r>
            <a:r>
              <a:rPr lang="vi-VN" kern="10" smtClean="0">
                <a:ln w="19050">
                  <a:solidFill>
                    <a:srgbClr val="99CCFF"/>
                  </a:solidFill>
                  <a:round/>
                  <a:headEnd/>
                  <a:tailEnd/>
                </a:ln>
                <a:solidFill>
                  <a:srgbClr val="0066CC"/>
                </a:solidFill>
                <a:effectLst>
                  <a:outerShdw dist="35921" dir="2700000" algn="ctr" rotWithShape="0">
                    <a:srgbClr val="990000"/>
                  </a:outerShdw>
                </a:effectLst>
                <a:latin typeface="Windsor"/>
              </a:rPr>
              <a:t> </a:t>
            </a:r>
            <a:endParaRPr lang="vi-VN" kern="10">
              <a:ln w="19050">
                <a:solidFill>
                  <a:srgbClr val="99CCFF"/>
                </a:solidFill>
                <a:round/>
                <a:headEnd/>
                <a:tailEnd/>
              </a:ln>
              <a:solidFill>
                <a:srgbClr val="0066CC"/>
              </a:solidFill>
              <a:effectLst>
                <a:outerShdw dist="35921" dir="2700000" algn="ctr" rotWithShape="0">
                  <a:srgbClr val="990000"/>
                </a:outerShdw>
              </a:effectLst>
              <a:latin typeface="Windsor"/>
            </a:endParaRPr>
          </a:p>
          <a:p>
            <a:pPr algn="ctr"/>
            <a:r>
              <a:rPr lang="en-US" kern="10" smtClean="0">
                <a:ln w="19050">
                  <a:solidFill>
                    <a:srgbClr val="99CCFF"/>
                  </a:solidFill>
                  <a:round/>
                  <a:headEnd/>
                  <a:tailEnd/>
                </a:ln>
                <a:solidFill>
                  <a:srgbClr val="0066CC"/>
                </a:solidFill>
                <a:effectLst>
                  <a:outerShdw dist="35921" dir="2700000" algn="ctr" rotWithShape="0">
                    <a:srgbClr val="990000"/>
                  </a:outerShdw>
                </a:effectLst>
                <a:latin typeface="Windsor"/>
              </a:rPr>
              <a:t>VÀ LÀM VIỆC </a:t>
            </a:r>
            <a:r>
              <a:rPr lang="vi-VN" kern="10" smtClean="0">
                <a:ln w="19050">
                  <a:solidFill>
                    <a:srgbClr val="99CCFF"/>
                  </a:solidFill>
                  <a:round/>
                  <a:headEnd/>
                  <a:tailEnd/>
                </a:ln>
                <a:solidFill>
                  <a:srgbClr val="0066CC"/>
                </a:solidFill>
                <a:effectLst>
                  <a:outerShdw dist="35921" dir="2700000" algn="ctr" rotWithShape="0">
                    <a:srgbClr val="990000"/>
                  </a:outerShdw>
                </a:effectLst>
                <a:latin typeface="Windsor"/>
              </a:rPr>
              <a:t>C</a:t>
            </a:r>
            <a:r>
              <a:rPr lang="en-US" kern="10" smtClean="0">
                <a:ln w="19050">
                  <a:solidFill>
                    <a:srgbClr val="99CCFF"/>
                  </a:solidFill>
                  <a:round/>
                  <a:headEnd/>
                  <a:tailEnd/>
                </a:ln>
                <a:solidFill>
                  <a:srgbClr val="0066CC"/>
                </a:solidFill>
                <a:effectLst>
                  <a:outerShdw dist="35921" dir="2700000" algn="ctr" rotWithShape="0">
                    <a:srgbClr val="990000"/>
                  </a:outerShdw>
                </a:effectLst>
                <a:latin typeface="Windsor"/>
              </a:rPr>
              <a:t>ỦA</a:t>
            </a:r>
            <a:r>
              <a:rPr lang="vi-VN" kern="10" smtClean="0">
                <a:ln w="19050">
                  <a:solidFill>
                    <a:srgbClr val="99CCFF"/>
                  </a:solidFill>
                  <a:round/>
                  <a:headEnd/>
                  <a:tailEnd/>
                </a:ln>
                <a:solidFill>
                  <a:srgbClr val="0066CC"/>
                </a:solidFill>
                <a:effectLst>
                  <a:outerShdw dist="35921" dir="2700000" algn="ctr" rotWithShape="0">
                    <a:srgbClr val="990000"/>
                  </a:outerShdw>
                </a:effectLst>
                <a:latin typeface="Windsor"/>
              </a:rPr>
              <a:t> </a:t>
            </a:r>
            <a:r>
              <a:rPr lang="vi-VN" kern="10">
                <a:ln w="19050">
                  <a:solidFill>
                    <a:srgbClr val="99CCFF"/>
                  </a:solidFill>
                  <a:round/>
                  <a:headEnd/>
                  <a:tailEnd/>
                </a:ln>
                <a:solidFill>
                  <a:srgbClr val="0066CC"/>
                </a:solidFill>
                <a:effectLst>
                  <a:outerShdw dist="35921" dir="2700000" algn="ctr" rotWithShape="0">
                    <a:srgbClr val="990000"/>
                  </a:outerShdw>
                </a:effectLst>
                <a:latin typeface="Windsor"/>
              </a:rPr>
              <a:t>CÁC </a:t>
            </a:r>
            <a:r>
              <a:rPr lang="en-US" kern="10" smtClean="0">
                <a:ln w="19050">
                  <a:solidFill>
                    <a:srgbClr val="99CCFF"/>
                  </a:solidFill>
                  <a:round/>
                  <a:headEnd/>
                  <a:tailEnd/>
                </a:ln>
                <a:solidFill>
                  <a:srgbClr val="0066CC"/>
                </a:solidFill>
                <a:effectLst>
                  <a:outerShdw dist="35921" dir="2700000" algn="ctr" rotWithShape="0">
                    <a:srgbClr val="990000"/>
                  </a:outerShdw>
                </a:effectLst>
                <a:latin typeface="Windsor"/>
              </a:rPr>
              <a:t>EM HỌC SINH</a:t>
            </a:r>
            <a:r>
              <a:rPr lang="vi-VN" kern="10" smtClean="0">
                <a:ln w="19050">
                  <a:solidFill>
                    <a:srgbClr val="99CCFF"/>
                  </a:solidFill>
                  <a:round/>
                  <a:headEnd/>
                  <a:tailEnd/>
                </a:ln>
                <a:solidFill>
                  <a:srgbClr val="0066CC"/>
                </a:solidFill>
                <a:effectLst>
                  <a:outerShdw dist="35921" dir="2700000" algn="ctr" rotWithShape="0">
                    <a:srgbClr val="990000"/>
                  </a:outerShdw>
                </a:effectLst>
                <a:latin typeface="Windsor"/>
              </a:rPr>
              <a:t> </a:t>
            </a:r>
            <a:endParaRPr lang="en-US" kern="10">
              <a:ln w="19050">
                <a:solidFill>
                  <a:srgbClr val="99CCFF"/>
                </a:solidFill>
                <a:round/>
                <a:headEnd/>
                <a:tailEnd/>
              </a:ln>
              <a:solidFill>
                <a:srgbClr val="0066CC"/>
              </a:solidFill>
              <a:effectLst>
                <a:outerShdw dist="35921" dir="2700000" algn="ctr" rotWithShape="0">
                  <a:srgbClr val="990000"/>
                </a:outerShdw>
              </a:effectLst>
              <a:latin typeface="Windsor"/>
            </a:endParaRPr>
          </a:p>
        </p:txBody>
      </p:sp>
    </p:spTree>
    <p:custDataLst>
      <p:tags r:id="rId1"/>
    </p:custDataLst>
    <p:extLst>
      <p:ext uri="{BB962C8B-B14F-4D97-AF65-F5344CB8AC3E}">
        <p14:creationId xmlns:p14="http://schemas.microsoft.com/office/powerpoint/2010/main" val="325132198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967" y="208547"/>
            <a:ext cx="11630527" cy="3433011"/>
          </a:xfrm>
        </p:spPr>
        <p:txBody>
          <a:bodyPr>
            <a:normAutofit/>
          </a:bodyPr>
          <a:lstStyle/>
          <a:p>
            <a:pPr algn="ctr"/>
            <a:r>
              <a:rPr lang="en-US" sz="3100" b="1" smtClean="0">
                <a:latin typeface="Times New Roman" pitchFamily="18" charset="0"/>
                <a:cs typeface="Times New Roman" pitchFamily="18" charset="0"/>
              </a:rPr>
              <a:t>Tiết 28, Bài 20 </a:t>
            </a:r>
            <a:r>
              <a:rPr lang="en-US" sz="3600" smtClean="0">
                <a:solidFill>
                  <a:srgbClr val="FF0000"/>
                </a:solidFill>
                <a:latin typeface="Times New Roman" pitchFamily="18" charset="0"/>
                <a:cs typeface="Times New Roman" pitchFamily="18" charset="0"/>
              </a:rPr>
              <a:t/>
            </a:r>
            <a:br>
              <a:rPr lang="en-US" sz="3600" smtClean="0">
                <a:solidFill>
                  <a:srgbClr val="FF0000"/>
                </a:solidFill>
                <a:latin typeface="Times New Roman" pitchFamily="18" charset="0"/>
                <a:cs typeface="Times New Roman" pitchFamily="18" charset="0"/>
              </a:rPr>
            </a:br>
            <a:r>
              <a:rPr lang="en-US" sz="3600" b="1" smtClean="0">
                <a:solidFill>
                  <a:srgbClr val="FF0000"/>
                </a:solidFill>
                <a:latin typeface="Times New Roman" pitchFamily="18" charset="0"/>
                <a:cs typeface="Times New Roman" pitchFamily="18" charset="0"/>
              </a:rPr>
              <a:t>PHONG </a:t>
            </a:r>
            <a:r>
              <a:rPr lang="en-US" sz="3600" b="1" dirty="0">
                <a:solidFill>
                  <a:srgbClr val="FF0000"/>
                </a:solidFill>
                <a:latin typeface="Times New Roman" pitchFamily="18" charset="0"/>
                <a:cs typeface="Times New Roman" pitchFamily="18" charset="0"/>
              </a:rPr>
              <a:t>TRÀO </a:t>
            </a:r>
            <a:r>
              <a:rPr lang="en-US" sz="3600" b="1">
                <a:solidFill>
                  <a:srgbClr val="FF0000"/>
                </a:solidFill>
                <a:latin typeface="Times New Roman" pitchFamily="18" charset="0"/>
                <a:cs typeface="Times New Roman" pitchFamily="18" charset="0"/>
              </a:rPr>
              <a:t>ĐỘC </a:t>
            </a:r>
            <a:r>
              <a:rPr lang="en-US" sz="3600" b="1" smtClean="0">
                <a:solidFill>
                  <a:srgbClr val="FF0000"/>
                </a:solidFill>
                <a:latin typeface="Times New Roman" pitchFamily="18" charset="0"/>
                <a:cs typeface="Times New Roman" pitchFamily="18" charset="0"/>
              </a:rPr>
              <a:t>LẬP DÂN </a:t>
            </a:r>
            <a:r>
              <a:rPr lang="en-US" sz="3600" b="1" dirty="0">
                <a:solidFill>
                  <a:srgbClr val="FF0000"/>
                </a:solidFill>
                <a:latin typeface="Times New Roman" pitchFamily="18" charset="0"/>
                <a:cs typeface="Times New Roman" pitchFamily="18" charset="0"/>
              </a:rPr>
              <a:t>TỘC Ở </a:t>
            </a:r>
            <a:r>
              <a:rPr lang="en-US" sz="3600" b="1">
                <a:solidFill>
                  <a:srgbClr val="FF0000"/>
                </a:solidFill>
                <a:latin typeface="Times New Roman" pitchFamily="18" charset="0"/>
                <a:cs typeface="Times New Roman" pitchFamily="18" charset="0"/>
              </a:rPr>
              <a:t>CHÂU </a:t>
            </a:r>
            <a:r>
              <a:rPr lang="en-US" sz="3600" b="1" smtClean="0">
                <a:solidFill>
                  <a:srgbClr val="FF0000"/>
                </a:solidFill>
                <a:latin typeface="Times New Roman" pitchFamily="18" charset="0"/>
                <a:cs typeface="Times New Roman" pitchFamily="18" charset="0"/>
              </a:rPr>
              <a:t>Á</a:t>
            </a:r>
            <a:br>
              <a:rPr lang="en-US" sz="3600" b="1" smtClean="0">
                <a:solidFill>
                  <a:srgbClr val="FF0000"/>
                </a:solidFill>
                <a:latin typeface="Times New Roman" pitchFamily="18" charset="0"/>
                <a:cs typeface="Times New Roman" pitchFamily="18" charset="0"/>
              </a:rPr>
            </a:br>
            <a:r>
              <a:rPr lang="en-US" sz="3600" b="1" smtClean="0">
                <a:solidFill>
                  <a:srgbClr val="FF0000"/>
                </a:solidFill>
                <a:latin typeface="Times New Roman" pitchFamily="18" charset="0"/>
                <a:cs typeface="Times New Roman" pitchFamily="18" charset="0"/>
              </a:rPr>
              <a:t> (1918 – 1939)</a:t>
            </a:r>
            <a:br>
              <a:rPr lang="en-US" sz="3600" b="1" smtClean="0">
                <a:solidFill>
                  <a:srgbClr val="FF0000"/>
                </a:solidFill>
                <a:latin typeface="Times New Roman" pitchFamily="18" charset="0"/>
                <a:cs typeface="Times New Roman" pitchFamily="18" charset="0"/>
              </a:rPr>
            </a:br>
            <a:r>
              <a:rPr lang="en-US" sz="3600" b="1" dirty="0">
                <a:latin typeface="Times New Roman" pitchFamily="18" charset="0"/>
                <a:cs typeface="Times New Roman" pitchFamily="18" charset="0"/>
              </a:rPr>
              <a:t/>
            </a:r>
            <a:br>
              <a:rPr lang="en-US" sz="3600" b="1" dirty="0">
                <a:latin typeface="Times New Roman" pitchFamily="18" charset="0"/>
                <a:cs typeface="Times New Roman" pitchFamily="18" charset="0"/>
              </a:rPr>
            </a:br>
            <a:r>
              <a:rPr lang="en-US" sz="2400" b="1" dirty="0">
                <a:latin typeface="Times New Roman" pitchFamily="18" charset="0"/>
                <a:cs typeface="Times New Roman" pitchFamily="18" charset="0"/>
              </a:rPr>
              <a:t>I. NHỮNG NÉT CHUNG VỀ PHONG TRÀO ĐỘC LẬP DÂN TỘC Ở CHÂU Á. CÁCH MẠNG TRUNG QUỐC TRONG NHỮNG NĂM 1919 </a:t>
            </a:r>
            <a:r>
              <a:rPr lang="en-US" sz="2400" b="1">
                <a:latin typeface="Times New Roman" pitchFamily="18" charset="0"/>
                <a:cs typeface="Times New Roman" pitchFamily="18" charset="0"/>
              </a:rPr>
              <a:t>– </a:t>
            </a:r>
            <a:r>
              <a:rPr lang="en-US" sz="2400" b="1" smtClean="0">
                <a:latin typeface="Times New Roman" pitchFamily="18" charset="0"/>
                <a:cs typeface="Times New Roman" pitchFamily="18" charset="0"/>
              </a:rPr>
              <a:t>1939</a:t>
            </a:r>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100876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Kết quả hình ảnh cho bản đồ thế giới"/>
          <p:cNvPicPr>
            <a:picLocks noChangeAspect="1" noChangeArrowheads="1"/>
          </p:cNvPicPr>
          <p:nvPr/>
        </p:nvPicPr>
        <p:blipFill>
          <a:blip r:embed="rId2"/>
          <a:srcRect/>
          <a:stretch>
            <a:fillRect/>
          </a:stretch>
        </p:blipFill>
        <p:spPr bwMode="auto">
          <a:xfrm>
            <a:off x="1600200" y="228600"/>
            <a:ext cx="5105400" cy="4800600"/>
          </a:xfrm>
          <a:prstGeom prst="rect">
            <a:avLst/>
          </a:prstGeom>
          <a:noFill/>
          <a:ln w="9525">
            <a:noFill/>
            <a:miter lim="800000"/>
            <a:headEnd/>
            <a:tailEnd/>
          </a:ln>
        </p:spPr>
      </p:pic>
      <p:sp>
        <p:nvSpPr>
          <p:cNvPr id="3" name="Rectangle 2"/>
          <p:cNvSpPr/>
          <p:nvPr/>
        </p:nvSpPr>
        <p:spPr>
          <a:xfrm>
            <a:off x="6857999" y="609601"/>
            <a:ext cx="4612105" cy="3108543"/>
          </a:xfrm>
          <a:prstGeom prst="rect">
            <a:avLst/>
          </a:prstGeom>
        </p:spPr>
        <p:txBody>
          <a:bodyPr wrap="square">
            <a:spAutoFit/>
          </a:bodyPr>
          <a:lstStyle/>
          <a:p>
            <a:pPr algn="just"/>
            <a:r>
              <a:rPr lang="vi-VN" sz="2800" dirty="0">
                <a:latin typeface="+mj-lt"/>
              </a:rPr>
              <a:t>Châu Á là châu lục lớn nhất và đông dân nhất thế giới nằm ở Bắc bán cầu và Đông bán cầu. châu Á chiếm 8.6% tổng diện tích bề mặt Trái Đất và có 4 tỉ người, chiếm 60% dân số hiện nay của thế giới.</a:t>
            </a:r>
          </a:p>
        </p:txBody>
      </p:sp>
      <p:sp>
        <p:nvSpPr>
          <p:cNvPr id="4" name="Rectangle 3"/>
          <p:cNvSpPr/>
          <p:nvPr/>
        </p:nvSpPr>
        <p:spPr>
          <a:xfrm>
            <a:off x="2362200" y="5334001"/>
            <a:ext cx="5943600" cy="954107"/>
          </a:xfrm>
          <a:prstGeom prst="rect">
            <a:avLst/>
          </a:prstGeom>
        </p:spPr>
        <p:txBody>
          <a:bodyPr wrap="square">
            <a:spAutoFit/>
          </a:bodyPr>
          <a:lstStyle/>
          <a:p>
            <a:pPr lvl="0" algn="just"/>
            <a:r>
              <a:rPr lang="vi-VN" sz="2800" b="1" dirty="0">
                <a:solidFill>
                  <a:prstClr val="black"/>
                </a:solidFill>
                <a:latin typeface="+mj-lt"/>
                <a:hlinkClick r:id="rId3"/>
              </a:rPr>
              <a:t>Diện</a:t>
            </a:r>
            <a:r>
              <a:rPr lang="en-US" sz="2800" b="1" dirty="0">
                <a:solidFill>
                  <a:prstClr val="black"/>
                </a:solidFill>
                <a:latin typeface="+mj-lt"/>
                <a:hlinkClick r:id="rId3"/>
              </a:rPr>
              <a:t> </a:t>
            </a:r>
            <a:r>
              <a:rPr lang="vi-VN" sz="2800" b="1" dirty="0">
                <a:solidFill>
                  <a:prstClr val="black"/>
                </a:solidFill>
                <a:latin typeface="+mj-lt"/>
                <a:hlinkClick r:id="rId3"/>
              </a:rPr>
              <a:t>tích</a:t>
            </a:r>
            <a:r>
              <a:rPr lang="vi-VN" sz="2800" b="1" dirty="0">
                <a:solidFill>
                  <a:prstClr val="black"/>
                </a:solidFill>
                <a:latin typeface="+mj-lt"/>
              </a:rPr>
              <a:t>: </a:t>
            </a:r>
            <a:r>
              <a:rPr lang="vi-VN" sz="2800" dirty="0">
                <a:solidFill>
                  <a:prstClr val="black"/>
                </a:solidFill>
                <a:latin typeface="+mj-lt"/>
              </a:rPr>
              <a:t>44.580.000 km²</a:t>
            </a:r>
          </a:p>
          <a:p>
            <a:pPr lvl="0" algn="just"/>
            <a:r>
              <a:rPr lang="vi-VN" sz="2800" b="1" dirty="0">
                <a:solidFill>
                  <a:prstClr val="black"/>
                </a:solidFill>
                <a:latin typeface="+mj-lt"/>
                <a:hlinkClick r:id="rId4"/>
              </a:rPr>
              <a:t>Dân số</a:t>
            </a:r>
            <a:r>
              <a:rPr lang="vi-VN" sz="2800" b="1" dirty="0">
                <a:solidFill>
                  <a:prstClr val="black"/>
                </a:solidFill>
                <a:latin typeface="+mj-lt"/>
              </a:rPr>
              <a:t>: </a:t>
            </a:r>
            <a:r>
              <a:rPr lang="vi-VN" sz="2800" dirty="0">
                <a:solidFill>
                  <a:prstClr val="black"/>
                </a:solidFill>
                <a:latin typeface="+mj-lt"/>
              </a:rPr>
              <a:t>4,436 tỷ (2016)</a:t>
            </a:r>
          </a:p>
        </p:txBody>
      </p:sp>
    </p:spTree>
    <p:extLst>
      <p:ext uri="{BB962C8B-B14F-4D97-AF65-F5344CB8AC3E}">
        <p14:creationId xmlns:p14="http://schemas.microsoft.com/office/powerpoint/2010/main" val="228153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 calcmode="lin" valueType="num">
                                      <p:cBhvr>
                                        <p:cTn id="17" dur="500" fill="hold"/>
                                        <p:tgtEl>
                                          <p:spTgt spid="3"/>
                                        </p:tgtEl>
                                        <p:attrNameLst>
                                          <p:attrName>style.rotation</p:attrName>
                                        </p:attrNameLst>
                                      </p:cBhvr>
                                      <p:tavLst>
                                        <p:tav tm="0">
                                          <p:val>
                                            <p:fltVal val="360"/>
                                          </p:val>
                                        </p:tav>
                                        <p:tav tm="100000">
                                          <p:val>
                                            <p:fltVal val="0"/>
                                          </p:val>
                                        </p:tav>
                                      </p:tavLst>
                                    </p:anim>
                                    <p:animEffect transition="in" filter="fade">
                                      <p:cBhvr>
                                        <p:cTn id="18" dur="500"/>
                                        <p:tgtEl>
                                          <p:spTgt spid="3"/>
                                        </p:tgtEl>
                                      </p:cBhvr>
                                    </p:animEffect>
                                  </p:childTnLst>
                                </p:cTn>
                              </p:par>
                              <p:par>
                                <p:cTn id="19" presetID="49" presetClass="entr" presetSubtype="0" decel="10000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 calcmode="lin" valueType="num">
                                      <p:cBhvr>
                                        <p:cTn id="23" dur="500" fill="hold"/>
                                        <p:tgtEl>
                                          <p:spTgt spid="4"/>
                                        </p:tgtEl>
                                        <p:attrNameLst>
                                          <p:attrName>style.rotation</p:attrName>
                                        </p:attrNameLst>
                                      </p:cBhvr>
                                      <p:tavLst>
                                        <p:tav tm="0">
                                          <p:val>
                                            <p:fltVal val="360"/>
                                          </p:val>
                                        </p:tav>
                                        <p:tav tm="100000">
                                          <p:val>
                                            <p:fltVal val="0"/>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967" y="208547"/>
            <a:ext cx="11630527" cy="3433011"/>
          </a:xfrm>
        </p:spPr>
        <p:txBody>
          <a:bodyPr>
            <a:normAutofit/>
          </a:bodyPr>
          <a:lstStyle/>
          <a:p>
            <a:pPr algn="ctr"/>
            <a:r>
              <a:rPr lang="en-US" sz="3100" b="1" smtClean="0">
                <a:latin typeface="Times New Roman" pitchFamily="18" charset="0"/>
                <a:cs typeface="Times New Roman" pitchFamily="18" charset="0"/>
              </a:rPr>
              <a:t>Tiết 28, Bài 20 </a:t>
            </a:r>
            <a:r>
              <a:rPr lang="en-US" sz="3600" smtClean="0">
                <a:solidFill>
                  <a:srgbClr val="FF0000"/>
                </a:solidFill>
                <a:latin typeface="Times New Roman" pitchFamily="18" charset="0"/>
                <a:cs typeface="Times New Roman" pitchFamily="18" charset="0"/>
              </a:rPr>
              <a:t/>
            </a:r>
            <a:br>
              <a:rPr lang="en-US" sz="3600" smtClean="0">
                <a:solidFill>
                  <a:srgbClr val="FF0000"/>
                </a:solidFill>
                <a:latin typeface="Times New Roman" pitchFamily="18" charset="0"/>
                <a:cs typeface="Times New Roman" pitchFamily="18" charset="0"/>
              </a:rPr>
            </a:br>
            <a:r>
              <a:rPr lang="en-US" sz="3600" b="1" smtClean="0">
                <a:solidFill>
                  <a:srgbClr val="FF0000"/>
                </a:solidFill>
                <a:latin typeface="Times New Roman" pitchFamily="18" charset="0"/>
                <a:cs typeface="Times New Roman" pitchFamily="18" charset="0"/>
              </a:rPr>
              <a:t>PHONG </a:t>
            </a:r>
            <a:r>
              <a:rPr lang="en-US" sz="3600" b="1" dirty="0">
                <a:solidFill>
                  <a:srgbClr val="FF0000"/>
                </a:solidFill>
                <a:latin typeface="Times New Roman" pitchFamily="18" charset="0"/>
                <a:cs typeface="Times New Roman" pitchFamily="18" charset="0"/>
              </a:rPr>
              <a:t>TRÀO </a:t>
            </a:r>
            <a:r>
              <a:rPr lang="en-US" sz="3600" b="1">
                <a:solidFill>
                  <a:srgbClr val="FF0000"/>
                </a:solidFill>
                <a:latin typeface="Times New Roman" pitchFamily="18" charset="0"/>
                <a:cs typeface="Times New Roman" pitchFamily="18" charset="0"/>
              </a:rPr>
              <a:t>ĐỘC </a:t>
            </a:r>
            <a:r>
              <a:rPr lang="en-US" sz="3600" b="1" smtClean="0">
                <a:solidFill>
                  <a:srgbClr val="FF0000"/>
                </a:solidFill>
                <a:latin typeface="Times New Roman" pitchFamily="18" charset="0"/>
                <a:cs typeface="Times New Roman" pitchFamily="18" charset="0"/>
              </a:rPr>
              <a:t>LẬP DÂN </a:t>
            </a:r>
            <a:r>
              <a:rPr lang="en-US" sz="3600" b="1" dirty="0">
                <a:solidFill>
                  <a:srgbClr val="FF0000"/>
                </a:solidFill>
                <a:latin typeface="Times New Roman" pitchFamily="18" charset="0"/>
                <a:cs typeface="Times New Roman" pitchFamily="18" charset="0"/>
              </a:rPr>
              <a:t>TỘC Ở </a:t>
            </a:r>
            <a:r>
              <a:rPr lang="en-US" sz="3600" b="1">
                <a:solidFill>
                  <a:srgbClr val="FF0000"/>
                </a:solidFill>
                <a:latin typeface="Times New Roman" pitchFamily="18" charset="0"/>
                <a:cs typeface="Times New Roman" pitchFamily="18" charset="0"/>
              </a:rPr>
              <a:t>CHÂU </a:t>
            </a:r>
            <a:r>
              <a:rPr lang="en-US" sz="3600" b="1" smtClean="0">
                <a:solidFill>
                  <a:srgbClr val="FF0000"/>
                </a:solidFill>
                <a:latin typeface="Times New Roman" pitchFamily="18" charset="0"/>
                <a:cs typeface="Times New Roman" pitchFamily="18" charset="0"/>
              </a:rPr>
              <a:t>Á</a:t>
            </a:r>
            <a:br>
              <a:rPr lang="en-US" sz="3600" b="1" smtClean="0">
                <a:solidFill>
                  <a:srgbClr val="FF0000"/>
                </a:solidFill>
                <a:latin typeface="Times New Roman" pitchFamily="18" charset="0"/>
                <a:cs typeface="Times New Roman" pitchFamily="18" charset="0"/>
              </a:rPr>
            </a:br>
            <a:r>
              <a:rPr lang="en-US" sz="3600" b="1" smtClean="0">
                <a:solidFill>
                  <a:srgbClr val="FF0000"/>
                </a:solidFill>
                <a:latin typeface="Times New Roman" pitchFamily="18" charset="0"/>
                <a:cs typeface="Times New Roman" pitchFamily="18" charset="0"/>
              </a:rPr>
              <a:t> (1918 – 1939)</a:t>
            </a:r>
            <a:br>
              <a:rPr lang="en-US" sz="3600" b="1" smtClean="0">
                <a:solidFill>
                  <a:srgbClr val="FF0000"/>
                </a:solidFill>
                <a:latin typeface="Times New Roman" pitchFamily="18" charset="0"/>
                <a:cs typeface="Times New Roman" pitchFamily="18" charset="0"/>
              </a:rPr>
            </a:br>
            <a:r>
              <a:rPr lang="en-US" sz="3600" b="1" dirty="0">
                <a:latin typeface="Times New Roman" pitchFamily="18" charset="0"/>
                <a:cs typeface="Times New Roman" pitchFamily="18" charset="0"/>
              </a:rPr>
              <a:t/>
            </a:r>
            <a:br>
              <a:rPr lang="en-US" sz="3600" b="1" dirty="0">
                <a:latin typeface="Times New Roman" pitchFamily="18" charset="0"/>
                <a:cs typeface="Times New Roman" pitchFamily="18" charset="0"/>
              </a:rPr>
            </a:br>
            <a:r>
              <a:rPr lang="en-US" sz="2400" b="1" dirty="0">
                <a:latin typeface="Times New Roman" pitchFamily="18" charset="0"/>
                <a:cs typeface="Times New Roman" pitchFamily="18" charset="0"/>
              </a:rPr>
              <a:t>I. NHỮNG NÉT CHUNG VỀ PHONG TRÀO ĐỘC LẬP DÂN TỘC Ở CHÂU Á. CÁCH MẠNG TRUNG QUỐC TRONG NHỮNG NĂM 1919 </a:t>
            </a:r>
            <a:r>
              <a:rPr lang="en-US" sz="2400" b="1">
                <a:latin typeface="Times New Roman" pitchFamily="18" charset="0"/>
                <a:cs typeface="Times New Roman" pitchFamily="18" charset="0"/>
              </a:rPr>
              <a:t>– </a:t>
            </a:r>
            <a:r>
              <a:rPr lang="en-US" sz="2400" b="1" smtClean="0">
                <a:latin typeface="Times New Roman" pitchFamily="18" charset="0"/>
                <a:cs typeface="Times New Roman" pitchFamily="18" charset="0"/>
              </a:rPr>
              <a:t>1939</a:t>
            </a:r>
            <a:endParaRPr lang="en-US" sz="2400" dirty="0">
              <a:solidFill>
                <a:srgbClr val="FF0000"/>
              </a:solidFill>
              <a:latin typeface="Times New Roman" pitchFamily="18" charset="0"/>
              <a:cs typeface="Times New Roman" pitchFamily="18" charset="0"/>
            </a:endParaRPr>
          </a:p>
        </p:txBody>
      </p:sp>
      <p:sp>
        <p:nvSpPr>
          <p:cNvPr id="3" name="TextBox 2"/>
          <p:cNvSpPr txBox="1"/>
          <p:nvPr/>
        </p:nvSpPr>
        <p:spPr>
          <a:xfrm>
            <a:off x="994611" y="3410725"/>
            <a:ext cx="3930316" cy="461665"/>
          </a:xfrm>
          <a:prstGeom prst="rect">
            <a:avLst/>
          </a:prstGeom>
          <a:noFill/>
        </p:spPr>
        <p:txBody>
          <a:bodyPr wrap="square" rtlCol="0">
            <a:spAutoFit/>
          </a:bodyPr>
          <a:lstStyle/>
          <a:p>
            <a:r>
              <a:rPr lang="en-US" sz="2400" b="1" u="sng">
                <a:latin typeface="Times New Roman" pitchFamily="18" charset="0"/>
                <a:cs typeface="Times New Roman" pitchFamily="18" charset="0"/>
              </a:rPr>
              <a:t>1. Tình hình </a:t>
            </a:r>
            <a:r>
              <a:rPr lang="en-US" sz="2400" b="1" u="sng" smtClean="0">
                <a:latin typeface="Times New Roman" pitchFamily="18" charset="0"/>
                <a:cs typeface="Times New Roman" pitchFamily="18" charset="0"/>
              </a:rPr>
              <a:t>chung</a:t>
            </a:r>
            <a:r>
              <a:rPr lang="en-US" sz="2400" b="1" smtClean="0">
                <a:latin typeface="Times New Roman" pitchFamily="18" charset="0"/>
                <a:cs typeface="Times New Roman" pitchFamily="18" charset="0"/>
              </a:rPr>
              <a:t>:</a:t>
            </a:r>
            <a:endParaRPr lang="en-US" sz="2400" b="1"/>
          </a:p>
        </p:txBody>
      </p:sp>
      <p:sp>
        <p:nvSpPr>
          <p:cNvPr id="4" name="TextBox 3"/>
          <p:cNvSpPr txBox="1"/>
          <p:nvPr/>
        </p:nvSpPr>
        <p:spPr>
          <a:xfrm>
            <a:off x="994611" y="3872390"/>
            <a:ext cx="3930316" cy="461665"/>
          </a:xfrm>
          <a:prstGeom prst="rect">
            <a:avLst/>
          </a:prstGeom>
          <a:noFill/>
        </p:spPr>
        <p:txBody>
          <a:bodyPr wrap="square" rtlCol="0">
            <a:spAutoFit/>
          </a:bodyPr>
          <a:lstStyle/>
          <a:p>
            <a:r>
              <a:rPr lang="en-US" sz="2400" b="1" i="1" u="sng" smtClean="0">
                <a:latin typeface="Times New Roman" pitchFamily="18" charset="0"/>
                <a:cs typeface="Times New Roman" pitchFamily="18" charset="0"/>
              </a:rPr>
              <a:t>a. Hoàn cảnh:</a:t>
            </a:r>
            <a:endParaRPr lang="en-US" sz="2400" b="1" i="1" u="sng"/>
          </a:p>
        </p:txBody>
      </p:sp>
      <p:sp>
        <p:nvSpPr>
          <p:cNvPr id="5" name="TextBox 4"/>
          <p:cNvSpPr txBox="1"/>
          <p:nvPr/>
        </p:nvSpPr>
        <p:spPr>
          <a:xfrm>
            <a:off x="882313" y="5754610"/>
            <a:ext cx="10603831" cy="830997"/>
          </a:xfrm>
          <a:prstGeom prst="rect">
            <a:avLst/>
          </a:prstGeom>
          <a:noFill/>
        </p:spPr>
        <p:txBody>
          <a:bodyPr wrap="square" rtlCol="0">
            <a:spAutoFit/>
          </a:bodyPr>
          <a:lstStyle/>
          <a:p>
            <a:r>
              <a:rPr lang="en-US" sz="2400" b="1" smtClean="0">
                <a:solidFill>
                  <a:srgbClr val="0070C0"/>
                </a:solidFill>
                <a:latin typeface="Times New Roman" pitchFamily="18" charset="0"/>
                <a:cs typeface="Times New Roman" pitchFamily="18" charset="0"/>
              </a:rPr>
              <a:t>- Hãy cho biết phong trào độc lập dân tộc ở châu Á những năm 1918 – 1939 diễn ra trong hoàn cảnh nào?</a:t>
            </a:r>
            <a:endParaRPr lang="en-US" sz="2400" b="1">
              <a:solidFill>
                <a:srgbClr val="0070C0"/>
              </a:solidFill>
            </a:endParaRPr>
          </a:p>
        </p:txBody>
      </p:sp>
      <p:sp>
        <p:nvSpPr>
          <p:cNvPr id="6" name="TextBox 5"/>
          <p:cNvSpPr txBox="1"/>
          <p:nvPr/>
        </p:nvSpPr>
        <p:spPr>
          <a:xfrm>
            <a:off x="882314" y="4305669"/>
            <a:ext cx="10603831" cy="1200329"/>
          </a:xfrm>
          <a:prstGeom prst="rect">
            <a:avLst/>
          </a:prstGeom>
          <a:noFill/>
        </p:spPr>
        <p:txBody>
          <a:bodyPr wrap="square" rtlCol="0">
            <a:spAutoFit/>
          </a:bodyPr>
          <a:lstStyle/>
          <a:p>
            <a:r>
              <a:rPr lang="en-US" sz="2400" b="1" smtClean="0">
                <a:solidFill>
                  <a:srgbClr val="7030A0"/>
                </a:solidFill>
                <a:latin typeface="Times New Roman" pitchFamily="18" charset="0"/>
                <a:cs typeface="Times New Roman" pitchFamily="18" charset="0"/>
              </a:rPr>
              <a:t>- Ảnh hưởng của cách mạng tháng Mười Nga năm 1917 và chiến tranh thế giới thứ nhất, phong trào giải phóng dân tộc ở châu Á bước sang thời kì phát triển mới.</a:t>
            </a:r>
            <a:endParaRPr lang="en-US" sz="2400" b="1">
              <a:solidFill>
                <a:srgbClr val="7030A0"/>
              </a:solidFill>
            </a:endParaRPr>
          </a:p>
        </p:txBody>
      </p:sp>
      <p:sp>
        <p:nvSpPr>
          <p:cNvPr id="7" name="TextBox 6"/>
          <p:cNvSpPr txBox="1"/>
          <p:nvPr/>
        </p:nvSpPr>
        <p:spPr>
          <a:xfrm>
            <a:off x="994611" y="5474095"/>
            <a:ext cx="3930316" cy="461665"/>
          </a:xfrm>
          <a:prstGeom prst="rect">
            <a:avLst/>
          </a:prstGeom>
          <a:noFill/>
        </p:spPr>
        <p:txBody>
          <a:bodyPr wrap="square" rtlCol="0">
            <a:spAutoFit/>
          </a:bodyPr>
          <a:lstStyle/>
          <a:p>
            <a:r>
              <a:rPr lang="en-US" sz="2400" b="1" i="1" u="sng">
                <a:latin typeface="Times New Roman" pitchFamily="18" charset="0"/>
                <a:cs typeface="Times New Roman" pitchFamily="18" charset="0"/>
              </a:rPr>
              <a:t>b</a:t>
            </a:r>
            <a:r>
              <a:rPr lang="en-US" sz="2400" b="1" i="1" u="sng" smtClean="0">
                <a:latin typeface="Times New Roman" pitchFamily="18" charset="0"/>
                <a:cs typeface="Times New Roman" pitchFamily="18" charset="0"/>
              </a:rPr>
              <a:t>. Diễn biến:</a:t>
            </a:r>
            <a:endParaRPr lang="en-US" sz="2400" b="1" i="1" u="sng"/>
          </a:p>
        </p:txBody>
      </p:sp>
    </p:spTree>
    <p:extLst>
      <p:ext uri="{BB962C8B-B14F-4D97-AF65-F5344CB8AC3E}">
        <p14:creationId xmlns:p14="http://schemas.microsoft.com/office/powerpoint/2010/main" val="284116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nodeType="clickEffect">
                                  <p:stCondLst>
                                    <p:cond delay="0"/>
                                  </p:stCondLst>
                                  <p:childTnLst>
                                    <p:anim calcmode="lin" valueType="num">
                                      <p:cBhvr additive="base">
                                        <p:cTn id="26" dur="500"/>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7" dur="500"/>
                                        <p:tgtEl>
                                          <p:spTgt spid="5">
                                            <p:txEl>
                                              <p:pRg st="0" end="0"/>
                                            </p:txEl>
                                          </p:spTgt>
                                        </p:tgtEl>
                                        <p:attrNameLst>
                                          <p:attrName>ppt_y</p:attrName>
                                        </p:attrNameLst>
                                      </p:cBhvr>
                                      <p:tavLst>
                                        <p:tav tm="0">
                                          <p:val>
                                            <p:strVal val="ppt_y"/>
                                          </p:val>
                                        </p:tav>
                                        <p:tav tm="100000">
                                          <p:val>
                                            <p:strVal val="1+ppt_h/2"/>
                                          </p:val>
                                        </p:tav>
                                      </p:tavLst>
                                    </p:anim>
                                    <p:set>
                                      <p:cBhvr>
                                        <p:cTn id="28" dur="1" fill="hold">
                                          <p:stCondLst>
                                            <p:cond delay="499"/>
                                          </p:stCondLst>
                                        </p:cTn>
                                        <p:tgtEl>
                                          <p:spTgt spid="5">
                                            <p:txEl>
                                              <p:pRg st="0" end="0"/>
                                            </p:txEl>
                                          </p:spTgt>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 calcmode="lin" valueType="num">
                                      <p:cBhvr>
                                        <p:cTn id="3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0"/>
          <p:cNvGrpSpPr>
            <a:grpSpLocks/>
          </p:cNvGrpSpPr>
          <p:nvPr/>
        </p:nvGrpSpPr>
        <p:grpSpPr bwMode="auto">
          <a:xfrm>
            <a:off x="914400" y="304800"/>
            <a:ext cx="9463088" cy="5354638"/>
            <a:chOff x="-536" y="624"/>
            <a:chExt cx="3560" cy="3024"/>
          </a:xfrm>
        </p:grpSpPr>
        <p:pic>
          <p:nvPicPr>
            <p:cNvPr id="16424" name="Picture 61"/>
            <p:cNvPicPr>
              <a:picLocks noChangeAspect="1" noChangeArrowheads="1"/>
            </p:cNvPicPr>
            <p:nvPr/>
          </p:nvPicPr>
          <p:blipFill>
            <a:blip r:embed="rId2"/>
            <a:srcRect/>
            <a:stretch>
              <a:fillRect/>
            </a:stretch>
          </p:blipFill>
          <p:spPr bwMode="auto">
            <a:xfrm>
              <a:off x="-536" y="624"/>
              <a:ext cx="3560" cy="3024"/>
            </a:xfrm>
            <a:prstGeom prst="rect">
              <a:avLst/>
            </a:prstGeom>
            <a:solidFill>
              <a:schemeClr val="accent1"/>
            </a:solidFill>
            <a:ln w="38100">
              <a:solidFill>
                <a:schemeClr val="tx1"/>
              </a:solidFill>
              <a:miter lim="800000"/>
              <a:headEnd/>
              <a:tailEnd/>
            </a:ln>
          </p:spPr>
        </p:pic>
        <p:sp>
          <p:nvSpPr>
            <p:cNvPr id="60478" name="Text Box 62"/>
            <p:cNvSpPr txBox="1">
              <a:spLocks noChangeArrowheads="1"/>
            </p:cNvSpPr>
            <p:nvPr/>
          </p:nvSpPr>
          <p:spPr bwMode="auto">
            <a:xfrm>
              <a:off x="1544" y="1034"/>
              <a:ext cx="672" cy="191"/>
            </a:xfrm>
            <a:prstGeom prst="rect">
              <a:avLst/>
            </a:prstGeom>
            <a:noFill/>
            <a:ln w="9525">
              <a:noFill/>
              <a:miter lim="800000"/>
              <a:headEnd/>
              <a:tailEnd/>
            </a:ln>
            <a:effectLst/>
          </p:spPr>
          <p:txBody>
            <a:bodyPr>
              <a:spAutoFit/>
            </a:bodyPr>
            <a:lstStyle/>
            <a:p>
              <a:pPr>
                <a:spcBef>
                  <a:spcPct val="50000"/>
                </a:spcBef>
                <a:defRPr/>
              </a:pPr>
              <a:r>
                <a:rPr lang="en-US" sz="1600" b="1" dirty="0" err="1">
                  <a:effectLst>
                    <a:outerShdw blurRad="38100" dist="38100" dir="2700000" algn="tl">
                      <a:srgbClr val="C0C0C0"/>
                    </a:outerShdw>
                  </a:effectLst>
                  <a:latin typeface=".VnTime" pitchFamily="34" charset="0"/>
                </a:rPr>
                <a:t>M«ng</a:t>
              </a:r>
              <a:r>
                <a:rPr lang="en-US" sz="1600" b="1" dirty="0">
                  <a:effectLst>
                    <a:outerShdw blurRad="38100" dist="38100" dir="2700000" algn="tl">
                      <a:srgbClr val="C0C0C0"/>
                    </a:outerShdw>
                  </a:effectLst>
                  <a:latin typeface=".VnTime" pitchFamily="34" charset="0"/>
                </a:rPr>
                <a:t> </a:t>
              </a:r>
              <a:r>
                <a:rPr lang="en-US" sz="1600" b="1" dirty="0" err="1">
                  <a:effectLst>
                    <a:outerShdw blurRad="38100" dist="38100" dir="2700000" algn="tl">
                      <a:srgbClr val="C0C0C0"/>
                    </a:outerShdw>
                  </a:effectLst>
                  <a:latin typeface=".VnTime" pitchFamily="34" charset="0"/>
                </a:rPr>
                <a:t>Cæ</a:t>
              </a:r>
              <a:endParaRPr lang="en-US" sz="1600" b="1" dirty="0">
                <a:effectLst>
                  <a:outerShdw blurRad="38100" dist="38100" dir="2700000" algn="tl">
                    <a:srgbClr val="C0C0C0"/>
                  </a:outerShdw>
                </a:effectLst>
                <a:latin typeface=".VnTime" pitchFamily="34" charset="0"/>
              </a:endParaRPr>
            </a:p>
          </p:txBody>
        </p:sp>
        <p:sp>
          <p:nvSpPr>
            <p:cNvPr id="60479" name="Text Box 63"/>
            <p:cNvSpPr txBox="1">
              <a:spLocks noChangeArrowheads="1"/>
            </p:cNvSpPr>
            <p:nvPr/>
          </p:nvSpPr>
          <p:spPr bwMode="auto">
            <a:xfrm>
              <a:off x="1488" y="1536"/>
              <a:ext cx="817" cy="191"/>
            </a:xfrm>
            <a:prstGeom prst="rect">
              <a:avLst/>
            </a:prstGeom>
            <a:noFill/>
            <a:ln w="9525">
              <a:noFill/>
              <a:miter lim="800000"/>
              <a:headEnd/>
              <a:tailEnd/>
            </a:ln>
            <a:effectLst/>
          </p:spPr>
          <p:txBody>
            <a:bodyPr>
              <a:spAutoFit/>
            </a:bodyPr>
            <a:lstStyle/>
            <a:p>
              <a:pPr>
                <a:spcBef>
                  <a:spcPct val="50000"/>
                </a:spcBef>
                <a:defRPr/>
              </a:pPr>
              <a:r>
                <a:rPr lang="en-US" sz="1600">
                  <a:effectLst>
                    <a:outerShdw blurRad="38100" dist="38100" dir="2700000" algn="tl">
                      <a:srgbClr val="C0C0C0"/>
                    </a:outerShdw>
                  </a:effectLst>
                  <a:latin typeface=".VnTime" pitchFamily="34" charset="0"/>
                </a:rPr>
                <a:t>Trung Quèc</a:t>
              </a:r>
            </a:p>
          </p:txBody>
        </p:sp>
        <p:sp>
          <p:nvSpPr>
            <p:cNvPr id="60480" name="Text Box 64"/>
            <p:cNvSpPr txBox="1">
              <a:spLocks noChangeArrowheads="1"/>
            </p:cNvSpPr>
            <p:nvPr/>
          </p:nvSpPr>
          <p:spPr bwMode="auto">
            <a:xfrm>
              <a:off x="1813" y="2261"/>
              <a:ext cx="492" cy="191"/>
            </a:xfrm>
            <a:prstGeom prst="rect">
              <a:avLst/>
            </a:prstGeom>
            <a:noFill/>
            <a:ln w="9525">
              <a:noFill/>
              <a:miter lim="800000"/>
              <a:headEnd/>
              <a:tailEnd/>
            </a:ln>
            <a:effectLst/>
          </p:spPr>
          <p:txBody>
            <a:bodyPr wrap="square">
              <a:spAutoFit/>
            </a:bodyPr>
            <a:lstStyle/>
            <a:p>
              <a:pPr>
                <a:spcBef>
                  <a:spcPct val="50000"/>
                </a:spcBef>
                <a:defRPr/>
              </a:pPr>
              <a:r>
                <a:rPr lang="en-US" sz="1600" b="1" dirty="0" err="1">
                  <a:effectLst>
                    <a:outerShdw blurRad="38100" dist="38100" dir="2700000" algn="tl">
                      <a:srgbClr val="C0C0C0"/>
                    </a:outerShdw>
                  </a:effectLst>
                  <a:latin typeface="Times New Roman" pitchFamily="18" charset="0"/>
                </a:rPr>
                <a:t>Việt</a:t>
              </a:r>
              <a:r>
                <a:rPr lang="en-US" sz="1600" b="1" dirty="0">
                  <a:effectLst>
                    <a:outerShdw blurRad="38100" dist="38100" dir="2700000" algn="tl">
                      <a:srgbClr val="C0C0C0"/>
                    </a:outerShdw>
                  </a:effectLst>
                  <a:latin typeface="Times New Roman" pitchFamily="18" charset="0"/>
                </a:rPr>
                <a:t> Nam</a:t>
              </a:r>
            </a:p>
          </p:txBody>
        </p:sp>
        <p:sp>
          <p:nvSpPr>
            <p:cNvPr id="60481" name="Text Box 65"/>
            <p:cNvSpPr txBox="1">
              <a:spLocks noChangeArrowheads="1"/>
            </p:cNvSpPr>
            <p:nvPr/>
          </p:nvSpPr>
          <p:spPr bwMode="auto">
            <a:xfrm>
              <a:off x="1855" y="3331"/>
              <a:ext cx="815" cy="191"/>
            </a:xfrm>
            <a:prstGeom prst="rect">
              <a:avLst/>
            </a:prstGeom>
            <a:noFill/>
            <a:ln w="9525">
              <a:noFill/>
              <a:miter lim="800000"/>
              <a:headEnd/>
              <a:tailEnd/>
            </a:ln>
            <a:effectLst/>
          </p:spPr>
          <p:txBody>
            <a:bodyPr>
              <a:spAutoFit/>
            </a:bodyPr>
            <a:lstStyle/>
            <a:p>
              <a:pPr>
                <a:spcBef>
                  <a:spcPct val="50000"/>
                </a:spcBef>
                <a:defRPr/>
              </a:pPr>
              <a:r>
                <a:rPr lang="en-US" sz="1600" b="1">
                  <a:effectLst>
                    <a:outerShdw blurRad="38100" dist="38100" dir="2700000" algn="tl">
                      <a:srgbClr val="C0C0C0"/>
                    </a:outerShdw>
                  </a:effectLst>
                  <a:latin typeface=".VnTime" pitchFamily="34" charset="0"/>
                </a:rPr>
                <a:t>In-®«-nª-xi-a</a:t>
              </a:r>
            </a:p>
          </p:txBody>
        </p:sp>
        <p:sp>
          <p:nvSpPr>
            <p:cNvPr id="60482" name="Text Box 66"/>
            <p:cNvSpPr txBox="1">
              <a:spLocks noChangeArrowheads="1"/>
            </p:cNvSpPr>
            <p:nvPr/>
          </p:nvSpPr>
          <p:spPr bwMode="auto">
            <a:xfrm>
              <a:off x="436" y="1947"/>
              <a:ext cx="817" cy="191"/>
            </a:xfrm>
            <a:prstGeom prst="rect">
              <a:avLst/>
            </a:prstGeom>
            <a:noFill/>
            <a:ln w="9525">
              <a:noFill/>
              <a:miter lim="800000"/>
              <a:headEnd/>
              <a:tailEnd/>
            </a:ln>
            <a:effectLst/>
          </p:spPr>
          <p:txBody>
            <a:bodyPr>
              <a:spAutoFit/>
            </a:bodyPr>
            <a:lstStyle/>
            <a:p>
              <a:pPr algn="ctr">
                <a:spcBef>
                  <a:spcPct val="50000"/>
                </a:spcBef>
                <a:defRPr/>
              </a:pPr>
              <a:r>
                <a:rPr lang="en-US" sz="1600" b="1" dirty="0" err="1">
                  <a:effectLst>
                    <a:outerShdw blurRad="38100" dist="38100" dir="2700000" algn="tl">
                      <a:srgbClr val="C0C0C0"/>
                    </a:outerShdw>
                  </a:effectLst>
                  <a:latin typeface="Times New Roman" pitchFamily="18" charset="0"/>
                </a:rPr>
                <a:t>Ấn</a:t>
              </a:r>
              <a:r>
                <a:rPr lang="en-US" sz="1600" b="1" dirty="0">
                  <a:effectLst>
                    <a:outerShdw blurRad="38100" dist="38100" dir="2700000" algn="tl">
                      <a:srgbClr val="C0C0C0"/>
                    </a:outerShdw>
                  </a:effectLst>
                  <a:latin typeface=".VnTime" pitchFamily="34" charset="0"/>
                </a:rPr>
                <a:t> §é</a:t>
              </a:r>
            </a:p>
          </p:txBody>
        </p:sp>
        <p:sp>
          <p:nvSpPr>
            <p:cNvPr id="60483" name="Text Box 67"/>
            <p:cNvSpPr txBox="1">
              <a:spLocks noChangeArrowheads="1"/>
            </p:cNvSpPr>
            <p:nvPr/>
          </p:nvSpPr>
          <p:spPr bwMode="auto">
            <a:xfrm>
              <a:off x="-438" y="1552"/>
              <a:ext cx="817" cy="191"/>
            </a:xfrm>
            <a:prstGeom prst="rect">
              <a:avLst/>
            </a:prstGeom>
            <a:noFill/>
            <a:ln w="9525">
              <a:noFill/>
              <a:miter lim="800000"/>
              <a:headEnd/>
              <a:tailEnd/>
            </a:ln>
            <a:effectLst/>
          </p:spPr>
          <p:txBody>
            <a:bodyPr>
              <a:spAutoFit/>
            </a:bodyPr>
            <a:lstStyle/>
            <a:p>
              <a:pPr algn="ctr">
                <a:spcBef>
                  <a:spcPct val="50000"/>
                </a:spcBef>
                <a:defRPr/>
              </a:pPr>
              <a:r>
                <a:rPr lang="en-US" sz="1600" dirty="0" err="1">
                  <a:effectLst>
                    <a:outerShdw blurRad="38100" dist="38100" dir="2700000" algn="tl">
                      <a:srgbClr val="C0C0C0"/>
                    </a:outerShdw>
                  </a:effectLst>
                  <a:latin typeface=".VnTime" pitchFamily="34" charset="0"/>
                </a:rPr>
                <a:t>Thæ</a:t>
              </a:r>
              <a:r>
                <a:rPr lang="en-US" sz="1600" dirty="0">
                  <a:effectLst>
                    <a:outerShdw blurRad="38100" dist="38100" dir="2700000" algn="tl">
                      <a:srgbClr val="C0C0C0"/>
                    </a:outerShdw>
                  </a:effectLst>
                  <a:latin typeface=".VnTime" pitchFamily="34" charset="0"/>
                </a:rPr>
                <a:t> </a:t>
              </a:r>
              <a:r>
                <a:rPr lang="en-US" sz="1600" dirty="0" err="1">
                  <a:effectLst>
                    <a:outerShdw blurRad="38100" dist="38100" dir="2700000" algn="tl">
                      <a:srgbClr val="C0C0C0"/>
                    </a:outerShdw>
                  </a:effectLst>
                  <a:latin typeface=".VnTime" pitchFamily="34" charset="0"/>
                </a:rPr>
                <a:t>NhÜ</a:t>
              </a:r>
              <a:r>
                <a:rPr lang="en-US" sz="1600" dirty="0">
                  <a:effectLst>
                    <a:outerShdw blurRad="38100" dist="38100" dir="2700000" algn="tl">
                      <a:srgbClr val="C0C0C0"/>
                    </a:outerShdw>
                  </a:effectLst>
                  <a:latin typeface=".VnTime" pitchFamily="34" charset="0"/>
                </a:rPr>
                <a:t> K×</a:t>
              </a:r>
            </a:p>
          </p:txBody>
        </p:sp>
      </p:grpSp>
      <p:sp>
        <p:nvSpPr>
          <p:cNvPr id="16422" name="Text Box 83"/>
          <p:cNvSpPr txBox="1">
            <a:spLocks noChangeArrowheads="1"/>
          </p:cNvSpPr>
          <p:nvPr/>
        </p:nvSpPr>
        <p:spPr bwMode="auto">
          <a:xfrm>
            <a:off x="914400" y="5715000"/>
            <a:ext cx="9144001" cy="584775"/>
          </a:xfrm>
          <a:prstGeom prst="rect">
            <a:avLst/>
          </a:prstGeom>
          <a:noFill/>
          <a:ln w="9525">
            <a:noFill/>
            <a:miter lim="800000"/>
            <a:headEnd/>
            <a:tailEnd/>
          </a:ln>
        </p:spPr>
        <p:txBody>
          <a:bodyPr wrap="square">
            <a:spAutoFit/>
          </a:bodyPr>
          <a:lstStyle/>
          <a:p>
            <a:pPr algn="ctr">
              <a:spcBef>
                <a:spcPct val="50000"/>
              </a:spcBef>
            </a:pPr>
            <a:r>
              <a:rPr lang="en-US" sz="3200" b="1" dirty="0" err="1">
                <a:latin typeface="Times New Roman" pitchFamily="18" charset="0"/>
              </a:rPr>
              <a:t>Lược</a:t>
            </a:r>
            <a:r>
              <a:rPr lang="en-US" sz="3200" b="1" dirty="0">
                <a:latin typeface="Times New Roman" pitchFamily="18" charset="0"/>
              </a:rPr>
              <a:t> </a:t>
            </a:r>
            <a:r>
              <a:rPr lang="en-US" sz="3200" b="1" dirty="0" err="1">
                <a:latin typeface="Times New Roman" pitchFamily="18" charset="0"/>
              </a:rPr>
              <a:t>đồ</a:t>
            </a:r>
            <a:r>
              <a:rPr lang="en-US" sz="3200" b="1" dirty="0">
                <a:latin typeface="Times New Roman" pitchFamily="18" charset="0"/>
              </a:rPr>
              <a:t> </a:t>
            </a:r>
            <a:r>
              <a:rPr lang="en-US" sz="3200" b="1" dirty="0" err="1">
                <a:latin typeface="Times New Roman" pitchFamily="18" charset="0"/>
              </a:rPr>
              <a:t>phong</a:t>
            </a:r>
            <a:r>
              <a:rPr lang="en-US" sz="3200" b="1" dirty="0">
                <a:latin typeface="Times New Roman" pitchFamily="18" charset="0"/>
              </a:rPr>
              <a:t> </a:t>
            </a:r>
            <a:r>
              <a:rPr lang="en-US" sz="3200" b="1" dirty="0" err="1">
                <a:latin typeface="Times New Roman" pitchFamily="18" charset="0"/>
              </a:rPr>
              <a:t>trào</a:t>
            </a:r>
            <a:r>
              <a:rPr lang="en-US" sz="3200" b="1" dirty="0">
                <a:latin typeface="Times New Roman" pitchFamily="18" charset="0"/>
              </a:rPr>
              <a:t> </a:t>
            </a:r>
            <a:r>
              <a:rPr lang="en-US" sz="3200" b="1" dirty="0" err="1">
                <a:latin typeface="Times New Roman" pitchFamily="18" charset="0"/>
              </a:rPr>
              <a:t>độc</a:t>
            </a:r>
            <a:r>
              <a:rPr lang="en-US" sz="3200" b="1" dirty="0">
                <a:latin typeface="Times New Roman" pitchFamily="18" charset="0"/>
              </a:rPr>
              <a:t> </a:t>
            </a:r>
            <a:r>
              <a:rPr lang="en-US" sz="3200" b="1" dirty="0" err="1">
                <a:latin typeface="Times New Roman" pitchFamily="18" charset="0"/>
              </a:rPr>
              <a:t>lập</a:t>
            </a:r>
            <a:r>
              <a:rPr lang="en-US" sz="3200" b="1" dirty="0">
                <a:latin typeface="Times New Roman" pitchFamily="18" charset="0"/>
              </a:rPr>
              <a:t> </a:t>
            </a:r>
            <a:r>
              <a:rPr lang="en-US" sz="3200" b="1" dirty="0" err="1">
                <a:latin typeface="Times New Roman" pitchFamily="18" charset="0"/>
              </a:rPr>
              <a:t>dân</a:t>
            </a:r>
            <a:r>
              <a:rPr lang="en-US" sz="3200" b="1" dirty="0">
                <a:latin typeface="Times New Roman" pitchFamily="18" charset="0"/>
              </a:rPr>
              <a:t> </a:t>
            </a:r>
            <a:r>
              <a:rPr lang="en-US" sz="3200" b="1" dirty="0" err="1">
                <a:latin typeface="Times New Roman" pitchFamily="18" charset="0"/>
              </a:rPr>
              <a:t>tộc</a:t>
            </a:r>
            <a:r>
              <a:rPr lang="en-US" sz="3200" b="1" dirty="0">
                <a:latin typeface="Times New Roman" pitchFamily="18" charset="0"/>
              </a:rPr>
              <a:t> ở </a:t>
            </a:r>
            <a:r>
              <a:rPr lang="en-US" sz="3200" b="1" dirty="0" err="1">
                <a:latin typeface="Times New Roman" pitchFamily="18" charset="0"/>
              </a:rPr>
              <a:t>Châu</a:t>
            </a:r>
            <a:r>
              <a:rPr lang="en-US" sz="3200" b="1" dirty="0">
                <a:latin typeface="Times New Roman" pitchFamily="18" charset="0"/>
              </a:rPr>
              <a:t> Á</a:t>
            </a:r>
          </a:p>
        </p:txBody>
      </p:sp>
      <p:pic>
        <p:nvPicPr>
          <p:cNvPr id="18" name="Picture 74" descr="img06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131710" y="1513393"/>
            <a:ext cx="457200" cy="547688"/>
          </a:xfrm>
          <a:prstGeom prst="rect">
            <a:avLst/>
          </a:prstGeom>
          <a:noFill/>
          <a:ln w="9525">
            <a:noFill/>
            <a:miter lim="800000"/>
            <a:headEnd/>
            <a:tailEnd/>
          </a:ln>
        </p:spPr>
      </p:pic>
      <p:pic>
        <p:nvPicPr>
          <p:cNvPr id="20" name="Picture 76" descr="img06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781800" y="990600"/>
            <a:ext cx="401638" cy="482600"/>
          </a:xfrm>
          <a:prstGeom prst="rect">
            <a:avLst/>
          </a:prstGeom>
          <a:noFill/>
          <a:ln w="9525">
            <a:noFill/>
            <a:miter lim="800000"/>
            <a:headEnd/>
            <a:tailEnd/>
          </a:ln>
        </p:spPr>
      </p:pic>
      <p:pic>
        <p:nvPicPr>
          <p:cNvPr id="21" name="Picture 77" descr="img06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383314" y="2227380"/>
            <a:ext cx="401638" cy="482600"/>
          </a:xfrm>
          <a:prstGeom prst="rect">
            <a:avLst/>
          </a:prstGeom>
          <a:noFill/>
          <a:ln w="9525">
            <a:noFill/>
            <a:miter lim="800000"/>
            <a:headEnd/>
            <a:tailEnd/>
          </a:ln>
        </p:spPr>
      </p:pic>
      <p:pic>
        <p:nvPicPr>
          <p:cNvPr id="22" name="Picture 82" descr="img067"/>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637024" y="1568956"/>
            <a:ext cx="411162" cy="492125"/>
          </a:xfrm>
          <a:prstGeom prst="rect">
            <a:avLst/>
          </a:prstGeom>
          <a:noFill/>
          <a:ln w="9525">
            <a:noFill/>
            <a:miter lim="800000"/>
            <a:headEnd/>
            <a:tailEnd/>
          </a:ln>
        </p:spPr>
      </p:pic>
      <p:pic>
        <p:nvPicPr>
          <p:cNvPr id="23" name="Picture 74" descr="img06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041128" y="4632423"/>
            <a:ext cx="457200" cy="547688"/>
          </a:xfrm>
          <a:prstGeom prst="rect">
            <a:avLst/>
          </a:prstGeom>
          <a:noFill/>
          <a:ln w="9525">
            <a:noFill/>
            <a:miter lim="800000"/>
            <a:headEnd/>
            <a:tailEnd/>
          </a:ln>
        </p:spPr>
      </p:pic>
      <p:pic>
        <p:nvPicPr>
          <p:cNvPr id="24" name="Picture 74" descr="img06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611007" y="2942056"/>
            <a:ext cx="457200" cy="547688"/>
          </a:xfrm>
          <a:prstGeom prst="rect">
            <a:avLst/>
          </a:prstGeom>
          <a:noFill/>
          <a:ln w="9525">
            <a:noFill/>
            <a:miter lim="800000"/>
            <a:headEnd/>
            <a:tailEnd/>
          </a:ln>
        </p:spPr>
      </p:pic>
    </p:spTree>
    <p:extLst>
      <p:ext uri="{BB962C8B-B14F-4D97-AF65-F5344CB8AC3E}">
        <p14:creationId xmlns:p14="http://schemas.microsoft.com/office/powerpoint/2010/main" val="122205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repeatCount="indefinite"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repeatCount="indefinite"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par>
                                <p:cTn id="17" presetID="53" presetClass="entr" presetSubtype="0" repeatCount="indefinite"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par>
                                <p:cTn id="22" presetID="53" presetClass="entr" presetSubtype="0" repeatCount="indefinite"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repeatCount="indefinite"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repeatCount="indefinite"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964" y="207353"/>
            <a:ext cx="11630527" cy="2524997"/>
          </a:xfrm>
        </p:spPr>
        <p:txBody>
          <a:bodyPr>
            <a:normAutofit/>
          </a:bodyPr>
          <a:lstStyle/>
          <a:p>
            <a:pPr algn="ctr"/>
            <a:r>
              <a:rPr lang="en-US" sz="3100" b="1" smtClean="0">
                <a:latin typeface="Times New Roman" pitchFamily="18" charset="0"/>
                <a:cs typeface="Times New Roman" pitchFamily="18" charset="0"/>
              </a:rPr>
              <a:t>Tiết 28, Bài 20 </a:t>
            </a:r>
            <a:r>
              <a:rPr lang="en-US" sz="3600" smtClean="0">
                <a:solidFill>
                  <a:srgbClr val="FF0000"/>
                </a:solidFill>
                <a:latin typeface="Times New Roman" pitchFamily="18" charset="0"/>
                <a:cs typeface="Times New Roman" pitchFamily="18" charset="0"/>
              </a:rPr>
              <a:t/>
            </a:r>
            <a:br>
              <a:rPr lang="en-US" sz="3600" smtClean="0">
                <a:solidFill>
                  <a:srgbClr val="FF0000"/>
                </a:solidFill>
                <a:latin typeface="Times New Roman" pitchFamily="18" charset="0"/>
                <a:cs typeface="Times New Roman" pitchFamily="18" charset="0"/>
              </a:rPr>
            </a:br>
            <a:r>
              <a:rPr lang="en-US" sz="3600" b="1" smtClean="0">
                <a:solidFill>
                  <a:srgbClr val="FF0000"/>
                </a:solidFill>
                <a:latin typeface="Times New Roman" pitchFamily="18" charset="0"/>
                <a:cs typeface="Times New Roman" pitchFamily="18" charset="0"/>
              </a:rPr>
              <a:t>PHONG </a:t>
            </a:r>
            <a:r>
              <a:rPr lang="en-US" sz="3600" b="1" dirty="0">
                <a:solidFill>
                  <a:srgbClr val="FF0000"/>
                </a:solidFill>
                <a:latin typeface="Times New Roman" pitchFamily="18" charset="0"/>
                <a:cs typeface="Times New Roman" pitchFamily="18" charset="0"/>
              </a:rPr>
              <a:t>TRÀO </a:t>
            </a:r>
            <a:r>
              <a:rPr lang="en-US" sz="3600" b="1">
                <a:solidFill>
                  <a:srgbClr val="FF0000"/>
                </a:solidFill>
                <a:latin typeface="Times New Roman" pitchFamily="18" charset="0"/>
                <a:cs typeface="Times New Roman" pitchFamily="18" charset="0"/>
              </a:rPr>
              <a:t>ĐỘC </a:t>
            </a:r>
            <a:r>
              <a:rPr lang="en-US" sz="3600" b="1" smtClean="0">
                <a:solidFill>
                  <a:srgbClr val="FF0000"/>
                </a:solidFill>
                <a:latin typeface="Times New Roman" pitchFamily="18" charset="0"/>
                <a:cs typeface="Times New Roman" pitchFamily="18" charset="0"/>
              </a:rPr>
              <a:t>LẬP DÂN </a:t>
            </a:r>
            <a:r>
              <a:rPr lang="en-US" sz="3600" b="1" dirty="0">
                <a:solidFill>
                  <a:srgbClr val="FF0000"/>
                </a:solidFill>
                <a:latin typeface="Times New Roman" pitchFamily="18" charset="0"/>
                <a:cs typeface="Times New Roman" pitchFamily="18" charset="0"/>
              </a:rPr>
              <a:t>TỘC Ở </a:t>
            </a:r>
            <a:r>
              <a:rPr lang="en-US" sz="3600" b="1">
                <a:solidFill>
                  <a:srgbClr val="FF0000"/>
                </a:solidFill>
                <a:latin typeface="Times New Roman" pitchFamily="18" charset="0"/>
                <a:cs typeface="Times New Roman" pitchFamily="18" charset="0"/>
              </a:rPr>
              <a:t>CHÂU </a:t>
            </a:r>
            <a:r>
              <a:rPr lang="en-US" sz="3600" b="1" smtClean="0">
                <a:solidFill>
                  <a:srgbClr val="FF0000"/>
                </a:solidFill>
                <a:latin typeface="Times New Roman" pitchFamily="18" charset="0"/>
                <a:cs typeface="Times New Roman" pitchFamily="18" charset="0"/>
              </a:rPr>
              <a:t>Á</a:t>
            </a:r>
            <a:br>
              <a:rPr lang="en-US" sz="3600" b="1" smtClean="0">
                <a:solidFill>
                  <a:srgbClr val="FF0000"/>
                </a:solidFill>
                <a:latin typeface="Times New Roman" pitchFamily="18" charset="0"/>
                <a:cs typeface="Times New Roman" pitchFamily="18" charset="0"/>
              </a:rPr>
            </a:br>
            <a:r>
              <a:rPr lang="en-US" sz="3600" b="1" smtClean="0">
                <a:solidFill>
                  <a:srgbClr val="FF0000"/>
                </a:solidFill>
                <a:latin typeface="Times New Roman" pitchFamily="18" charset="0"/>
                <a:cs typeface="Times New Roman" pitchFamily="18" charset="0"/>
              </a:rPr>
              <a:t> (1918 – 1939)</a:t>
            </a:r>
            <a:r>
              <a:rPr lang="en-US" sz="3600" b="1" dirty="0">
                <a:latin typeface="Times New Roman" pitchFamily="18" charset="0"/>
                <a:cs typeface="Times New Roman" pitchFamily="18" charset="0"/>
              </a:rPr>
              <a:t/>
            </a:r>
            <a:br>
              <a:rPr lang="en-US" sz="3600" b="1" dirty="0">
                <a:latin typeface="Times New Roman" pitchFamily="18" charset="0"/>
                <a:cs typeface="Times New Roman" pitchFamily="18" charset="0"/>
              </a:rPr>
            </a:br>
            <a:r>
              <a:rPr lang="en-US" sz="2400" b="1" dirty="0">
                <a:latin typeface="Times New Roman" pitchFamily="18" charset="0"/>
                <a:cs typeface="Times New Roman" pitchFamily="18" charset="0"/>
              </a:rPr>
              <a:t>I. NHỮNG NÉT CHUNG VỀ PHONG TRÀO ĐỘC LẬP DÂN TỘC Ở CHÂU Á. CÁCH MẠNG TRUNG QUỐC TRONG NHỮNG NĂM 1919 </a:t>
            </a:r>
            <a:r>
              <a:rPr lang="en-US" sz="2400" b="1">
                <a:latin typeface="Times New Roman" pitchFamily="18" charset="0"/>
                <a:cs typeface="Times New Roman" pitchFamily="18" charset="0"/>
              </a:rPr>
              <a:t>– </a:t>
            </a:r>
            <a:r>
              <a:rPr lang="en-US" sz="2400" b="1" smtClean="0">
                <a:latin typeface="Times New Roman" pitchFamily="18" charset="0"/>
                <a:cs typeface="Times New Roman" pitchFamily="18" charset="0"/>
              </a:rPr>
              <a:t>1939</a:t>
            </a:r>
            <a:endParaRPr lang="en-US" sz="2400" dirty="0">
              <a:solidFill>
                <a:srgbClr val="FF0000"/>
              </a:solidFill>
              <a:latin typeface="Times New Roman" pitchFamily="18" charset="0"/>
              <a:cs typeface="Times New Roman" pitchFamily="18" charset="0"/>
            </a:endParaRPr>
          </a:p>
        </p:txBody>
      </p:sp>
      <p:sp>
        <p:nvSpPr>
          <p:cNvPr id="3" name="TextBox 2"/>
          <p:cNvSpPr txBox="1"/>
          <p:nvPr/>
        </p:nvSpPr>
        <p:spPr>
          <a:xfrm>
            <a:off x="994611" y="2519297"/>
            <a:ext cx="3930316" cy="461665"/>
          </a:xfrm>
          <a:prstGeom prst="rect">
            <a:avLst/>
          </a:prstGeom>
          <a:noFill/>
        </p:spPr>
        <p:txBody>
          <a:bodyPr wrap="square" rtlCol="0">
            <a:spAutoFit/>
          </a:bodyPr>
          <a:lstStyle/>
          <a:p>
            <a:r>
              <a:rPr lang="en-US" sz="2400" b="1" u="sng">
                <a:latin typeface="Times New Roman" pitchFamily="18" charset="0"/>
                <a:cs typeface="Times New Roman" pitchFamily="18" charset="0"/>
              </a:rPr>
              <a:t>1. Tình hình </a:t>
            </a:r>
            <a:r>
              <a:rPr lang="en-US" sz="2400" b="1" u="sng" smtClean="0">
                <a:latin typeface="Times New Roman" pitchFamily="18" charset="0"/>
                <a:cs typeface="Times New Roman" pitchFamily="18" charset="0"/>
              </a:rPr>
              <a:t>chung</a:t>
            </a:r>
            <a:r>
              <a:rPr lang="en-US" sz="2400" b="1" smtClean="0">
                <a:latin typeface="Times New Roman" pitchFamily="18" charset="0"/>
                <a:cs typeface="Times New Roman" pitchFamily="18" charset="0"/>
              </a:rPr>
              <a:t>:</a:t>
            </a:r>
            <a:endParaRPr lang="en-US" sz="2400" b="1"/>
          </a:p>
        </p:txBody>
      </p:sp>
      <p:sp>
        <p:nvSpPr>
          <p:cNvPr id="4" name="TextBox 3"/>
          <p:cNvSpPr txBox="1"/>
          <p:nvPr/>
        </p:nvSpPr>
        <p:spPr>
          <a:xfrm>
            <a:off x="1106906" y="2909065"/>
            <a:ext cx="3930316" cy="461665"/>
          </a:xfrm>
          <a:prstGeom prst="rect">
            <a:avLst/>
          </a:prstGeom>
          <a:noFill/>
        </p:spPr>
        <p:txBody>
          <a:bodyPr wrap="square" rtlCol="0">
            <a:spAutoFit/>
          </a:bodyPr>
          <a:lstStyle/>
          <a:p>
            <a:r>
              <a:rPr lang="en-US" sz="2400" b="1" i="1" u="sng" smtClean="0">
                <a:latin typeface="Times New Roman" pitchFamily="18" charset="0"/>
                <a:cs typeface="Times New Roman" pitchFamily="18" charset="0"/>
              </a:rPr>
              <a:t>a. Hoàn cảnh:</a:t>
            </a:r>
            <a:endParaRPr lang="en-US" sz="2400" b="1" i="1" u="sng"/>
          </a:p>
        </p:txBody>
      </p:sp>
      <p:sp>
        <p:nvSpPr>
          <p:cNvPr id="5" name="TextBox 4"/>
          <p:cNvSpPr txBox="1"/>
          <p:nvPr/>
        </p:nvSpPr>
        <p:spPr>
          <a:xfrm>
            <a:off x="882313" y="5754610"/>
            <a:ext cx="10603831" cy="830997"/>
          </a:xfrm>
          <a:prstGeom prst="rect">
            <a:avLst/>
          </a:prstGeom>
          <a:noFill/>
        </p:spPr>
        <p:txBody>
          <a:bodyPr wrap="square" rtlCol="0">
            <a:spAutoFit/>
          </a:bodyPr>
          <a:lstStyle/>
          <a:p>
            <a:r>
              <a:rPr lang="en-US" sz="2400" b="1" smtClean="0">
                <a:solidFill>
                  <a:srgbClr val="0070C0"/>
                </a:solidFill>
                <a:latin typeface="Times New Roman" pitchFamily="18" charset="0"/>
                <a:cs typeface="Times New Roman" pitchFamily="18" charset="0"/>
              </a:rPr>
              <a:t>- Hãy cho biết phong trào độc lập dân tộc ở châu Á những năm 1918 – 1939 diễn ra ở đâu? Kết quả như thế nào?</a:t>
            </a:r>
            <a:endParaRPr lang="en-US" sz="2400" b="1">
              <a:solidFill>
                <a:srgbClr val="0070C0"/>
              </a:solidFill>
            </a:endParaRPr>
          </a:p>
        </p:txBody>
      </p:sp>
      <p:sp>
        <p:nvSpPr>
          <p:cNvPr id="6" name="TextBox 5"/>
          <p:cNvSpPr txBox="1"/>
          <p:nvPr/>
        </p:nvSpPr>
        <p:spPr>
          <a:xfrm>
            <a:off x="3072064" y="3373123"/>
            <a:ext cx="7018420" cy="461665"/>
          </a:xfrm>
          <a:prstGeom prst="rect">
            <a:avLst/>
          </a:prstGeom>
          <a:noFill/>
        </p:spPr>
        <p:txBody>
          <a:bodyPr wrap="square" rtlCol="0">
            <a:spAutoFit/>
          </a:bodyPr>
          <a:lstStyle/>
          <a:p>
            <a:r>
              <a:rPr lang="en-US" sz="2400" b="1">
                <a:solidFill>
                  <a:srgbClr val="7030A0"/>
                </a:solidFill>
                <a:latin typeface="Times New Roman" pitchFamily="18" charset="0"/>
                <a:cs typeface="Times New Roman" pitchFamily="18" charset="0"/>
              </a:rPr>
              <a:t>D</a:t>
            </a:r>
            <a:r>
              <a:rPr lang="en-US" sz="2400" b="1" smtClean="0">
                <a:solidFill>
                  <a:srgbClr val="7030A0"/>
                </a:solidFill>
                <a:latin typeface="Times New Roman" pitchFamily="18" charset="0"/>
                <a:cs typeface="Times New Roman" pitchFamily="18" charset="0"/>
              </a:rPr>
              <a:t>iễn ra mạnh mẽ và lan rộng khắp các khu vực:</a:t>
            </a:r>
            <a:endParaRPr lang="en-US" sz="2400" b="1">
              <a:solidFill>
                <a:srgbClr val="7030A0"/>
              </a:solidFill>
            </a:endParaRPr>
          </a:p>
        </p:txBody>
      </p:sp>
      <p:sp>
        <p:nvSpPr>
          <p:cNvPr id="7" name="TextBox 6"/>
          <p:cNvSpPr txBox="1"/>
          <p:nvPr/>
        </p:nvSpPr>
        <p:spPr>
          <a:xfrm>
            <a:off x="1106906" y="3316612"/>
            <a:ext cx="3930316" cy="461665"/>
          </a:xfrm>
          <a:prstGeom prst="rect">
            <a:avLst/>
          </a:prstGeom>
          <a:noFill/>
        </p:spPr>
        <p:txBody>
          <a:bodyPr wrap="square" rtlCol="0">
            <a:spAutoFit/>
          </a:bodyPr>
          <a:lstStyle/>
          <a:p>
            <a:r>
              <a:rPr lang="en-US" sz="2400" b="1" i="1" u="sng">
                <a:latin typeface="Times New Roman" pitchFamily="18" charset="0"/>
                <a:cs typeface="Times New Roman" pitchFamily="18" charset="0"/>
              </a:rPr>
              <a:t>b</a:t>
            </a:r>
            <a:r>
              <a:rPr lang="en-US" sz="2400" b="1" i="1" u="sng" smtClean="0">
                <a:latin typeface="Times New Roman" pitchFamily="18" charset="0"/>
                <a:cs typeface="Times New Roman" pitchFamily="18" charset="0"/>
              </a:rPr>
              <a:t>. Diễn biến:</a:t>
            </a:r>
            <a:endParaRPr lang="en-US" sz="2400" b="1" i="1" u="sng"/>
          </a:p>
        </p:txBody>
      </p:sp>
      <p:sp>
        <p:nvSpPr>
          <p:cNvPr id="8" name="TextBox 7"/>
          <p:cNvSpPr txBox="1"/>
          <p:nvPr/>
        </p:nvSpPr>
        <p:spPr>
          <a:xfrm>
            <a:off x="1243261" y="3855562"/>
            <a:ext cx="8582529" cy="461665"/>
          </a:xfrm>
          <a:prstGeom prst="rect">
            <a:avLst/>
          </a:prstGeom>
          <a:noFill/>
        </p:spPr>
        <p:txBody>
          <a:bodyPr wrap="square" rtlCol="0">
            <a:spAutoFit/>
          </a:bodyPr>
          <a:lstStyle/>
          <a:p>
            <a:r>
              <a:rPr lang="en-US" sz="2400" b="1" smtClean="0">
                <a:solidFill>
                  <a:srgbClr val="7030A0"/>
                </a:solidFill>
                <a:latin typeface="Times New Roman" pitchFamily="18" charset="0"/>
                <a:cs typeface="Times New Roman" pitchFamily="18" charset="0"/>
              </a:rPr>
              <a:t>+ Phong trào Ngũ Tứ năm 1919 ở Trung Quốc.</a:t>
            </a:r>
          </a:p>
        </p:txBody>
      </p:sp>
      <p:sp>
        <p:nvSpPr>
          <p:cNvPr id="9" name="TextBox 8"/>
          <p:cNvSpPr txBox="1"/>
          <p:nvPr/>
        </p:nvSpPr>
        <p:spPr>
          <a:xfrm>
            <a:off x="1243260" y="4285233"/>
            <a:ext cx="10034340" cy="830997"/>
          </a:xfrm>
          <a:prstGeom prst="rect">
            <a:avLst/>
          </a:prstGeom>
          <a:noFill/>
        </p:spPr>
        <p:txBody>
          <a:bodyPr wrap="square" rtlCol="0">
            <a:spAutoFit/>
          </a:bodyPr>
          <a:lstStyle/>
          <a:p>
            <a:r>
              <a:rPr lang="en-US" sz="2400" b="1" smtClean="0">
                <a:solidFill>
                  <a:srgbClr val="7030A0"/>
                </a:solidFill>
                <a:latin typeface="Times New Roman" pitchFamily="18" charset="0"/>
                <a:cs typeface="Times New Roman" pitchFamily="18" charset="0"/>
              </a:rPr>
              <a:t>+ Cuộc cách mạng của nhân dân Mông Cổ và nhà nước cộng hòa nhân dân Mông Cổ thành lập.</a:t>
            </a:r>
            <a:endParaRPr lang="en-US" sz="2400" b="1">
              <a:solidFill>
                <a:srgbClr val="7030A0"/>
              </a:solidFill>
            </a:endParaRPr>
          </a:p>
        </p:txBody>
      </p:sp>
      <p:sp>
        <p:nvSpPr>
          <p:cNvPr id="10" name="TextBox 9"/>
          <p:cNvSpPr txBox="1"/>
          <p:nvPr/>
        </p:nvSpPr>
        <p:spPr>
          <a:xfrm>
            <a:off x="1243260" y="5005940"/>
            <a:ext cx="10034340" cy="830997"/>
          </a:xfrm>
          <a:prstGeom prst="rect">
            <a:avLst/>
          </a:prstGeom>
          <a:noFill/>
        </p:spPr>
        <p:txBody>
          <a:bodyPr wrap="square" rtlCol="0">
            <a:spAutoFit/>
          </a:bodyPr>
          <a:lstStyle/>
          <a:p>
            <a:r>
              <a:rPr lang="en-US" sz="2400" b="1" smtClean="0">
                <a:solidFill>
                  <a:srgbClr val="7030A0"/>
                </a:solidFill>
                <a:latin typeface="Times New Roman" pitchFamily="18" charset="0"/>
                <a:cs typeface="Times New Roman" pitchFamily="18" charset="0"/>
              </a:rPr>
              <a:t>+ Phong trào đấu tranh của nhân dân Ấn Độ dưới sự lãnh đạo của đảng Quốc Đại do M.Gan-đi đứng đầu..</a:t>
            </a:r>
            <a:endParaRPr lang="en-US" sz="2400" b="1">
              <a:solidFill>
                <a:srgbClr val="7030A0"/>
              </a:solidFill>
            </a:endParaRPr>
          </a:p>
        </p:txBody>
      </p:sp>
      <p:sp>
        <p:nvSpPr>
          <p:cNvPr id="11" name="TextBox 10"/>
          <p:cNvSpPr txBox="1"/>
          <p:nvPr/>
        </p:nvSpPr>
        <p:spPr>
          <a:xfrm>
            <a:off x="1243260" y="5836937"/>
            <a:ext cx="10034340" cy="461665"/>
          </a:xfrm>
          <a:prstGeom prst="rect">
            <a:avLst/>
          </a:prstGeom>
          <a:noFill/>
        </p:spPr>
        <p:txBody>
          <a:bodyPr wrap="square" rtlCol="0">
            <a:spAutoFit/>
          </a:bodyPr>
          <a:lstStyle/>
          <a:p>
            <a:r>
              <a:rPr lang="en-US" sz="2400" b="1" smtClean="0">
                <a:solidFill>
                  <a:srgbClr val="7030A0"/>
                </a:solidFill>
                <a:latin typeface="Times New Roman" pitchFamily="18" charset="0"/>
                <a:cs typeface="Times New Roman" pitchFamily="18" charset="0"/>
              </a:rPr>
              <a:t>+ Thắng lợi của cuộc chiến tranh giải phóng ở Thổ Nhĩ Kì (1919-1922)...</a:t>
            </a:r>
            <a:endParaRPr lang="en-US" sz="2400" b="1">
              <a:solidFill>
                <a:srgbClr val="7030A0"/>
              </a:solidFill>
            </a:endParaRPr>
          </a:p>
        </p:txBody>
      </p:sp>
    </p:spTree>
    <p:extLst>
      <p:ext uri="{BB962C8B-B14F-4D97-AF65-F5344CB8AC3E}">
        <p14:creationId xmlns:p14="http://schemas.microsoft.com/office/powerpoint/2010/main" val="26589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nodeType="clickEffect">
                                  <p:stCondLst>
                                    <p:cond delay="0"/>
                                  </p:stCondLst>
                                  <p:childTnLst>
                                    <p:anim calcmode="lin" valueType="num">
                                      <p:cBhvr additive="base">
                                        <p:cTn id="14" dur="500"/>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5" dur="500"/>
                                        <p:tgtEl>
                                          <p:spTgt spid="5">
                                            <p:txEl>
                                              <p:pRg st="0" end="0"/>
                                            </p:txEl>
                                          </p:spTgt>
                                        </p:tgtEl>
                                        <p:attrNameLst>
                                          <p:attrName>ppt_y</p:attrName>
                                        </p:attrNameLst>
                                      </p:cBhvr>
                                      <p:tavLst>
                                        <p:tav tm="0">
                                          <p:val>
                                            <p:strVal val="ppt_y"/>
                                          </p:val>
                                        </p:tav>
                                        <p:tav tm="100000">
                                          <p:val>
                                            <p:strVal val="1+ppt_h/2"/>
                                          </p:val>
                                        </p:tav>
                                      </p:tavLst>
                                    </p:anim>
                                    <p:set>
                                      <p:cBhvr>
                                        <p:cTn id="16" dur="1" fill="hold">
                                          <p:stCondLst>
                                            <p:cond delay="499"/>
                                          </p:stCondLst>
                                        </p:cTn>
                                        <p:tgtEl>
                                          <p:spTgt spid="5">
                                            <p:txEl>
                                              <p:pRg st="0" end="0"/>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ải xuống.jpg"/>
          <p:cNvPicPr>
            <a:picLocks noChangeAspect="1"/>
          </p:cNvPicPr>
          <p:nvPr/>
        </p:nvPicPr>
        <p:blipFill>
          <a:blip r:embed="rId2"/>
          <a:stretch>
            <a:fillRect/>
          </a:stretch>
        </p:blipFill>
        <p:spPr>
          <a:xfrm>
            <a:off x="1752600" y="609600"/>
            <a:ext cx="2743200" cy="2971800"/>
          </a:xfrm>
          <a:prstGeom prst="rect">
            <a:avLst/>
          </a:prstGeom>
        </p:spPr>
      </p:pic>
      <p:sp>
        <p:nvSpPr>
          <p:cNvPr id="3" name="Rectangle 2"/>
          <p:cNvSpPr/>
          <p:nvPr/>
        </p:nvSpPr>
        <p:spPr>
          <a:xfrm>
            <a:off x="5048250" y="383084"/>
            <a:ext cx="6229350" cy="5293757"/>
          </a:xfrm>
          <a:prstGeom prst="rect">
            <a:avLst/>
          </a:prstGeom>
        </p:spPr>
        <p:txBody>
          <a:bodyPr wrap="square">
            <a:spAutoFit/>
          </a:bodyPr>
          <a:lstStyle/>
          <a:p>
            <a:pPr algn="just">
              <a:spcBef>
                <a:spcPct val="50000"/>
              </a:spcBef>
            </a:pPr>
            <a:r>
              <a:rPr lang="en-US" sz="2600" b="1" dirty="0">
                <a:latin typeface="Times New Roman" pitchFamily="18" charset="0"/>
              </a:rPr>
              <a:t>Ma-hat-ma </a:t>
            </a:r>
            <a:r>
              <a:rPr lang="en-US" sz="2600" b="1" dirty="0" err="1">
                <a:latin typeface="Times New Roman" pitchFamily="18" charset="0"/>
              </a:rPr>
              <a:t>Gan-đi</a:t>
            </a:r>
            <a:r>
              <a:rPr lang="en-US" sz="2600" b="1" dirty="0">
                <a:latin typeface="Times New Roman" pitchFamily="18" charset="0"/>
              </a:rPr>
              <a:t> (1869-1948). </a:t>
            </a:r>
            <a:r>
              <a:rPr lang="en-US" sz="2600" b="1" dirty="0" err="1">
                <a:latin typeface="Times New Roman" pitchFamily="18" charset="0"/>
              </a:rPr>
              <a:t>Ông</a:t>
            </a:r>
            <a:r>
              <a:rPr lang="en-US" sz="2600" b="1" dirty="0">
                <a:latin typeface="Times New Roman" pitchFamily="18" charset="0"/>
              </a:rPr>
              <a:t> </a:t>
            </a:r>
            <a:r>
              <a:rPr lang="en-US" sz="2600" b="1" dirty="0" err="1">
                <a:latin typeface="Times New Roman" pitchFamily="18" charset="0"/>
              </a:rPr>
              <a:t>là</a:t>
            </a:r>
            <a:r>
              <a:rPr lang="en-US" sz="2600" b="1" dirty="0">
                <a:latin typeface="Times New Roman" pitchFamily="18" charset="0"/>
              </a:rPr>
              <a:t> </a:t>
            </a:r>
            <a:r>
              <a:rPr lang="en-US" sz="2600" b="1" dirty="0" err="1">
                <a:latin typeface="Times New Roman" pitchFamily="18" charset="0"/>
              </a:rPr>
              <a:t>nhà</a:t>
            </a:r>
            <a:r>
              <a:rPr lang="en-US" sz="2600" b="1" dirty="0">
                <a:latin typeface="Times New Roman" pitchFamily="18" charset="0"/>
              </a:rPr>
              <a:t> </a:t>
            </a:r>
            <a:r>
              <a:rPr lang="en-US" sz="2600" b="1" dirty="0" err="1">
                <a:latin typeface="Times New Roman" pitchFamily="18" charset="0"/>
              </a:rPr>
              <a:t>hoạt</a:t>
            </a:r>
            <a:r>
              <a:rPr lang="en-US" sz="2600" b="1" dirty="0">
                <a:latin typeface="Times New Roman" pitchFamily="18" charset="0"/>
              </a:rPr>
              <a:t> </a:t>
            </a:r>
            <a:r>
              <a:rPr lang="en-US" sz="2600" b="1" dirty="0" err="1">
                <a:latin typeface="Times New Roman" pitchFamily="18" charset="0"/>
              </a:rPr>
              <a:t>động</a:t>
            </a:r>
            <a:r>
              <a:rPr lang="en-US" sz="2600" b="1" dirty="0">
                <a:latin typeface="Times New Roman" pitchFamily="18" charset="0"/>
              </a:rPr>
              <a:t> </a:t>
            </a:r>
            <a:r>
              <a:rPr lang="en-US" sz="2600" b="1" dirty="0" err="1">
                <a:latin typeface="Times New Roman" pitchFamily="18" charset="0"/>
              </a:rPr>
              <a:t>cách</a:t>
            </a:r>
            <a:r>
              <a:rPr lang="en-US" sz="2600" b="1" dirty="0">
                <a:latin typeface="Times New Roman" pitchFamily="18" charset="0"/>
              </a:rPr>
              <a:t> </a:t>
            </a:r>
            <a:r>
              <a:rPr lang="en-US" sz="2600" b="1" dirty="0" err="1">
                <a:latin typeface="Times New Roman" pitchFamily="18" charset="0"/>
              </a:rPr>
              <a:t>mạng</a:t>
            </a:r>
            <a:r>
              <a:rPr lang="en-US" sz="2600" b="1" dirty="0">
                <a:latin typeface="Times New Roman" pitchFamily="18" charset="0"/>
              </a:rPr>
              <a:t> </a:t>
            </a:r>
            <a:r>
              <a:rPr lang="en-US" sz="2600" b="1" dirty="0" err="1">
                <a:latin typeface="Times New Roman" pitchFamily="18" charset="0"/>
              </a:rPr>
              <a:t>nổi</a:t>
            </a:r>
            <a:r>
              <a:rPr lang="en-US" sz="2600" b="1" dirty="0">
                <a:latin typeface="Times New Roman" pitchFamily="18" charset="0"/>
              </a:rPr>
              <a:t> </a:t>
            </a:r>
            <a:r>
              <a:rPr lang="en-US" sz="2600" b="1" dirty="0" err="1">
                <a:latin typeface="Times New Roman" pitchFamily="18" charset="0"/>
              </a:rPr>
              <a:t>tiếng</a:t>
            </a:r>
            <a:r>
              <a:rPr lang="en-US" sz="2600" b="1" dirty="0">
                <a:latin typeface="Times New Roman" pitchFamily="18" charset="0"/>
              </a:rPr>
              <a:t> </a:t>
            </a:r>
            <a:r>
              <a:rPr lang="en-US" sz="2600" b="1" dirty="0" err="1">
                <a:latin typeface="Times New Roman" pitchFamily="18" charset="0"/>
              </a:rPr>
              <a:t>của</a:t>
            </a:r>
            <a:r>
              <a:rPr lang="en-US" sz="2600" b="1" dirty="0">
                <a:latin typeface="Times New Roman" pitchFamily="18" charset="0"/>
              </a:rPr>
              <a:t> </a:t>
            </a:r>
            <a:r>
              <a:rPr lang="en-US" sz="2600" b="1" dirty="0" err="1">
                <a:latin typeface="Times New Roman" pitchFamily="18" charset="0"/>
              </a:rPr>
              <a:t>Ấn</a:t>
            </a:r>
            <a:r>
              <a:rPr lang="en-US" sz="2600" b="1" dirty="0">
                <a:latin typeface="Times New Roman" pitchFamily="18" charset="0"/>
              </a:rPr>
              <a:t> </a:t>
            </a:r>
            <a:r>
              <a:rPr lang="en-US" sz="2600" b="1" dirty="0" err="1">
                <a:latin typeface="Times New Roman" pitchFamily="18" charset="0"/>
              </a:rPr>
              <a:t>Độ</a:t>
            </a:r>
            <a:r>
              <a:rPr lang="en-US" sz="2600" b="1" dirty="0">
                <a:latin typeface="Times New Roman" pitchFamily="18" charset="0"/>
              </a:rPr>
              <a:t>. </a:t>
            </a:r>
            <a:r>
              <a:rPr lang="en-US" sz="2600" b="1" dirty="0" err="1">
                <a:latin typeface="Times New Roman" pitchFamily="18" charset="0"/>
              </a:rPr>
              <a:t>Năm</a:t>
            </a:r>
            <a:r>
              <a:rPr lang="en-US" sz="2600" b="1" dirty="0">
                <a:latin typeface="Times New Roman" pitchFamily="18" charset="0"/>
              </a:rPr>
              <a:t> 1920 </a:t>
            </a:r>
            <a:r>
              <a:rPr lang="en-US" sz="2600" b="1" dirty="0" err="1">
                <a:latin typeface="Times New Roman" pitchFamily="18" charset="0"/>
              </a:rPr>
              <a:t>ông</a:t>
            </a:r>
            <a:r>
              <a:rPr lang="en-US" sz="2600" b="1" dirty="0">
                <a:latin typeface="Times New Roman" pitchFamily="18" charset="0"/>
              </a:rPr>
              <a:t> </a:t>
            </a:r>
            <a:r>
              <a:rPr lang="en-US" sz="2600" b="1" dirty="0" err="1">
                <a:latin typeface="Times New Roman" pitchFamily="18" charset="0"/>
              </a:rPr>
              <a:t>trở</a:t>
            </a:r>
            <a:r>
              <a:rPr lang="en-US" sz="2600" b="1" dirty="0">
                <a:latin typeface="Times New Roman" pitchFamily="18" charset="0"/>
              </a:rPr>
              <a:t> </a:t>
            </a:r>
            <a:r>
              <a:rPr lang="en-US" sz="2600" b="1" dirty="0" err="1">
                <a:latin typeface="Times New Roman" pitchFamily="18" charset="0"/>
              </a:rPr>
              <a:t>thành</a:t>
            </a:r>
            <a:r>
              <a:rPr lang="en-US" sz="2600" b="1" dirty="0">
                <a:latin typeface="Times New Roman" pitchFamily="18" charset="0"/>
              </a:rPr>
              <a:t> </a:t>
            </a:r>
            <a:r>
              <a:rPr lang="en-US" sz="2600" b="1" dirty="0" err="1">
                <a:latin typeface="Times New Roman" pitchFamily="18" charset="0"/>
              </a:rPr>
              <a:t>lãnh</a:t>
            </a:r>
            <a:r>
              <a:rPr lang="en-US" sz="2600" b="1" dirty="0">
                <a:latin typeface="Times New Roman" pitchFamily="18" charset="0"/>
              </a:rPr>
              <a:t> </a:t>
            </a:r>
            <a:r>
              <a:rPr lang="en-US" sz="2600" b="1" dirty="0" err="1">
                <a:latin typeface="Times New Roman" pitchFamily="18" charset="0"/>
              </a:rPr>
              <a:t>tụ</a:t>
            </a:r>
            <a:r>
              <a:rPr lang="en-US" sz="2600" b="1" dirty="0">
                <a:latin typeface="Times New Roman" pitchFamily="18" charset="0"/>
              </a:rPr>
              <a:t> </a:t>
            </a:r>
            <a:r>
              <a:rPr lang="en-US" sz="2600" b="1" dirty="0" err="1">
                <a:latin typeface="Times New Roman" pitchFamily="18" charset="0"/>
              </a:rPr>
              <a:t>của</a:t>
            </a:r>
            <a:r>
              <a:rPr lang="en-US" sz="2600" b="1" dirty="0">
                <a:latin typeface="Times New Roman" pitchFamily="18" charset="0"/>
              </a:rPr>
              <a:t> </a:t>
            </a:r>
            <a:r>
              <a:rPr lang="en-US" sz="2600" b="1" dirty="0" err="1">
                <a:latin typeface="Times New Roman" pitchFamily="18" charset="0"/>
              </a:rPr>
              <a:t>Đảng</a:t>
            </a:r>
            <a:r>
              <a:rPr lang="en-US" sz="2600" b="1" dirty="0">
                <a:latin typeface="Times New Roman" pitchFamily="18" charset="0"/>
              </a:rPr>
              <a:t> </a:t>
            </a:r>
            <a:r>
              <a:rPr lang="en-US" sz="2600" b="1" dirty="0" err="1">
                <a:latin typeface="Times New Roman" pitchFamily="18" charset="0"/>
              </a:rPr>
              <a:t>Quốc</a:t>
            </a:r>
            <a:r>
              <a:rPr lang="en-US" sz="2600" b="1" dirty="0">
                <a:latin typeface="Times New Roman" pitchFamily="18" charset="0"/>
              </a:rPr>
              <a:t> </a:t>
            </a:r>
            <a:r>
              <a:rPr lang="en-US" sz="2600" b="1" dirty="0" err="1">
                <a:latin typeface="Times New Roman" pitchFamily="18" charset="0"/>
              </a:rPr>
              <a:t>đại</a:t>
            </a:r>
            <a:r>
              <a:rPr lang="en-US" sz="2600" b="1" dirty="0">
                <a:latin typeface="Times New Roman" pitchFamily="18" charset="0"/>
              </a:rPr>
              <a:t>. </a:t>
            </a:r>
            <a:r>
              <a:rPr lang="en-US" sz="2600" b="1" dirty="0" err="1">
                <a:latin typeface="Times New Roman" pitchFamily="18" charset="0"/>
              </a:rPr>
              <a:t>ng</a:t>
            </a:r>
            <a:r>
              <a:rPr lang="en-US" sz="2600" b="1" dirty="0">
                <a:latin typeface="Times New Roman" pitchFamily="18" charset="0"/>
              </a:rPr>
              <a:t> </a:t>
            </a:r>
            <a:r>
              <a:rPr lang="en-US" sz="2600" b="1" dirty="0" err="1">
                <a:latin typeface="Times New Roman" pitchFamily="18" charset="0"/>
              </a:rPr>
              <a:t>đã</a:t>
            </a:r>
            <a:r>
              <a:rPr lang="en-US" sz="2600" b="1" dirty="0">
                <a:latin typeface="Times New Roman" pitchFamily="18" charset="0"/>
              </a:rPr>
              <a:t> </a:t>
            </a:r>
            <a:r>
              <a:rPr lang="en-US" sz="2600" b="1" dirty="0" err="1">
                <a:latin typeface="Times New Roman" pitchFamily="18" charset="0"/>
              </a:rPr>
              <a:t>phát</a:t>
            </a:r>
            <a:r>
              <a:rPr lang="en-US" sz="2600" b="1" dirty="0">
                <a:latin typeface="Times New Roman" pitchFamily="18" charset="0"/>
              </a:rPr>
              <a:t> </a:t>
            </a:r>
            <a:r>
              <a:rPr lang="en-US" sz="2600" b="1" dirty="0" err="1">
                <a:latin typeface="Times New Roman" pitchFamily="18" charset="0"/>
              </a:rPr>
              <a:t>động</a:t>
            </a:r>
            <a:r>
              <a:rPr lang="en-US" sz="2600" b="1" dirty="0">
                <a:latin typeface="Times New Roman" pitchFamily="18" charset="0"/>
              </a:rPr>
              <a:t> </a:t>
            </a:r>
            <a:r>
              <a:rPr lang="en-US" sz="2600" b="1" dirty="0" err="1">
                <a:latin typeface="Times New Roman" pitchFamily="18" charset="0"/>
              </a:rPr>
              <a:t>phong</a:t>
            </a:r>
            <a:r>
              <a:rPr lang="en-US" sz="2600" b="1" dirty="0">
                <a:latin typeface="Times New Roman" pitchFamily="18" charset="0"/>
              </a:rPr>
              <a:t> </a:t>
            </a:r>
            <a:r>
              <a:rPr lang="en-US" sz="2600" b="1" dirty="0" err="1">
                <a:latin typeface="Times New Roman" pitchFamily="18" charset="0"/>
              </a:rPr>
              <a:t>trào</a:t>
            </a:r>
            <a:r>
              <a:rPr lang="en-US" sz="2600" b="1" dirty="0">
                <a:latin typeface="Times New Roman" pitchFamily="18" charset="0"/>
              </a:rPr>
              <a:t> </a:t>
            </a:r>
            <a:r>
              <a:rPr lang="en-US" sz="2600" b="1" dirty="0" err="1">
                <a:latin typeface="Times New Roman" pitchFamily="18" charset="0"/>
              </a:rPr>
              <a:t>bất</a:t>
            </a:r>
            <a:r>
              <a:rPr lang="en-US" sz="2600" b="1" dirty="0">
                <a:latin typeface="Times New Roman" pitchFamily="18" charset="0"/>
              </a:rPr>
              <a:t> </a:t>
            </a:r>
            <a:r>
              <a:rPr lang="en-US" sz="2600" b="1" dirty="0" err="1">
                <a:latin typeface="Times New Roman" pitchFamily="18" charset="0"/>
              </a:rPr>
              <a:t>hợp</a:t>
            </a:r>
            <a:r>
              <a:rPr lang="en-US" sz="2600" b="1" dirty="0">
                <a:latin typeface="Times New Roman" pitchFamily="18" charset="0"/>
              </a:rPr>
              <a:t> </a:t>
            </a:r>
            <a:r>
              <a:rPr lang="en-US" sz="2600" b="1" dirty="0" err="1">
                <a:latin typeface="Times New Roman" pitchFamily="18" charset="0"/>
              </a:rPr>
              <a:t>tác</a:t>
            </a:r>
            <a:r>
              <a:rPr lang="en-US" sz="2600" b="1" dirty="0">
                <a:latin typeface="Times New Roman" pitchFamily="18" charset="0"/>
              </a:rPr>
              <a:t> </a:t>
            </a:r>
            <a:r>
              <a:rPr lang="en-US" sz="2600" b="1" dirty="0" err="1">
                <a:latin typeface="Times New Roman" pitchFamily="18" charset="0"/>
              </a:rPr>
              <a:t>toàn</a:t>
            </a:r>
            <a:r>
              <a:rPr lang="en-US" sz="2600" b="1" dirty="0">
                <a:latin typeface="Times New Roman" pitchFamily="18" charset="0"/>
              </a:rPr>
              <a:t> </a:t>
            </a:r>
            <a:r>
              <a:rPr lang="en-US" sz="2600" b="1" dirty="0" err="1">
                <a:latin typeface="Times New Roman" pitchFamily="18" charset="0"/>
              </a:rPr>
              <a:t>diện</a:t>
            </a:r>
            <a:r>
              <a:rPr lang="en-US" sz="2600" b="1" dirty="0">
                <a:latin typeface="Times New Roman" pitchFamily="18" charset="0"/>
              </a:rPr>
              <a:t> </a:t>
            </a:r>
            <a:r>
              <a:rPr lang="en-US" sz="2600" b="1" dirty="0" err="1">
                <a:latin typeface="Times New Roman" pitchFamily="18" charset="0"/>
              </a:rPr>
              <a:t>với</a:t>
            </a:r>
            <a:r>
              <a:rPr lang="en-US" sz="2600" b="1" dirty="0">
                <a:latin typeface="Times New Roman" pitchFamily="18" charset="0"/>
              </a:rPr>
              <a:t> </a:t>
            </a:r>
            <a:r>
              <a:rPr lang="en-US" sz="2600" b="1" dirty="0" err="1">
                <a:latin typeface="Times New Roman" pitchFamily="18" charset="0"/>
              </a:rPr>
              <a:t>chính</a:t>
            </a:r>
            <a:r>
              <a:rPr lang="en-US" sz="2600" b="1" dirty="0">
                <a:latin typeface="Times New Roman" pitchFamily="18" charset="0"/>
              </a:rPr>
              <a:t> </a:t>
            </a:r>
            <a:r>
              <a:rPr lang="en-US" sz="2600" b="1" dirty="0" err="1">
                <a:latin typeface="Times New Roman" pitchFamily="18" charset="0"/>
              </a:rPr>
              <a:t>quyền</a:t>
            </a:r>
            <a:r>
              <a:rPr lang="en-US" sz="2600" b="1" dirty="0">
                <a:latin typeface="Times New Roman" pitchFamily="18" charset="0"/>
              </a:rPr>
              <a:t> </a:t>
            </a:r>
            <a:r>
              <a:rPr lang="en-US" sz="2600" b="1" dirty="0" err="1">
                <a:latin typeface="Times New Roman" pitchFamily="18" charset="0"/>
              </a:rPr>
              <a:t>thực</a:t>
            </a:r>
            <a:r>
              <a:rPr lang="en-US" sz="2600" b="1" dirty="0">
                <a:latin typeface="Times New Roman" pitchFamily="18" charset="0"/>
              </a:rPr>
              <a:t> </a:t>
            </a:r>
            <a:r>
              <a:rPr lang="en-US" sz="2600" b="1" dirty="0" err="1">
                <a:latin typeface="Times New Roman" pitchFamily="18" charset="0"/>
              </a:rPr>
              <a:t>dân</a:t>
            </a:r>
            <a:r>
              <a:rPr lang="en-US" sz="2600" b="1" dirty="0">
                <a:latin typeface="Times New Roman" pitchFamily="18" charset="0"/>
              </a:rPr>
              <a:t> </a:t>
            </a:r>
            <a:r>
              <a:rPr lang="en-US" sz="2600" b="1" dirty="0" err="1">
                <a:latin typeface="Times New Roman" pitchFamily="18" charset="0"/>
              </a:rPr>
              <a:t>Anh</a:t>
            </a:r>
            <a:r>
              <a:rPr lang="en-US" sz="2600" b="1" dirty="0">
                <a:latin typeface="Times New Roman" pitchFamily="18" charset="0"/>
              </a:rPr>
              <a:t> </a:t>
            </a:r>
            <a:r>
              <a:rPr lang="en-US" sz="2600" b="1" dirty="0" err="1">
                <a:latin typeface="Times New Roman" pitchFamily="18" charset="0"/>
              </a:rPr>
              <a:t>như</a:t>
            </a:r>
            <a:r>
              <a:rPr lang="en-US" sz="2600" b="1" dirty="0">
                <a:latin typeface="Times New Roman" pitchFamily="18" charset="0"/>
              </a:rPr>
              <a:t>: </a:t>
            </a:r>
            <a:r>
              <a:rPr lang="en-US" sz="2600" b="1" dirty="0" err="1">
                <a:latin typeface="Times New Roman" pitchFamily="18" charset="0"/>
              </a:rPr>
              <a:t>Tẩy</a:t>
            </a:r>
            <a:r>
              <a:rPr lang="en-US" sz="2600" b="1" dirty="0">
                <a:latin typeface="Times New Roman" pitchFamily="18" charset="0"/>
              </a:rPr>
              <a:t> </a:t>
            </a:r>
            <a:r>
              <a:rPr lang="en-US" sz="2600" b="1" dirty="0" err="1">
                <a:latin typeface="Times New Roman" pitchFamily="18" charset="0"/>
              </a:rPr>
              <a:t>chay</a:t>
            </a:r>
            <a:r>
              <a:rPr lang="en-US" sz="2600" b="1" dirty="0">
                <a:latin typeface="Times New Roman" pitchFamily="18" charset="0"/>
              </a:rPr>
              <a:t> </a:t>
            </a:r>
            <a:r>
              <a:rPr lang="en-US" sz="2600" b="1" dirty="0" err="1">
                <a:latin typeface="Times New Roman" pitchFamily="18" charset="0"/>
              </a:rPr>
              <a:t>hàng</a:t>
            </a:r>
            <a:r>
              <a:rPr lang="en-US" sz="2600" b="1" dirty="0">
                <a:latin typeface="Times New Roman" pitchFamily="18" charset="0"/>
              </a:rPr>
              <a:t> </a:t>
            </a:r>
            <a:r>
              <a:rPr lang="en-US" sz="2600" b="1" dirty="0" err="1">
                <a:latin typeface="Times New Roman" pitchFamily="18" charset="0"/>
              </a:rPr>
              <a:t>hoá</a:t>
            </a:r>
            <a:r>
              <a:rPr lang="en-US" sz="2600" b="1" dirty="0">
                <a:latin typeface="Times New Roman" pitchFamily="18" charset="0"/>
              </a:rPr>
              <a:t> </a:t>
            </a:r>
            <a:r>
              <a:rPr lang="en-US" sz="2600" b="1" dirty="0" err="1">
                <a:latin typeface="Times New Roman" pitchFamily="18" charset="0"/>
              </a:rPr>
              <a:t>của</a:t>
            </a:r>
            <a:r>
              <a:rPr lang="en-US" sz="2600" b="1" dirty="0">
                <a:latin typeface="Times New Roman" pitchFamily="18" charset="0"/>
              </a:rPr>
              <a:t> </a:t>
            </a:r>
            <a:r>
              <a:rPr lang="en-US" sz="2600" b="1" dirty="0" err="1">
                <a:latin typeface="Times New Roman" pitchFamily="18" charset="0"/>
              </a:rPr>
              <a:t>Anh</a:t>
            </a:r>
            <a:r>
              <a:rPr lang="en-US" sz="2600" b="1" dirty="0">
                <a:latin typeface="Times New Roman" pitchFamily="18" charset="0"/>
              </a:rPr>
              <a:t>, </a:t>
            </a:r>
            <a:r>
              <a:rPr lang="en-US" sz="2600" b="1" dirty="0" err="1">
                <a:latin typeface="Times New Roman" pitchFamily="18" charset="0"/>
              </a:rPr>
              <a:t>không</a:t>
            </a:r>
            <a:r>
              <a:rPr lang="en-US" sz="2600" b="1" dirty="0">
                <a:latin typeface="Times New Roman" pitchFamily="18" charset="0"/>
              </a:rPr>
              <a:t> </a:t>
            </a:r>
            <a:r>
              <a:rPr lang="en-US" sz="2600" b="1" dirty="0" err="1">
                <a:latin typeface="Times New Roman" pitchFamily="18" charset="0"/>
              </a:rPr>
              <a:t>làm</a:t>
            </a:r>
            <a:r>
              <a:rPr lang="en-US" sz="2600" b="1" dirty="0">
                <a:latin typeface="Times New Roman" pitchFamily="18" charset="0"/>
              </a:rPr>
              <a:t> </a:t>
            </a:r>
            <a:r>
              <a:rPr lang="en-US" sz="2600" b="1" dirty="0" err="1">
                <a:latin typeface="Times New Roman" pitchFamily="18" charset="0"/>
              </a:rPr>
              <a:t>việc</a:t>
            </a:r>
            <a:r>
              <a:rPr lang="en-US" sz="2600" b="1" dirty="0">
                <a:latin typeface="Times New Roman" pitchFamily="18" charset="0"/>
              </a:rPr>
              <a:t> ở </a:t>
            </a:r>
            <a:r>
              <a:rPr lang="en-US" sz="2600" b="1" dirty="0" err="1">
                <a:latin typeface="Times New Roman" pitchFamily="18" charset="0"/>
              </a:rPr>
              <a:t>các</a:t>
            </a:r>
            <a:r>
              <a:rPr lang="en-US" sz="2600" b="1" dirty="0">
                <a:latin typeface="Times New Roman" pitchFamily="18" charset="0"/>
              </a:rPr>
              <a:t> </a:t>
            </a:r>
            <a:r>
              <a:rPr lang="en-US" sz="2600" b="1" dirty="0" err="1">
                <a:latin typeface="Times New Roman" pitchFamily="18" charset="0"/>
              </a:rPr>
              <a:t>công</a:t>
            </a:r>
            <a:r>
              <a:rPr lang="en-US" sz="2600" b="1" dirty="0">
                <a:latin typeface="Times New Roman" pitchFamily="18" charset="0"/>
              </a:rPr>
              <a:t> </a:t>
            </a:r>
            <a:r>
              <a:rPr lang="en-US" sz="2600" b="1" dirty="0" err="1">
                <a:latin typeface="Times New Roman" pitchFamily="18" charset="0"/>
              </a:rPr>
              <a:t>sở</a:t>
            </a:r>
            <a:r>
              <a:rPr lang="en-US" sz="2600" b="1" dirty="0">
                <a:latin typeface="Times New Roman" pitchFamily="18" charset="0"/>
              </a:rPr>
              <a:t> </a:t>
            </a:r>
            <a:r>
              <a:rPr lang="en-US" sz="2600" b="1" dirty="0" err="1">
                <a:latin typeface="Times New Roman" pitchFamily="18" charset="0"/>
              </a:rPr>
              <a:t>của</a:t>
            </a:r>
            <a:r>
              <a:rPr lang="en-US" sz="2600" b="1" dirty="0">
                <a:latin typeface="Times New Roman" pitchFamily="18" charset="0"/>
              </a:rPr>
              <a:t> </a:t>
            </a:r>
            <a:r>
              <a:rPr lang="en-US" sz="2600" b="1" dirty="0" err="1">
                <a:latin typeface="Times New Roman" pitchFamily="18" charset="0"/>
              </a:rPr>
              <a:t>Anh</a:t>
            </a:r>
            <a:r>
              <a:rPr lang="en-US" sz="2600" b="1" dirty="0">
                <a:latin typeface="Times New Roman" pitchFamily="18" charset="0"/>
              </a:rPr>
              <a:t>...</a:t>
            </a:r>
            <a:r>
              <a:rPr lang="en-US" sz="2600" b="1" dirty="0" err="1">
                <a:latin typeface="Times New Roman" pitchFamily="18" charset="0"/>
              </a:rPr>
              <a:t>Đường</a:t>
            </a:r>
            <a:r>
              <a:rPr lang="en-US" sz="2600" b="1" dirty="0">
                <a:latin typeface="Times New Roman" pitchFamily="18" charset="0"/>
              </a:rPr>
              <a:t> </a:t>
            </a:r>
            <a:r>
              <a:rPr lang="en-US" sz="2600" b="1" dirty="0" err="1">
                <a:latin typeface="Times New Roman" pitchFamily="18" charset="0"/>
              </a:rPr>
              <a:t>lối</a:t>
            </a:r>
            <a:r>
              <a:rPr lang="en-US" sz="2600" b="1" dirty="0">
                <a:latin typeface="Times New Roman" pitchFamily="18" charset="0"/>
              </a:rPr>
              <a:t> </a:t>
            </a:r>
            <a:r>
              <a:rPr lang="en-US" sz="2600" b="1" dirty="0" err="1">
                <a:latin typeface="Times New Roman" pitchFamily="18" charset="0"/>
              </a:rPr>
              <a:t>của</a:t>
            </a:r>
            <a:r>
              <a:rPr lang="en-US" sz="2600" b="1" dirty="0">
                <a:latin typeface="Times New Roman" pitchFamily="18" charset="0"/>
              </a:rPr>
              <a:t> </a:t>
            </a:r>
            <a:r>
              <a:rPr lang="en-US" sz="2600" b="1" dirty="0" err="1">
                <a:latin typeface="Times New Roman" pitchFamily="18" charset="0"/>
              </a:rPr>
              <a:t>ông</a:t>
            </a:r>
            <a:r>
              <a:rPr lang="en-US" sz="2600" b="1" dirty="0">
                <a:latin typeface="Times New Roman" pitchFamily="18" charset="0"/>
              </a:rPr>
              <a:t> </a:t>
            </a:r>
            <a:r>
              <a:rPr lang="en-US" sz="2600" b="1" dirty="0" err="1">
                <a:latin typeface="Times New Roman" pitchFamily="18" charset="0"/>
              </a:rPr>
              <a:t>được</a:t>
            </a:r>
            <a:r>
              <a:rPr lang="en-US" sz="2600" b="1" dirty="0">
                <a:latin typeface="Times New Roman" pitchFamily="18" charset="0"/>
              </a:rPr>
              <a:t> </a:t>
            </a:r>
            <a:r>
              <a:rPr lang="en-US" sz="2600" b="1" dirty="0" err="1">
                <a:latin typeface="Times New Roman" pitchFamily="18" charset="0"/>
              </a:rPr>
              <a:t>nhân</a:t>
            </a:r>
            <a:r>
              <a:rPr lang="en-US" sz="2600" b="1" dirty="0">
                <a:latin typeface="Times New Roman" pitchFamily="18" charset="0"/>
              </a:rPr>
              <a:t> </a:t>
            </a:r>
            <a:r>
              <a:rPr lang="en-US" sz="2600" b="1" dirty="0" err="1">
                <a:latin typeface="Times New Roman" pitchFamily="18" charset="0"/>
              </a:rPr>
              <a:t>dân</a:t>
            </a:r>
            <a:r>
              <a:rPr lang="en-US" sz="2600" b="1" dirty="0">
                <a:latin typeface="Times New Roman" pitchFamily="18" charset="0"/>
              </a:rPr>
              <a:t> </a:t>
            </a:r>
            <a:r>
              <a:rPr lang="en-US" sz="2600" b="1" dirty="0" err="1">
                <a:latin typeface="Times New Roman" pitchFamily="18" charset="0"/>
              </a:rPr>
              <a:t>Ấn</a:t>
            </a:r>
            <a:r>
              <a:rPr lang="en-US" sz="2600" b="1" dirty="0">
                <a:latin typeface="Times New Roman" pitchFamily="18" charset="0"/>
              </a:rPr>
              <a:t> </a:t>
            </a:r>
            <a:r>
              <a:rPr lang="en-US" sz="2600" b="1" dirty="0" err="1">
                <a:latin typeface="Times New Roman" pitchFamily="18" charset="0"/>
              </a:rPr>
              <a:t>Độ</a:t>
            </a:r>
            <a:r>
              <a:rPr lang="en-US" sz="2600" b="1" dirty="0">
                <a:latin typeface="Times New Roman" pitchFamily="18" charset="0"/>
              </a:rPr>
              <a:t> </a:t>
            </a:r>
            <a:r>
              <a:rPr lang="en-US" sz="2600" b="1" dirty="0" err="1">
                <a:latin typeface="Times New Roman" pitchFamily="18" charset="0"/>
              </a:rPr>
              <a:t>hưởng</a:t>
            </a:r>
            <a:r>
              <a:rPr lang="en-US" sz="2600" b="1" dirty="0">
                <a:latin typeface="Times New Roman" pitchFamily="18" charset="0"/>
              </a:rPr>
              <a:t> </a:t>
            </a:r>
            <a:r>
              <a:rPr lang="en-US" sz="2600" b="1" dirty="0" err="1">
                <a:latin typeface="Times New Roman" pitchFamily="18" charset="0"/>
              </a:rPr>
              <a:t>ứng</a:t>
            </a:r>
            <a:r>
              <a:rPr lang="en-US" sz="2600" b="1" dirty="0">
                <a:latin typeface="Times New Roman" pitchFamily="18" charset="0"/>
              </a:rPr>
              <a:t> </a:t>
            </a:r>
            <a:r>
              <a:rPr lang="en-US" sz="2600" b="1" dirty="0" err="1">
                <a:latin typeface="Times New Roman" pitchFamily="18" charset="0"/>
              </a:rPr>
              <a:t>mạnh</a:t>
            </a:r>
            <a:r>
              <a:rPr lang="en-US" sz="2600" b="1" dirty="0">
                <a:latin typeface="Times New Roman" pitchFamily="18" charset="0"/>
              </a:rPr>
              <a:t> </a:t>
            </a:r>
            <a:r>
              <a:rPr lang="en-US" sz="2600" b="1" dirty="0" err="1">
                <a:latin typeface="Times New Roman" pitchFamily="18" charset="0"/>
              </a:rPr>
              <a:t>mẽ</a:t>
            </a:r>
            <a:r>
              <a:rPr lang="en-US" sz="2600" b="1" dirty="0">
                <a:latin typeface="Times New Roman" pitchFamily="18" charset="0"/>
              </a:rPr>
              <a:t>, </a:t>
            </a:r>
            <a:r>
              <a:rPr lang="en-US" sz="2600" b="1" dirty="0" err="1">
                <a:latin typeface="Times New Roman" pitchFamily="18" charset="0"/>
              </a:rPr>
              <a:t>có</a:t>
            </a:r>
            <a:r>
              <a:rPr lang="en-US" sz="2600" b="1" dirty="0">
                <a:latin typeface="Times New Roman" pitchFamily="18" charset="0"/>
              </a:rPr>
              <a:t> </a:t>
            </a:r>
            <a:r>
              <a:rPr lang="en-US" sz="2600" b="1" dirty="0" err="1">
                <a:latin typeface="Times New Roman" pitchFamily="18" charset="0"/>
              </a:rPr>
              <a:t>tác</a:t>
            </a:r>
            <a:r>
              <a:rPr lang="en-US" sz="2600" b="1" dirty="0">
                <a:latin typeface="Times New Roman" pitchFamily="18" charset="0"/>
              </a:rPr>
              <a:t> </a:t>
            </a:r>
            <a:r>
              <a:rPr lang="en-US" sz="2600" b="1" dirty="0" err="1">
                <a:latin typeface="Times New Roman" pitchFamily="18" charset="0"/>
              </a:rPr>
              <a:t>dụng</a:t>
            </a:r>
            <a:r>
              <a:rPr lang="en-US" sz="2600" b="1" dirty="0">
                <a:latin typeface="Times New Roman" pitchFamily="18" charset="0"/>
              </a:rPr>
              <a:t> </a:t>
            </a:r>
            <a:r>
              <a:rPr lang="en-US" sz="2600" b="1" dirty="0" err="1">
                <a:latin typeface="Times New Roman" pitchFamily="18" charset="0"/>
              </a:rPr>
              <a:t>thúc</a:t>
            </a:r>
            <a:r>
              <a:rPr lang="en-US" sz="2600" b="1" dirty="0">
                <a:latin typeface="Times New Roman" pitchFamily="18" charset="0"/>
              </a:rPr>
              <a:t> </a:t>
            </a:r>
            <a:r>
              <a:rPr lang="en-US" sz="2600" b="1" dirty="0" err="1">
                <a:latin typeface="Times New Roman" pitchFamily="18" charset="0"/>
              </a:rPr>
              <a:t>đẩy</a:t>
            </a:r>
            <a:r>
              <a:rPr lang="en-US" sz="2600" b="1" dirty="0">
                <a:latin typeface="Times New Roman" pitchFamily="18" charset="0"/>
              </a:rPr>
              <a:t> </a:t>
            </a:r>
            <a:r>
              <a:rPr lang="en-US" sz="2600" b="1" dirty="0" err="1">
                <a:latin typeface="Times New Roman" pitchFamily="18" charset="0"/>
              </a:rPr>
              <a:t>phong</a:t>
            </a:r>
            <a:r>
              <a:rPr lang="en-US" sz="2600" b="1" dirty="0">
                <a:latin typeface="Times New Roman" pitchFamily="18" charset="0"/>
              </a:rPr>
              <a:t> </a:t>
            </a:r>
            <a:r>
              <a:rPr lang="en-US" sz="2600" b="1" dirty="0" err="1">
                <a:latin typeface="Times New Roman" pitchFamily="18" charset="0"/>
              </a:rPr>
              <a:t>trào</a:t>
            </a:r>
            <a:r>
              <a:rPr lang="en-US" sz="2600" b="1" dirty="0">
                <a:latin typeface="Times New Roman" pitchFamily="18" charset="0"/>
              </a:rPr>
              <a:t> </a:t>
            </a:r>
            <a:r>
              <a:rPr lang="en-US" sz="2600" b="1" dirty="0" err="1">
                <a:latin typeface="Times New Roman" pitchFamily="18" charset="0"/>
              </a:rPr>
              <a:t>giải</a:t>
            </a:r>
            <a:r>
              <a:rPr lang="en-US" sz="2600" b="1" dirty="0">
                <a:latin typeface="Times New Roman" pitchFamily="18" charset="0"/>
              </a:rPr>
              <a:t> </a:t>
            </a:r>
            <a:r>
              <a:rPr lang="en-US" sz="2600" b="1" dirty="0" err="1">
                <a:latin typeface="Times New Roman" pitchFamily="18" charset="0"/>
              </a:rPr>
              <a:t>phóng</a:t>
            </a:r>
            <a:r>
              <a:rPr lang="en-US" sz="2600" b="1" dirty="0">
                <a:latin typeface="Times New Roman" pitchFamily="18" charset="0"/>
              </a:rPr>
              <a:t> </a:t>
            </a:r>
            <a:r>
              <a:rPr lang="en-US" sz="2600" b="1" dirty="0" err="1">
                <a:latin typeface="Times New Roman" pitchFamily="18" charset="0"/>
              </a:rPr>
              <a:t>dân</a:t>
            </a:r>
            <a:r>
              <a:rPr lang="en-US" sz="2600" b="1" dirty="0">
                <a:latin typeface="Times New Roman" pitchFamily="18" charset="0"/>
              </a:rPr>
              <a:t> </a:t>
            </a:r>
            <a:r>
              <a:rPr lang="en-US" sz="2600" b="1" dirty="0" err="1">
                <a:latin typeface="Times New Roman" pitchFamily="18" charset="0"/>
              </a:rPr>
              <a:t>tộc</a:t>
            </a:r>
            <a:r>
              <a:rPr lang="en-US" sz="2600" b="1" dirty="0">
                <a:latin typeface="Times New Roman" pitchFamily="18" charset="0"/>
              </a:rPr>
              <a:t> </a:t>
            </a:r>
            <a:r>
              <a:rPr lang="en-US" sz="2600" b="1" dirty="0" err="1">
                <a:latin typeface="Times New Roman" pitchFamily="18" charset="0"/>
              </a:rPr>
              <a:t>của</a:t>
            </a:r>
            <a:r>
              <a:rPr lang="en-US" sz="2600" b="1" dirty="0">
                <a:latin typeface="Times New Roman" pitchFamily="18" charset="0"/>
              </a:rPr>
              <a:t> </a:t>
            </a:r>
            <a:r>
              <a:rPr lang="en-US" sz="2600" b="1" dirty="0" err="1">
                <a:latin typeface="Times New Roman" pitchFamily="18" charset="0"/>
              </a:rPr>
              <a:t>Ân</a:t>
            </a:r>
            <a:r>
              <a:rPr lang="en-US" sz="2600" b="1" dirty="0">
                <a:latin typeface="Times New Roman" pitchFamily="18" charset="0"/>
              </a:rPr>
              <a:t> </a:t>
            </a:r>
            <a:r>
              <a:rPr lang="en-US" sz="2600" b="1" dirty="0" err="1">
                <a:latin typeface="Times New Roman" pitchFamily="18" charset="0"/>
              </a:rPr>
              <a:t>Độ</a:t>
            </a:r>
            <a:r>
              <a:rPr lang="en-US" sz="2600" b="1" dirty="0">
                <a:latin typeface="Times New Roman" pitchFamily="18" charset="0"/>
              </a:rPr>
              <a:t>. Do </a:t>
            </a:r>
            <a:r>
              <a:rPr lang="en-US" sz="2600" b="1" dirty="0" err="1">
                <a:latin typeface="Times New Roman" pitchFamily="18" charset="0"/>
              </a:rPr>
              <a:t>công</a:t>
            </a:r>
            <a:r>
              <a:rPr lang="en-US" sz="2600" b="1" dirty="0">
                <a:latin typeface="Times New Roman" pitchFamily="18" charset="0"/>
              </a:rPr>
              <a:t> </a:t>
            </a:r>
            <a:r>
              <a:rPr lang="en-US" sz="2600" b="1" dirty="0" err="1">
                <a:latin typeface="Times New Roman" pitchFamily="18" charset="0"/>
              </a:rPr>
              <a:t>lao</a:t>
            </a:r>
            <a:r>
              <a:rPr lang="en-US" sz="2600" b="1" dirty="0">
                <a:latin typeface="Times New Roman" pitchFamily="18" charset="0"/>
              </a:rPr>
              <a:t> to </a:t>
            </a:r>
            <a:r>
              <a:rPr lang="en-US" sz="2600" b="1" dirty="0" err="1">
                <a:latin typeface="Times New Roman" pitchFamily="18" charset="0"/>
              </a:rPr>
              <a:t>lớn</a:t>
            </a:r>
            <a:r>
              <a:rPr lang="en-US" sz="2600" b="1" dirty="0">
                <a:latin typeface="Times New Roman" pitchFamily="18" charset="0"/>
              </a:rPr>
              <a:t> </a:t>
            </a:r>
            <a:r>
              <a:rPr lang="en-US" sz="2600" b="1" dirty="0" err="1">
                <a:latin typeface="Times New Roman" pitchFamily="18" charset="0"/>
              </a:rPr>
              <a:t>ấy</a:t>
            </a:r>
            <a:r>
              <a:rPr lang="en-US" sz="2600" b="1" dirty="0">
                <a:latin typeface="Times New Roman" pitchFamily="18" charset="0"/>
              </a:rPr>
              <a:t> </a:t>
            </a:r>
            <a:r>
              <a:rPr lang="en-US" sz="2600" b="1" dirty="0" err="1">
                <a:latin typeface="Times New Roman" pitchFamily="18" charset="0"/>
              </a:rPr>
              <a:t>mà</a:t>
            </a:r>
            <a:r>
              <a:rPr lang="en-US" sz="2600" b="1" dirty="0">
                <a:latin typeface="Times New Roman" pitchFamily="18" charset="0"/>
              </a:rPr>
              <a:t> </a:t>
            </a:r>
            <a:r>
              <a:rPr lang="en-US" sz="2600" b="1" dirty="0" err="1">
                <a:latin typeface="Times New Roman" pitchFamily="18" charset="0"/>
              </a:rPr>
              <a:t>ông</a:t>
            </a:r>
            <a:r>
              <a:rPr lang="en-US" sz="2600" b="1" dirty="0">
                <a:latin typeface="Times New Roman" pitchFamily="18" charset="0"/>
              </a:rPr>
              <a:t> </a:t>
            </a:r>
            <a:r>
              <a:rPr lang="en-US" sz="2600" b="1" dirty="0" err="1">
                <a:latin typeface="Times New Roman" pitchFamily="18" charset="0"/>
              </a:rPr>
              <a:t>được</a:t>
            </a:r>
            <a:r>
              <a:rPr lang="en-US" sz="2600" b="1" dirty="0">
                <a:latin typeface="Times New Roman" pitchFamily="18" charset="0"/>
              </a:rPr>
              <a:t> </a:t>
            </a:r>
            <a:r>
              <a:rPr lang="en-US" sz="2600" b="1" dirty="0" err="1">
                <a:latin typeface="Times New Roman" pitchFamily="18" charset="0"/>
              </a:rPr>
              <a:t>nhân</a:t>
            </a:r>
            <a:r>
              <a:rPr lang="en-US" sz="2600" b="1" dirty="0">
                <a:latin typeface="Times New Roman" pitchFamily="18" charset="0"/>
              </a:rPr>
              <a:t> </a:t>
            </a:r>
            <a:r>
              <a:rPr lang="en-US" sz="2600" b="1" dirty="0" err="1">
                <a:latin typeface="Times New Roman" pitchFamily="18" charset="0"/>
              </a:rPr>
              <a:t>dân</a:t>
            </a:r>
            <a:r>
              <a:rPr lang="en-US" sz="2600" b="1" dirty="0">
                <a:latin typeface="Times New Roman" pitchFamily="18" charset="0"/>
              </a:rPr>
              <a:t> </a:t>
            </a:r>
            <a:r>
              <a:rPr lang="en-US" sz="2600" b="1" dirty="0" err="1">
                <a:latin typeface="Times New Roman" pitchFamily="18" charset="0"/>
              </a:rPr>
              <a:t>Ấn</a:t>
            </a:r>
            <a:r>
              <a:rPr lang="en-US" sz="2600" b="1" dirty="0">
                <a:latin typeface="Times New Roman" pitchFamily="18" charset="0"/>
              </a:rPr>
              <a:t> </a:t>
            </a:r>
            <a:r>
              <a:rPr lang="en-US" sz="2600" b="1" dirty="0" err="1">
                <a:latin typeface="Times New Roman" pitchFamily="18" charset="0"/>
              </a:rPr>
              <a:t>Độ</a:t>
            </a:r>
            <a:r>
              <a:rPr lang="en-US" sz="2600" b="1" dirty="0">
                <a:latin typeface="Times New Roman" pitchFamily="18" charset="0"/>
              </a:rPr>
              <a:t> </a:t>
            </a:r>
            <a:r>
              <a:rPr lang="en-US" sz="2600" b="1" dirty="0" err="1">
                <a:latin typeface="Times New Roman" pitchFamily="18" charset="0"/>
              </a:rPr>
              <a:t>suy</a:t>
            </a:r>
            <a:r>
              <a:rPr lang="en-US" sz="2600" b="1" dirty="0">
                <a:latin typeface="Times New Roman" pitchFamily="18" charset="0"/>
              </a:rPr>
              <a:t> </a:t>
            </a:r>
            <a:r>
              <a:rPr lang="en-US" sz="2600" b="1" dirty="0" err="1">
                <a:latin typeface="Times New Roman" pitchFamily="18" charset="0"/>
              </a:rPr>
              <a:t>tôn</a:t>
            </a:r>
            <a:r>
              <a:rPr lang="en-US" sz="2600" b="1" dirty="0">
                <a:latin typeface="Times New Roman" pitchFamily="18" charset="0"/>
              </a:rPr>
              <a:t> </a:t>
            </a:r>
            <a:r>
              <a:rPr lang="en-US" sz="2600" b="1" dirty="0" err="1">
                <a:latin typeface="Times New Roman" pitchFamily="18" charset="0"/>
              </a:rPr>
              <a:t>là</a:t>
            </a:r>
            <a:r>
              <a:rPr lang="en-US" sz="2600" b="1" dirty="0">
                <a:latin typeface="Times New Roman" pitchFamily="18" charset="0"/>
              </a:rPr>
              <a:t> </a:t>
            </a:r>
            <a:r>
              <a:rPr lang="en-US" sz="2600" b="1" i="1" dirty="0" err="1">
                <a:latin typeface="Times New Roman" pitchFamily="18" charset="0"/>
              </a:rPr>
              <a:t>thánh</a:t>
            </a:r>
            <a:r>
              <a:rPr lang="en-US" sz="2600" b="1" i="1" dirty="0">
                <a:latin typeface="Times New Roman" pitchFamily="18" charset="0"/>
              </a:rPr>
              <a:t> </a:t>
            </a:r>
            <a:r>
              <a:rPr lang="en-US" sz="2600" b="1" i="1" dirty="0" err="1">
                <a:latin typeface="Times New Roman" pitchFamily="18" charset="0"/>
              </a:rPr>
              <a:t>Gan-đi</a:t>
            </a:r>
            <a:r>
              <a:rPr lang="en-US" sz="2600" b="1" i="1" dirty="0">
                <a:latin typeface="Times New Roman" pitchFamily="18" charset="0"/>
              </a:rPr>
              <a:t>.</a:t>
            </a:r>
          </a:p>
        </p:txBody>
      </p:sp>
      <p:sp>
        <p:nvSpPr>
          <p:cNvPr id="4" name="Rectangle 3"/>
          <p:cNvSpPr/>
          <p:nvPr/>
        </p:nvSpPr>
        <p:spPr>
          <a:xfrm>
            <a:off x="1905000" y="3733800"/>
            <a:ext cx="2286000" cy="1292662"/>
          </a:xfrm>
          <a:prstGeom prst="rect">
            <a:avLst/>
          </a:prstGeom>
        </p:spPr>
        <p:txBody>
          <a:bodyPr>
            <a:spAutoFit/>
          </a:bodyPr>
          <a:lstStyle/>
          <a:p>
            <a:r>
              <a:rPr lang="en-US" sz="2600" b="1" dirty="0">
                <a:latin typeface="Times New Roman" pitchFamily="18" charset="0"/>
              </a:rPr>
              <a:t>Ma-hat-ma </a:t>
            </a:r>
            <a:r>
              <a:rPr lang="en-US" sz="2600" b="1" dirty="0" err="1">
                <a:solidFill>
                  <a:prstClr val="black"/>
                </a:solidFill>
                <a:latin typeface="Times New Roman" pitchFamily="18" charset="0"/>
              </a:rPr>
              <a:t>Gan-đi</a:t>
            </a:r>
            <a:r>
              <a:rPr lang="en-US" sz="2600" b="1" dirty="0">
                <a:solidFill>
                  <a:prstClr val="black"/>
                </a:solidFill>
                <a:latin typeface="Times New Roman" pitchFamily="18" charset="0"/>
              </a:rPr>
              <a:t> (1869-1948). </a:t>
            </a:r>
            <a:endParaRPr lang="en-US" dirty="0"/>
          </a:p>
        </p:txBody>
      </p:sp>
    </p:spTree>
    <p:extLst>
      <p:ext uri="{BB962C8B-B14F-4D97-AF65-F5344CB8AC3E}">
        <p14:creationId xmlns:p14="http://schemas.microsoft.com/office/powerpoint/2010/main" val="142810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7"/>
          <p:cNvSpPr txBox="1">
            <a:spLocks noChangeArrowheads="1"/>
          </p:cNvSpPr>
          <p:nvPr/>
        </p:nvSpPr>
        <p:spPr bwMode="auto">
          <a:xfrm>
            <a:off x="3124200" y="304800"/>
            <a:ext cx="5511800" cy="523220"/>
          </a:xfrm>
          <a:prstGeom prst="rect">
            <a:avLst/>
          </a:prstGeom>
          <a:solidFill>
            <a:schemeClr val="hlink"/>
          </a:solidFill>
          <a:ln w="9525">
            <a:noFill/>
            <a:miter lim="800000"/>
            <a:headEnd/>
            <a:tailEnd/>
          </a:ln>
        </p:spPr>
        <p:txBody>
          <a:bodyPr>
            <a:spAutoFit/>
          </a:bodyPr>
          <a:lstStyle/>
          <a:p>
            <a:pPr algn="ctr">
              <a:spcBef>
                <a:spcPct val="50000"/>
              </a:spcBef>
            </a:pPr>
            <a:r>
              <a:rPr lang="en-US" sz="2800" b="1">
                <a:solidFill>
                  <a:schemeClr val="bg1"/>
                </a:solidFill>
                <a:latin typeface="Times New Roman" pitchFamily="18" charset="0"/>
              </a:rPr>
              <a:t>Cách mạng Việt Nam (1918-1939)</a:t>
            </a:r>
          </a:p>
        </p:txBody>
      </p:sp>
      <p:pic>
        <p:nvPicPr>
          <p:cNvPr id="48136" name="Picture 8" descr="Picture 10"/>
          <p:cNvPicPr>
            <a:picLocks noChangeAspect="1" noChangeArrowheads="1"/>
          </p:cNvPicPr>
          <p:nvPr/>
        </p:nvPicPr>
        <p:blipFill>
          <a:blip r:embed="rId2"/>
          <a:srcRect/>
          <a:stretch>
            <a:fillRect/>
          </a:stretch>
        </p:blipFill>
        <p:spPr bwMode="auto">
          <a:xfrm>
            <a:off x="1728789" y="914401"/>
            <a:ext cx="2147887" cy="23574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8137" name="Picture 9" descr="Picture 15"/>
          <p:cNvPicPr>
            <a:picLocks noChangeAspect="1" noChangeArrowheads="1"/>
          </p:cNvPicPr>
          <p:nvPr/>
        </p:nvPicPr>
        <p:blipFill>
          <a:blip r:embed="rId3"/>
          <a:srcRect/>
          <a:stretch>
            <a:fillRect/>
          </a:stretch>
        </p:blipFill>
        <p:spPr bwMode="auto">
          <a:xfrm>
            <a:off x="4529138" y="1219200"/>
            <a:ext cx="2819400" cy="190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8138" name="Picture 10" descr="hoi_nghi_thanh_lap_dang_500"/>
          <p:cNvPicPr>
            <a:picLocks noChangeAspect="1" noChangeArrowheads="1"/>
          </p:cNvPicPr>
          <p:nvPr/>
        </p:nvPicPr>
        <p:blipFill>
          <a:blip r:embed="rId4"/>
          <a:srcRect/>
          <a:stretch>
            <a:fillRect/>
          </a:stretch>
        </p:blipFill>
        <p:spPr bwMode="auto">
          <a:xfrm>
            <a:off x="7948614" y="1143000"/>
            <a:ext cx="2490787"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8141" name="AutoShape 13"/>
          <p:cNvSpPr>
            <a:spLocks noChangeArrowheads="1"/>
          </p:cNvSpPr>
          <p:nvPr/>
        </p:nvSpPr>
        <p:spPr bwMode="auto">
          <a:xfrm>
            <a:off x="3971926" y="2057401"/>
            <a:ext cx="485775" cy="390525"/>
          </a:xfrm>
          <a:prstGeom prst="rightArrow">
            <a:avLst>
              <a:gd name="adj1" fmla="val 50000"/>
              <a:gd name="adj2" fmla="val 31098"/>
            </a:avLst>
          </a:prstGeom>
          <a:solidFill>
            <a:srgbClr val="FF3300"/>
          </a:solidFill>
          <a:ln w="9525">
            <a:solidFill>
              <a:schemeClr val="tx1"/>
            </a:solidFill>
            <a:miter lim="800000"/>
            <a:headEnd/>
            <a:tailEnd/>
          </a:ln>
        </p:spPr>
        <p:txBody>
          <a:bodyPr wrap="none" anchor="ctr"/>
          <a:lstStyle/>
          <a:p>
            <a:endParaRPr lang="en-US"/>
          </a:p>
        </p:txBody>
      </p:sp>
      <p:sp>
        <p:nvSpPr>
          <p:cNvPr id="48145" name="Text Box 17"/>
          <p:cNvSpPr txBox="1">
            <a:spLocks noChangeArrowheads="1"/>
          </p:cNvSpPr>
          <p:nvPr/>
        </p:nvSpPr>
        <p:spPr bwMode="auto">
          <a:xfrm>
            <a:off x="1828800" y="3200401"/>
            <a:ext cx="304800" cy="366713"/>
          </a:xfrm>
          <a:prstGeom prst="rect">
            <a:avLst/>
          </a:prstGeom>
          <a:noFill/>
          <a:ln w="28575">
            <a:noFill/>
            <a:miter lim="800000"/>
            <a:headEnd/>
            <a:tailEnd/>
          </a:ln>
        </p:spPr>
        <p:txBody>
          <a:bodyPr>
            <a:spAutoFit/>
          </a:bodyPr>
          <a:lstStyle/>
          <a:p>
            <a:pPr>
              <a:spcBef>
                <a:spcPct val="50000"/>
              </a:spcBef>
            </a:pPr>
            <a:r>
              <a:rPr lang="en-US" b="1">
                <a:solidFill>
                  <a:schemeClr val="bg1"/>
                </a:solidFill>
              </a:rPr>
              <a:t>1</a:t>
            </a:r>
          </a:p>
        </p:txBody>
      </p:sp>
      <p:sp>
        <p:nvSpPr>
          <p:cNvPr id="48146" name="Text Box 18"/>
          <p:cNvSpPr txBox="1">
            <a:spLocks noChangeArrowheads="1"/>
          </p:cNvSpPr>
          <p:nvPr/>
        </p:nvSpPr>
        <p:spPr bwMode="auto">
          <a:xfrm>
            <a:off x="3565525" y="3290888"/>
            <a:ext cx="381000" cy="366712"/>
          </a:xfrm>
          <a:prstGeom prst="rect">
            <a:avLst/>
          </a:prstGeom>
          <a:noFill/>
          <a:ln w="28575">
            <a:noFill/>
            <a:miter lim="800000"/>
            <a:headEnd/>
            <a:tailEnd/>
          </a:ln>
        </p:spPr>
        <p:txBody>
          <a:bodyPr>
            <a:spAutoFit/>
          </a:bodyPr>
          <a:lstStyle/>
          <a:p>
            <a:pPr>
              <a:spcBef>
                <a:spcPct val="50000"/>
              </a:spcBef>
            </a:pPr>
            <a:r>
              <a:rPr lang="en-US" b="1">
                <a:solidFill>
                  <a:schemeClr val="bg1"/>
                </a:solidFill>
              </a:rPr>
              <a:t>2</a:t>
            </a:r>
          </a:p>
        </p:txBody>
      </p:sp>
      <p:sp>
        <p:nvSpPr>
          <p:cNvPr id="48147" name="Text Box 19"/>
          <p:cNvSpPr txBox="1">
            <a:spLocks noChangeArrowheads="1"/>
          </p:cNvSpPr>
          <p:nvPr/>
        </p:nvSpPr>
        <p:spPr bwMode="auto">
          <a:xfrm>
            <a:off x="5270500" y="3319463"/>
            <a:ext cx="381000" cy="366712"/>
          </a:xfrm>
          <a:prstGeom prst="rect">
            <a:avLst/>
          </a:prstGeom>
          <a:noFill/>
          <a:ln w="9525">
            <a:noFill/>
            <a:miter lim="800000"/>
            <a:headEnd/>
            <a:tailEnd/>
          </a:ln>
        </p:spPr>
        <p:txBody>
          <a:bodyPr>
            <a:spAutoFit/>
          </a:bodyPr>
          <a:lstStyle/>
          <a:p>
            <a:pPr>
              <a:spcBef>
                <a:spcPct val="50000"/>
              </a:spcBef>
            </a:pPr>
            <a:r>
              <a:rPr lang="en-US" b="1">
                <a:solidFill>
                  <a:schemeClr val="bg1"/>
                </a:solidFill>
              </a:rPr>
              <a:t>3</a:t>
            </a:r>
          </a:p>
        </p:txBody>
      </p:sp>
      <p:sp>
        <p:nvSpPr>
          <p:cNvPr id="19467" name="Text Box 20"/>
          <p:cNvSpPr txBox="1">
            <a:spLocks noChangeArrowheads="1"/>
          </p:cNvSpPr>
          <p:nvPr/>
        </p:nvSpPr>
        <p:spPr bwMode="auto">
          <a:xfrm>
            <a:off x="7156450" y="3400426"/>
            <a:ext cx="457200" cy="366713"/>
          </a:xfrm>
          <a:prstGeom prst="rect">
            <a:avLst/>
          </a:prstGeom>
          <a:noFill/>
          <a:ln w="9525">
            <a:noFill/>
            <a:miter lim="800000"/>
            <a:headEnd/>
            <a:tailEnd/>
          </a:ln>
        </p:spPr>
        <p:txBody>
          <a:bodyPr>
            <a:spAutoFit/>
          </a:bodyPr>
          <a:lstStyle/>
          <a:p>
            <a:pPr>
              <a:spcBef>
                <a:spcPct val="50000"/>
              </a:spcBef>
            </a:pPr>
            <a:r>
              <a:rPr lang="en-US" b="1">
                <a:solidFill>
                  <a:schemeClr val="bg1"/>
                </a:solidFill>
              </a:rPr>
              <a:t>4</a:t>
            </a:r>
          </a:p>
        </p:txBody>
      </p:sp>
      <p:sp>
        <p:nvSpPr>
          <p:cNvPr id="48151" name="Text Box 23"/>
          <p:cNvSpPr txBox="1">
            <a:spLocks noChangeArrowheads="1"/>
          </p:cNvSpPr>
          <p:nvPr/>
        </p:nvSpPr>
        <p:spPr bwMode="auto">
          <a:xfrm>
            <a:off x="1724026" y="3352801"/>
            <a:ext cx="2314575" cy="1015663"/>
          </a:xfrm>
          <a:prstGeom prst="rect">
            <a:avLst/>
          </a:prstGeom>
          <a:noFill/>
          <a:ln w="28575">
            <a:solidFill>
              <a:srgbClr val="FF0000"/>
            </a:solidFill>
            <a:miter lim="800000"/>
            <a:headEnd/>
            <a:tailEnd/>
          </a:ln>
        </p:spPr>
        <p:txBody>
          <a:bodyPr>
            <a:spAutoFit/>
          </a:bodyPr>
          <a:lstStyle/>
          <a:p>
            <a:pPr algn="ctr">
              <a:spcBef>
                <a:spcPct val="50000"/>
              </a:spcBef>
            </a:pPr>
            <a:r>
              <a:rPr lang="en-US" sz="2000" b="1" dirty="0">
                <a:latin typeface="Times New Roman" pitchFamily="18" charset="0"/>
              </a:rPr>
              <a:t>1920 </a:t>
            </a:r>
            <a:r>
              <a:rPr lang="en-US" sz="2000" b="1" dirty="0" err="1">
                <a:latin typeface="Times New Roman" pitchFamily="18" charset="0"/>
              </a:rPr>
              <a:t>Nguyễn</a:t>
            </a:r>
            <a:r>
              <a:rPr lang="en-US" sz="2000" b="1" dirty="0">
                <a:latin typeface="Times New Roman" pitchFamily="18" charset="0"/>
              </a:rPr>
              <a:t> </a:t>
            </a:r>
            <a:r>
              <a:rPr lang="en-US" sz="2000" b="1" dirty="0" err="1">
                <a:latin typeface="Times New Roman" pitchFamily="18" charset="0"/>
              </a:rPr>
              <a:t>Ái</a:t>
            </a:r>
            <a:r>
              <a:rPr lang="en-US" sz="2000" b="1" dirty="0">
                <a:latin typeface="Times New Roman" pitchFamily="18" charset="0"/>
              </a:rPr>
              <a:t> </a:t>
            </a:r>
            <a:r>
              <a:rPr lang="en-US" sz="2000" b="1" dirty="0" err="1">
                <a:latin typeface="Times New Roman" pitchFamily="18" charset="0"/>
              </a:rPr>
              <a:t>Quốc</a:t>
            </a:r>
            <a:r>
              <a:rPr lang="en-US" sz="2000" b="1" dirty="0">
                <a:latin typeface="Times New Roman" pitchFamily="18" charset="0"/>
              </a:rPr>
              <a:t> </a:t>
            </a:r>
            <a:r>
              <a:rPr lang="en-US" sz="2000" b="1" dirty="0" err="1">
                <a:latin typeface="Times New Roman" pitchFamily="18" charset="0"/>
              </a:rPr>
              <a:t>dự</a:t>
            </a:r>
            <a:r>
              <a:rPr lang="en-US" sz="2000" b="1" dirty="0">
                <a:latin typeface="Times New Roman" pitchFamily="18" charset="0"/>
              </a:rPr>
              <a:t> </a:t>
            </a:r>
            <a:r>
              <a:rPr lang="en-US" sz="2000" b="1" dirty="0" err="1">
                <a:latin typeface="Times New Roman" pitchFamily="18" charset="0"/>
              </a:rPr>
              <a:t>Đại</a:t>
            </a:r>
            <a:r>
              <a:rPr lang="en-US" sz="2000" b="1" dirty="0">
                <a:latin typeface="Times New Roman" pitchFamily="18" charset="0"/>
              </a:rPr>
              <a:t> </a:t>
            </a:r>
            <a:r>
              <a:rPr lang="en-US" sz="2000" b="1" dirty="0" err="1">
                <a:latin typeface="Times New Roman" pitchFamily="18" charset="0"/>
              </a:rPr>
              <a:t>hội</a:t>
            </a:r>
            <a:r>
              <a:rPr lang="en-US" sz="2000" b="1" dirty="0">
                <a:latin typeface="Times New Roman" pitchFamily="18" charset="0"/>
              </a:rPr>
              <a:t> </a:t>
            </a:r>
            <a:r>
              <a:rPr lang="en-US" sz="2000" b="1" dirty="0" err="1">
                <a:latin typeface="Times New Roman" pitchFamily="18" charset="0"/>
              </a:rPr>
              <a:t>Tua</a:t>
            </a:r>
            <a:r>
              <a:rPr lang="en-US" sz="2000" b="1" dirty="0">
                <a:latin typeface="Times New Roman" pitchFamily="18" charset="0"/>
              </a:rPr>
              <a:t>  </a:t>
            </a:r>
            <a:r>
              <a:rPr lang="en-US" sz="2000" b="1" dirty="0" err="1">
                <a:latin typeface="Times New Roman" pitchFamily="18" charset="0"/>
              </a:rPr>
              <a:t>tại</a:t>
            </a:r>
            <a:r>
              <a:rPr lang="en-US" sz="2000" b="1" dirty="0">
                <a:latin typeface="Times New Roman" pitchFamily="18" charset="0"/>
              </a:rPr>
              <a:t>   </a:t>
            </a:r>
            <a:r>
              <a:rPr lang="en-US" sz="2000" b="1" dirty="0" err="1">
                <a:latin typeface="Times New Roman" pitchFamily="18" charset="0"/>
              </a:rPr>
              <a:t>Pháp</a:t>
            </a:r>
            <a:r>
              <a:rPr lang="en-US" sz="2000" b="1" dirty="0">
                <a:latin typeface="Times New Roman" pitchFamily="18" charset="0"/>
              </a:rPr>
              <a:t>.</a:t>
            </a:r>
          </a:p>
        </p:txBody>
      </p:sp>
      <p:sp>
        <p:nvSpPr>
          <p:cNvPr id="48152" name="Text Box 24"/>
          <p:cNvSpPr txBox="1">
            <a:spLocks noChangeArrowheads="1"/>
          </p:cNvSpPr>
          <p:nvPr/>
        </p:nvSpPr>
        <p:spPr bwMode="auto">
          <a:xfrm>
            <a:off x="4343401" y="3200400"/>
            <a:ext cx="3019425" cy="923330"/>
          </a:xfrm>
          <a:prstGeom prst="rect">
            <a:avLst/>
          </a:prstGeom>
          <a:noFill/>
          <a:ln w="28575">
            <a:solidFill>
              <a:srgbClr val="FF0000"/>
            </a:solidFill>
            <a:miter lim="800000"/>
            <a:headEnd/>
            <a:tailEnd/>
          </a:ln>
        </p:spPr>
        <p:txBody>
          <a:bodyPr wrap="square">
            <a:spAutoFit/>
          </a:bodyPr>
          <a:lstStyle/>
          <a:p>
            <a:pPr>
              <a:spcBef>
                <a:spcPct val="50000"/>
              </a:spcBef>
            </a:pPr>
            <a:r>
              <a:rPr lang="en-US" b="1" dirty="0">
                <a:latin typeface="Times New Roman" pitchFamily="18" charset="0"/>
              </a:rPr>
              <a:t>1925 </a:t>
            </a:r>
            <a:r>
              <a:rPr lang="en-US" b="1" dirty="0" err="1">
                <a:latin typeface="Times New Roman" pitchFamily="18" charset="0"/>
              </a:rPr>
              <a:t>Nguyễn</a:t>
            </a:r>
            <a:r>
              <a:rPr lang="en-US" b="1" dirty="0">
                <a:latin typeface="Times New Roman" pitchFamily="18" charset="0"/>
              </a:rPr>
              <a:t> </a:t>
            </a:r>
            <a:r>
              <a:rPr lang="en-US" b="1" dirty="0" err="1">
                <a:latin typeface="Times New Roman" pitchFamily="18" charset="0"/>
              </a:rPr>
              <a:t>Ái</a:t>
            </a:r>
            <a:r>
              <a:rPr lang="en-US" b="1" dirty="0">
                <a:latin typeface="Times New Roman" pitchFamily="18" charset="0"/>
              </a:rPr>
              <a:t> </a:t>
            </a:r>
            <a:r>
              <a:rPr lang="en-US" b="1" dirty="0" err="1">
                <a:latin typeface="Times New Roman" pitchFamily="18" charset="0"/>
              </a:rPr>
              <a:t>Quốc</a:t>
            </a:r>
            <a:r>
              <a:rPr lang="en-US" b="1" dirty="0">
                <a:latin typeface="Times New Roman" pitchFamily="18" charset="0"/>
              </a:rPr>
              <a:t>  </a:t>
            </a:r>
            <a:r>
              <a:rPr lang="en-US" b="1" dirty="0" err="1">
                <a:latin typeface="Times New Roman" pitchFamily="18" charset="0"/>
              </a:rPr>
              <a:t>thành</a:t>
            </a:r>
            <a:r>
              <a:rPr lang="en-US" b="1" dirty="0">
                <a:latin typeface="Times New Roman" pitchFamily="18" charset="0"/>
              </a:rPr>
              <a:t> </a:t>
            </a:r>
            <a:r>
              <a:rPr lang="en-US" b="1" dirty="0" err="1">
                <a:latin typeface="Times New Roman" pitchFamily="18" charset="0"/>
              </a:rPr>
              <a:t>lập</a:t>
            </a:r>
            <a:r>
              <a:rPr lang="en-US" b="1" dirty="0">
                <a:latin typeface="Times New Roman" pitchFamily="18" charset="0"/>
              </a:rPr>
              <a:t> </a:t>
            </a:r>
            <a:r>
              <a:rPr lang="en-US" b="1" dirty="0" err="1">
                <a:latin typeface="Times New Roman" pitchFamily="18" charset="0"/>
              </a:rPr>
              <a:t>Hội</a:t>
            </a:r>
            <a:r>
              <a:rPr lang="en-US" b="1" dirty="0">
                <a:latin typeface="Times New Roman" pitchFamily="18" charset="0"/>
              </a:rPr>
              <a:t> </a:t>
            </a:r>
            <a:r>
              <a:rPr lang="en-US" b="1" dirty="0" err="1">
                <a:latin typeface="Times New Roman" pitchFamily="18" charset="0"/>
              </a:rPr>
              <a:t>Việt</a:t>
            </a:r>
            <a:r>
              <a:rPr lang="en-US" b="1" dirty="0">
                <a:latin typeface="Times New Roman" pitchFamily="18" charset="0"/>
              </a:rPr>
              <a:t> Nam </a:t>
            </a:r>
            <a:r>
              <a:rPr lang="en-US" b="1" dirty="0" err="1">
                <a:latin typeface="Times New Roman" pitchFamily="18" charset="0"/>
              </a:rPr>
              <a:t>cách</a:t>
            </a:r>
            <a:r>
              <a:rPr lang="en-US" b="1" dirty="0">
                <a:latin typeface="Times New Roman" pitchFamily="18" charset="0"/>
              </a:rPr>
              <a:t> </a:t>
            </a:r>
            <a:r>
              <a:rPr lang="en-US" b="1" dirty="0" err="1">
                <a:latin typeface="Times New Roman" pitchFamily="18" charset="0"/>
              </a:rPr>
              <a:t>mạng</a:t>
            </a:r>
            <a:r>
              <a:rPr lang="en-US" b="1" dirty="0">
                <a:latin typeface="Times New Roman" pitchFamily="18" charset="0"/>
              </a:rPr>
              <a:t> </a:t>
            </a:r>
            <a:r>
              <a:rPr lang="en-US" b="1" dirty="0" err="1">
                <a:latin typeface="Times New Roman" pitchFamily="18" charset="0"/>
              </a:rPr>
              <a:t>thanh</a:t>
            </a:r>
            <a:r>
              <a:rPr lang="en-US" b="1" dirty="0">
                <a:latin typeface="Times New Roman" pitchFamily="18" charset="0"/>
              </a:rPr>
              <a:t> </a:t>
            </a:r>
            <a:r>
              <a:rPr lang="en-US" b="1" dirty="0" err="1">
                <a:latin typeface="Times New Roman" pitchFamily="18" charset="0"/>
              </a:rPr>
              <a:t>niên</a:t>
            </a:r>
            <a:endParaRPr lang="en-US" b="1" dirty="0">
              <a:latin typeface="Times New Roman" pitchFamily="18" charset="0"/>
            </a:endParaRPr>
          </a:p>
        </p:txBody>
      </p:sp>
      <p:sp>
        <p:nvSpPr>
          <p:cNvPr id="48153" name="Text Box 25"/>
          <p:cNvSpPr txBox="1">
            <a:spLocks noChangeArrowheads="1"/>
          </p:cNvSpPr>
          <p:nvPr/>
        </p:nvSpPr>
        <p:spPr bwMode="auto">
          <a:xfrm>
            <a:off x="7681912" y="3124201"/>
            <a:ext cx="2909888" cy="1015663"/>
          </a:xfrm>
          <a:prstGeom prst="rect">
            <a:avLst/>
          </a:prstGeom>
          <a:noFill/>
          <a:ln w="28575">
            <a:solidFill>
              <a:srgbClr val="FF0000"/>
            </a:solidFill>
            <a:miter lim="800000"/>
            <a:headEnd/>
            <a:tailEnd/>
          </a:ln>
        </p:spPr>
        <p:txBody>
          <a:bodyPr wrap="square">
            <a:spAutoFit/>
          </a:bodyPr>
          <a:lstStyle/>
          <a:p>
            <a:pPr algn="ctr">
              <a:spcBef>
                <a:spcPct val="50000"/>
              </a:spcBef>
            </a:pPr>
            <a:r>
              <a:rPr lang="en-US" sz="2000" b="1" dirty="0">
                <a:latin typeface="Times New Roman" pitchFamily="18" charset="0"/>
              </a:rPr>
              <a:t>1930 </a:t>
            </a:r>
            <a:r>
              <a:rPr lang="en-US" sz="2000" b="1" dirty="0" err="1">
                <a:latin typeface="Times New Roman" pitchFamily="18" charset="0"/>
              </a:rPr>
              <a:t>Nguyễn</a:t>
            </a:r>
            <a:r>
              <a:rPr lang="en-US" sz="2000" b="1" dirty="0">
                <a:latin typeface="Times New Roman" pitchFamily="18" charset="0"/>
              </a:rPr>
              <a:t> </a:t>
            </a:r>
            <a:r>
              <a:rPr lang="en-US" sz="2000" b="1" dirty="0" err="1">
                <a:latin typeface="Times New Roman" pitchFamily="18" charset="0"/>
              </a:rPr>
              <a:t>Ái</a:t>
            </a:r>
            <a:r>
              <a:rPr lang="en-US" sz="2000" b="1" dirty="0">
                <a:latin typeface="Times New Roman" pitchFamily="18" charset="0"/>
              </a:rPr>
              <a:t> </a:t>
            </a:r>
            <a:r>
              <a:rPr lang="en-US" sz="2000" b="1" dirty="0" err="1">
                <a:latin typeface="Times New Roman" pitchFamily="18" charset="0"/>
              </a:rPr>
              <a:t>Quốc</a:t>
            </a:r>
            <a:r>
              <a:rPr lang="en-US" sz="2000" b="1" dirty="0">
                <a:latin typeface="Times New Roman" pitchFamily="18" charset="0"/>
              </a:rPr>
              <a:t> </a:t>
            </a:r>
            <a:r>
              <a:rPr lang="en-US" sz="2000" b="1" dirty="0" err="1">
                <a:latin typeface="Times New Roman" pitchFamily="18" charset="0"/>
              </a:rPr>
              <a:t>thành</a:t>
            </a:r>
            <a:r>
              <a:rPr lang="en-US" sz="2000" b="1" dirty="0">
                <a:latin typeface="Times New Roman" pitchFamily="18" charset="0"/>
              </a:rPr>
              <a:t> </a:t>
            </a:r>
            <a:r>
              <a:rPr lang="en-US" sz="2000" b="1" dirty="0" err="1">
                <a:latin typeface="Times New Roman" pitchFamily="18" charset="0"/>
              </a:rPr>
              <a:t>lập</a:t>
            </a:r>
            <a:r>
              <a:rPr lang="en-US" sz="2000" b="1" dirty="0">
                <a:latin typeface="Times New Roman" pitchFamily="18" charset="0"/>
              </a:rPr>
              <a:t> </a:t>
            </a:r>
            <a:r>
              <a:rPr lang="en-US" sz="2000" b="1" dirty="0" err="1">
                <a:latin typeface="Times New Roman" pitchFamily="18" charset="0"/>
              </a:rPr>
              <a:t>Đảng</a:t>
            </a:r>
            <a:r>
              <a:rPr lang="en-US" sz="2000" b="1" dirty="0">
                <a:latin typeface="Times New Roman" pitchFamily="18" charset="0"/>
              </a:rPr>
              <a:t> </a:t>
            </a:r>
            <a:r>
              <a:rPr lang="en-US" sz="2000" b="1" dirty="0" err="1">
                <a:latin typeface="Times New Roman" pitchFamily="18" charset="0"/>
              </a:rPr>
              <a:t>Cộng</a:t>
            </a:r>
            <a:r>
              <a:rPr lang="en-US" sz="2000" b="1" dirty="0">
                <a:latin typeface="Times New Roman" pitchFamily="18" charset="0"/>
              </a:rPr>
              <a:t> </a:t>
            </a:r>
            <a:r>
              <a:rPr lang="en-US" sz="2000" b="1" dirty="0" err="1">
                <a:latin typeface="Times New Roman" pitchFamily="18" charset="0"/>
              </a:rPr>
              <a:t>sản</a:t>
            </a:r>
            <a:r>
              <a:rPr lang="en-US" sz="2000" b="1" dirty="0">
                <a:latin typeface="Times New Roman" pitchFamily="18" charset="0"/>
              </a:rPr>
              <a:t> </a:t>
            </a:r>
            <a:r>
              <a:rPr lang="en-US" sz="2000" b="1" dirty="0" err="1">
                <a:latin typeface="Times New Roman" pitchFamily="18" charset="0"/>
              </a:rPr>
              <a:t>Việt</a:t>
            </a:r>
            <a:r>
              <a:rPr lang="en-US" sz="2000" b="1" dirty="0">
                <a:latin typeface="Times New Roman" pitchFamily="18" charset="0"/>
              </a:rPr>
              <a:t> Nam</a:t>
            </a:r>
          </a:p>
        </p:txBody>
      </p:sp>
      <p:pic>
        <p:nvPicPr>
          <p:cNvPr id="48156" name="Picture 28" descr="imagesCAZN9N05 xvnt"/>
          <p:cNvPicPr>
            <a:picLocks noChangeAspect="1" noChangeArrowheads="1"/>
          </p:cNvPicPr>
          <p:nvPr/>
        </p:nvPicPr>
        <p:blipFill>
          <a:blip r:embed="rId5"/>
          <a:srcRect/>
          <a:stretch>
            <a:fillRect/>
          </a:stretch>
        </p:blipFill>
        <p:spPr bwMode="auto">
          <a:xfrm>
            <a:off x="2590800" y="4495800"/>
            <a:ext cx="3143250" cy="17478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8157" name="Picture 29" descr="MIT TINH ĐẤU XẢO"/>
          <p:cNvPicPr>
            <a:picLocks noChangeAspect="1" noChangeArrowheads="1"/>
          </p:cNvPicPr>
          <p:nvPr/>
        </p:nvPicPr>
        <p:blipFill>
          <a:blip r:embed="rId6"/>
          <a:srcRect/>
          <a:stretch>
            <a:fillRect/>
          </a:stretch>
        </p:blipFill>
        <p:spPr bwMode="auto">
          <a:xfrm>
            <a:off x="6886575" y="4129088"/>
            <a:ext cx="2819400" cy="20939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8162" name="Text Box 34"/>
          <p:cNvSpPr txBox="1">
            <a:spLocks noChangeArrowheads="1"/>
          </p:cNvSpPr>
          <p:nvPr/>
        </p:nvSpPr>
        <p:spPr bwMode="auto">
          <a:xfrm>
            <a:off x="1752600" y="6324600"/>
            <a:ext cx="4495800" cy="400110"/>
          </a:xfrm>
          <a:prstGeom prst="rect">
            <a:avLst/>
          </a:prstGeom>
          <a:noFill/>
          <a:ln w="28575">
            <a:solidFill>
              <a:srgbClr val="FF0000"/>
            </a:solidFill>
            <a:miter lim="800000"/>
            <a:headEnd/>
            <a:tailEnd/>
          </a:ln>
        </p:spPr>
        <p:txBody>
          <a:bodyPr wrap="square">
            <a:spAutoFit/>
          </a:bodyPr>
          <a:lstStyle/>
          <a:p>
            <a:pPr>
              <a:spcBef>
                <a:spcPct val="50000"/>
              </a:spcBef>
            </a:pPr>
            <a:r>
              <a:rPr lang="en-US" sz="2000" b="1" dirty="0">
                <a:latin typeface="Times New Roman" pitchFamily="18" charset="0"/>
              </a:rPr>
              <a:t>1930-1931 Cao </a:t>
            </a:r>
            <a:r>
              <a:rPr lang="en-US" sz="2000" b="1" dirty="0" err="1">
                <a:latin typeface="Times New Roman" pitchFamily="18" charset="0"/>
              </a:rPr>
              <a:t>trào</a:t>
            </a:r>
            <a:r>
              <a:rPr lang="en-US" sz="2000" b="1" dirty="0">
                <a:latin typeface="Times New Roman" pitchFamily="18" charset="0"/>
              </a:rPr>
              <a:t> </a:t>
            </a:r>
            <a:r>
              <a:rPr lang="en-US" sz="2000" b="1" dirty="0" err="1">
                <a:latin typeface="Times New Roman" pitchFamily="18" charset="0"/>
              </a:rPr>
              <a:t>Xô</a:t>
            </a:r>
            <a:r>
              <a:rPr lang="en-US" sz="2000" b="1" dirty="0">
                <a:latin typeface="Times New Roman" pitchFamily="18" charset="0"/>
              </a:rPr>
              <a:t> </a:t>
            </a:r>
            <a:r>
              <a:rPr lang="en-US" sz="2000" b="1" dirty="0" err="1">
                <a:latin typeface="Times New Roman" pitchFamily="18" charset="0"/>
              </a:rPr>
              <a:t>viết</a:t>
            </a:r>
            <a:r>
              <a:rPr lang="en-US" sz="2000" b="1" dirty="0">
                <a:latin typeface="Times New Roman" pitchFamily="18" charset="0"/>
              </a:rPr>
              <a:t> </a:t>
            </a:r>
            <a:r>
              <a:rPr lang="en-US" sz="2000" b="1" dirty="0" err="1">
                <a:latin typeface="Times New Roman" pitchFamily="18" charset="0"/>
              </a:rPr>
              <a:t>Nghệ</a:t>
            </a:r>
            <a:r>
              <a:rPr lang="en-US" sz="2000" b="1" dirty="0">
                <a:latin typeface="Times New Roman" pitchFamily="18" charset="0"/>
              </a:rPr>
              <a:t> </a:t>
            </a:r>
            <a:r>
              <a:rPr lang="en-US" sz="2000" b="1" dirty="0" err="1">
                <a:latin typeface="Times New Roman" pitchFamily="18" charset="0"/>
              </a:rPr>
              <a:t>Tĩnh</a:t>
            </a:r>
            <a:endParaRPr lang="en-US" sz="2000" b="1" dirty="0">
              <a:latin typeface="Times New Roman" pitchFamily="18" charset="0"/>
            </a:endParaRPr>
          </a:p>
        </p:txBody>
      </p:sp>
      <p:sp>
        <p:nvSpPr>
          <p:cNvPr id="48163" name="Text Box 35"/>
          <p:cNvSpPr txBox="1">
            <a:spLocks noChangeArrowheads="1"/>
          </p:cNvSpPr>
          <p:nvPr/>
        </p:nvSpPr>
        <p:spPr bwMode="auto">
          <a:xfrm>
            <a:off x="6629400" y="6296025"/>
            <a:ext cx="3886200" cy="369332"/>
          </a:xfrm>
          <a:prstGeom prst="rect">
            <a:avLst/>
          </a:prstGeom>
          <a:noFill/>
          <a:ln w="28575">
            <a:solidFill>
              <a:srgbClr val="FF0000"/>
            </a:solidFill>
            <a:miter lim="800000"/>
            <a:headEnd/>
            <a:tailEnd/>
          </a:ln>
        </p:spPr>
        <p:txBody>
          <a:bodyPr wrap="square">
            <a:spAutoFit/>
          </a:bodyPr>
          <a:lstStyle/>
          <a:p>
            <a:pPr algn="ctr">
              <a:spcBef>
                <a:spcPct val="50000"/>
              </a:spcBef>
            </a:pPr>
            <a:r>
              <a:rPr lang="en-US" b="1" dirty="0">
                <a:latin typeface="Times New Roman" pitchFamily="18" charset="0"/>
              </a:rPr>
              <a:t>1938 </a:t>
            </a:r>
            <a:r>
              <a:rPr lang="en-US" b="1" dirty="0" err="1">
                <a:latin typeface="Times New Roman" pitchFamily="18" charset="0"/>
              </a:rPr>
              <a:t>Mít</a:t>
            </a:r>
            <a:r>
              <a:rPr lang="en-US" b="1" dirty="0">
                <a:latin typeface="Times New Roman" pitchFamily="18" charset="0"/>
              </a:rPr>
              <a:t> </a:t>
            </a:r>
            <a:r>
              <a:rPr lang="en-US" b="1" dirty="0" err="1">
                <a:latin typeface="Times New Roman" pitchFamily="18" charset="0"/>
              </a:rPr>
              <a:t>tinh</a:t>
            </a:r>
            <a:r>
              <a:rPr lang="en-US" b="1" dirty="0">
                <a:latin typeface="Times New Roman" pitchFamily="18" charset="0"/>
              </a:rPr>
              <a:t> ở </a:t>
            </a:r>
            <a:r>
              <a:rPr lang="en-US" b="1" dirty="0" err="1">
                <a:latin typeface="Times New Roman" pitchFamily="18" charset="0"/>
              </a:rPr>
              <a:t>khu</a:t>
            </a:r>
            <a:r>
              <a:rPr lang="en-US" b="1" dirty="0">
                <a:latin typeface="Times New Roman" pitchFamily="18" charset="0"/>
              </a:rPr>
              <a:t> </a:t>
            </a:r>
            <a:r>
              <a:rPr lang="en-US" b="1" dirty="0" err="1">
                <a:latin typeface="Times New Roman" pitchFamily="18" charset="0"/>
              </a:rPr>
              <a:t>Đấu</a:t>
            </a:r>
            <a:r>
              <a:rPr lang="en-US" b="1" dirty="0">
                <a:latin typeface="Times New Roman" pitchFamily="18" charset="0"/>
              </a:rPr>
              <a:t> </a:t>
            </a:r>
            <a:r>
              <a:rPr lang="en-US" b="1" dirty="0" err="1">
                <a:latin typeface="Times New Roman" pitchFamily="18" charset="0"/>
              </a:rPr>
              <a:t>xảo</a:t>
            </a:r>
            <a:r>
              <a:rPr lang="en-US" b="1" dirty="0">
                <a:latin typeface="Times New Roman" pitchFamily="18" charset="0"/>
              </a:rPr>
              <a:t> </a:t>
            </a:r>
            <a:r>
              <a:rPr lang="en-US" b="1" dirty="0" err="1">
                <a:latin typeface="Times New Roman" pitchFamily="18" charset="0"/>
              </a:rPr>
              <a:t>Hà</a:t>
            </a:r>
            <a:r>
              <a:rPr lang="en-US" b="1" dirty="0">
                <a:latin typeface="Times New Roman" pitchFamily="18" charset="0"/>
              </a:rPr>
              <a:t> </a:t>
            </a:r>
            <a:r>
              <a:rPr lang="en-US" b="1" dirty="0" err="1">
                <a:latin typeface="Times New Roman" pitchFamily="18" charset="0"/>
              </a:rPr>
              <a:t>Nội</a:t>
            </a:r>
            <a:endParaRPr lang="en-US" b="1" dirty="0">
              <a:latin typeface="Times New Roman" pitchFamily="18" charset="0"/>
            </a:endParaRPr>
          </a:p>
        </p:txBody>
      </p:sp>
      <p:sp>
        <p:nvSpPr>
          <p:cNvPr id="48164" name="AutoShape 36"/>
          <p:cNvSpPr>
            <a:spLocks noChangeArrowheads="1"/>
          </p:cNvSpPr>
          <p:nvPr/>
        </p:nvSpPr>
        <p:spPr bwMode="auto">
          <a:xfrm>
            <a:off x="7424738" y="2057400"/>
            <a:ext cx="461962" cy="381000"/>
          </a:xfrm>
          <a:prstGeom prst="rightArrow">
            <a:avLst>
              <a:gd name="adj1" fmla="val 50000"/>
              <a:gd name="adj2" fmla="val 30312"/>
            </a:avLst>
          </a:prstGeom>
          <a:solidFill>
            <a:srgbClr val="FF3300"/>
          </a:solidFill>
          <a:ln w="9525">
            <a:solidFill>
              <a:schemeClr val="tx1"/>
            </a:solidFill>
            <a:miter lim="800000"/>
            <a:headEnd/>
            <a:tailEnd/>
          </a:ln>
        </p:spPr>
        <p:txBody>
          <a:bodyPr wrap="none" anchor="ctr"/>
          <a:lstStyle/>
          <a:p>
            <a:endParaRPr lang="en-US"/>
          </a:p>
        </p:txBody>
      </p:sp>
      <p:sp>
        <p:nvSpPr>
          <p:cNvPr id="48165" name="AutoShape 37"/>
          <p:cNvSpPr>
            <a:spLocks noChangeArrowheads="1"/>
          </p:cNvSpPr>
          <p:nvPr/>
        </p:nvSpPr>
        <p:spPr bwMode="auto">
          <a:xfrm>
            <a:off x="1905001" y="5072064"/>
            <a:ext cx="652463" cy="390525"/>
          </a:xfrm>
          <a:prstGeom prst="rightArrow">
            <a:avLst>
              <a:gd name="adj1" fmla="val 50000"/>
              <a:gd name="adj2" fmla="val 41768"/>
            </a:avLst>
          </a:prstGeom>
          <a:solidFill>
            <a:srgbClr val="FF3300"/>
          </a:solidFill>
          <a:ln w="9525">
            <a:solidFill>
              <a:schemeClr val="tx1"/>
            </a:solidFill>
            <a:miter lim="800000"/>
            <a:headEnd/>
            <a:tailEnd/>
          </a:ln>
        </p:spPr>
        <p:txBody>
          <a:bodyPr wrap="none" anchor="ctr"/>
          <a:lstStyle/>
          <a:p>
            <a:endParaRPr lang="en-US"/>
          </a:p>
        </p:txBody>
      </p:sp>
      <p:sp>
        <p:nvSpPr>
          <p:cNvPr id="48166" name="AutoShape 38"/>
          <p:cNvSpPr>
            <a:spLocks noChangeArrowheads="1"/>
          </p:cNvSpPr>
          <p:nvPr/>
        </p:nvSpPr>
        <p:spPr bwMode="auto">
          <a:xfrm>
            <a:off x="6162675" y="5072064"/>
            <a:ext cx="609600" cy="390525"/>
          </a:xfrm>
          <a:prstGeom prst="rightArrow">
            <a:avLst>
              <a:gd name="adj1" fmla="val 50000"/>
              <a:gd name="adj2" fmla="val 39024"/>
            </a:avLst>
          </a:prstGeom>
          <a:solidFill>
            <a:srgbClr val="FF3300"/>
          </a:solidFill>
          <a:ln w="9525">
            <a:solidFill>
              <a:schemeClr val="tx1"/>
            </a:solidFill>
            <a:miter lim="800000"/>
            <a:headEnd/>
            <a:tailEnd/>
          </a:ln>
        </p:spPr>
        <p:txBody>
          <a:bodyPr wrap="none" anchor="ctr"/>
          <a:lstStyle/>
          <a:p>
            <a:endParaRPr lang="en-US"/>
          </a:p>
        </p:txBody>
      </p:sp>
      <p:sp>
        <p:nvSpPr>
          <p:cNvPr id="48167" name="Text Box 39"/>
          <p:cNvSpPr txBox="1">
            <a:spLocks noChangeArrowheads="1"/>
          </p:cNvSpPr>
          <p:nvPr/>
        </p:nvSpPr>
        <p:spPr bwMode="auto">
          <a:xfrm>
            <a:off x="1743075" y="2786063"/>
            <a:ext cx="304800" cy="366712"/>
          </a:xfrm>
          <a:prstGeom prst="rect">
            <a:avLst/>
          </a:prstGeom>
          <a:solidFill>
            <a:srgbClr val="0000FF"/>
          </a:solidFill>
          <a:ln w="9525">
            <a:noFill/>
            <a:miter lim="800000"/>
            <a:headEnd/>
            <a:tailEnd/>
          </a:ln>
        </p:spPr>
        <p:txBody>
          <a:bodyPr>
            <a:spAutoFit/>
          </a:bodyPr>
          <a:lstStyle/>
          <a:p>
            <a:pPr>
              <a:spcBef>
                <a:spcPct val="50000"/>
              </a:spcBef>
            </a:pPr>
            <a:r>
              <a:rPr lang="en-US" b="1">
                <a:solidFill>
                  <a:schemeClr val="bg1"/>
                </a:solidFill>
              </a:rPr>
              <a:t>1</a:t>
            </a:r>
          </a:p>
        </p:txBody>
      </p:sp>
      <p:sp>
        <p:nvSpPr>
          <p:cNvPr id="48168" name="Text Box 40"/>
          <p:cNvSpPr txBox="1">
            <a:spLocks noChangeArrowheads="1"/>
          </p:cNvSpPr>
          <p:nvPr/>
        </p:nvSpPr>
        <p:spPr bwMode="auto">
          <a:xfrm>
            <a:off x="4538663" y="2819401"/>
            <a:ext cx="304800" cy="366713"/>
          </a:xfrm>
          <a:prstGeom prst="rect">
            <a:avLst/>
          </a:prstGeom>
          <a:solidFill>
            <a:srgbClr val="0000FF"/>
          </a:solidFill>
          <a:ln w="9525">
            <a:noFill/>
            <a:miter lim="800000"/>
            <a:headEnd/>
            <a:tailEnd/>
          </a:ln>
        </p:spPr>
        <p:txBody>
          <a:bodyPr>
            <a:spAutoFit/>
          </a:bodyPr>
          <a:lstStyle/>
          <a:p>
            <a:pPr>
              <a:spcBef>
                <a:spcPct val="50000"/>
              </a:spcBef>
            </a:pPr>
            <a:r>
              <a:rPr lang="en-US" b="1">
                <a:solidFill>
                  <a:schemeClr val="bg1"/>
                </a:solidFill>
              </a:rPr>
              <a:t>2</a:t>
            </a:r>
          </a:p>
        </p:txBody>
      </p:sp>
      <p:sp>
        <p:nvSpPr>
          <p:cNvPr id="48169" name="Text Box 41"/>
          <p:cNvSpPr txBox="1">
            <a:spLocks noChangeArrowheads="1"/>
          </p:cNvSpPr>
          <p:nvPr/>
        </p:nvSpPr>
        <p:spPr bwMode="auto">
          <a:xfrm>
            <a:off x="7972425" y="2819401"/>
            <a:ext cx="304800" cy="366713"/>
          </a:xfrm>
          <a:prstGeom prst="rect">
            <a:avLst/>
          </a:prstGeom>
          <a:solidFill>
            <a:srgbClr val="0000FF"/>
          </a:solidFill>
          <a:ln w="9525">
            <a:noFill/>
            <a:miter lim="800000"/>
            <a:headEnd/>
            <a:tailEnd/>
          </a:ln>
        </p:spPr>
        <p:txBody>
          <a:bodyPr>
            <a:spAutoFit/>
          </a:bodyPr>
          <a:lstStyle/>
          <a:p>
            <a:pPr>
              <a:spcBef>
                <a:spcPct val="50000"/>
              </a:spcBef>
            </a:pPr>
            <a:r>
              <a:rPr lang="en-US" b="1">
                <a:solidFill>
                  <a:schemeClr val="bg1"/>
                </a:solidFill>
              </a:rPr>
              <a:t>3</a:t>
            </a:r>
          </a:p>
        </p:txBody>
      </p:sp>
      <p:sp>
        <p:nvSpPr>
          <p:cNvPr id="48170" name="Text Box 42"/>
          <p:cNvSpPr txBox="1">
            <a:spLocks noChangeArrowheads="1"/>
          </p:cNvSpPr>
          <p:nvPr/>
        </p:nvSpPr>
        <p:spPr bwMode="auto">
          <a:xfrm>
            <a:off x="2747963" y="5891213"/>
            <a:ext cx="304800" cy="366712"/>
          </a:xfrm>
          <a:prstGeom prst="rect">
            <a:avLst/>
          </a:prstGeom>
          <a:solidFill>
            <a:srgbClr val="0000FF"/>
          </a:solidFill>
          <a:ln w="9525">
            <a:noFill/>
            <a:miter lim="800000"/>
            <a:headEnd/>
            <a:tailEnd/>
          </a:ln>
        </p:spPr>
        <p:txBody>
          <a:bodyPr>
            <a:spAutoFit/>
          </a:bodyPr>
          <a:lstStyle/>
          <a:p>
            <a:pPr>
              <a:spcBef>
                <a:spcPct val="50000"/>
              </a:spcBef>
            </a:pPr>
            <a:r>
              <a:rPr lang="en-US" b="1">
                <a:solidFill>
                  <a:schemeClr val="bg1"/>
                </a:solidFill>
              </a:rPr>
              <a:t>4</a:t>
            </a:r>
          </a:p>
        </p:txBody>
      </p:sp>
      <p:sp>
        <p:nvSpPr>
          <p:cNvPr id="48171" name="Text Box 43"/>
          <p:cNvSpPr txBox="1">
            <a:spLocks noChangeArrowheads="1"/>
          </p:cNvSpPr>
          <p:nvPr/>
        </p:nvSpPr>
        <p:spPr bwMode="auto">
          <a:xfrm>
            <a:off x="6900863" y="5824538"/>
            <a:ext cx="304800" cy="366712"/>
          </a:xfrm>
          <a:prstGeom prst="rect">
            <a:avLst/>
          </a:prstGeom>
          <a:solidFill>
            <a:srgbClr val="0000FF"/>
          </a:solidFill>
          <a:ln w="9525">
            <a:noFill/>
            <a:miter lim="800000"/>
            <a:headEnd/>
            <a:tailEnd/>
          </a:ln>
        </p:spPr>
        <p:txBody>
          <a:bodyPr>
            <a:spAutoFit/>
          </a:bodyPr>
          <a:lstStyle/>
          <a:p>
            <a:pPr>
              <a:spcBef>
                <a:spcPct val="50000"/>
              </a:spcBef>
            </a:pPr>
            <a:r>
              <a:rPr lang="en-US" b="1">
                <a:solidFill>
                  <a:schemeClr val="bg1"/>
                </a:solidFill>
              </a:rPr>
              <a:t>5</a:t>
            </a:r>
          </a:p>
        </p:txBody>
      </p:sp>
    </p:spTree>
    <p:extLst>
      <p:ext uri="{BB962C8B-B14F-4D97-AF65-F5344CB8AC3E}">
        <p14:creationId xmlns:p14="http://schemas.microsoft.com/office/powerpoint/2010/main" val="186772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8136"/>
                                        </p:tgtEl>
                                        <p:attrNameLst>
                                          <p:attrName>style.visibility</p:attrName>
                                        </p:attrNameLst>
                                      </p:cBhvr>
                                      <p:to>
                                        <p:strVal val="visible"/>
                                      </p:to>
                                    </p:set>
                                    <p:animEffect transition="in" filter="blinds(horizontal)">
                                      <p:cBhvr>
                                        <p:cTn id="7" dur="500"/>
                                        <p:tgtEl>
                                          <p:spTgt spid="4813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8145"/>
                                        </p:tgtEl>
                                        <p:attrNameLst>
                                          <p:attrName>style.visibility</p:attrName>
                                        </p:attrNameLst>
                                      </p:cBhvr>
                                      <p:to>
                                        <p:strVal val="visible"/>
                                      </p:to>
                                    </p:set>
                                    <p:animEffect transition="in" filter="blinds(horizontal)">
                                      <p:cBhvr>
                                        <p:cTn id="10" dur="500"/>
                                        <p:tgtEl>
                                          <p:spTgt spid="4814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8146"/>
                                        </p:tgtEl>
                                        <p:attrNameLst>
                                          <p:attrName>style.visibility</p:attrName>
                                        </p:attrNameLst>
                                      </p:cBhvr>
                                      <p:to>
                                        <p:strVal val="visible"/>
                                      </p:to>
                                    </p:set>
                                    <p:animEffect transition="in" filter="blinds(horizontal)">
                                      <p:cBhvr>
                                        <p:cTn id="13" dur="500"/>
                                        <p:tgtEl>
                                          <p:spTgt spid="4814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8151"/>
                                        </p:tgtEl>
                                        <p:attrNameLst>
                                          <p:attrName>style.visibility</p:attrName>
                                        </p:attrNameLst>
                                      </p:cBhvr>
                                      <p:to>
                                        <p:strVal val="visible"/>
                                      </p:to>
                                    </p:set>
                                    <p:animEffect transition="in" filter="blinds(horizontal)">
                                      <p:cBhvr>
                                        <p:cTn id="16" dur="500"/>
                                        <p:tgtEl>
                                          <p:spTgt spid="48151"/>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8167"/>
                                        </p:tgtEl>
                                        <p:attrNameLst>
                                          <p:attrName>style.visibility</p:attrName>
                                        </p:attrNameLst>
                                      </p:cBhvr>
                                      <p:to>
                                        <p:strVal val="visible"/>
                                      </p:to>
                                    </p:set>
                                    <p:animEffect transition="in" filter="blinds(horizontal)">
                                      <p:cBhvr>
                                        <p:cTn id="19" dur="500"/>
                                        <p:tgtEl>
                                          <p:spTgt spid="48167"/>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48137"/>
                                        </p:tgtEl>
                                        <p:attrNameLst>
                                          <p:attrName>style.visibility</p:attrName>
                                        </p:attrNameLst>
                                      </p:cBhvr>
                                      <p:to>
                                        <p:strVal val="visible"/>
                                      </p:to>
                                    </p:set>
                                    <p:animEffect transition="in" filter="blinds(horizontal)">
                                      <p:cBhvr>
                                        <p:cTn id="24" dur="500"/>
                                        <p:tgtEl>
                                          <p:spTgt spid="48137"/>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48141"/>
                                        </p:tgtEl>
                                        <p:attrNameLst>
                                          <p:attrName>style.visibility</p:attrName>
                                        </p:attrNameLst>
                                      </p:cBhvr>
                                      <p:to>
                                        <p:strVal val="visible"/>
                                      </p:to>
                                    </p:set>
                                    <p:animEffect transition="in" filter="blinds(horizontal)">
                                      <p:cBhvr>
                                        <p:cTn id="27" dur="500"/>
                                        <p:tgtEl>
                                          <p:spTgt spid="48141"/>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48147"/>
                                        </p:tgtEl>
                                        <p:attrNameLst>
                                          <p:attrName>style.visibility</p:attrName>
                                        </p:attrNameLst>
                                      </p:cBhvr>
                                      <p:to>
                                        <p:strVal val="visible"/>
                                      </p:to>
                                    </p:set>
                                    <p:animEffect transition="in" filter="blinds(horizontal)">
                                      <p:cBhvr>
                                        <p:cTn id="30" dur="500"/>
                                        <p:tgtEl>
                                          <p:spTgt spid="48147"/>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48152"/>
                                        </p:tgtEl>
                                        <p:attrNameLst>
                                          <p:attrName>style.visibility</p:attrName>
                                        </p:attrNameLst>
                                      </p:cBhvr>
                                      <p:to>
                                        <p:strVal val="visible"/>
                                      </p:to>
                                    </p:set>
                                    <p:animEffect transition="in" filter="blinds(horizontal)">
                                      <p:cBhvr>
                                        <p:cTn id="33" dur="500"/>
                                        <p:tgtEl>
                                          <p:spTgt spid="48152"/>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48168"/>
                                        </p:tgtEl>
                                        <p:attrNameLst>
                                          <p:attrName>style.visibility</p:attrName>
                                        </p:attrNameLst>
                                      </p:cBhvr>
                                      <p:to>
                                        <p:strVal val="visible"/>
                                      </p:to>
                                    </p:set>
                                    <p:animEffect transition="in" filter="blinds(horizontal)">
                                      <p:cBhvr>
                                        <p:cTn id="36" dur="500"/>
                                        <p:tgtEl>
                                          <p:spTgt spid="48168"/>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48138"/>
                                        </p:tgtEl>
                                        <p:attrNameLst>
                                          <p:attrName>style.visibility</p:attrName>
                                        </p:attrNameLst>
                                      </p:cBhvr>
                                      <p:to>
                                        <p:strVal val="visible"/>
                                      </p:to>
                                    </p:set>
                                    <p:animEffect transition="in" filter="blinds(horizontal)">
                                      <p:cBhvr>
                                        <p:cTn id="41" dur="500"/>
                                        <p:tgtEl>
                                          <p:spTgt spid="48138"/>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48153"/>
                                        </p:tgtEl>
                                        <p:attrNameLst>
                                          <p:attrName>style.visibility</p:attrName>
                                        </p:attrNameLst>
                                      </p:cBhvr>
                                      <p:to>
                                        <p:strVal val="visible"/>
                                      </p:to>
                                    </p:set>
                                    <p:animEffect transition="in" filter="blinds(horizontal)">
                                      <p:cBhvr>
                                        <p:cTn id="44" dur="500"/>
                                        <p:tgtEl>
                                          <p:spTgt spid="48153"/>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48164"/>
                                        </p:tgtEl>
                                        <p:attrNameLst>
                                          <p:attrName>style.visibility</p:attrName>
                                        </p:attrNameLst>
                                      </p:cBhvr>
                                      <p:to>
                                        <p:strVal val="visible"/>
                                      </p:to>
                                    </p:set>
                                    <p:animEffect transition="in" filter="blinds(horizontal)">
                                      <p:cBhvr>
                                        <p:cTn id="47" dur="500"/>
                                        <p:tgtEl>
                                          <p:spTgt spid="48164"/>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48169"/>
                                        </p:tgtEl>
                                        <p:attrNameLst>
                                          <p:attrName>style.visibility</p:attrName>
                                        </p:attrNameLst>
                                      </p:cBhvr>
                                      <p:to>
                                        <p:strVal val="visible"/>
                                      </p:to>
                                    </p:set>
                                    <p:animEffect transition="in" filter="blinds(horizontal)">
                                      <p:cBhvr>
                                        <p:cTn id="50" dur="500"/>
                                        <p:tgtEl>
                                          <p:spTgt spid="48169"/>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48156"/>
                                        </p:tgtEl>
                                        <p:attrNameLst>
                                          <p:attrName>style.visibility</p:attrName>
                                        </p:attrNameLst>
                                      </p:cBhvr>
                                      <p:to>
                                        <p:strVal val="visible"/>
                                      </p:to>
                                    </p:set>
                                    <p:animEffect transition="in" filter="blinds(horizontal)">
                                      <p:cBhvr>
                                        <p:cTn id="55" dur="500"/>
                                        <p:tgtEl>
                                          <p:spTgt spid="48156"/>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48162"/>
                                        </p:tgtEl>
                                        <p:attrNameLst>
                                          <p:attrName>style.visibility</p:attrName>
                                        </p:attrNameLst>
                                      </p:cBhvr>
                                      <p:to>
                                        <p:strVal val="visible"/>
                                      </p:to>
                                    </p:set>
                                    <p:animEffect transition="in" filter="blinds(horizontal)">
                                      <p:cBhvr>
                                        <p:cTn id="58" dur="500"/>
                                        <p:tgtEl>
                                          <p:spTgt spid="48162"/>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48165"/>
                                        </p:tgtEl>
                                        <p:attrNameLst>
                                          <p:attrName>style.visibility</p:attrName>
                                        </p:attrNameLst>
                                      </p:cBhvr>
                                      <p:to>
                                        <p:strVal val="visible"/>
                                      </p:to>
                                    </p:set>
                                    <p:animEffect transition="in" filter="blinds(horizontal)">
                                      <p:cBhvr>
                                        <p:cTn id="61" dur="500"/>
                                        <p:tgtEl>
                                          <p:spTgt spid="48165"/>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48170"/>
                                        </p:tgtEl>
                                        <p:attrNameLst>
                                          <p:attrName>style.visibility</p:attrName>
                                        </p:attrNameLst>
                                      </p:cBhvr>
                                      <p:to>
                                        <p:strVal val="visible"/>
                                      </p:to>
                                    </p:set>
                                    <p:animEffect transition="in" filter="blinds(horizontal)">
                                      <p:cBhvr>
                                        <p:cTn id="64" dur="500"/>
                                        <p:tgtEl>
                                          <p:spTgt spid="48170"/>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48157"/>
                                        </p:tgtEl>
                                        <p:attrNameLst>
                                          <p:attrName>style.visibility</p:attrName>
                                        </p:attrNameLst>
                                      </p:cBhvr>
                                      <p:to>
                                        <p:strVal val="visible"/>
                                      </p:to>
                                    </p:set>
                                    <p:animEffect transition="in" filter="blinds(horizontal)">
                                      <p:cBhvr>
                                        <p:cTn id="69" dur="500"/>
                                        <p:tgtEl>
                                          <p:spTgt spid="48157"/>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48163"/>
                                        </p:tgtEl>
                                        <p:attrNameLst>
                                          <p:attrName>style.visibility</p:attrName>
                                        </p:attrNameLst>
                                      </p:cBhvr>
                                      <p:to>
                                        <p:strVal val="visible"/>
                                      </p:to>
                                    </p:set>
                                    <p:animEffect transition="in" filter="blinds(horizontal)">
                                      <p:cBhvr>
                                        <p:cTn id="72" dur="500"/>
                                        <p:tgtEl>
                                          <p:spTgt spid="48163"/>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48166"/>
                                        </p:tgtEl>
                                        <p:attrNameLst>
                                          <p:attrName>style.visibility</p:attrName>
                                        </p:attrNameLst>
                                      </p:cBhvr>
                                      <p:to>
                                        <p:strVal val="visible"/>
                                      </p:to>
                                    </p:set>
                                    <p:animEffect transition="in" filter="blinds(horizontal)">
                                      <p:cBhvr>
                                        <p:cTn id="75" dur="500"/>
                                        <p:tgtEl>
                                          <p:spTgt spid="48166"/>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48171"/>
                                        </p:tgtEl>
                                        <p:attrNameLst>
                                          <p:attrName>style.visibility</p:attrName>
                                        </p:attrNameLst>
                                      </p:cBhvr>
                                      <p:to>
                                        <p:strVal val="visible"/>
                                      </p:to>
                                    </p:set>
                                    <p:animEffect transition="in" filter="blinds(horizontal)">
                                      <p:cBhvr>
                                        <p:cTn id="78" dur="500"/>
                                        <p:tgtEl>
                                          <p:spTgt spid="48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41" grpId="0" animBg="1"/>
      <p:bldP spid="48145" grpId="0"/>
      <p:bldP spid="48146" grpId="0"/>
      <p:bldP spid="48147" grpId="0"/>
      <p:bldP spid="48151" grpId="0" animBg="1"/>
      <p:bldP spid="48152" grpId="0" animBg="1"/>
      <p:bldP spid="48153" grpId="0" animBg="1"/>
      <p:bldP spid="48162" grpId="0" animBg="1"/>
      <p:bldP spid="48163" grpId="0" animBg="1"/>
      <p:bldP spid="48164" grpId="0" animBg="1"/>
      <p:bldP spid="48165" grpId="0" animBg="1"/>
      <p:bldP spid="48166" grpId="0" animBg="1"/>
      <p:bldP spid="48167" grpId="0" animBg="1"/>
      <p:bldP spid="48168" grpId="0" animBg="1"/>
      <p:bldP spid="48169" grpId="0" animBg="1"/>
      <p:bldP spid="48170" grpId="0" animBg="1"/>
      <p:bldP spid="481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081" y="-77650"/>
            <a:ext cx="11630527" cy="2524997"/>
          </a:xfrm>
        </p:spPr>
        <p:txBody>
          <a:bodyPr>
            <a:normAutofit/>
          </a:bodyPr>
          <a:lstStyle/>
          <a:p>
            <a:pPr algn="ctr"/>
            <a:r>
              <a:rPr lang="en-US" sz="3100" b="1" smtClean="0">
                <a:latin typeface="Times New Roman" pitchFamily="18" charset="0"/>
                <a:cs typeface="Times New Roman" pitchFamily="18" charset="0"/>
              </a:rPr>
              <a:t>Tiết 28, Bài 20 </a:t>
            </a:r>
            <a:r>
              <a:rPr lang="en-US" sz="3600" smtClean="0">
                <a:solidFill>
                  <a:srgbClr val="FF0000"/>
                </a:solidFill>
                <a:latin typeface="Times New Roman" pitchFamily="18" charset="0"/>
                <a:cs typeface="Times New Roman" pitchFamily="18" charset="0"/>
              </a:rPr>
              <a:t/>
            </a:r>
            <a:br>
              <a:rPr lang="en-US" sz="3600" smtClean="0">
                <a:solidFill>
                  <a:srgbClr val="FF0000"/>
                </a:solidFill>
                <a:latin typeface="Times New Roman" pitchFamily="18" charset="0"/>
                <a:cs typeface="Times New Roman" pitchFamily="18" charset="0"/>
              </a:rPr>
            </a:br>
            <a:r>
              <a:rPr lang="en-US" sz="3600" b="1" smtClean="0">
                <a:solidFill>
                  <a:srgbClr val="FF0000"/>
                </a:solidFill>
                <a:latin typeface="Times New Roman" pitchFamily="18" charset="0"/>
                <a:cs typeface="Times New Roman" pitchFamily="18" charset="0"/>
              </a:rPr>
              <a:t>PHONG </a:t>
            </a:r>
            <a:r>
              <a:rPr lang="en-US" sz="3600" b="1" dirty="0">
                <a:solidFill>
                  <a:srgbClr val="FF0000"/>
                </a:solidFill>
                <a:latin typeface="Times New Roman" pitchFamily="18" charset="0"/>
                <a:cs typeface="Times New Roman" pitchFamily="18" charset="0"/>
              </a:rPr>
              <a:t>TRÀO </a:t>
            </a:r>
            <a:r>
              <a:rPr lang="en-US" sz="3600" b="1">
                <a:solidFill>
                  <a:srgbClr val="FF0000"/>
                </a:solidFill>
                <a:latin typeface="Times New Roman" pitchFamily="18" charset="0"/>
                <a:cs typeface="Times New Roman" pitchFamily="18" charset="0"/>
              </a:rPr>
              <a:t>ĐỘC </a:t>
            </a:r>
            <a:r>
              <a:rPr lang="en-US" sz="3600" b="1" smtClean="0">
                <a:solidFill>
                  <a:srgbClr val="FF0000"/>
                </a:solidFill>
                <a:latin typeface="Times New Roman" pitchFamily="18" charset="0"/>
                <a:cs typeface="Times New Roman" pitchFamily="18" charset="0"/>
              </a:rPr>
              <a:t>LẬP DÂN </a:t>
            </a:r>
            <a:r>
              <a:rPr lang="en-US" sz="3600" b="1" dirty="0">
                <a:solidFill>
                  <a:srgbClr val="FF0000"/>
                </a:solidFill>
                <a:latin typeface="Times New Roman" pitchFamily="18" charset="0"/>
                <a:cs typeface="Times New Roman" pitchFamily="18" charset="0"/>
              </a:rPr>
              <a:t>TỘC Ở </a:t>
            </a:r>
            <a:r>
              <a:rPr lang="en-US" sz="3600" b="1">
                <a:solidFill>
                  <a:srgbClr val="FF0000"/>
                </a:solidFill>
                <a:latin typeface="Times New Roman" pitchFamily="18" charset="0"/>
                <a:cs typeface="Times New Roman" pitchFamily="18" charset="0"/>
              </a:rPr>
              <a:t>CHÂU </a:t>
            </a:r>
            <a:r>
              <a:rPr lang="en-US" sz="3600" b="1" smtClean="0">
                <a:solidFill>
                  <a:srgbClr val="FF0000"/>
                </a:solidFill>
                <a:latin typeface="Times New Roman" pitchFamily="18" charset="0"/>
                <a:cs typeface="Times New Roman" pitchFamily="18" charset="0"/>
              </a:rPr>
              <a:t>Á</a:t>
            </a:r>
            <a:br>
              <a:rPr lang="en-US" sz="3600" b="1" smtClean="0">
                <a:solidFill>
                  <a:srgbClr val="FF0000"/>
                </a:solidFill>
                <a:latin typeface="Times New Roman" pitchFamily="18" charset="0"/>
                <a:cs typeface="Times New Roman" pitchFamily="18" charset="0"/>
              </a:rPr>
            </a:br>
            <a:r>
              <a:rPr lang="en-US" sz="3600" b="1" smtClean="0">
                <a:solidFill>
                  <a:srgbClr val="FF0000"/>
                </a:solidFill>
                <a:latin typeface="Times New Roman" pitchFamily="18" charset="0"/>
                <a:cs typeface="Times New Roman" pitchFamily="18" charset="0"/>
              </a:rPr>
              <a:t> (1918 – 1939)</a:t>
            </a:r>
            <a:r>
              <a:rPr lang="en-US" sz="3600" b="1" dirty="0">
                <a:latin typeface="Times New Roman" pitchFamily="18" charset="0"/>
                <a:cs typeface="Times New Roman" pitchFamily="18" charset="0"/>
              </a:rPr>
              <a:t/>
            </a:r>
            <a:br>
              <a:rPr lang="en-US" sz="3600" b="1" dirty="0">
                <a:latin typeface="Times New Roman" pitchFamily="18" charset="0"/>
                <a:cs typeface="Times New Roman" pitchFamily="18" charset="0"/>
              </a:rPr>
            </a:br>
            <a:r>
              <a:rPr lang="en-US" sz="2400" b="1" dirty="0">
                <a:latin typeface="Times New Roman" pitchFamily="18" charset="0"/>
                <a:cs typeface="Times New Roman" pitchFamily="18" charset="0"/>
              </a:rPr>
              <a:t>I. NHỮNG NÉT CHUNG VỀ PHONG TRÀO ĐỘC LẬP DÂN TỘC Ở CHÂU Á. CÁCH MẠNG TRUNG QUỐC TRONG NHỮNG NĂM 1919 </a:t>
            </a:r>
            <a:r>
              <a:rPr lang="en-US" sz="2400" b="1">
                <a:latin typeface="Times New Roman" pitchFamily="18" charset="0"/>
                <a:cs typeface="Times New Roman" pitchFamily="18" charset="0"/>
              </a:rPr>
              <a:t>– </a:t>
            </a:r>
            <a:r>
              <a:rPr lang="en-US" sz="2400" b="1" smtClean="0">
                <a:latin typeface="Times New Roman" pitchFamily="18" charset="0"/>
                <a:cs typeface="Times New Roman" pitchFamily="18" charset="0"/>
              </a:rPr>
              <a:t>1939</a:t>
            </a:r>
            <a:endParaRPr lang="en-US" sz="2400" dirty="0">
              <a:solidFill>
                <a:srgbClr val="FF0000"/>
              </a:solidFill>
              <a:latin typeface="Times New Roman" pitchFamily="18" charset="0"/>
              <a:cs typeface="Times New Roman" pitchFamily="18" charset="0"/>
            </a:endParaRPr>
          </a:p>
        </p:txBody>
      </p:sp>
      <p:sp>
        <p:nvSpPr>
          <p:cNvPr id="3" name="TextBox 2"/>
          <p:cNvSpPr txBox="1"/>
          <p:nvPr/>
        </p:nvSpPr>
        <p:spPr>
          <a:xfrm>
            <a:off x="1106906" y="2255157"/>
            <a:ext cx="3930316" cy="461665"/>
          </a:xfrm>
          <a:prstGeom prst="rect">
            <a:avLst/>
          </a:prstGeom>
          <a:noFill/>
        </p:spPr>
        <p:txBody>
          <a:bodyPr wrap="square" rtlCol="0">
            <a:spAutoFit/>
          </a:bodyPr>
          <a:lstStyle/>
          <a:p>
            <a:r>
              <a:rPr lang="en-US" sz="2400" b="1" u="sng">
                <a:latin typeface="Times New Roman" pitchFamily="18" charset="0"/>
                <a:cs typeface="Times New Roman" pitchFamily="18" charset="0"/>
              </a:rPr>
              <a:t>1. Tình hình </a:t>
            </a:r>
            <a:r>
              <a:rPr lang="en-US" sz="2400" b="1" u="sng" smtClean="0">
                <a:latin typeface="Times New Roman" pitchFamily="18" charset="0"/>
                <a:cs typeface="Times New Roman" pitchFamily="18" charset="0"/>
              </a:rPr>
              <a:t>chung</a:t>
            </a:r>
            <a:r>
              <a:rPr lang="en-US" sz="2400" b="1" smtClean="0">
                <a:latin typeface="Times New Roman" pitchFamily="18" charset="0"/>
                <a:cs typeface="Times New Roman" pitchFamily="18" charset="0"/>
              </a:rPr>
              <a:t>:</a:t>
            </a:r>
            <a:endParaRPr lang="en-US" sz="2400" b="1"/>
          </a:p>
        </p:txBody>
      </p:sp>
      <p:sp>
        <p:nvSpPr>
          <p:cNvPr id="4" name="TextBox 3"/>
          <p:cNvSpPr txBox="1"/>
          <p:nvPr/>
        </p:nvSpPr>
        <p:spPr>
          <a:xfrm>
            <a:off x="1106906" y="2646185"/>
            <a:ext cx="3930316" cy="461665"/>
          </a:xfrm>
          <a:prstGeom prst="rect">
            <a:avLst/>
          </a:prstGeom>
          <a:noFill/>
        </p:spPr>
        <p:txBody>
          <a:bodyPr wrap="square" rtlCol="0">
            <a:spAutoFit/>
          </a:bodyPr>
          <a:lstStyle/>
          <a:p>
            <a:r>
              <a:rPr lang="en-US" sz="2400" b="1" i="1" u="sng" smtClean="0">
                <a:latin typeface="Times New Roman" pitchFamily="18" charset="0"/>
                <a:cs typeface="Times New Roman" pitchFamily="18" charset="0"/>
              </a:rPr>
              <a:t>a. Hoàn cảnh:</a:t>
            </a:r>
            <a:endParaRPr lang="en-US" sz="2400" b="1" i="1" u="sng"/>
          </a:p>
        </p:txBody>
      </p:sp>
      <p:sp>
        <p:nvSpPr>
          <p:cNvPr id="5" name="TextBox 4"/>
          <p:cNvSpPr txBox="1"/>
          <p:nvPr/>
        </p:nvSpPr>
        <p:spPr>
          <a:xfrm>
            <a:off x="641684" y="6228926"/>
            <a:ext cx="11237491" cy="461665"/>
          </a:xfrm>
          <a:prstGeom prst="rect">
            <a:avLst/>
          </a:prstGeom>
          <a:noFill/>
        </p:spPr>
        <p:txBody>
          <a:bodyPr wrap="square" rtlCol="0">
            <a:spAutoFit/>
          </a:bodyPr>
          <a:lstStyle/>
          <a:p>
            <a:r>
              <a:rPr lang="en-US" sz="2400" b="1" smtClean="0">
                <a:solidFill>
                  <a:srgbClr val="0070C0"/>
                </a:solidFill>
                <a:latin typeface="Times New Roman" pitchFamily="18" charset="0"/>
                <a:cs typeface="Times New Roman" pitchFamily="18" charset="0"/>
              </a:rPr>
              <a:t>- Điểm mới của phong trào ĐLDT ở châu Á sau chiến tranh thế giới thứ nhất là gì?</a:t>
            </a:r>
            <a:endParaRPr lang="en-US" sz="2400" b="1">
              <a:solidFill>
                <a:srgbClr val="0070C0"/>
              </a:solidFill>
            </a:endParaRPr>
          </a:p>
        </p:txBody>
      </p:sp>
      <p:sp>
        <p:nvSpPr>
          <p:cNvPr id="6" name="TextBox 5"/>
          <p:cNvSpPr txBox="1"/>
          <p:nvPr/>
        </p:nvSpPr>
        <p:spPr>
          <a:xfrm>
            <a:off x="3072064" y="3086894"/>
            <a:ext cx="7018420" cy="461665"/>
          </a:xfrm>
          <a:prstGeom prst="rect">
            <a:avLst/>
          </a:prstGeom>
          <a:noFill/>
        </p:spPr>
        <p:txBody>
          <a:bodyPr wrap="square" rtlCol="0">
            <a:spAutoFit/>
          </a:bodyPr>
          <a:lstStyle/>
          <a:p>
            <a:r>
              <a:rPr lang="en-US" sz="2400" b="1" smtClean="0">
                <a:solidFill>
                  <a:srgbClr val="7030A0"/>
                </a:solidFill>
                <a:latin typeface="Times New Roman" pitchFamily="18" charset="0"/>
                <a:cs typeface="Times New Roman" pitchFamily="18" charset="0"/>
              </a:rPr>
              <a:t>- Diễn ra mạnh mẽ và lan rộng khắp các khu vực:</a:t>
            </a:r>
            <a:endParaRPr lang="en-US" sz="2400" b="1">
              <a:solidFill>
                <a:srgbClr val="7030A0"/>
              </a:solidFill>
            </a:endParaRPr>
          </a:p>
        </p:txBody>
      </p:sp>
      <p:sp>
        <p:nvSpPr>
          <p:cNvPr id="7" name="TextBox 6"/>
          <p:cNvSpPr txBox="1"/>
          <p:nvPr/>
        </p:nvSpPr>
        <p:spPr>
          <a:xfrm>
            <a:off x="1106906" y="3086894"/>
            <a:ext cx="3930316" cy="461665"/>
          </a:xfrm>
          <a:prstGeom prst="rect">
            <a:avLst/>
          </a:prstGeom>
          <a:noFill/>
        </p:spPr>
        <p:txBody>
          <a:bodyPr wrap="square" rtlCol="0">
            <a:spAutoFit/>
          </a:bodyPr>
          <a:lstStyle/>
          <a:p>
            <a:r>
              <a:rPr lang="en-US" sz="2400" b="1" i="1" u="sng">
                <a:latin typeface="Times New Roman" pitchFamily="18" charset="0"/>
                <a:cs typeface="Times New Roman" pitchFamily="18" charset="0"/>
              </a:rPr>
              <a:t>b</a:t>
            </a:r>
            <a:r>
              <a:rPr lang="en-US" sz="2400" b="1" i="1" u="sng" smtClean="0">
                <a:latin typeface="Times New Roman" pitchFamily="18" charset="0"/>
                <a:cs typeface="Times New Roman" pitchFamily="18" charset="0"/>
              </a:rPr>
              <a:t>. Diễn biến:</a:t>
            </a:r>
            <a:endParaRPr lang="en-US" sz="2400" b="1" i="1" u="sng"/>
          </a:p>
        </p:txBody>
      </p:sp>
      <p:sp>
        <p:nvSpPr>
          <p:cNvPr id="8" name="TextBox 7"/>
          <p:cNvSpPr txBox="1"/>
          <p:nvPr/>
        </p:nvSpPr>
        <p:spPr>
          <a:xfrm>
            <a:off x="1243260" y="3512432"/>
            <a:ext cx="8582529" cy="461665"/>
          </a:xfrm>
          <a:prstGeom prst="rect">
            <a:avLst/>
          </a:prstGeom>
          <a:noFill/>
        </p:spPr>
        <p:txBody>
          <a:bodyPr wrap="square" rtlCol="0">
            <a:spAutoFit/>
          </a:bodyPr>
          <a:lstStyle/>
          <a:p>
            <a:r>
              <a:rPr lang="en-US" sz="2400" b="1" smtClean="0">
                <a:solidFill>
                  <a:srgbClr val="7030A0"/>
                </a:solidFill>
                <a:latin typeface="Times New Roman" pitchFamily="18" charset="0"/>
                <a:cs typeface="Times New Roman" pitchFamily="18" charset="0"/>
              </a:rPr>
              <a:t>+ Phong trào Ngũ Tứ năm 1919 ở Trung Quốc.</a:t>
            </a:r>
          </a:p>
        </p:txBody>
      </p:sp>
      <p:sp>
        <p:nvSpPr>
          <p:cNvPr id="9" name="TextBox 8"/>
          <p:cNvSpPr txBox="1"/>
          <p:nvPr/>
        </p:nvSpPr>
        <p:spPr>
          <a:xfrm>
            <a:off x="1243260" y="3861751"/>
            <a:ext cx="10034340" cy="830997"/>
          </a:xfrm>
          <a:prstGeom prst="rect">
            <a:avLst/>
          </a:prstGeom>
          <a:noFill/>
        </p:spPr>
        <p:txBody>
          <a:bodyPr wrap="square" rtlCol="0">
            <a:spAutoFit/>
          </a:bodyPr>
          <a:lstStyle/>
          <a:p>
            <a:r>
              <a:rPr lang="en-US" sz="2400" b="1" smtClean="0">
                <a:solidFill>
                  <a:srgbClr val="7030A0"/>
                </a:solidFill>
                <a:latin typeface="Times New Roman" pitchFamily="18" charset="0"/>
                <a:cs typeface="Times New Roman" pitchFamily="18" charset="0"/>
              </a:rPr>
              <a:t>+ Cuộc cách mạng của nhân dân Mông Cổ và nhà nước cộng hòa nhân dân Mông Cổ thành lập.</a:t>
            </a:r>
            <a:endParaRPr lang="en-US" sz="2400" b="1">
              <a:solidFill>
                <a:srgbClr val="7030A0"/>
              </a:solidFill>
            </a:endParaRPr>
          </a:p>
        </p:txBody>
      </p:sp>
      <p:sp>
        <p:nvSpPr>
          <p:cNvPr id="10" name="TextBox 9"/>
          <p:cNvSpPr txBox="1"/>
          <p:nvPr/>
        </p:nvSpPr>
        <p:spPr>
          <a:xfrm>
            <a:off x="1243260" y="4561832"/>
            <a:ext cx="10034340" cy="830997"/>
          </a:xfrm>
          <a:prstGeom prst="rect">
            <a:avLst/>
          </a:prstGeom>
          <a:noFill/>
        </p:spPr>
        <p:txBody>
          <a:bodyPr wrap="square" rtlCol="0">
            <a:spAutoFit/>
          </a:bodyPr>
          <a:lstStyle/>
          <a:p>
            <a:r>
              <a:rPr lang="en-US" sz="2400" b="1" smtClean="0">
                <a:solidFill>
                  <a:srgbClr val="7030A0"/>
                </a:solidFill>
                <a:latin typeface="Times New Roman" pitchFamily="18" charset="0"/>
                <a:cs typeface="Times New Roman" pitchFamily="18" charset="0"/>
              </a:rPr>
              <a:t>+ Phong trào đấu tranh của nhân dân Ấn Độ dưới sự lãnh đạo của đảng Quốc Đại do M.Gan-đi đứng đầu..</a:t>
            </a:r>
            <a:endParaRPr lang="en-US" sz="2400" b="1">
              <a:solidFill>
                <a:srgbClr val="7030A0"/>
              </a:solidFill>
            </a:endParaRPr>
          </a:p>
        </p:txBody>
      </p:sp>
      <p:sp>
        <p:nvSpPr>
          <p:cNvPr id="11" name="TextBox 10"/>
          <p:cNvSpPr txBox="1"/>
          <p:nvPr/>
        </p:nvSpPr>
        <p:spPr>
          <a:xfrm>
            <a:off x="1243260" y="5345421"/>
            <a:ext cx="10034340" cy="461665"/>
          </a:xfrm>
          <a:prstGeom prst="rect">
            <a:avLst/>
          </a:prstGeom>
          <a:noFill/>
        </p:spPr>
        <p:txBody>
          <a:bodyPr wrap="square" rtlCol="0">
            <a:spAutoFit/>
          </a:bodyPr>
          <a:lstStyle/>
          <a:p>
            <a:r>
              <a:rPr lang="en-US" sz="2400" b="1" smtClean="0">
                <a:solidFill>
                  <a:srgbClr val="7030A0"/>
                </a:solidFill>
                <a:latin typeface="Times New Roman" pitchFamily="18" charset="0"/>
                <a:cs typeface="Times New Roman" pitchFamily="18" charset="0"/>
              </a:rPr>
              <a:t>+ Thắng lợi của cuộc chiến tranh giải phóng ở Thổ Nhĩ Kì (1919-1922)...</a:t>
            </a:r>
            <a:endParaRPr lang="en-US" sz="2400" b="1">
              <a:solidFill>
                <a:srgbClr val="7030A0"/>
              </a:solidFill>
            </a:endParaRPr>
          </a:p>
        </p:txBody>
      </p:sp>
      <p:sp>
        <p:nvSpPr>
          <p:cNvPr id="12" name="TextBox 11"/>
          <p:cNvSpPr txBox="1"/>
          <p:nvPr/>
        </p:nvSpPr>
        <p:spPr>
          <a:xfrm>
            <a:off x="1243260" y="5723850"/>
            <a:ext cx="10635917" cy="830997"/>
          </a:xfrm>
          <a:prstGeom prst="rect">
            <a:avLst/>
          </a:prstGeom>
          <a:noFill/>
        </p:spPr>
        <p:txBody>
          <a:bodyPr wrap="square" rtlCol="0">
            <a:spAutoFit/>
          </a:bodyPr>
          <a:lstStyle/>
          <a:p>
            <a:r>
              <a:rPr lang="en-US" sz="2400" b="1">
                <a:solidFill>
                  <a:srgbClr val="7030A0"/>
                </a:solidFill>
                <a:latin typeface="Times New Roman" pitchFamily="18" charset="0"/>
                <a:cs typeface="Times New Roman" pitchFamily="18" charset="0"/>
              </a:rPr>
              <a:t>-</a:t>
            </a:r>
            <a:r>
              <a:rPr lang="en-US" sz="2400" b="1" smtClean="0">
                <a:solidFill>
                  <a:srgbClr val="7030A0"/>
                </a:solidFill>
                <a:latin typeface="Times New Roman" pitchFamily="18" charset="0"/>
                <a:cs typeface="Times New Roman" pitchFamily="18" charset="0"/>
              </a:rPr>
              <a:t> Trong phong trào đấu tranh giải phóng, giai cấp công nhân tích cực tham gia và nhiều Đảng Cộng sản ra đời như ở Trung Quốc, In-đô-nê-xi-a, Việt Nam....</a:t>
            </a:r>
            <a:endParaRPr lang="en-US" sz="2400" b="1">
              <a:solidFill>
                <a:srgbClr val="7030A0"/>
              </a:solidFill>
            </a:endParaRPr>
          </a:p>
        </p:txBody>
      </p:sp>
    </p:spTree>
    <p:extLst>
      <p:ext uri="{BB962C8B-B14F-4D97-AF65-F5344CB8AC3E}">
        <p14:creationId xmlns:p14="http://schemas.microsoft.com/office/powerpoint/2010/main" val="143912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xit" presetSubtype="10" fill="hold" nodeType="clickEffect">
                                  <p:stCondLst>
                                    <p:cond delay="0"/>
                                  </p:stCondLst>
                                  <p:childTnLst>
                                    <p:animEffect transition="out" filter="randombar(horizontal)">
                                      <p:cBhvr>
                                        <p:cTn id="14" dur="500"/>
                                        <p:tgtEl>
                                          <p:spTgt spid="5">
                                            <p:txEl>
                                              <p:pRg st="0" end="0"/>
                                            </p:txEl>
                                          </p:spTgt>
                                        </p:tgtEl>
                                      </p:cBhvr>
                                    </p:animEffect>
                                    <p:set>
                                      <p:cBhvr>
                                        <p:cTn id="15" dur="1" fill="hold">
                                          <p:stCondLst>
                                            <p:cond delay="499"/>
                                          </p:stCondLst>
                                        </p:cTn>
                                        <p:tgtEl>
                                          <p:spTgt spid="5">
                                            <p:txEl>
                                              <p:pRg st="0" end="0"/>
                                            </p:txEl>
                                          </p:spTgt>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 calcmode="lin" valueType="num">
                                      <p:cBhvr>
                                        <p:cTn id="20"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109&quot;&gt;&lt;/object&gt;&lt;object type=&quot;2&quot; unique_id=&quot;10110&quot;&gt;&lt;object type=&quot;3&quot; unique_id=&quot;10111&quot;&gt;&lt;property id=&quot;20148&quot; value=&quot;5&quot;/&gt;&lt;property id=&quot;20300&quot; value=&quot;Slide 1&quot;/&gt;&lt;property id=&quot;20307&quot; value=&quot;259&quot;/&gt;&lt;/object&gt;&lt;object type=&quot;3&quot; unique_id=&quot;10112&quot;&gt;&lt;property id=&quot;20148&quot; value=&quot;5&quot;/&gt;&lt;property id=&quot;20300&quot; value=&quot;Slide 2 - &amp;quot;Tiết 28, Bài 20  PHONG TRÀO ĐỘC LẬP DÂN TỘC Ở CHÂU Á  (1918 – 1939)  I. NHỮNG NÉT CHUNG VỀ PHONG TRÀO ĐỘC LẬP DÂN T&quot;/&gt;&lt;property id=&quot;20307&quot; value=&quot;260&quot;/&gt;&lt;/object&gt;&lt;object type=&quot;3&quot; unique_id=&quot;10118&quot;&gt;&lt;property id=&quot;20148&quot; value=&quot;5&quot;/&gt;&lt;property id=&quot;20300&quot; value=&quot;Slide 10 - &amp;quot;Tiết 28, Bài 20  PHONG TRÀO ĐỘC LẬP DÂN TỘC Ở CHÂU Á  (1918 – 1939) I. NHỮNG NÉT CHUNG VỀ PHONG TRÀO ĐỘC LẬP DÂN T&quot;/&gt;&lt;property id=&quot;20307&quot; value=&quot;265&quot;/&gt;&lt;/object&gt;&lt;object type=&quot;3&quot; unique_id=&quot;10407&quot;&gt;&lt;property id=&quot;20148&quot; value=&quot;5&quot;/&gt;&lt;property id=&quot;20300&quot; value=&quot;Slide 5&quot;/&gt;&lt;property id=&quot;20307&quot; value=&quot;268&quot;/&gt;&lt;/object&gt;&lt;object type=&quot;3&quot; unique_id=&quot;10408&quot;&gt;&lt;property id=&quot;20148&quot; value=&quot;5&quot;/&gt;&lt;property id=&quot;20300&quot; value=&quot;Slide 7&quot;/&gt;&lt;property id=&quot;20307&quot; value=&quot;269&quot;/&gt;&lt;/object&gt;&lt;object type=&quot;3&quot; unique_id=&quot;10409&quot;&gt;&lt;property id=&quot;20148&quot; value=&quot;5&quot;/&gt;&lt;property id=&quot;20300&quot; value=&quot;Slide 8&quot;/&gt;&lt;property id=&quot;20307&quot; value=&quot;270&quot;/&gt;&lt;/object&gt;&lt;object type=&quot;3&quot; unique_id=&quot;10414&quot;&gt;&lt;property id=&quot;20148&quot; value=&quot;5&quot;/&gt;&lt;property id=&quot;20300&quot; value=&quot;Slide 14&quot;/&gt;&lt;property id=&quot;20307&quot; value=&quot;285&quot;/&gt;&lt;/object&gt;&lt;object type=&quot;3&quot; unique_id=&quot;10415&quot;&gt;&lt;property id=&quot;20148&quot; value=&quot;5&quot;/&gt;&lt;property id=&quot;20300&quot; value=&quot;Slide 15&quot;/&gt;&lt;property id=&quot;20307&quot; value=&quot;280&quot;/&gt;&lt;/object&gt;&lt;object type=&quot;3&quot; unique_id=&quot;10416&quot;&gt;&lt;property id=&quot;20148&quot; value=&quot;5&quot;/&gt;&lt;property id=&quot;20300&quot; value=&quot;Slide 16&quot;/&gt;&lt;property id=&quot;20307&quot; value=&quot;281&quot;/&gt;&lt;/object&gt;&lt;object type=&quot;3&quot; unique_id=&quot;10417&quot;&gt;&lt;property id=&quot;20148&quot; value=&quot;5&quot;/&gt;&lt;property id=&quot;20300&quot; value=&quot;Slide 17&quot;/&gt;&lt;property id=&quot;20307&quot; value=&quot;286&quot;/&gt;&lt;/object&gt;&lt;object type=&quot;3&quot; unique_id=&quot;10493&quot;&gt;&lt;property id=&quot;20148&quot; value=&quot;5&quot;/&gt;&lt;property id=&quot;20300&quot; value=&quot;Slide 19&quot;/&gt;&lt;property id=&quot;20307&quot; value=&quot;287&quot;/&gt;&lt;/object&gt;&lt;object type=&quot;3&quot; unique_id=&quot;10712&quot;&gt;&lt;property id=&quot;20148&quot; value=&quot;5&quot;/&gt;&lt;property id=&quot;20300&quot; value=&quot;Slide 3&quot;/&gt;&lt;property id=&quot;20307&quot; value=&quot;290&quot;/&gt;&lt;/object&gt;&lt;object type=&quot;3&quot; unique_id=&quot;10713&quot;&gt;&lt;property id=&quot;20148&quot; value=&quot;5&quot;/&gt;&lt;property id=&quot;20300&quot; value=&quot;Slide 4 - &amp;quot;Tiết 28, Bài 20  PHONG TRÀO ĐỘC LẬP DÂN TỘC Ở CHÂU Á  (1918 – 1939)  I. NHỮNG NÉT CHUNG VỀ PHONG TRÀO ĐỘC LẬP DÂN T&quot;/&gt;&lt;property id=&quot;20307&quot; value=&quot;288&quot;/&gt;&lt;/object&gt;&lt;object type=&quot;3&quot; unique_id=&quot;10714&quot;&gt;&lt;property id=&quot;20148&quot; value=&quot;5&quot;/&gt;&lt;property id=&quot;20300&quot; value=&quot;Slide 6 - &amp;quot;Tiết 28, Bài 20  PHONG TRÀO ĐỘC LẬP DÂN TỘC Ở CHÂU Á  (1918 – 1939) I. NHỮNG NÉT CHUNG VỀ PHONG TRÀO ĐỘC LẬP DÂN TỘ&quot;/&gt;&lt;property id=&quot;20307&quot; value=&quot;291&quot;/&gt;&lt;/object&gt;&lt;object type=&quot;3&quot; unique_id=&quot;10715&quot;&gt;&lt;property id=&quot;20148&quot; value=&quot;5&quot;/&gt;&lt;property id=&quot;20300&quot; value=&quot;Slide 9 - &amp;quot;Tiết 28, Bài 20  PHONG TRÀO ĐỘC LẬP DÂN TỘC Ở CHÂU Á  (1918 – 1939) I. NHỮNG NÉT CHUNG VỀ PHONG TRÀO ĐỘC LẬP DÂN TỘ&quot;/&gt;&lt;property id=&quot;20307&quot; value=&quot;293&quot;/&gt;&lt;/object&gt;&lt;object type=&quot;3&quot; unique_id=&quot;10936&quot;&gt;&lt;property id=&quot;20148&quot; value=&quot;5&quot;/&gt;&lt;property id=&quot;20300&quot; value=&quot;Slide 11&quot;/&gt;&lt;property id=&quot;20307&quot; value=&quot;295&quot;/&gt;&lt;/object&gt;&lt;object type=&quot;3&quot; unique_id=&quot;10937&quot;&gt;&lt;property id=&quot;20148&quot; value=&quot;5&quot;/&gt;&lt;property id=&quot;20300&quot; value=&quot;Slide 12 - &amp;quot;Tiết 28, Bài 20  PHONG TRÀO ĐỘC LẬP DÂN TỘC Ở CHÂU Á  (1918 – 1939) I. NHỮNG NÉT CHUNG VỀ PHONG TRÀO ĐỘC LẬP DÂN T&quot;/&gt;&lt;property id=&quot;20307&quot; value=&quot;294&quot;/&gt;&lt;/object&gt;&lt;object type=&quot;3&quot; unique_id=&quot;10938&quot;&gt;&lt;property id=&quot;20148&quot; value=&quot;5&quot;/&gt;&lt;property id=&quot;20300&quot; value=&quot;Slide 13 - &amp;quot;Tiết 28, Bài 20  PHONG TRÀO ĐỘC LẬP DÂN TỘC Ở CHÂU Á  (1918 – 1939) I. NHỮNG NÉT CHUNG VỀ PHONG TRÀO ĐỘC LẬP DÂN T&quot;/&gt;&lt;property id=&quot;20307&quot; value=&quot;296&quot;/&gt;&lt;/object&gt;&lt;object type=&quot;3&quot; unique_id=&quot;10939&quot;&gt;&lt;property id=&quot;20148&quot; value=&quot;5&quot;/&gt;&lt;property id=&quot;20300&quot; value=&quot;Slide 18&quot;/&gt;&lt;property id=&quot;20307&quot; value=&quot;297&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GENSWF_ADVANCE_TIME" val="9.535"/>
  <p:tag name="ISPRING_CUSTOM_TIMING_USED" val="1"/>
  <p:tag name="ISPRING_SLIDE_ID_2" val="{EC5DB788-95D6-42BC-A3AD-44B772F211B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1349</Words>
  <Application>Microsoft Office PowerPoint</Application>
  <PresentationFormat>Widescreen</PresentationFormat>
  <Paragraphs>117</Paragraphs>
  <Slides>19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.VnTime</vt:lpstr>
      <vt:lpstr>Arial</vt:lpstr>
      <vt:lpstr>Calibri</vt:lpstr>
      <vt:lpstr>Calibri Light</vt:lpstr>
      <vt:lpstr>Times New Roman</vt:lpstr>
      <vt:lpstr>Windsor</vt:lpstr>
      <vt:lpstr>Office Theme</vt:lpstr>
      <vt:lpstr>PowerPoint Presentation</vt:lpstr>
      <vt:lpstr>Tiết 28, Bài 20  PHONG TRÀO ĐỘC LẬP DÂN TỘC Ở CHÂU Á  (1918 – 1939)  I. NHỮNG NÉT CHUNG VỀ PHONG TRÀO ĐỘC LẬP DÂN TỘC Ở CHÂU Á. CÁCH MẠNG TRUNG QUỐC TRONG NHỮNG NĂM 1919 – 1939</vt:lpstr>
      <vt:lpstr>PowerPoint Presentation</vt:lpstr>
      <vt:lpstr>Tiết 28, Bài 20  PHONG TRÀO ĐỘC LẬP DÂN TỘC Ở CHÂU Á  (1918 – 1939)  I. NHỮNG NÉT CHUNG VỀ PHONG TRÀO ĐỘC LẬP DÂN TỘC Ở CHÂU Á. CÁCH MẠNG TRUNG QUỐC TRONG NHỮNG NĂM 1919 – 1939</vt:lpstr>
      <vt:lpstr>PowerPoint Presentation</vt:lpstr>
      <vt:lpstr>Tiết 28, Bài 20  PHONG TRÀO ĐỘC LẬP DÂN TỘC Ở CHÂU Á  (1918 – 1939) I. NHỮNG NÉT CHUNG VỀ PHONG TRÀO ĐỘC LẬP DÂN TỘC Ở CHÂU Á. CÁCH MẠNG TRUNG QUỐC TRONG NHỮNG NĂM 1919 – 1939</vt:lpstr>
      <vt:lpstr>PowerPoint Presentation</vt:lpstr>
      <vt:lpstr>PowerPoint Presentation</vt:lpstr>
      <vt:lpstr>Tiết 28, Bài 20  PHONG TRÀO ĐỘC LẬP DÂN TỘC Ở CHÂU Á  (1918 – 1939) I. NHỮNG NÉT CHUNG VỀ PHONG TRÀO ĐỘC LẬP DÂN TỘC Ở CHÂU Á. CÁCH MẠNG TRUNG QUỐC TRONG NHỮNG NĂM 1919 – 1939</vt:lpstr>
      <vt:lpstr>Tiết 28, Bài 20  PHONG TRÀO ĐỘC LẬP DÂN TỘC Ở CHÂU Á  (1918 – 1939) I. NHỮNG NÉT CHUNG VỀ PHONG TRÀO ĐỘC LẬP DÂN TỘC Ở CHÂU Á. CÁCH MẠNG TRUNG QUỐC TRONG NHỮNG NĂM 1919 – 1939</vt:lpstr>
      <vt:lpstr>PowerPoint Presentation</vt:lpstr>
      <vt:lpstr>Tiết 28, Bài 20  PHONG TRÀO ĐỘC LẬP DÂN TỘC Ở CHÂU Á  (1918 – 1939) I. NHỮNG NÉT CHUNG VỀ PHONG TRÀO ĐỘC LẬP DÂN TỘC Ở CHÂU Á. CÁCH MẠNG TRUNG QUỐC TRONG NHỮNG NĂM 1919 – 1939</vt:lpstr>
      <vt:lpstr>Tiết 28, Bài 20  PHONG TRÀO ĐỘC LẬP DÂN TỘC Ở CHÂU Á  (1918 – 1939) I. NHỮNG NÉT CHUNG VỀ PHONG TRÀO ĐỘC LẬP DÂN TỘC Ở CHÂU Á. CÁCH MẠNG TRUNG QUỐC TRONG NHỮNG NĂM 1919 – 1939</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phuonghuy</dc:creator>
  <cp:lastModifiedBy>phuonghuy</cp:lastModifiedBy>
  <cp:revision>14</cp:revision>
  <dcterms:created xsi:type="dcterms:W3CDTF">2019-12-08T08:59:19Z</dcterms:created>
  <dcterms:modified xsi:type="dcterms:W3CDTF">2019-12-08T10:36:35Z</dcterms:modified>
</cp:coreProperties>
</file>