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0" r:id="rId2"/>
    <p:sldId id="259" r:id="rId3"/>
    <p:sldId id="263" r:id="rId4"/>
    <p:sldId id="275" r:id="rId5"/>
    <p:sldId id="264" r:id="rId6"/>
    <p:sldId id="266" r:id="rId7"/>
    <p:sldId id="268" r:id="rId8"/>
    <p:sldId id="270" r:id="rId9"/>
    <p:sldId id="269" r:id="rId10"/>
    <p:sldId id="271" r:id="rId11"/>
    <p:sldId id="272" r:id="rId12"/>
    <p:sldId id="273" r:id="rId13"/>
    <p:sldId id="27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FFFF66"/>
    <a:srgbClr val="33E725"/>
    <a:srgbClr val="2F5B2F"/>
    <a:srgbClr val="1B9F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9AFD5-9CC9-4303-BB7F-AED480DA727D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0A518-C7C7-4D63-A9F0-C91B9F82D4E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0A518-C7C7-4D63-A9F0-C91B9F82D4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245-4612-4FAF-A00A-6DD135417D9D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DCBE-586A-47ED-8724-58F5D5FEE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108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245-4612-4FAF-A00A-6DD135417D9D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DCBE-586A-47ED-8724-58F5D5FEE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108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245-4612-4FAF-A00A-6DD135417D9D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DCBE-586A-47ED-8724-58F5D5FEE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108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245-4612-4FAF-A00A-6DD135417D9D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DCBE-586A-47ED-8724-58F5D5FEE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108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245-4612-4FAF-A00A-6DD135417D9D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DCBE-586A-47ED-8724-58F5D5FEE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108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245-4612-4FAF-A00A-6DD135417D9D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DCBE-586A-47ED-8724-58F5D5FEE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108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245-4612-4FAF-A00A-6DD135417D9D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DCBE-586A-47ED-8724-58F5D5FEE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108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245-4612-4FAF-A00A-6DD135417D9D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DCBE-586A-47ED-8724-58F5D5FEE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108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245-4612-4FAF-A00A-6DD135417D9D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DCBE-586A-47ED-8724-58F5D5FEE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108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245-4612-4FAF-A00A-6DD135417D9D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DCBE-586A-47ED-8724-58F5D5FEE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108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5245-4612-4FAF-A00A-6DD135417D9D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9DCBE-586A-47ED-8724-58F5D5FEE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108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5245-4612-4FAF-A00A-6DD135417D9D}" type="datetimeFigureOut">
              <a:rPr lang="en-US" smtClean="0"/>
              <a:pPr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9DCBE-586A-47ED-8724-58F5D5FEE0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1085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5.png"/><Relationship Id="rId4" Type="http://schemas.openxmlformats.org/officeDocument/2006/relationships/hyperlink" Target="D&#432;&#417;ng%20H&#7853;u%20-%20KS%20b&#224;i%20gi&#7843;ng%20-%20B&#224;i%206-%20L&#7899;p%207.xls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hyperlink" Target="D&#432;&#417;ng%20H&#7853;u%20-%20KS%20b&#224;i%20gi&#7843;ng%20-%20B&#224;i%206-%20L&#7899;p%207.xls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hyperlink" Target="D&#432;&#417;ng%20H&#7853;u%20-%20KS%20b&#224;i%20gi&#7843;ng%20-%20B&#224;i%206-%20L&#7899;p%207.xls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6.png"/><Relationship Id="rId4" Type="http://schemas.openxmlformats.org/officeDocument/2006/relationships/hyperlink" Target="D&#432;&#417;ng%20H&#7853;u%20-%20KS%20b&#224;i%20gi&#7843;ng%20-%20B&#224;i%206-%20L&#7899;p%207.xls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hyperlink" Target="D&#432;&#417;ng%20H&#7853;u%20-%20KS%20b&#224;i%20gi&#7843;ng%20-%20B&#224;i%206-%20L&#7899;p%207.xls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hyperlink" Target="D&#432;&#417;ng%20H&#7853;u%20-%20KS%20b&#224;i%20gi&#7843;ng%20-%20B&#224;i%206-%20L&#7899;p%207.xls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hyperlink" Target="D&#432;&#417;ng%20H&#7853;u%20-%20KS%20b&#224;i%20gi&#7843;ng%20-%20B&#224;i%206-%20L&#7899;p%207.xls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5" Type="http://schemas.openxmlformats.org/officeDocument/2006/relationships/image" Target="../media/image9.png"/><Relationship Id="rId4" Type="http://schemas.openxmlformats.org/officeDocument/2006/relationships/hyperlink" Target="D&#432;&#417;ng%20H&#7853;u%20-%20KS%20b&#224;i%20gi&#7843;ng%20-%20B&#224;i%206-%20L&#7899;p%207.xls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"/>
            <a:ext cx="5791200" cy="2546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52800"/>
            <a:ext cx="59436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" y="0"/>
            <a:ext cx="8755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u="sng" dirty="0" smtClean="0">
                <a:latin typeface="Times New Roman" pitchFamily="18" charset="0"/>
                <a:cs typeface="Times New Roman" pitchFamily="18" charset="0"/>
              </a:rPr>
              <a:t> a</a:t>
            </a:r>
            <a:endParaRPr lang="en-US" sz="20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971800"/>
            <a:ext cx="8899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b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5867400" y="0"/>
            <a:ext cx="3276600" cy="3886200"/>
          </a:xfrm>
          <a:prstGeom prst="cloudCallout">
            <a:avLst/>
          </a:prstGeom>
          <a:solidFill>
            <a:srgbClr val="FFFF00"/>
          </a:solidFill>
          <a:ln w="349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4495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13959196"/>
      </p:ext>
    </p:extLst>
  </p:cSld>
  <p:clrMapOvr>
    <a:masterClrMapping/>
  </p:clrMapOvr>
  <p:transition spd="slow" advTm="11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 build="allAtOnce"/>
      <p:bldP spid="11" grpId="0" build="allAtOnce" animBg="1"/>
      <p:bldP spid="12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990600"/>
            <a:ext cx="7591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2, </a:t>
            </a:r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Căn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lề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trong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 ô </a:t>
            </a:r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</a:rPr>
              <a:t>tính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vi-VN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" y="16764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Alignment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home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ĐỊNH DANG TRANG TÍNH</a:t>
            </a:r>
          </a:p>
          <a:p>
            <a:endParaRPr lang="en-US" sz="3200" dirty="0"/>
          </a:p>
        </p:txBody>
      </p:sp>
      <p:pic>
        <p:nvPicPr>
          <p:cNvPr id="8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124200"/>
            <a:ext cx="9144000" cy="2971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4343400" y="4191000"/>
            <a:ext cx="3048000" cy="1828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endCxn id="9" idx="0"/>
          </p:cNvCxnSpPr>
          <p:nvPr/>
        </p:nvCxnSpPr>
        <p:spPr>
          <a:xfrm rot="16200000" flipH="1">
            <a:off x="5067300" y="3390900"/>
            <a:ext cx="1524000" cy="762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1854256506"/>
      </p:ext>
    </p:extLst>
  </p:cSld>
  <p:clrMapOvr>
    <a:masterClrMapping/>
  </p:clrMapOvr>
  <p:transition spd="slow" advTm="11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1" grpId="0" build="allAtOnce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838200"/>
            <a:ext cx="75914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  <a:hlinkClick r:id="rId4" action="ppaction://hlinkfile"/>
              </a:rPr>
              <a:t>2, </a:t>
            </a:r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  <a:hlinkClick r:id="rId4" action="ppaction://hlinkfile"/>
              </a:rPr>
              <a:t>Căn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  <a:hlinkClick r:id="rId4" action="ppaction://hlinkfile"/>
              </a:rPr>
              <a:t>lề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  <a:hlinkClick r:id="rId4" action="ppaction://hlinkfile"/>
              </a:rPr>
              <a:t>trong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  <a:hlinkClick r:id="rId4" action="ppaction://hlinkfile"/>
              </a:rPr>
              <a:t> ô </a:t>
            </a:r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  <a:hlinkClick r:id="rId4" action="ppaction://hlinkfile"/>
              </a:rPr>
              <a:t>tính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.</a:t>
            </a:r>
            <a:endParaRPr lang="vi-VN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  <a:p>
            <a:endParaRPr lang="vi-VN" sz="24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29000" y="60960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3200400"/>
            <a:ext cx="6781799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5400000">
            <a:off x="915194" y="3656806"/>
            <a:ext cx="12192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21" idx="0"/>
          </p:cNvCxnSpPr>
          <p:nvPr/>
        </p:nvCxnSpPr>
        <p:spPr>
          <a:xfrm rot="16200000" flipV="1">
            <a:off x="2839244" y="4020344"/>
            <a:ext cx="1600200" cy="25511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53194" y="5333206"/>
            <a:ext cx="15240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5800" y="25908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60960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5240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ĐỊNH DANG TRANG TÍNH</a:t>
            </a:r>
          </a:p>
          <a:p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54256506"/>
      </p:ext>
    </p:extLst>
  </p:cSld>
  <p:clrMapOvr>
    <a:masterClrMapping/>
  </p:clrMapOvr>
  <p:transition spd="slow" advTm="11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1" grpId="0" build="allAtOnce"/>
      <p:bldP spid="16" grpId="0" build="allAtOnce"/>
      <p:bldP spid="17" grpId="0" build="allAtOnce"/>
      <p:bldP spid="2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990600"/>
            <a:ext cx="75914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  <a:hlinkClick r:id="rId4" action="ppaction://hlinkfile"/>
              </a:rPr>
              <a:t>2, </a:t>
            </a:r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  <a:hlinkClick r:id="rId4" action="ppaction://hlinkfile"/>
              </a:rPr>
              <a:t>Căn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  <a:hlinkClick r:id="rId4" action="ppaction://hlinkfile"/>
              </a:rPr>
              <a:t>lề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  <a:hlinkClick r:id="rId4" action="ppaction://hlinkfile"/>
              </a:rPr>
              <a:t>trong</a:t>
            </a:r>
            <a:r>
              <a:rPr lang="en-US" sz="3200" b="1" i="1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  <a:hlinkClick r:id="rId4" action="ppaction://hlinkfile"/>
              </a:rPr>
              <a:t> ô </a:t>
            </a:r>
            <a:r>
              <a:rPr lang="en-US" sz="3200" b="1" i="1" dirty="0" err="1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  <a:ea typeface="Cambria" pitchFamily="18" charset="0"/>
                <a:cs typeface="Times New Roman" pitchFamily="18" charset="0"/>
                <a:hlinkClick r:id="rId4" action="ppaction://hlinkfile"/>
              </a:rPr>
              <a:t>tính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.</a:t>
            </a:r>
            <a:endParaRPr lang="vi-VN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524000"/>
            <a:ext cx="6019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lề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Merge &amp; Center</a:t>
            </a:r>
          </a:p>
        </p:txBody>
      </p:sp>
      <p:pic>
        <p:nvPicPr>
          <p:cNvPr id="13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2743200"/>
            <a:ext cx="7848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rot="16200000" flipH="1">
            <a:off x="4953000" y="2667000"/>
            <a:ext cx="1524000" cy="10668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0" y="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ĐỊNH DANG TRANG TÍNH</a:t>
            </a:r>
          </a:p>
          <a:p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54256506"/>
      </p:ext>
    </p:extLst>
  </p:cSld>
  <p:clrMapOvr>
    <a:masterClrMapping/>
  </p:clrMapOvr>
  <p:transition spd="slow" advTm="11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3600" y="4953000"/>
            <a:ext cx="604203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smtClean="0">
                <a:solidFill>
                  <a:schemeClr val="accent5">
                    <a:lumMod val="50000"/>
                  </a:schemeClr>
                </a:solidFill>
                <a:latin typeface="Bernard MT Condensed" pitchFamily="18" charset="0"/>
              </a:rPr>
              <a:t>THANKS YOU</a:t>
            </a:r>
            <a:endParaRPr lang="en-US" sz="10000" dirty="0">
              <a:solidFill>
                <a:schemeClr val="accent5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81925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Nhắc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nhở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:</a:t>
            </a:r>
          </a:p>
          <a:p>
            <a:pPr>
              <a:buFontTx/>
              <a:buChar char="-"/>
            </a:pP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Về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nhà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thực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hành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các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thao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tác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định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dạng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phông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cỡ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,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kiểu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và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màu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chữ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của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trang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tính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trên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máy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tính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Đọc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trước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phần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3,4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của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n-US" sz="3600" b="1" i="1" dirty="0" err="1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bài</a:t>
            </a:r>
            <a:r>
              <a:rPr lang="en-US" sz="36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. </a:t>
            </a:r>
            <a:endParaRPr lang="en-US" sz="3600" b="1" i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13959196"/>
      </p:ext>
    </p:extLst>
  </p:cSld>
  <p:clrMapOvr>
    <a:masterClrMapping/>
  </p:clrMapOvr>
  <p:transition spd="slow" advTm="11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762000"/>
            <a:ext cx="495039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dirty="0" err="1" smtClean="0">
                <a:solidFill>
                  <a:schemeClr val="accent5">
                    <a:lumMod val="50000"/>
                  </a:schemeClr>
                </a:solidFill>
                <a:latin typeface="Bernard MT Condensed" pitchFamily="18" charset="0"/>
                <a:cs typeface="Times New Roman" pitchFamily="18" charset="0"/>
              </a:rPr>
              <a:t>Bài</a:t>
            </a:r>
            <a:r>
              <a:rPr lang="en-US" sz="10000" dirty="0" smtClean="0">
                <a:solidFill>
                  <a:schemeClr val="accent5">
                    <a:lumMod val="50000"/>
                  </a:schemeClr>
                </a:solidFill>
                <a:latin typeface="Bernard MT Condensed" pitchFamily="18" charset="0"/>
                <a:cs typeface="Times New Roman" pitchFamily="18" charset="0"/>
              </a:rPr>
              <a:t> 6 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5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en-US" sz="10000" dirty="0">
              <a:solidFill>
                <a:schemeClr val="accent5">
                  <a:lumMod val="50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1457" y="2971800"/>
            <a:ext cx="8192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</a:rPr>
              <a:t>ĐỊNH DẠNG TRANG TÍNH</a:t>
            </a:r>
            <a:endParaRPr lang="en-US" sz="5400" b="1" i="1" dirty="0">
              <a:solidFill>
                <a:schemeClr val="accent5">
                  <a:lumMod val="50000"/>
                </a:schemeClr>
              </a:solidFill>
              <a:latin typeface="Cambria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313959196"/>
      </p:ext>
    </p:extLst>
  </p:cSld>
  <p:clrMapOvr>
    <a:masterClrMapping/>
  </p:clrMapOvr>
  <p:transition spd="slow" advTm="11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2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762000"/>
            <a:ext cx="759142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vi-VN" sz="2900" b="1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Định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dạng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phông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cỡ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kiểu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màu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r>
              <a:rPr lang="vi-VN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endParaRPr lang="vi-VN" sz="2900" b="1" i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2133600"/>
            <a:ext cx="7056740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font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dải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home</a:t>
            </a:r>
            <a:r>
              <a:rPr lang="en-US" sz="29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900" b="1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124200"/>
            <a:ext cx="9144000" cy="2971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7" name="Rounded Rectangle 16"/>
          <p:cNvSpPr/>
          <p:nvPr/>
        </p:nvSpPr>
        <p:spPr>
          <a:xfrm>
            <a:off x="1828800" y="4191000"/>
            <a:ext cx="2514600" cy="182880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4343400" y="3352800"/>
            <a:ext cx="1219200" cy="9906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0"/>
            <a:ext cx="6568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ĐỊNH DANG TRANG TÍNH</a:t>
            </a:r>
          </a:p>
          <a:p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54256506"/>
      </p:ext>
    </p:extLst>
  </p:cSld>
  <p:clrMapOvr>
    <a:masterClrMapping/>
  </p:clrMapOvr>
  <p:transition spd="slow" advTm="11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1" grpId="0" build="allAtOnce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762000"/>
            <a:ext cx="759142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1</a:t>
            </a:r>
            <a:r>
              <a:rPr lang="vi-VN" sz="2900" b="1" i="1" dirty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Định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dạng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phông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cỡ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kiểu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màu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r>
              <a:rPr lang="vi-VN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endParaRPr lang="vi-VN" sz="2900" b="1" i="1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65689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ĐỊNH DANG TRANG TÍNH</a:t>
            </a:r>
          </a:p>
          <a:p>
            <a:endParaRPr lang="en-US" sz="3200" dirty="0"/>
          </a:p>
        </p:txBody>
      </p:sp>
      <p:sp>
        <p:nvSpPr>
          <p:cNvPr id="10" name="Cloud 9"/>
          <p:cNvSpPr/>
          <p:nvPr/>
        </p:nvSpPr>
        <p:spPr>
          <a:xfrm>
            <a:off x="0" y="1752600"/>
            <a:ext cx="8001000" cy="4114800"/>
          </a:xfrm>
          <a:prstGeom prst="cloud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0" y="2133600"/>
            <a:ext cx="6781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 u="sng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9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u="sng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9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b="1" u="sng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9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phông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9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54256506"/>
      </p:ext>
    </p:extLst>
  </p:cSld>
  <p:clrMapOvr>
    <a:masterClrMapping/>
  </p:clrMapOvr>
  <p:transition spd="slow" advTm="11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10" grpId="0" build="allAtOnce" animBg="1"/>
      <p:bldP spid="1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2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hlinkClick r:id="rId4" action="ppaction://hlinkfile"/>
          </p:cNvPr>
          <p:cNvSpPr/>
          <p:nvPr/>
        </p:nvSpPr>
        <p:spPr>
          <a:xfrm>
            <a:off x="0" y="762000"/>
            <a:ext cx="759142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a,</a:t>
            </a:r>
            <a:r>
              <a:rPr lang="vi-VN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Định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dạng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phông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chữ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.</a:t>
            </a:r>
            <a:endParaRPr lang="vi-VN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8436" name="Picture 4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4600" y="2209800"/>
            <a:ext cx="5153025" cy="44958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4" name="Straight Arrow Connector 13"/>
          <p:cNvCxnSpPr/>
          <p:nvPr/>
        </p:nvCxnSpPr>
        <p:spPr>
          <a:xfrm rot="5400000">
            <a:off x="3734594" y="2513806"/>
            <a:ext cx="9144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057400" y="4495800"/>
            <a:ext cx="11430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0" y="1295400"/>
            <a:ext cx="29578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76600" y="1295400"/>
            <a:ext cx="31357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ô Font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37338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Font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ĐỊNH DANG TRANG TÍNH</a:t>
            </a:r>
          </a:p>
          <a:p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54256506"/>
      </p:ext>
    </p:extLst>
  </p:cSld>
  <p:clrMapOvr>
    <a:masterClrMapping/>
  </p:clrMapOvr>
  <p:transition spd="slow" advTm="11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1" grpId="0" build="allAtOnce"/>
      <p:bldP spid="22" grpId="0" build="allAtOnce"/>
      <p:bldP spid="2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682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hlinkClick r:id="rId4" action="ppaction://hlinkfile"/>
          </p:cNvPr>
          <p:cNvSpPr/>
          <p:nvPr/>
        </p:nvSpPr>
        <p:spPr>
          <a:xfrm>
            <a:off x="0" y="838200"/>
            <a:ext cx="759142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b,</a:t>
            </a:r>
            <a:r>
              <a:rPr lang="vi-VN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Định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dạng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cỡ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chữ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.</a:t>
            </a:r>
            <a:endParaRPr lang="vi-VN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295400"/>
            <a:ext cx="31069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en-US" sz="2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2286000"/>
            <a:ext cx="3352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ô Font Size</a:t>
            </a:r>
            <a:endParaRPr lang="en-US" sz="2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0" y="4800600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cỡ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1752600"/>
            <a:ext cx="4048125" cy="5105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23" name="Straight Arrow Connector 22"/>
          <p:cNvCxnSpPr/>
          <p:nvPr/>
        </p:nvCxnSpPr>
        <p:spPr>
          <a:xfrm>
            <a:off x="3352800" y="2667000"/>
            <a:ext cx="28956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3276600" y="5334000"/>
            <a:ext cx="22860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ĐỊNH DANG TRANG TÍNH</a:t>
            </a:r>
          </a:p>
          <a:p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54256506"/>
      </p:ext>
    </p:extLst>
  </p:cSld>
  <p:clrMapOvr>
    <a:masterClrMapping/>
  </p:clrMapOvr>
  <p:transition spd="slow" advTm="11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1" grpId="0" build="allAtOnce"/>
      <p:bldP spid="22" grpId="0" build="allAtOnce"/>
      <p:bldP spid="24" grpId="0" build="allAtOnce"/>
      <p:bldP spid="11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hlinkClick r:id="rId4" action="ppaction://hlinkfile"/>
          </p:cNvPr>
          <p:cNvSpPr/>
          <p:nvPr/>
        </p:nvSpPr>
        <p:spPr>
          <a:xfrm>
            <a:off x="0" y="838200"/>
            <a:ext cx="759142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c,</a:t>
            </a:r>
            <a:r>
              <a:rPr lang="vi-VN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Định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dạng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kiểu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chữ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.</a:t>
            </a:r>
            <a:endParaRPr lang="vi-VN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447800"/>
            <a:ext cx="224933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(Bold)</a:t>
            </a:r>
          </a:p>
          <a:p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đậm</a:t>
            </a:r>
            <a:endParaRPr lang="en-US" sz="2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8200" y="5562600"/>
            <a:ext cx="381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(Italic)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endParaRPr lang="en-US" sz="2800" i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86000" y="2971800"/>
            <a:ext cx="320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2514600"/>
            <a:ext cx="7010400" cy="24384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3276600" y="1447800"/>
            <a:ext cx="31662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(Underline)</a:t>
            </a:r>
          </a:p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8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8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>
            <a:stCxn id="14" idx="2"/>
          </p:cNvCxnSpPr>
          <p:nvPr/>
        </p:nvCxnSpPr>
        <p:spPr>
          <a:xfrm rot="5400000">
            <a:off x="2983124" y="2314397"/>
            <a:ext cx="1789093" cy="196411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21" idx="2"/>
          </p:cNvCxnSpPr>
          <p:nvPr/>
        </p:nvCxnSpPr>
        <p:spPr>
          <a:xfrm rot="16200000" flipH="1">
            <a:off x="246609" y="3218409"/>
            <a:ext cx="1850648" cy="9453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1485900" y="4991100"/>
            <a:ext cx="11430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914400" y="4114800"/>
            <a:ext cx="2667000" cy="3810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/>
          <p:nvPr/>
        </p:nvCxnSpPr>
        <p:spPr>
          <a:xfrm rot="10800000">
            <a:off x="3581400" y="4419600"/>
            <a:ext cx="1981200" cy="11430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4953000" y="5562600"/>
            <a:ext cx="26388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(double underline)</a:t>
            </a:r>
          </a:p>
          <a:p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2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ĐỊNH DANG TRANG TÍNH</a:t>
            </a:r>
          </a:p>
          <a:p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54256506"/>
      </p:ext>
    </p:extLst>
  </p:cSld>
  <p:clrMapOvr>
    <a:masterClrMapping/>
  </p:clrMapOvr>
  <p:transition spd="slow" advTm="11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1" grpId="0" build="allAtOnce"/>
      <p:bldP spid="22" grpId="0" build="allAtOnce"/>
      <p:bldP spid="14" grpId="0" build="allAtOnce"/>
      <p:bldP spid="40" grpId="0" animBg="1"/>
      <p:bldP spid="4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hlinkClick r:id="rId4" action="ppaction://hlinkfile"/>
          </p:cNvPr>
          <p:cNvSpPr/>
          <p:nvPr/>
        </p:nvSpPr>
        <p:spPr>
          <a:xfrm>
            <a:off x="0" y="685800"/>
            <a:ext cx="759142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c,</a:t>
            </a:r>
            <a:r>
              <a:rPr lang="vi-VN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Định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dạng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kiểu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chữ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</a:rPr>
              <a:t>.</a:t>
            </a:r>
            <a:endParaRPr lang="vi-VN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2000" y="4876800"/>
            <a:ext cx="381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Picture 3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1524000"/>
            <a:ext cx="7010400" cy="2667000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>
            <a:stCxn id="18" idx="1"/>
          </p:cNvCxnSpPr>
          <p:nvPr/>
        </p:nvCxnSpPr>
        <p:spPr>
          <a:xfrm rot="16200000" flipH="1" flipV="1">
            <a:off x="2114550" y="4591050"/>
            <a:ext cx="381000" cy="381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990600" y="3276600"/>
            <a:ext cx="2667000" cy="381000"/>
          </a:xfrm>
          <a:prstGeom prst="round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Brace 17"/>
          <p:cNvSpPr/>
          <p:nvPr/>
        </p:nvSpPr>
        <p:spPr>
          <a:xfrm rot="16200000" flipH="1">
            <a:off x="1905000" y="2590800"/>
            <a:ext cx="838200" cy="2819400"/>
          </a:xfrm>
          <a:prstGeom prst="rightBrace">
            <a:avLst>
              <a:gd name="adj1" fmla="val 37284"/>
              <a:gd name="adj2" fmla="val 50000"/>
            </a:avLst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ĐỊNH DANG TRANG TÍNH</a:t>
            </a:r>
          </a:p>
          <a:p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54256506"/>
      </p:ext>
    </p:extLst>
  </p:cSld>
  <p:clrMapOvr>
    <a:masterClrMapping/>
  </p:clrMapOvr>
  <p:transition spd="slow" advTm="11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2" grpId="0" build="allAtOnce"/>
      <p:bldP spid="40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9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685800"/>
            <a:ext cx="7591425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d,</a:t>
            </a:r>
            <a:r>
              <a:rPr lang="vi-VN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Định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dạng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màu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 </a:t>
            </a:r>
            <a:r>
              <a:rPr lang="en-US" sz="2900" b="1" i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chữ</a:t>
            </a:r>
            <a:r>
              <a:rPr lang="en-US" sz="2900" b="1" i="1" dirty="0" smtClean="0">
                <a:solidFill>
                  <a:schemeClr val="accent5">
                    <a:lumMod val="50000"/>
                  </a:schemeClr>
                </a:solidFill>
                <a:latin typeface="+mj-lt"/>
                <a:cs typeface="Times New Roman" pitchFamily="18" charset="0"/>
                <a:hlinkClick r:id="rId4" action="ppaction://hlinkfile"/>
              </a:rPr>
              <a:t>.</a:t>
            </a:r>
            <a:endParaRPr lang="vi-VN" dirty="0">
              <a:solidFill>
                <a:schemeClr val="accent5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19600" y="1676400"/>
            <a:ext cx="310694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en-US" sz="2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43400" y="2667000"/>
            <a:ext cx="3352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600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ở ô Font Color</a:t>
            </a:r>
            <a:endParaRPr lang="en-US" sz="26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447800"/>
            <a:ext cx="3962400" cy="5410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</p:pic>
      <p:cxnSp>
        <p:nvCxnSpPr>
          <p:cNvPr id="29" name="Straight Arrow Connector 28"/>
          <p:cNvCxnSpPr/>
          <p:nvPr/>
        </p:nvCxnSpPr>
        <p:spPr>
          <a:xfrm rot="10800000">
            <a:off x="1219200" y="3124200"/>
            <a:ext cx="31242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0800000">
            <a:off x="1219200" y="4267200"/>
            <a:ext cx="3200400" cy="158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343400" y="3962400"/>
            <a:ext cx="317747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7848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6: ĐỊNH DANG TRANG TÍNH</a:t>
            </a:r>
          </a:p>
          <a:p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1854256506"/>
      </p:ext>
    </p:extLst>
  </p:cSld>
  <p:clrMapOvr>
    <a:masterClrMapping/>
  </p:clrMapOvr>
  <p:transition spd="slow" advTm="1108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1" grpId="0" build="allAtOnce"/>
      <p:bldP spid="22" grpId="0" build="allAtOnce"/>
      <p:bldP spid="46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|1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5|1.1|1.2|1.2|0.8|0.4|0.9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5|1.1|1.2|1.2|0.8|0.4|0.9|0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5|1.1|1.2|1.2|0.8|0.4|0.9|0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8|1.7|1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8|1.7|1.2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5|1.1|1.2|1.2|0.8|0.4|0.9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5|1.1|1.2|1.2|0.8|0.4|0.9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5|1.1|1.2|1.2|0.8|0.4|0.9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5|1.1|1.2|1.2|0.8|0.4|0.9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5|1.1|1.2|1.2|0.8|0.4|0.9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5|1.1|1.2|1.2|0.8|0.4|0.9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5|1.1|1.2|1.2|0.8|0.4|0.9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524</Words>
  <Application>Microsoft Office PowerPoint</Application>
  <PresentationFormat>On-screen Show (4:3)</PresentationFormat>
  <Paragraphs>74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root</dc:creator>
  <cp:lastModifiedBy>root</cp:lastModifiedBy>
  <cp:revision>48</cp:revision>
  <dcterms:created xsi:type="dcterms:W3CDTF">2019-11-04T11:25:45Z</dcterms:created>
  <dcterms:modified xsi:type="dcterms:W3CDTF">2019-11-13T09:56:51Z</dcterms:modified>
</cp:coreProperties>
</file>