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926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862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618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03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035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44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75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317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293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70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863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93F1-223E-4C2A-86DD-CD486539614B}" type="datetimeFigureOut">
              <a:rPr lang="vi-VN" smtClean="0"/>
              <a:t>26/11/2020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85EC-17BB-4AED-ADCB-72CB1022404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99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thoiaotrang.com/images/rose1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thoiaotrang.com/images/rose1.gif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62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BÀI BÁO CÁO CỦA NHÓM 4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800800" cy="1752600"/>
          </a:xfrm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rgbClr val="0000FF"/>
                </a:solidFill>
              </a:rPr>
              <a:t>CÁCH DINH DƯỠNG CỦA TÔM SÔNG</a:t>
            </a:r>
            <a:endParaRPr lang="vi-VN" sz="48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152400"/>
            <a:ext cx="586263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76200" y="4343400"/>
            <a:ext cx="87630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Tôm bắt đầu đi kiếm ăn lúc chạng vạng chập tối.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Thức ăn của tôm là thực vật, động vật, mồi sống lẫn mồi chết (tôm được coi là loài ăn tạp).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sz="2400" b="1" i="1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7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52400" y="4724400"/>
            <a:ext cx="86868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00CC"/>
                </a:solidFill>
              </a:rPr>
              <a:t>- </a:t>
            </a:r>
            <a:r>
              <a:rPr lang="en-US" sz="2800" b="1" dirty="0" err="1" smtClean="0">
                <a:solidFill>
                  <a:srgbClr val="0000CC"/>
                </a:solidFill>
              </a:rPr>
              <a:t>Người</a:t>
            </a:r>
            <a:r>
              <a:rPr lang="en-US" sz="2800" b="1" dirty="0" smtClean="0">
                <a:solidFill>
                  <a:srgbClr val="0000CC"/>
                </a:solidFill>
              </a:rPr>
              <a:t> ta </a:t>
            </a:r>
            <a:r>
              <a:rPr lang="en-US" sz="2800" b="1" dirty="0" err="1" smtClean="0">
                <a:solidFill>
                  <a:srgbClr val="0000CC"/>
                </a:solidFill>
              </a:rPr>
              <a:t>dùng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thính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để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</a:rPr>
              <a:t> hay </a:t>
            </a:r>
            <a:r>
              <a:rPr lang="en-US" sz="2800" b="1" dirty="0" err="1" smtClean="0">
                <a:solidFill>
                  <a:srgbClr val="0000CC"/>
                </a:solidFill>
              </a:rPr>
              <a:t>cất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vó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tôm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vì</a:t>
            </a:r>
            <a:r>
              <a:rPr lang="en-US" sz="2800" b="1" i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khứu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err="1" smtClean="0">
                <a:solidFill>
                  <a:srgbClr val="0000FF"/>
                </a:solidFill>
              </a:rPr>
              <a:t>giác</a:t>
            </a:r>
            <a:r>
              <a:rPr lang="en-US" sz="2800" b="1" smtClean="0">
                <a:solidFill>
                  <a:srgbClr val="0000FF"/>
                </a:solidFill>
              </a:rPr>
              <a:t> trên 2 </a:t>
            </a:r>
            <a:r>
              <a:rPr lang="en-US" sz="2800" b="1" dirty="0" err="1" smtClean="0">
                <a:solidFill>
                  <a:srgbClr val="0000FF"/>
                </a:solidFill>
              </a:rPr>
              <a:t>đôi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râu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tôm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rất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phát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triển</a:t>
            </a:r>
            <a:r>
              <a:rPr lang="en-US" sz="2800" b="1" dirty="0" smtClean="0">
                <a:solidFill>
                  <a:srgbClr val="0000FF"/>
                </a:solidFill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</a:rPr>
              <a:t>thính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mùi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thơm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lan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tỏa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đi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rất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xa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vì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thế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thu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hút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tôm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đến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chỗ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câu</a:t>
            </a:r>
            <a:r>
              <a:rPr lang="en-US" sz="2800" b="1" dirty="0" smtClean="0">
                <a:solidFill>
                  <a:srgbClr val="0000FF"/>
                </a:solidFill>
              </a:rPr>
              <a:t> hay </a:t>
            </a:r>
            <a:r>
              <a:rPr lang="en-US" sz="2800" b="1" dirty="0" err="1" smtClean="0">
                <a:solidFill>
                  <a:srgbClr val="0000FF"/>
                </a:solidFill>
              </a:rPr>
              <a:t>chỗ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cất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vó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tôm</a:t>
            </a:r>
            <a:r>
              <a:rPr lang="en-US" sz="2800" b="1" dirty="0" smtClean="0">
                <a:solidFill>
                  <a:srgbClr val="0000FF"/>
                </a:solidFill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endParaRPr lang="en-US"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209550"/>
            <a:ext cx="3341687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1492250" y="41783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Vó tôm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543800" y="3000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400" b="1">
                <a:solidFill>
                  <a:srgbClr val="FF0000"/>
                </a:solidFill>
                <a:latin typeface="Times New Roman" pitchFamily="18" charset="0"/>
                <a:ea typeface="굴림" charset="-127"/>
              </a:rPr>
              <a:t>Hai đôi râu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64"/>
          <a:stretch>
            <a:fillRect/>
          </a:stretch>
        </p:blipFill>
        <p:spPr bwMode="auto">
          <a:xfrm>
            <a:off x="4052888" y="685800"/>
            <a:ext cx="50149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40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64"/>
          <a:stretch>
            <a:fillRect/>
          </a:stretch>
        </p:blipFill>
        <p:spPr bwMode="auto">
          <a:xfrm>
            <a:off x="471488" y="152400"/>
            <a:ext cx="50149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152400" y="3970338"/>
            <a:ext cx="8839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Tôm dùng đôi càng bắt mồi, các chân hàm nghiền thức ăn.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505200" y="32718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400" b="1">
                <a:solidFill>
                  <a:srgbClr val="FF0000"/>
                </a:solidFill>
                <a:latin typeface="Times New Roman" pitchFamily="18" charset="0"/>
                <a:ea typeface="굴림" charset="-127"/>
              </a:rPr>
              <a:t>Đôi càng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886200" y="2895600"/>
            <a:ext cx="381000" cy="3762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800600" y="1854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2400" b="1">
                <a:solidFill>
                  <a:srgbClr val="FF0000"/>
                </a:solidFill>
                <a:latin typeface="Times New Roman" pitchFamily="18" charset="0"/>
                <a:ea typeface="굴림" charset="-127"/>
              </a:rPr>
              <a:t>Chân hàm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505200" y="1708150"/>
            <a:ext cx="1295400" cy="4032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75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-838200" y="-152400"/>
            <a:ext cx="10591800" cy="7162800"/>
            <a:chOff x="-528" y="-96"/>
            <a:chExt cx="6672" cy="4512"/>
          </a:xfrm>
        </p:grpSpPr>
        <p:pic>
          <p:nvPicPr>
            <p:cNvPr id="14341" name="Picture 3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-48"/>
              <a:ext cx="5664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2" name="Picture 4" descr="rosecornerl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5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28" y="3984"/>
              <a:ext cx="56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6" descr="rosecornerl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707"/>
              <a:ext cx="864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7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767" y="1606"/>
              <a:ext cx="36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Picture 8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750" y="2326"/>
              <a:ext cx="36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25" name="Picture 25" descr="B2"/>
          <p:cNvPicPr>
            <a:picLocks noChangeAspect="1" noChangeArrowheads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47725"/>
            <a:ext cx="7086600" cy="3060700"/>
          </a:xfrm>
          <a:prstGeom prst="rect">
            <a:avLst/>
          </a:prstGeom>
          <a:noFill/>
          <a:ln w="38100" cmpd="dbl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87350" y="4262438"/>
            <a:ext cx="8451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Thức ăn được tiêu hóa ở dạ dày và được hấp thụ ở ruột.</a:t>
            </a:r>
          </a:p>
        </p:txBody>
      </p:sp>
    </p:spTree>
    <p:extLst>
      <p:ext uri="{BB962C8B-B14F-4D97-AF65-F5344CB8AC3E}">
        <p14:creationId xmlns:p14="http://schemas.microsoft.com/office/powerpoint/2010/main" val="39905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-838200" y="-152400"/>
            <a:ext cx="10591800" cy="7162800"/>
            <a:chOff x="-528" y="-96"/>
            <a:chExt cx="6672" cy="4512"/>
          </a:xfrm>
        </p:grpSpPr>
        <p:pic>
          <p:nvPicPr>
            <p:cNvPr id="15368" name="Picture 3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-48"/>
              <a:ext cx="5664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4" descr="rosecornerl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5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28" y="3984"/>
              <a:ext cx="56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6" descr="rosecornerl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707"/>
              <a:ext cx="864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7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767" y="1606"/>
              <a:ext cx="36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8" descr="divider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750" y="2326"/>
              <a:ext cx="36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4638675" y="2106613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Tôm hô hấp bằng mang.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2895600" y="3589338"/>
            <a:ext cx="472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Bài tiết qua tuyến bài tiết nằm ở gốc đôi râu thứ 2.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77" b="29282"/>
          <a:stretch>
            <a:fillRect/>
          </a:stretch>
        </p:blipFill>
        <p:spPr bwMode="auto">
          <a:xfrm>
            <a:off x="1143000" y="461963"/>
            <a:ext cx="34956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686175" y="1630363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Lá mang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68"/>
          <a:stretch>
            <a:fillRect/>
          </a:stretch>
        </p:blipFill>
        <p:spPr bwMode="auto">
          <a:xfrm>
            <a:off x="579438" y="2743200"/>
            <a:ext cx="2163762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7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4" grpId="0"/>
      <p:bldP spid="109585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BÀI BÁO CÁO CỦA NHÓM 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BÁO CÁO CỦA NHÓM 4</dc:title>
  <dc:creator>Admin</dc:creator>
  <cp:lastModifiedBy>Admin</cp:lastModifiedBy>
  <cp:revision>2</cp:revision>
  <dcterms:created xsi:type="dcterms:W3CDTF">2020-11-26T07:31:33Z</dcterms:created>
  <dcterms:modified xsi:type="dcterms:W3CDTF">2020-11-26T07:35:46Z</dcterms:modified>
</cp:coreProperties>
</file>