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0"/>
  </p:notesMasterIdLst>
  <p:sldIdLst>
    <p:sldId id="256" r:id="rId2"/>
    <p:sldId id="301" r:id="rId3"/>
    <p:sldId id="257" r:id="rId4"/>
    <p:sldId id="258" r:id="rId5"/>
    <p:sldId id="259" r:id="rId6"/>
    <p:sldId id="260" r:id="rId7"/>
    <p:sldId id="261" r:id="rId8"/>
    <p:sldId id="262" r:id="rId9"/>
    <p:sldId id="263" r:id="rId10"/>
    <p:sldId id="265" r:id="rId11"/>
    <p:sldId id="299" r:id="rId12"/>
    <p:sldId id="266" r:id="rId13"/>
    <p:sldId id="267" r:id="rId14"/>
    <p:sldId id="268" r:id="rId15"/>
    <p:sldId id="271" r:id="rId16"/>
    <p:sldId id="273" r:id="rId17"/>
    <p:sldId id="306" r:id="rId18"/>
    <p:sldId id="279" r:id="rId19"/>
  </p:sldIdLst>
  <p:sldSz cx="9144000" cy="5143500" type="screen16x9"/>
  <p:notesSz cx="6858000" cy="9144000"/>
  <p:embeddedFontLst>
    <p:embeddedFont>
      <p:font typeface="Vollkorn" charset="0"/>
      <p:regular r:id="rId21"/>
      <p:bold r:id="rId22"/>
      <p:italic r:id="rId23"/>
      <p:boldItalic r:id="rId24"/>
    </p:embeddedFont>
    <p:embeddedFont>
      <p:font typeface="Nunito" charset="0"/>
      <p:regular r:id="rId25"/>
      <p:bold r:id="rId26"/>
      <p:italic r:id="rId27"/>
      <p:boldItalic r:id="rId28"/>
    </p:embeddedFont>
    <p:embeddedFont>
      <p:font typeface="Arimo" charset="0"/>
      <p:regular r:id="rId29"/>
    </p:embeddedFont>
    <p:embeddedFont>
      <p:font typeface="Segoe UI Historic" charset="0"/>
      <p:regular r:id="rId30"/>
    </p:embeddedFont>
    <p:embeddedFont>
      <p:font typeface="Calibri" pitchFamily="34" charset="0"/>
      <p:regular r:id="rId31"/>
      <p:bold r:id="rId32"/>
      <p:italic r:id="rId33"/>
      <p:boldItalic r:id="rId34"/>
    </p:embeddedFont>
    <p:embeddedFont>
      <p:font typeface="Muli"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720"/>
    <a:srgbClr val="671D33"/>
    <a:srgbClr val="CF0F46"/>
    <a:srgbClr val="CF0F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48E6054-925D-41FB-AD86-BE3F417A5324}">
  <a:tblStyle styleId="{D48E6054-925D-41FB-AD86-BE3F417A53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82" autoAdjust="0"/>
    <p:restoredTop sz="94660"/>
  </p:normalViewPr>
  <p:slideViewPr>
    <p:cSldViewPr snapToGrid="0">
      <p:cViewPr varScale="1">
        <p:scale>
          <a:sx n="91" d="100"/>
          <a:sy n="91" d="100"/>
        </p:scale>
        <p:origin x="-81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701ec226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701ec226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93354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75ce3757a3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75ce3757a3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75ce3757a3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75ce3757a3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6cb86e818b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6cb86e818b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75ce3757a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75ce3757a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6c1899dd7a_0_24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6c1899dd7a_0_248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6c1899dd7a_0_25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6c1899dd7a_0_25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855017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6c1899dd7a_0_24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6c1899dd7a_0_24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6c1899dd7a_0_24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6c1899dd7a_0_24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928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6c1899dd7a_0_25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6c1899dd7a_0_25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6bd85ec74c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6bd85ec74c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75ce3757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75ce3757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701ec226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701ec226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6bf7c0868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6bf7c0868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75ce3757a3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75ce3757a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75ce3757a3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75ce3757a3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864825" y="1767850"/>
            <a:ext cx="3296700" cy="1004400"/>
          </a:xfrm>
          <a:prstGeom prst="rect">
            <a:avLst/>
          </a:prstGeom>
        </p:spPr>
        <p:txBody>
          <a:bodyPr spcFirstLastPara="1" wrap="square" lIns="91425" tIns="91425" rIns="91425" bIns="91425" anchor="ctr" anchorCtr="0">
            <a:noAutofit/>
          </a:bodyPr>
          <a:lstStyle>
            <a:lvl1pPr lvl="0" algn="r">
              <a:lnSpc>
                <a:spcPct val="70000"/>
              </a:lnSpc>
              <a:spcBef>
                <a:spcPts val="0"/>
              </a:spcBef>
              <a:spcAft>
                <a:spcPts val="0"/>
              </a:spcAft>
              <a:buClr>
                <a:srgbClr val="FFFFFF"/>
              </a:buClr>
              <a:buSzPts val="5200"/>
              <a:buNone/>
              <a:defRPr sz="5000">
                <a:solidFill>
                  <a:schemeClr val="accent1"/>
                </a:solidFill>
              </a:defRPr>
            </a:lvl1pPr>
            <a:lvl2pPr lvl="1" algn="ctr">
              <a:lnSpc>
                <a:spcPct val="80000"/>
              </a:lnSpc>
              <a:spcBef>
                <a:spcPts val="0"/>
              </a:spcBef>
              <a:spcAft>
                <a:spcPts val="0"/>
              </a:spcAft>
              <a:buClr>
                <a:schemeClr val="lt1"/>
              </a:buClr>
              <a:buSzPts val="5200"/>
              <a:buNone/>
              <a:defRPr sz="5200">
                <a:solidFill>
                  <a:schemeClr val="lt1"/>
                </a:solidFill>
              </a:defRPr>
            </a:lvl2pPr>
            <a:lvl3pPr lvl="2" algn="ctr">
              <a:lnSpc>
                <a:spcPct val="80000"/>
              </a:lnSpc>
              <a:spcBef>
                <a:spcPts val="0"/>
              </a:spcBef>
              <a:spcAft>
                <a:spcPts val="0"/>
              </a:spcAft>
              <a:buClr>
                <a:schemeClr val="lt1"/>
              </a:buClr>
              <a:buSzPts val="5200"/>
              <a:buNone/>
              <a:defRPr sz="5200">
                <a:solidFill>
                  <a:schemeClr val="lt1"/>
                </a:solidFill>
              </a:defRPr>
            </a:lvl3pPr>
            <a:lvl4pPr lvl="3" algn="ctr">
              <a:lnSpc>
                <a:spcPct val="80000"/>
              </a:lnSpc>
              <a:spcBef>
                <a:spcPts val="0"/>
              </a:spcBef>
              <a:spcAft>
                <a:spcPts val="0"/>
              </a:spcAft>
              <a:buClr>
                <a:schemeClr val="lt1"/>
              </a:buClr>
              <a:buSzPts val="5200"/>
              <a:buNone/>
              <a:defRPr sz="5200">
                <a:solidFill>
                  <a:schemeClr val="lt1"/>
                </a:solidFill>
              </a:defRPr>
            </a:lvl4pPr>
            <a:lvl5pPr lvl="4" algn="ctr">
              <a:lnSpc>
                <a:spcPct val="80000"/>
              </a:lnSpc>
              <a:spcBef>
                <a:spcPts val="0"/>
              </a:spcBef>
              <a:spcAft>
                <a:spcPts val="0"/>
              </a:spcAft>
              <a:buClr>
                <a:schemeClr val="lt1"/>
              </a:buClr>
              <a:buSzPts val="5200"/>
              <a:buNone/>
              <a:defRPr sz="5200">
                <a:solidFill>
                  <a:schemeClr val="lt1"/>
                </a:solidFill>
              </a:defRPr>
            </a:lvl5pPr>
            <a:lvl6pPr lvl="5" algn="ctr">
              <a:lnSpc>
                <a:spcPct val="80000"/>
              </a:lnSpc>
              <a:spcBef>
                <a:spcPts val="0"/>
              </a:spcBef>
              <a:spcAft>
                <a:spcPts val="0"/>
              </a:spcAft>
              <a:buClr>
                <a:schemeClr val="lt1"/>
              </a:buClr>
              <a:buSzPts val="5200"/>
              <a:buNone/>
              <a:defRPr sz="5200">
                <a:solidFill>
                  <a:schemeClr val="lt1"/>
                </a:solidFill>
              </a:defRPr>
            </a:lvl6pPr>
            <a:lvl7pPr lvl="6" algn="ctr">
              <a:lnSpc>
                <a:spcPct val="80000"/>
              </a:lnSpc>
              <a:spcBef>
                <a:spcPts val="0"/>
              </a:spcBef>
              <a:spcAft>
                <a:spcPts val="0"/>
              </a:spcAft>
              <a:buClr>
                <a:schemeClr val="lt1"/>
              </a:buClr>
              <a:buSzPts val="5200"/>
              <a:buNone/>
              <a:defRPr sz="5200">
                <a:solidFill>
                  <a:schemeClr val="lt1"/>
                </a:solidFill>
              </a:defRPr>
            </a:lvl7pPr>
            <a:lvl8pPr lvl="7" algn="ctr">
              <a:lnSpc>
                <a:spcPct val="80000"/>
              </a:lnSpc>
              <a:spcBef>
                <a:spcPts val="0"/>
              </a:spcBef>
              <a:spcAft>
                <a:spcPts val="0"/>
              </a:spcAft>
              <a:buClr>
                <a:schemeClr val="lt1"/>
              </a:buClr>
              <a:buSzPts val="5200"/>
              <a:buNone/>
              <a:defRPr sz="5200">
                <a:solidFill>
                  <a:schemeClr val="lt1"/>
                </a:solidFill>
              </a:defRPr>
            </a:lvl8pPr>
            <a:lvl9pPr lvl="8" algn="ctr">
              <a:lnSpc>
                <a:spcPct val="80000"/>
              </a:lnSpc>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5248825" y="2728656"/>
            <a:ext cx="2912700" cy="3807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rgbClr val="FFFFFF"/>
              </a:buClr>
              <a:buSzPts val="1400"/>
              <a:buNone/>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grpSp>
        <p:nvGrpSpPr>
          <p:cNvPr id="11" name="Google Shape;11;p2"/>
          <p:cNvGrpSpPr/>
          <p:nvPr/>
        </p:nvGrpSpPr>
        <p:grpSpPr>
          <a:xfrm>
            <a:off x="3" y="-1792"/>
            <a:ext cx="3890501" cy="5147091"/>
            <a:chOff x="502375" y="762350"/>
            <a:chExt cx="1285181" cy="1700225"/>
          </a:xfrm>
        </p:grpSpPr>
        <p:sp>
          <p:nvSpPr>
            <p:cNvPr id="12" name="Google Shape;12;p2"/>
            <p:cNvSpPr/>
            <p:nvPr/>
          </p:nvSpPr>
          <p:spPr>
            <a:xfrm>
              <a:off x="857675" y="1703600"/>
              <a:ext cx="130525" cy="135050"/>
            </a:xfrm>
            <a:custGeom>
              <a:avLst/>
              <a:gdLst/>
              <a:ahLst/>
              <a:cxnLst/>
              <a:rect l="l" t="t" r="r" b="b"/>
              <a:pathLst>
                <a:path w="5221" h="5402" extrusionOk="0">
                  <a:moveTo>
                    <a:pt x="4246" y="996"/>
                  </a:moveTo>
                  <a:lnTo>
                    <a:pt x="3613" y="2996"/>
                  </a:lnTo>
                  <a:lnTo>
                    <a:pt x="2370" y="1956"/>
                  </a:lnTo>
                  <a:lnTo>
                    <a:pt x="4246" y="996"/>
                  </a:lnTo>
                  <a:close/>
                  <a:moveTo>
                    <a:pt x="4522" y="0"/>
                  </a:moveTo>
                  <a:lnTo>
                    <a:pt x="0" y="2232"/>
                  </a:lnTo>
                  <a:lnTo>
                    <a:pt x="706" y="2821"/>
                  </a:lnTo>
                  <a:lnTo>
                    <a:pt x="1643" y="2334"/>
                  </a:lnTo>
                  <a:lnTo>
                    <a:pt x="3374" y="3788"/>
                  </a:lnTo>
                  <a:lnTo>
                    <a:pt x="3054" y="4798"/>
                  </a:lnTo>
                  <a:lnTo>
                    <a:pt x="3781" y="5402"/>
                  </a:lnTo>
                  <a:lnTo>
                    <a:pt x="5220" y="589"/>
                  </a:lnTo>
                  <a:lnTo>
                    <a:pt x="45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97175" y="2401475"/>
              <a:ext cx="62000" cy="61100"/>
            </a:xfrm>
            <a:custGeom>
              <a:avLst/>
              <a:gdLst/>
              <a:ahLst/>
              <a:cxnLst/>
              <a:rect l="l" t="t" r="r" b="b"/>
              <a:pathLst>
                <a:path w="2480" h="2444" extrusionOk="0">
                  <a:moveTo>
                    <a:pt x="982" y="517"/>
                  </a:moveTo>
                  <a:lnTo>
                    <a:pt x="1513" y="1448"/>
                  </a:lnTo>
                  <a:lnTo>
                    <a:pt x="699" y="1549"/>
                  </a:lnTo>
                  <a:lnTo>
                    <a:pt x="982" y="517"/>
                  </a:lnTo>
                  <a:close/>
                  <a:moveTo>
                    <a:pt x="1164" y="1"/>
                  </a:moveTo>
                  <a:lnTo>
                    <a:pt x="699" y="59"/>
                  </a:lnTo>
                  <a:lnTo>
                    <a:pt x="1" y="2444"/>
                  </a:lnTo>
                  <a:lnTo>
                    <a:pt x="452" y="2444"/>
                  </a:lnTo>
                  <a:lnTo>
                    <a:pt x="582" y="1956"/>
                  </a:lnTo>
                  <a:lnTo>
                    <a:pt x="1731" y="1804"/>
                  </a:lnTo>
                  <a:lnTo>
                    <a:pt x="2000" y="2276"/>
                  </a:lnTo>
                  <a:lnTo>
                    <a:pt x="2480" y="2211"/>
                  </a:lnTo>
                  <a:lnTo>
                    <a:pt x="11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35950" y="858950"/>
              <a:ext cx="229925" cy="224575"/>
            </a:xfrm>
            <a:custGeom>
              <a:avLst/>
              <a:gdLst/>
              <a:ahLst/>
              <a:cxnLst/>
              <a:rect l="l" t="t" r="r" b="b"/>
              <a:pathLst>
                <a:path w="9197" h="8983" extrusionOk="0">
                  <a:moveTo>
                    <a:pt x="4331" y="1457"/>
                  </a:moveTo>
                  <a:cubicBezTo>
                    <a:pt x="4606" y="1457"/>
                    <a:pt x="4843" y="1581"/>
                    <a:pt x="5016" y="1829"/>
                  </a:cubicBezTo>
                  <a:cubicBezTo>
                    <a:pt x="5358" y="2331"/>
                    <a:pt x="5184" y="2883"/>
                    <a:pt x="4558" y="3319"/>
                  </a:cubicBezTo>
                  <a:lnTo>
                    <a:pt x="3025" y="4388"/>
                  </a:lnTo>
                  <a:lnTo>
                    <a:pt x="1949" y="2854"/>
                  </a:lnTo>
                  <a:lnTo>
                    <a:pt x="3490" y="1778"/>
                  </a:lnTo>
                  <a:cubicBezTo>
                    <a:pt x="3788" y="1564"/>
                    <a:pt x="4076" y="1457"/>
                    <a:pt x="4331" y="1457"/>
                  </a:cubicBezTo>
                  <a:close/>
                  <a:moveTo>
                    <a:pt x="6342" y="3927"/>
                  </a:moveTo>
                  <a:cubicBezTo>
                    <a:pt x="6647" y="3927"/>
                    <a:pt x="6902" y="4054"/>
                    <a:pt x="7081" y="4308"/>
                  </a:cubicBezTo>
                  <a:lnTo>
                    <a:pt x="7074" y="4308"/>
                  </a:lnTo>
                  <a:cubicBezTo>
                    <a:pt x="7452" y="4853"/>
                    <a:pt x="7212" y="5486"/>
                    <a:pt x="6434" y="6016"/>
                  </a:cubicBezTo>
                  <a:lnTo>
                    <a:pt x="4900" y="7085"/>
                  </a:lnTo>
                  <a:lnTo>
                    <a:pt x="3730" y="5413"/>
                  </a:lnTo>
                  <a:lnTo>
                    <a:pt x="5271" y="4337"/>
                  </a:lnTo>
                  <a:cubicBezTo>
                    <a:pt x="5659" y="4063"/>
                    <a:pt x="6027" y="3927"/>
                    <a:pt x="6342" y="3927"/>
                  </a:cubicBezTo>
                  <a:close/>
                  <a:moveTo>
                    <a:pt x="4672" y="0"/>
                  </a:moveTo>
                  <a:cubicBezTo>
                    <a:pt x="4115" y="0"/>
                    <a:pt x="3478" y="229"/>
                    <a:pt x="2821" y="688"/>
                  </a:cubicBezTo>
                  <a:lnTo>
                    <a:pt x="0" y="2643"/>
                  </a:lnTo>
                  <a:lnTo>
                    <a:pt x="4413" y="8982"/>
                  </a:lnTo>
                  <a:lnTo>
                    <a:pt x="7314" y="6969"/>
                  </a:lnTo>
                  <a:cubicBezTo>
                    <a:pt x="8760" y="5958"/>
                    <a:pt x="9197" y="4671"/>
                    <a:pt x="8440" y="3588"/>
                  </a:cubicBezTo>
                  <a:cubicBezTo>
                    <a:pt x="8042" y="3018"/>
                    <a:pt x="7487" y="2717"/>
                    <a:pt x="6878" y="2717"/>
                  </a:cubicBezTo>
                  <a:cubicBezTo>
                    <a:pt x="6586" y="2717"/>
                    <a:pt x="6282" y="2786"/>
                    <a:pt x="5976" y="2927"/>
                  </a:cubicBezTo>
                  <a:cubicBezTo>
                    <a:pt x="6543" y="2272"/>
                    <a:pt x="6587" y="1451"/>
                    <a:pt x="6100" y="753"/>
                  </a:cubicBezTo>
                  <a:cubicBezTo>
                    <a:pt x="5754" y="251"/>
                    <a:pt x="5256" y="0"/>
                    <a:pt x="4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23075" y="2201400"/>
              <a:ext cx="69625" cy="70625"/>
            </a:xfrm>
            <a:custGeom>
              <a:avLst/>
              <a:gdLst/>
              <a:ahLst/>
              <a:cxnLst/>
              <a:rect l="l" t="t" r="r" b="b"/>
              <a:pathLst>
                <a:path w="2785" h="2825" extrusionOk="0">
                  <a:moveTo>
                    <a:pt x="1498" y="582"/>
                  </a:moveTo>
                  <a:lnTo>
                    <a:pt x="1985" y="909"/>
                  </a:lnTo>
                  <a:cubicBezTo>
                    <a:pt x="2181" y="1040"/>
                    <a:pt x="2247" y="1207"/>
                    <a:pt x="2145" y="1359"/>
                  </a:cubicBezTo>
                  <a:cubicBezTo>
                    <a:pt x="2089" y="1440"/>
                    <a:pt x="2008" y="1482"/>
                    <a:pt x="1914" y="1482"/>
                  </a:cubicBezTo>
                  <a:cubicBezTo>
                    <a:pt x="1838" y="1482"/>
                    <a:pt x="1753" y="1454"/>
                    <a:pt x="1665" y="1396"/>
                  </a:cubicBezTo>
                  <a:lnTo>
                    <a:pt x="1658" y="1396"/>
                  </a:lnTo>
                  <a:lnTo>
                    <a:pt x="1178" y="1069"/>
                  </a:lnTo>
                  <a:lnTo>
                    <a:pt x="1498" y="582"/>
                  </a:lnTo>
                  <a:close/>
                  <a:moveTo>
                    <a:pt x="960" y="1396"/>
                  </a:moveTo>
                  <a:lnTo>
                    <a:pt x="1447" y="1716"/>
                  </a:lnTo>
                  <a:cubicBezTo>
                    <a:pt x="1694" y="1876"/>
                    <a:pt x="1767" y="2072"/>
                    <a:pt x="1665" y="2239"/>
                  </a:cubicBezTo>
                  <a:lnTo>
                    <a:pt x="1658" y="2239"/>
                  </a:lnTo>
                  <a:cubicBezTo>
                    <a:pt x="1602" y="2324"/>
                    <a:pt x="1518" y="2368"/>
                    <a:pt x="1417" y="2368"/>
                  </a:cubicBezTo>
                  <a:cubicBezTo>
                    <a:pt x="1320" y="2368"/>
                    <a:pt x="1208" y="2328"/>
                    <a:pt x="1091" y="2246"/>
                  </a:cubicBezTo>
                  <a:lnTo>
                    <a:pt x="604" y="1919"/>
                  </a:lnTo>
                  <a:lnTo>
                    <a:pt x="960" y="1396"/>
                  </a:lnTo>
                  <a:close/>
                  <a:moveTo>
                    <a:pt x="1338" y="0"/>
                  </a:moveTo>
                  <a:lnTo>
                    <a:pt x="0" y="1999"/>
                  </a:lnTo>
                  <a:lnTo>
                    <a:pt x="916" y="2610"/>
                  </a:lnTo>
                  <a:cubicBezTo>
                    <a:pt x="1131" y="2753"/>
                    <a:pt x="1338" y="2824"/>
                    <a:pt x="1521" y="2824"/>
                  </a:cubicBezTo>
                  <a:cubicBezTo>
                    <a:pt x="1728" y="2824"/>
                    <a:pt x="1905" y="2733"/>
                    <a:pt x="2029" y="2552"/>
                  </a:cubicBezTo>
                  <a:cubicBezTo>
                    <a:pt x="2203" y="2304"/>
                    <a:pt x="2167" y="1963"/>
                    <a:pt x="1934" y="1759"/>
                  </a:cubicBezTo>
                  <a:lnTo>
                    <a:pt x="1934" y="1759"/>
                  </a:lnTo>
                  <a:cubicBezTo>
                    <a:pt x="2000" y="1787"/>
                    <a:pt x="2067" y="1800"/>
                    <a:pt x="2134" y="1800"/>
                  </a:cubicBezTo>
                  <a:cubicBezTo>
                    <a:pt x="2311" y="1800"/>
                    <a:pt x="2481" y="1707"/>
                    <a:pt x="2581" y="1548"/>
                  </a:cubicBezTo>
                  <a:cubicBezTo>
                    <a:pt x="2785" y="1243"/>
                    <a:pt x="2654" y="872"/>
                    <a:pt x="2225" y="589"/>
                  </a:cubicBezTo>
                  <a:lnTo>
                    <a:pt x="13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05050" y="1165200"/>
              <a:ext cx="197400" cy="186200"/>
            </a:xfrm>
            <a:custGeom>
              <a:avLst/>
              <a:gdLst/>
              <a:ahLst/>
              <a:cxnLst/>
              <a:rect l="l" t="t" r="r" b="b"/>
              <a:pathLst>
                <a:path w="7896" h="7448" extrusionOk="0">
                  <a:moveTo>
                    <a:pt x="3991" y="0"/>
                  </a:moveTo>
                  <a:cubicBezTo>
                    <a:pt x="3074" y="0"/>
                    <a:pt x="2172" y="351"/>
                    <a:pt x="1469" y="1058"/>
                  </a:cubicBezTo>
                  <a:cubicBezTo>
                    <a:pt x="1" y="2534"/>
                    <a:pt x="37" y="4823"/>
                    <a:pt x="1542" y="6314"/>
                  </a:cubicBezTo>
                  <a:cubicBezTo>
                    <a:pt x="2269" y="7042"/>
                    <a:pt x="3354" y="7448"/>
                    <a:pt x="4400" y="7448"/>
                  </a:cubicBezTo>
                  <a:cubicBezTo>
                    <a:pt x="4409" y="7448"/>
                    <a:pt x="4419" y="7448"/>
                    <a:pt x="4428" y="7448"/>
                  </a:cubicBezTo>
                  <a:lnTo>
                    <a:pt x="4486" y="6226"/>
                  </a:lnTo>
                  <a:cubicBezTo>
                    <a:pt x="3737" y="6226"/>
                    <a:pt x="2996" y="5936"/>
                    <a:pt x="2509" y="5449"/>
                  </a:cubicBezTo>
                  <a:cubicBezTo>
                    <a:pt x="1542" y="4518"/>
                    <a:pt x="1534" y="2984"/>
                    <a:pt x="2487" y="2039"/>
                  </a:cubicBezTo>
                  <a:cubicBezTo>
                    <a:pt x="2954" y="1568"/>
                    <a:pt x="3560" y="1332"/>
                    <a:pt x="4169" y="1332"/>
                  </a:cubicBezTo>
                  <a:cubicBezTo>
                    <a:pt x="4783" y="1332"/>
                    <a:pt x="5400" y="1572"/>
                    <a:pt x="5882" y="2054"/>
                  </a:cubicBezTo>
                  <a:cubicBezTo>
                    <a:pt x="6391" y="2555"/>
                    <a:pt x="6652" y="3326"/>
                    <a:pt x="6609" y="4096"/>
                  </a:cubicBezTo>
                  <a:lnTo>
                    <a:pt x="7895" y="3951"/>
                  </a:lnTo>
                  <a:cubicBezTo>
                    <a:pt x="7881" y="2912"/>
                    <a:pt x="7466" y="1908"/>
                    <a:pt x="6732" y="1174"/>
                  </a:cubicBezTo>
                  <a:cubicBezTo>
                    <a:pt x="5947" y="393"/>
                    <a:pt x="4961" y="0"/>
                    <a:pt x="3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45850" y="2261125"/>
              <a:ext cx="76175" cy="72175"/>
            </a:xfrm>
            <a:custGeom>
              <a:avLst/>
              <a:gdLst/>
              <a:ahLst/>
              <a:cxnLst/>
              <a:rect l="l" t="t" r="r" b="b"/>
              <a:pathLst>
                <a:path w="3047" h="2887" extrusionOk="0">
                  <a:moveTo>
                    <a:pt x="1718" y="1"/>
                  </a:moveTo>
                  <a:cubicBezTo>
                    <a:pt x="1538" y="1"/>
                    <a:pt x="1358" y="32"/>
                    <a:pt x="1186" y="97"/>
                  </a:cubicBezTo>
                  <a:cubicBezTo>
                    <a:pt x="393" y="388"/>
                    <a:pt x="1" y="1195"/>
                    <a:pt x="277" y="1951"/>
                  </a:cubicBezTo>
                  <a:cubicBezTo>
                    <a:pt x="490" y="2532"/>
                    <a:pt x="1033" y="2886"/>
                    <a:pt x="1627" y="2886"/>
                  </a:cubicBezTo>
                  <a:cubicBezTo>
                    <a:pt x="1805" y="2886"/>
                    <a:pt x="1988" y="2854"/>
                    <a:pt x="2167" y="2787"/>
                  </a:cubicBezTo>
                  <a:cubicBezTo>
                    <a:pt x="2560" y="2634"/>
                    <a:pt x="2872" y="2329"/>
                    <a:pt x="3047" y="1951"/>
                  </a:cubicBezTo>
                  <a:lnTo>
                    <a:pt x="2618" y="1726"/>
                  </a:lnTo>
                  <a:cubicBezTo>
                    <a:pt x="2502" y="1987"/>
                    <a:pt x="2284" y="2191"/>
                    <a:pt x="2015" y="2300"/>
                  </a:cubicBezTo>
                  <a:cubicBezTo>
                    <a:pt x="1906" y="2340"/>
                    <a:pt x="1795" y="2360"/>
                    <a:pt x="1686" y="2360"/>
                  </a:cubicBezTo>
                  <a:cubicBezTo>
                    <a:pt x="1305" y="2360"/>
                    <a:pt x="949" y="2126"/>
                    <a:pt x="808" y="1747"/>
                  </a:cubicBezTo>
                  <a:cubicBezTo>
                    <a:pt x="626" y="1260"/>
                    <a:pt x="873" y="722"/>
                    <a:pt x="1360" y="541"/>
                  </a:cubicBezTo>
                  <a:cubicBezTo>
                    <a:pt x="1470" y="504"/>
                    <a:pt x="1583" y="486"/>
                    <a:pt x="1695" y="486"/>
                  </a:cubicBezTo>
                  <a:cubicBezTo>
                    <a:pt x="1873" y="486"/>
                    <a:pt x="2050" y="531"/>
                    <a:pt x="2211" y="621"/>
                  </a:cubicBezTo>
                  <a:lnTo>
                    <a:pt x="2371" y="141"/>
                  </a:lnTo>
                  <a:cubicBezTo>
                    <a:pt x="2162" y="49"/>
                    <a:pt x="1940" y="1"/>
                    <a:pt x="1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87271" y="1170025"/>
              <a:ext cx="81800" cy="75950"/>
            </a:xfrm>
            <a:custGeom>
              <a:avLst/>
              <a:gdLst/>
              <a:ahLst/>
              <a:cxnLst/>
              <a:rect l="l" t="t" r="r" b="b"/>
              <a:pathLst>
                <a:path w="3272" h="3038" extrusionOk="0">
                  <a:moveTo>
                    <a:pt x="1841" y="0"/>
                  </a:moveTo>
                  <a:cubicBezTo>
                    <a:pt x="1538" y="0"/>
                    <a:pt x="1237" y="87"/>
                    <a:pt x="975" y="250"/>
                  </a:cubicBezTo>
                  <a:cubicBezTo>
                    <a:pt x="233" y="715"/>
                    <a:pt x="1" y="1624"/>
                    <a:pt x="451" y="2336"/>
                  </a:cubicBezTo>
                  <a:cubicBezTo>
                    <a:pt x="743" y="2790"/>
                    <a:pt x="1220" y="3037"/>
                    <a:pt x="1717" y="3037"/>
                  </a:cubicBezTo>
                  <a:cubicBezTo>
                    <a:pt x="2002" y="3037"/>
                    <a:pt x="2293" y="2956"/>
                    <a:pt x="2560" y="2787"/>
                  </a:cubicBezTo>
                  <a:cubicBezTo>
                    <a:pt x="2923" y="2540"/>
                    <a:pt x="3185" y="2162"/>
                    <a:pt x="3272" y="1733"/>
                  </a:cubicBezTo>
                  <a:lnTo>
                    <a:pt x="2792" y="1602"/>
                  </a:lnTo>
                  <a:cubicBezTo>
                    <a:pt x="2727" y="1893"/>
                    <a:pt x="2552" y="2155"/>
                    <a:pt x="2298" y="2322"/>
                  </a:cubicBezTo>
                  <a:cubicBezTo>
                    <a:pt x="2129" y="2437"/>
                    <a:pt x="1938" y="2492"/>
                    <a:pt x="1749" y="2492"/>
                  </a:cubicBezTo>
                  <a:cubicBezTo>
                    <a:pt x="1425" y="2492"/>
                    <a:pt x="1108" y="2330"/>
                    <a:pt x="924" y="2031"/>
                  </a:cubicBezTo>
                  <a:cubicBezTo>
                    <a:pt x="626" y="1566"/>
                    <a:pt x="771" y="948"/>
                    <a:pt x="1251" y="664"/>
                  </a:cubicBezTo>
                  <a:cubicBezTo>
                    <a:pt x="1424" y="566"/>
                    <a:pt x="1618" y="516"/>
                    <a:pt x="1812" y="516"/>
                  </a:cubicBezTo>
                  <a:cubicBezTo>
                    <a:pt x="1920" y="516"/>
                    <a:pt x="2027" y="531"/>
                    <a:pt x="2131" y="563"/>
                  </a:cubicBezTo>
                  <a:lnTo>
                    <a:pt x="2189" y="39"/>
                  </a:lnTo>
                  <a:cubicBezTo>
                    <a:pt x="2074" y="13"/>
                    <a:pt x="1957" y="0"/>
                    <a:pt x="18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33925" y="1885525"/>
              <a:ext cx="128325" cy="126525"/>
            </a:xfrm>
            <a:custGeom>
              <a:avLst/>
              <a:gdLst/>
              <a:ahLst/>
              <a:cxnLst/>
              <a:rect l="l" t="t" r="r" b="b"/>
              <a:pathLst>
                <a:path w="5133" h="5061" extrusionOk="0">
                  <a:moveTo>
                    <a:pt x="2477" y="793"/>
                  </a:moveTo>
                  <a:cubicBezTo>
                    <a:pt x="3138" y="793"/>
                    <a:pt x="3713" y="1221"/>
                    <a:pt x="3911" y="1941"/>
                  </a:cubicBezTo>
                  <a:cubicBezTo>
                    <a:pt x="4151" y="2799"/>
                    <a:pt x="3701" y="3577"/>
                    <a:pt x="2886" y="3795"/>
                  </a:cubicBezTo>
                  <a:lnTo>
                    <a:pt x="1869" y="4071"/>
                  </a:lnTo>
                  <a:lnTo>
                    <a:pt x="1062" y="1127"/>
                  </a:lnTo>
                  <a:lnTo>
                    <a:pt x="2050" y="851"/>
                  </a:lnTo>
                  <a:cubicBezTo>
                    <a:pt x="2195" y="812"/>
                    <a:pt x="2338" y="793"/>
                    <a:pt x="2477" y="793"/>
                  </a:cubicBezTo>
                  <a:close/>
                  <a:moveTo>
                    <a:pt x="2584" y="0"/>
                  </a:moveTo>
                  <a:cubicBezTo>
                    <a:pt x="2348" y="0"/>
                    <a:pt x="2103" y="33"/>
                    <a:pt x="1854" y="102"/>
                  </a:cubicBezTo>
                  <a:lnTo>
                    <a:pt x="0" y="604"/>
                  </a:lnTo>
                  <a:lnTo>
                    <a:pt x="1222" y="5060"/>
                  </a:lnTo>
                  <a:lnTo>
                    <a:pt x="3039" y="4558"/>
                  </a:lnTo>
                  <a:cubicBezTo>
                    <a:pt x="4406" y="4188"/>
                    <a:pt x="5133" y="2995"/>
                    <a:pt x="4777" y="1694"/>
                  </a:cubicBezTo>
                  <a:cubicBezTo>
                    <a:pt x="4492" y="640"/>
                    <a:pt x="3624" y="0"/>
                    <a:pt x="2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88175" y="1059150"/>
              <a:ext cx="124325" cy="118500"/>
            </a:xfrm>
            <a:custGeom>
              <a:avLst/>
              <a:gdLst/>
              <a:ahLst/>
              <a:cxnLst/>
              <a:rect l="l" t="t" r="r" b="b"/>
              <a:pathLst>
                <a:path w="4973" h="4740" extrusionOk="0">
                  <a:moveTo>
                    <a:pt x="2952" y="1032"/>
                  </a:moveTo>
                  <a:lnTo>
                    <a:pt x="3584" y="1672"/>
                  </a:lnTo>
                  <a:cubicBezTo>
                    <a:pt x="4122" y="2210"/>
                    <a:pt x="4129" y="3010"/>
                    <a:pt x="3569" y="3577"/>
                  </a:cubicBezTo>
                  <a:cubicBezTo>
                    <a:pt x="3286" y="3857"/>
                    <a:pt x="2948" y="3993"/>
                    <a:pt x="2615" y="3993"/>
                  </a:cubicBezTo>
                  <a:cubicBezTo>
                    <a:pt x="2283" y="3993"/>
                    <a:pt x="1956" y="3857"/>
                    <a:pt x="1694" y="3591"/>
                  </a:cubicBezTo>
                  <a:lnTo>
                    <a:pt x="1040" y="2937"/>
                  </a:lnTo>
                  <a:lnTo>
                    <a:pt x="2952" y="1032"/>
                  </a:lnTo>
                  <a:close/>
                  <a:moveTo>
                    <a:pt x="2886" y="0"/>
                  </a:moveTo>
                  <a:lnTo>
                    <a:pt x="0" y="2864"/>
                  </a:lnTo>
                  <a:lnTo>
                    <a:pt x="1170" y="4049"/>
                  </a:lnTo>
                  <a:cubicBezTo>
                    <a:pt x="1630" y="4509"/>
                    <a:pt x="2181" y="4740"/>
                    <a:pt x="2722" y="4740"/>
                  </a:cubicBezTo>
                  <a:cubicBezTo>
                    <a:pt x="3227" y="4740"/>
                    <a:pt x="3723" y="4540"/>
                    <a:pt x="4129" y="4137"/>
                  </a:cubicBezTo>
                  <a:cubicBezTo>
                    <a:pt x="4973" y="3301"/>
                    <a:pt x="4951" y="2072"/>
                    <a:pt x="4078" y="1200"/>
                  </a:cubicBezTo>
                  <a:lnTo>
                    <a:pt x="28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11350" y="1471875"/>
              <a:ext cx="140500" cy="142500"/>
            </a:xfrm>
            <a:custGeom>
              <a:avLst/>
              <a:gdLst/>
              <a:ahLst/>
              <a:cxnLst/>
              <a:rect l="l" t="t" r="r" b="b"/>
              <a:pathLst>
                <a:path w="5620" h="5700" extrusionOk="0">
                  <a:moveTo>
                    <a:pt x="2574" y="1"/>
                  </a:moveTo>
                  <a:lnTo>
                    <a:pt x="0" y="2189"/>
                  </a:lnTo>
                  <a:lnTo>
                    <a:pt x="2988" y="5700"/>
                  </a:lnTo>
                  <a:lnTo>
                    <a:pt x="5620" y="3461"/>
                  </a:lnTo>
                  <a:lnTo>
                    <a:pt x="5125" y="2872"/>
                  </a:lnTo>
                  <a:lnTo>
                    <a:pt x="3155" y="4544"/>
                  </a:lnTo>
                  <a:lnTo>
                    <a:pt x="2407" y="3657"/>
                  </a:lnTo>
                  <a:lnTo>
                    <a:pt x="4115" y="2211"/>
                  </a:lnTo>
                  <a:lnTo>
                    <a:pt x="3613" y="1622"/>
                  </a:lnTo>
                  <a:lnTo>
                    <a:pt x="1905" y="3068"/>
                  </a:lnTo>
                  <a:lnTo>
                    <a:pt x="1171" y="2203"/>
                  </a:lnTo>
                  <a:lnTo>
                    <a:pt x="3075" y="582"/>
                  </a:lnTo>
                  <a:lnTo>
                    <a:pt x="25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46500" y="2047450"/>
              <a:ext cx="86900" cy="65275"/>
            </a:xfrm>
            <a:custGeom>
              <a:avLst/>
              <a:gdLst/>
              <a:ahLst/>
              <a:cxnLst/>
              <a:rect l="l" t="t" r="r" b="b"/>
              <a:pathLst>
                <a:path w="3476" h="2611" extrusionOk="0">
                  <a:moveTo>
                    <a:pt x="1934" y="1"/>
                  </a:moveTo>
                  <a:lnTo>
                    <a:pt x="1" y="2240"/>
                  </a:lnTo>
                  <a:lnTo>
                    <a:pt x="430" y="2610"/>
                  </a:lnTo>
                  <a:lnTo>
                    <a:pt x="1193" y="1724"/>
                  </a:lnTo>
                  <a:lnTo>
                    <a:pt x="2203" y="2596"/>
                  </a:lnTo>
                  <a:lnTo>
                    <a:pt x="2530" y="2225"/>
                  </a:lnTo>
                  <a:lnTo>
                    <a:pt x="1513" y="1353"/>
                  </a:lnTo>
                  <a:lnTo>
                    <a:pt x="2036" y="749"/>
                  </a:lnTo>
                  <a:lnTo>
                    <a:pt x="3148" y="1709"/>
                  </a:lnTo>
                  <a:lnTo>
                    <a:pt x="3476" y="1338"/>
                  </a:lnTo>
                  <a:lnTo>
                    <a:pt x="19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52050" y="1145650"/>
              <a:ext cx="122350" cy="124700"/>
            </a:xfrm>
            <a:custGeom>
              <a:avLst/>
              <a:gdLst/>
              <a:ahLst/>
              <a:cxnLst/>
              <a:rect l="l" t="t" r="r" b="b"/>
              <a:pathLst>
                <a:path w="4894" h="4988" extrusionOk="0">
                  <a:moveTo>
                    <a:pt x="1673" y="1"/>
                  </a:moveTo>
                  <a:lnTo>
                    <a:pt x="1" y="4668"/>
                  </a:lnTo>
                  <a:lnTo>
                    <a:pt x="895" y="4988"/>
                  </a:lnTo>
                  <a:lnTo>
                    <a:pt x="1556" y="3141"/>
                  </a:lnTo>
                  <a:lnTo>
                    <a:pt x="3672" y="3897"/>
                  </a:lnTo>
                  <a:lnTo>
                    <a:pt x="3948" y="3119"/>
                  </a:lnTo>
                  <a:lnTo>
                    <a:pt x="1833" y="2363"/>
                  </a:lnTo>
                  <a:lnTo>
                    <a:pt x="2283" y="1098"/>
                  </a:lnTo>
                  <a:lnTo>
                    <a:pt x="4610" y="1927"/>
                  </a:lnTo>
                  <a:lnTo>
                    <a:pt x="4893" y="1149"/>
                  </a:lnTo>
                  <a:lnTo>
                    <a:pt x="16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12450" y="1489925"/>
              <a:ext cx="119800" cy="117675"/>
            </a:xfrm>
            <a:custGeom>
              <a:avLst/>
              <a:gdLst/>
              <a:ahLst/>
              <a:cxnLst/>
              <a:rect l="l" t="t" r="r" b="b"/>
              <a:pathLst>
                <a:path w="4792" h="4707" extrusionOk="0">
                  <a:moveTo>
                    <a:pt x="2790" y="1"/>
                  </a:moveTo>
                  <a:cubicBezTo>
                    <a:pt x="2604" y="1"/>
                    <a:pt x="2417" y="19"/>
                    <a:pt x="2233" y="56"/>
                  </a:cubicBezTo>
                  <a:cubicBezTo>
                    <a:pt x="851" y="340"/>
                    <a:pt x="1" y="1547"/>
                    <a:pt x="263" y="2848"/>
                  </a:cubicBezTo>
                  <a:cubicBezTo>
                    <a:pt x="495" y="3967"/>
                    <a:pt x="1457" y="4706"/>
                    <a:pt x="2588" y="4706"/>
                  </a:cubicBezTo>
                  <a:cubicBezTo>
                    <a:pt x="2764" y="4706"/>
                    <a:pt x="2945" y="4688"/>
                    <a:pt x="3127" y="4651"/>
                  </a:cubicBezTo>
                  <a:cubicBezTo>
                    <a:pt x="3767" y="4505"/>
                    <a:pt x="4348" y="4171"/>
                    <a:pt x="4792" y="3691"/>
                  </a:cubicBezTo>
                  <a:lnTo>
                    <a:pt x="4443" y="1997"/>
                  </a:lnTo>
                  <a:lnTo>
                    <a:pt x="3687" y="2150"/>
                  </a:lnTo>
                  <a:lnTo>
                    <a:pt x="3941" y="3379"/>
                  </a:lnTo>
                  <a:cubicBezTo>
                    <a:pt x="3679" y="3611"/>
                    <a:pt x="3367" y="3779"/>
                    <a:pt x="3025" y="3866"/>
                  </a:cubicBezTo>
                  <a:cubicBezTo>
                    <a:pt x="2909" y="3890"/>
                    <a:pt x="2793" y="3902"/>
                    <a:pt x="2679" y="3902"/>
                  </a:cubicBezTo>
                  <a:cubicBezTo>
                    <a:pt x="1943" y="3902"/>
                    <a:pt x="1301" y="3409"/>
                    <a:pt x="1150" y="2666"/>
                  </a:cubicBezTo>
                  <a:cubicBezTo>
                    <a:pt x="968" y="1801"/>
                    <a:pt x="1520" y="1009"/>
                    <a:pt x="2393" y="827"/>
                  </a:cubicBezTo>
                  <a:cubicBezTo>
                    <a:pt x="2517" y="802"/>
                    <a:pt x="2642" y="790"/>
                    <a:pt x="2768" y="790"/>
                  </a:cubicBezTo>
                  <a:cubicBezTo>
                    <a:pt x="3119" y="790"/>
                    <a:pt x="3468" y="887"/>
                    <a:pt x="3774" y="1074"/>
                  </a:cubicBezTo>
                  <a:lnTo>
                    <a:pt x="4137" y="340"/>
                  </a:lnTo>
                  <a:cubicBezTo>
                    <a:pt x="3722" y="116"/>
                    <a:pt x="3257" y="1"/>
                    <a:pt x="2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02375" y="1597275"/>
              <a:ext cx="154850" cy="203025"/>
            </a:xfrm>
            <a:custGeom>
              <a:avLst/>
              <a:gdLst/>
              <a:ahLst/>
              <a:cxnLst/>
              <a:rect l="l" t="t" r="r" b="b"/>
              <a:pathLst>
                <a:path w="6194" h="8121" extrusionOk="0">
                  <a:moveTo>
                    <a:pt x="5045" y="1"/>
                  </a:moveTo>
                  <a:lnTo>
                    <a:pt x="3686" y="219"/>
                  </a:lnTo>
                  <a:lnTo>
                    <a:pt x="4173" y="3265"/>
                  </a:lnTo>
                  <a:lnTo>
                    <a:pt x="625" y="3832"/>
                  </a:lnTo>
                  <a:lnTo>
                    <a:pt x="138" y="793"/>
                  </a:lnTo>
                  <a:lnTo>
                    <a:pt x="0" y="815"/>
                  </a:lnTo>
                  <a:lnTo>
                    <a:pt x="0" y="8121"/>
                  </a:lnTo>
                  <a:lnTo>
                    <a:pt x="1287" y="7910"/>
                  </a:lnTo>
                  <a:lnTo>
                    <a:pt x="822" y="5024"/>
                  </a:lnTo>
                  <a:lnTo>
                    <a:pt x="4369" y="4450"/>
                  </a:lnTo>
                  <a:lnTo>
                    <a:pt x="4834" y="7336"/>
                  </a:lnTo>
                  <a:lnTo>
                    <a:pt x="6194" y="7118"/>
                  </a:lnTo>
                  <a:lnTo>
                    <a:pt x="50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96306" y="1351399"/>
              <a:ext cx="91250" cy="95075"/>
            </a:xfrm>
            <a:custGeom>
              <a:avLst/>
              <a:gdLst/>
              <a:ahLst/>
              <a:cxnLst/>
              <a:rect l="l" t="t" r="r" b="b"/>
              <a:pathLst>
                <a:path w="3650" h="3803" extrusionOk="0">
                  <a:moveTo>
                    <a:pt x="1324" y="1"/>
                  </a:moveTo>
                  <a:lnTo>
                    <a:pt x="0" y="2647"/>
                  </a:lnTo>
                  <a:lnTo>
                    <a:pt x="509" y="2894"/>
                  </a:lnTo>
                  <a:lnTo>
                    <a:pt x="1047" y="1826"/>
                  </a:lnTo>
                  <a:lnTo>
                    <a:pt x="2363" y="2480"/>
                  </a:lnTo>
                  <a:lnTo>
                    <a:pt x="1825" y="3556"/>
                  </a:lnTo>
                  <a:lnTo>
                    <a:pt x="2334" y="3803"/>
                  </a:lnTo>
                  <a:lnTo>
                    <a:pt x="3650" y="1164"/>
                  </a:lnTo>
                  <a:lnTo>
                    <a:pt x="3141" y="910"/>
                  </a:lnTo>
                  <a:lnTo>
                    <a:pt x="2581" y="2036"/>
                  </a:lnTo>
                  <a:lnTo>
                    <a:pt x="1265" y="1382"/>
                  </a:lnTo>
                  <a:lnTo>
                    <a:pt x="1825" y="255"/>
                  </a:lnTo>
                  <a:lnTo>
                    <a:pt x="13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14850" y="2268825"/>
              <a:ext cx="69450" cy="72525"/>
            </a:xfrm>
            <a:custGeom>
              <a:avLst/>
              <a:gdLst/>
              <a:ahLst/>
              <a:cxnLst/>
              <a:rect l="l" t="t" r="r" b="b"/>
              <a:pathLst>
                <a:path w="2778" h="2901" extrusionOk="0">
                  <a:moveTo>
                    <a:pt x="1003" y="0"/>
                  </a:moveTo>
                  <a:lnTo>
                    <a:pt x="0" y="2014"/>
                  </a:lnTo>
                  <a:lnTo>
                    <a:pt x="385" y="2203"/>
                  </a:lnTo>
                  <a:lnTo>
                    <a:pt x="792" y="1389"/>
                  </a:lnTo>
                  <a:lnTo>
                    <a:pt x="1796" y="1890"/>
                  </a:lnTo>
                  <a:lnTo>
                    <a:pt x="1389" y="2704"/>
                  </a:lnTo>
                  <a:lnTo>
                    <a:pt x="1774" y="2901"/>
                  </a:lnTo>
                  <a:lnTo>
                    <a:pt x="2777" y="887"/>
                  </a:lnTo>
                  <a:lnTo>
                    <a:pt x="2392" y="698"/>
                  </a:lnTo>
                  <a:lnTo>
                    <a:pt x="1963" y="1556"/>
                  </a:lnTo>
                  <a:lnTo>
                    <a:pt x="960" y="1054"/>
                  </a:lnTo>
                  <a:lnTo>
                    <a:pt x="1389" y="196"/>
                  </a:lnTo>
                  <a:lnTo>
                    <a:pt x="10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53400" y="1844450"/>
              <a:ext cx="70175" cy="113425"/>
            </a:xfrm>
            <a:custGeom>
              <a:avLst/>
              <a:gdLst/>
              <a:ahLst/>
              <a:cxnLst/>
              <a:rect l="l" t="t" r="r" b="b"/>
              <a:pathLst>
                <a:path w="2807" h="4537" extrusionOk="0">
                  <a:moveTo>
                    <a:pt x="2014" y="0"/>
                  </a:moveTo>
                  <a:lnTo>
                    <a:pt x="0" y="4151"/>
                  </a:lnTo>
                  <a:lnTo>
                    <a:pt x="793" y="4537"/>
                  </a:lnTo>
                  <a:lnTo>
                    <a:pt x="2806" y="386"/>
                  </a:lnTo>
                  <a:lnTo>
                    <a:pt x="20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04350" y="1572550"/>
              <a:ext cx="116150" cy="59100"/>
            </a:xfrm>
            <a:custGeom>
              <a:avLst/>
              <a:gdLst/>
              <a:ahLst/>
              <a:cxnLst/>
              <a:rect l="l" t="t" r="r" b="b"/>
              <a:pathLst>
                <a:path w="4646" h="2364" extrusionOk="0">
                  <a:moveTo>
                    <a:pt x="4355" y="1"/>
                  </a:moveTo>
                  <a:lnTo>
                    <a:pt x="0" y="1528"/>
                  </a:lnTo>
                  <a:lnTo>
                    <a:pt x="291" y="2364"/>
                  </a:lnTo>
                  <a:lnTo>
                    <a:pt x="4645" y="837"/>
                  </a:lnTo>
                  <a:lnTo>
                    <a:pt x="43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674700" y="1614371"/>
              <a:ext cx="38375" cy="74350"/>
            </a:xfrm>
            <a:custGeom>
              <a:avLst/>
              <a:gdLst/>
              <a:ahLst/>
              <a:cxnLst/>
              <a:rect l="l" t="t" r="r" b="b"/>
              <a:pathLst>
                <a:path w="1535" h="2974" extrusionOk="0">
                  <a:moveTo>
                    <a:pt x="539" y="0"/>
                  </a:moveTo>
                  <a:lnTo>
                    <a:pt x="1" y="197"/>
                  </a:lnTo>
                  <a:lnTo>
                    <a:pt x="1004" y="2974"/>
                  </a:lnTo>
                  <a:lnTo>
                    <a:pt x="1534" y="2777"/>
                  </a:lnTo>
                  <a:lnTo>
                    <a:pt x="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681325" y="2242650"/>
              <a:ext cx="42375" cy="55275"/>
            </a:xfrm>
            <a:custGeom>
              <a:avLst/>
              <a:gdLst/>
              <a:ahLst/>
              <a:cxnLst/>
              <a:rect l="l" t="t" r="r" b="b"/>
              <a:pathLst>
                <a:path w="1695" h="2211" extrusionOk="0">
                  <a:moveTo>
                    <a:pt x="371" y="0"/>
                  </a:moveTo>
                  <a:lnTo>
                    <a:pt x="1" y="255"/>
                  </a:lnTo>
                  <a:lnTo>
                    <a:pt x="1324" y="2210"/>
                  </a:lnTo>
                  <a:lnTo>
                    <a:pt x="1695" y="1956"/>
                  </a:lnTo>
                  <a:lnTo>
                    <a:pt x="3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62625" y="1999825"/>
              <a:ext cx="118525" cy="116250"/>
            </a:xfrm>
            <a:custGeom>
              <a:avLst/>
              <a:gdLst/>
              <a:ahLst/>
              <a:cxnLst/>
              <a:rect l="l" t="t" r="r" b="b"/>
              <a:pathLst>
                <a:path w="4741" h="4650" extrusionOk="0">
                  <a:moveTo>
                    <a:pt x="2792" y="1"/>
                  </a:moveTo>
                  <a:lnTo>
                    <a:pt x="2305" y="619"/>
                  </a:lnTo>
                  <a:lnTo>
                    <a:pt x="3555" y="1608"/>
                  </a:lnTo>
                  <a:lnTo>
                    <a:pt x="2087" y="3461"/>
                  </a:lnTo>
                  <a:cubicBezTo>
                    <a:pt x="1926" y="3656"/>
                    <a:pt x="1750" y="3753"/>
                    <a:pt x="1570" y="3753"/>
                  </a:cubicBezTo>
                  <a:cubicBezTo>
                    <a:pt x="1442" y="3753"/>
                    <a:pt x="1312" y="3704"/>
                    <a:pt x="1185" y="3607"/>
                  </a:cubicBezTo>
                  <a:cubicBezTo>
                    <a:pt x="953" y="3418"/>
                    <a:pt x="771" y="3047"/>
                    <a:pt x="742" y="2589"/>
                  </a:cubicBezTo>
                  <a:lnTo>
                    <a:pt x="0" y="2851"/>
                  </a:lnTo>
                  <a:cubicBezTo>
                    <a:pt x="0" y="3403"/>
                    <a:pt x="248" y="3934"/>
                    <a:pt x="691" y="4276"/>
                  </a:cubicBezTo>
                  <a:cubicBezTo>
                    <a:pt x="1004" y="4524"/>
                    <a:pt x="1329" y="4650"/>
                    <a:pt x="1645" y="4650"/>
                  </a:cubicBezTo>
                  <a:cubicBezTo>
                    <a:pt x="2050" y="4650"/>
                    <a:pt x="2440" y="4444"/>
                    <a:pt x="2770" y="4028"/>
                  </a:cubicBezTo>
                  <a:lnTo>
                    <a:pt x="4740" y="1549"/>
                  </a:lnTo>
                  <a:lnTo>
                    <a:pt x="27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93975" y="1274875"/>
              <a:ext cx="148325" cy="153775"/>
            </a:xfrm>
            <a:custGeom>
              <a:avLst/>
              <a:gdLst/>
              <a:ahLst/>
              <a:cxnLst/>
              <a:rect l="l" t="t" r="r" b="b"/>
              <a:pathLst>
                <a:path w="5933" h="6151" extrusionOk="0">
                  <a:moveTo>
                    <a:pt x="2676" y="0"/>
                  </a:moveTo>
                  <a:lnTo>
                    <a:pt x="1" y="3759"/>
                  </a:lnTo>
                  <a:lnTo>
                    <a:pt x="720" y="4275"/>
                  </a:lnTo>
                  <a:lnTo>
                    <a:pt x="1396" y="3323"/>
                  </a:lnTo>
                  <a:lnTo>
                    <a:pt x="2465" y="3090"/>
                  </a:lnTo>
                  <a:lnTo>
                    <a:pt x="2494" y="5532"/>
                  </a:lnTo>
                  <a:lnTo>
                    <a:pt x="3367" y="6150"/>
                  </a:lnTo>
                  <a:lnTo>
                    <a:pt x="3374" y="2886"/>
                  </a:lnTo>
                  <a:lnTo>
                    <a:pt x="5933" y="2319"/>
                  </a:lnTo>
                  <a:lnTo>
                    <a:pt x="5097" y="1723"/>
                  </a:lnTo>
                  <a:lnTo>
                    <a:pt x="2087" y="2348"/>
                  </a:lnTo>
                  <a:lnTo>
                    <a:pt x="2087" y="2348"/>
                  </a:lnTo>
                  <a:lnTo>
                    <a:pt x="3396" y="509"/>
                  </a:lnTo>
                  <a:lnTo>
                    <a:pt x="26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02375" y="2008025"/>
              <a:ext cx="35275" cy="30725"/>
            </a:xfrm>
            <a:custGeom>
              <a:avLst/>
              <a:gdLst/>
              <a:ahLst/>
              <a:cxnLst/>
              <a:rect l="l" t="t" r="r" b="b"/>
              <a:pathLst>
                <a:path w="1411" h="1229" extrusionOk="0">
                  <a:moveTo>
                    <a:pt x="1156" y="0"/>
                  </a:moveTo>
                  <a:lnTo>
                    <a:pt x="0" y="385"/>
                  </a:lnTo>
                  <a:lnTo>
                    <a:pt x="0" y="1229"/>
                  </a:lnTo>
                  <a:lnTo>
                    <a:pt x="1410" y="756"/>
                  </a:lnTo>
                  <a:lnTo>
                    <a:pt x="1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344550" y="1981300"/>
              <a:ext cx="93825" cy="89975"/>
            </a:xfrm>
            <a:custGeom>
              <a:avLst/>
              <a:gdLst/>
              <a:ahLst/>
              <a:cxnLst/>
              <a:rect l="l" t="t" r="r" b="b"/>
              <a:pathLst>
                <a:path w="3753" h="3599" extrusionOk="0">
                  <a:moveTo>
                    <a:pt x="3076" y="0"/>
                  </a:moveTo>
                  <a:lnTo>
                    <a:pt x="2444" y="153"/>
                  </a:lnTo>
                  <a:lnTo>
                    <a:pt x="1978" y="2203"/>
                  </a:lnTo>
                  <a:lnTo>
                    <a:pt x="641" y="575"/>
                  </a:lnTo>
                  <a:lnTo>
                    <a:pt x="1" y="727"/>
                  </a:lnTo>
                  <a:lnTo>
                    <a:pt x="677" y="3599"/>
                  </a:lnTo>
                  <a:lnTo>
                    <a:pt x="1186" y="3475"/>
                  </a:lnTo>
                  <a:lnTo>
                    <a:pt x="706" y="1425"/>
                  </a:lnTo>
                  <a:lnTo>
                    <a:pt x="1971" y="2981"/>
                  </a:lnTo>
                  <a:lnTo>
                    <a:pt x="2327" y="2901"/>
                  </a:lnTo>
                  <a:lnTo>
                    <a:pt x="2763" y="946"/>
                  </a:lnTo>
                  <a:lnTo>
                    <a:pt x="3250" y="2996"/>
                  </a:lnTo>
                  <a:lnTo>
                    <a:pt x="3752" y="2879"/>
                  </a:lnTo>
                  <a:lnTo>
                    <a:pt x="30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2375" y="838700"/>
              <a:ext cx="53800" cy="184475"/>
            </a:xfrm>
            <a:custGeom>
              <a:avLst/>
              <a:gdLst/>
              <a:ahLst/>
              <a:cxnLst/>
              <a:rect l="l" t="t" r="r" b="b"/>
              <a:pathLst>
                <a:path w="2152" h="7379" extrusionOk="0">
                  <a:moveTo>
                    <a:pt x="611" y="0"/>
                  </a:moveTo>
                  <a:lnTo>
                    <a:pt x="0" y="749"/>
                  </a:lnTo>
                  <a:lnTo>
                    <a:pt x="0" y="2653"/>
                  </a:lnTo>
                  <a:lnTo>
                    <a:pt x="458" y="2079"/>
                  </a:lnTo>
                  <a:lnTo>
                    <a:pt x="0" y="4107"/>
                  </a:lnTo>
                  <a:lnTo>
                    <a:pt x="0" y="7255"/>
                  </a:lnTo>
                  <a:lnTo>
                    <a:pt x="553" y="7379"/>
                  </a:lnTo>
                  <a:lnTo>
                    <a:pt x="2152" y="349"/>
                  </a:lnTo>
                  <a:lnTo>
                    <a:pt x="6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88775" y="843950"/>
              <a:ext cx="260625" cy="262825"/>
            </a:xfrm>
            <a:custGeom>
              <a:avLst/>
              <a:gdLst/>
              <a:ahLst/>
              <a:cxnLst/>
              <a:rect l="l" t="t" r="r" b="b"/>
              <a:pathLst>
                <a:path w="10425" h="10513" extrusionOk="0">
                  <a:moveTo>
                    <a:pt x="4755" y="1"/>
                  </a:moveTo>
                  <a:lnTo>
                    <a:pt x="3780" y="1244"/>
                  </a:lnTo>
                  <a:lnTo>
                    <a:pt x="6019" y="5875"/>
                  </a:lnTo>
                  <a:lnTo>
                    <a:pt x="982" y="4799"/>
                  </a:lnTo>
                  <a:lnTo>
                    <a:pt x="0" y="6057"/>
                  </a:lnTo>
                  <a:lnTo>
                    <a:pt x="5663" y="10513"/>
                  </a:lnTo>
                  <a:lnTo>
                    <a:pt x="6456" y="9502"/>
                  </a:lnTo>
                  <a:lnTo>
                    <a:pt x="2406" y="6325"/>
                  </a:lnTo>
                  <a:lnTo>
                    <a:pt x="2406" y="6325"/>
                  </a:lnTo>
                  <a:lnTo>
                    <a:pt x="7190" y="7372"/>
                  </a:lnTo>
                  <a:lnTo>
                    <a:pt x="7742" y="6667"/>
                  </a:lnTo>
                  <a:lnTo>
                    <a:pt x="5591" y="2269"/>
                  </a:lnTo>
                  <a:lnTo>
                    <a:pt x="9647" y="5439"/>
                  </a:lnTo>
                  <a:lnTo>
                    <a:pt x="10425" y="4450"/>
                  </a:lnTo>
                  <a:lnTo>
                    <a:pt x="47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13475" y="1671725"/>
              <a:ext cx="130700" cy="117200"/>
            </a:xfrm>
            <a:custGeom>
              <a:avLst/>
              <a:gdLst/>
              <a:ahLst/>
              <a:cxnLst/>
              <a:rect l="l" t="t" r="r" b="b"/>
              <a:pathLst>
                <a:path w="5228" h="4688" extrusionOk="0">
                  <a:moveTo>
                    <a:pt x="2620" y="780"/>
                  </a:moveTo>
                  <a:cubicBezTo>
                    <a:pt x="2936" y="780"/>
                    <a:pt x="3262" y="879"/>
                    <a:pt x="3556" y="1101"/>
                  </a:cubicBezTo>
                  <a:cubicBezTo>
                    <a:pt x="4653" y="1937"/>
                    <a:pt x="4203" y="3682"/>
                    <a:pt x="2829" y="3878"/>
                  </a:cubicBezTo>
                  <a:cubicBezTo>
                    <a:pt x="2757" y="3888"/>
                    <a:pt x="2687" y="3892"/>
                    <a:pt x="2616" y="3892"/>
                  </a:cubicBezTo>
                  <a:cubicBezTo>
                    <a:pt x="1851" y="3892"/>
                    <a:pt x="1183" y="3326"/>
                    <a:pt x="1069" y="2540"/>
                  </a:cubicBezTo>
                  <a:cubicBezTo>
                    <a:pt x="936" y="1537"/>
                    <a:pt x="1744" y="780"/>
                    <a:pt x="2620" y="780"/>
                  </a:cubicBezTo>
                  <a:close/>
                  <a:moveTo>
                    <a:pt x="2672" y="1"/>
                  </a:moveTo>
                  <a:cubicBezTo>
                    <a:pt x="2551" y="1"/>
                    <a:pt x="2429" y="9"/>
                    <a:pt x="2305" y="25"/>
                  </a:cubicBezTo>
                  <a:cubicBezTo>
                    <a:pt x="924" y="207"/>
                    <a:pt x="1" y="1341"/>
                    <a:pt x="175" y="2664"/>
                  </a:cubicBezTo>
                  <a:cubicBezTo>
                    <a:pt x="334" y="3863"/>
                    <a:pt x="1338" y="4687"/>
                    <a:pt x="2559" y="4687"/>
                  </a:cubicBezTo>
                  <a:cubicBezTo>
                    <a:pt x="2679" y="4687"/>
                    <a:pt x="2800" y="4679"/>
                    <a:pt x="2923" y="4663"/>
                  </a:cubicBezTo>
                  <a:cubicBezTo>
                    <a:pt x="4304" y="4481"/>
                    <a:pt x="5228" y="3325"/>
                    <a:pt x="5046" y="2017"/>
                  </a:cubicBezTo>
                  <a:cubicBezTo>
                    <a:pt x="4894" y="819"/>
                    <a:pt x="3892" y="1"/>
                    <a:pt x="2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51250" y="2321025"/>
              <a:ext cx="71275" cy="63875"/>
            </a:xfrm>
            <a:custGeom>
              <a:avLst/>
              <a:gdLst/>
              <a:ahLst/>
              <a:cxnLst/>
              <a:rect l="l" t="t" r="r" b="b"/>
              <a:pathLst>
                <a:path w="2851" h="2555" extrusionOk="0">
                  <a:moveTo>
                    <a:pt x="1425" y="425"/>
                  </a:moveTo>
                  <a:cubicBezTo>
                    <a:pt x="1598" y="425"/>
                    <a:pt x="1776" y="480"/>
                    <a:pt x="1934" y="602"/>
                  </a:cubicBezTo>
                  <a:cubicBezTo>
                    <a:pt x="2538" y="1060"/>
                    <a:pt x="2291" y="2012"/>
                    <a:pt x="1542" y="2114"/>
                  </a:cubicBezTo>
                  <a:cubicBezTo>
                    <a:pt x="1502" y="2120"/>
                    <a:pt x="1462" y="2122"/>
                    <a:pt x="1423" y="2122"/>
                  </a:cubicBezTo>
                  <a:cubicBezTo>
                    <a:pt x="1006" y="2122"/>
                    <a:pt x="642" y="1812"/>
                    <a:pt x="582" y="1387"/>
                  </a:cubicBezTo>
                  <a:cubicBezTo>
                    <a:pt x="508" y="838"/>
                    <a:pt x="949" y="425"/>
                    <a:pt x="1425" y="425"/>
                  </a:cubicBezTo>
                  <a:close/>
                  <a:moveTo>
                    <a:pt x="1450" y="1"/>
                  </a:moveTo>
                  <a:cubicBezTo>
                    <a:pt x="1387" y="1"/>
                    <a:pt x="1323" y="5"/>
                    <a:pt x="1258" y="13"/>
                  </a:cubicBezTo>
                  <a:cubicBezTo>
                    <a:pt x="502" y="107"/>
                    <a:pt x="1" y="733"/>
                    <a:pt x="95" y="1452"/>
                  </a:cubicBezTo>
                  <a:cubicBezTo>
                    <a:pt x="182" y="2104"/>
                    <a:pt x="730" y="2555"/>
                    <a:pt x="1402" y="2555"/>
                  </a:cubicBezTo>
                  <a:cubicBezTo>
                    <a:pt x="1464" y="2555"/>
                    <a:pt x="1528" y="2551"/>
                    <a:pt x="1593" y="2543"/>
                  </a:cubicBezTo>
                  <a:cubicBezTo>
                    <a:pt x="2342" y="2441"/>
                    <a:pt x="2850" y="1816"/>
                    <a:pt x="2756" y="1096"/>
                  </a:cubicBezTo>
                  <a:cubicBezTo>
                    <a:pt x="2663" y="445"/>
                    <a:pt x="2115" y="1"/>
                    <a:pt x="14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410725" y="1384300"/>
              <a:ext cx="134150" cy="148800"/>
            </a:xfrm>
            <a:custGeom>
              <a:avLst/>
              <a:gdLst/>
              <a:ahLst/>
              <a:cxnLst/>
              <a:rect l="l" t="t" r="r" b="b"/>
              <a:pathLst>
                <a:path w="5366" h="5952" extrusionOk="0">
                  <a:moveTo>
                    <a:pt x="2675" y="814"/>
                  </a:moveTo>
                  <a:cubicBezTo>
                    <a:pt x="2786" y="814"/>
                    <a:pt x="2898" y="826"/>
                    <a:pt x="3010" y="850"/>
                  </a:cubicBezTo>
                  <a:cubicBezTo>
                    <a:pt x="3838" y="1032"/>
                    <a:pt x="4376" y="1846"/>
                    <a:pt x="4209" y="2675"/>
                  </a:cubicBezTo>
                  <a:lnTo>
                    <a:pt x="4202" y="2675"/>
                  </a:lnTo>
                  <a:cubicBezTo>
                    <a:pt x="4050" y="3401"/>
                    <a:pt x="3405" y="3902"/>
                    <a:pt x="2690" y="3902"/>
                  </a:cubicBezTo>
                  <a:cubicBezTo>
                    <a:pt x="2582" y="3902"/>
                    <a:pt x="2473" y="3891"/>
                    <a:pt x="2363" y="3867"/>
                  </a:cubicBezTo>
                  <a:cubicBezTo>
                    <a:pt x="1527" y="3685"/>
                    <a:pt x="989" y="2857"/>
                    <a:pt x="1171" y="2013"/>
                  </a:cubicBezTo>
                  <a:cubicBezTo>
                    <a:pt x="1334" y="1297"/>
                    <a:pt x="1970" y="814"/>
                    <a:pt x="2675" y="814"/>
                  </a:cubicBezTo>
                  <a:close/>
                  <a:moveTo>
                    <a:pt x="2589" y="0"/>
                  </a:moveTo>
                  <a:cubicBezTo>
                    <a:pt x="1470" y="0"/>
                    <a:pt x="518" y="714"/>
                    <a:pt x="276" y="1824"/>
                  </a:cubicBezTo>
                  <a:cubicBezTo>
                    <a:pt x="0" y="3126"/>
                    <a:pt x="814" y="4325"/>
                    <a:pt x="2159" y="4630"/>
                  </a:cubicBezTo>
                  <a:cubicBezTo>
                    <a:pt x="2363" y="5321"/>
                    <a:pt x="2799" y="5794"/>
                    <a:pt x="3380" y="5917"/>
                  </a:cubicBezTo>
                  <a:cubicBezTo>
                    <a:pt x="3503" y="5940"/>
                    <a:pt x="3627" y="5952"/>
                    <a:pt x="3750" y="5952"/>
                  </a:cubicBezTo>
                  <a:cubicBezTo>
                    <a:pt x="4094" y="5952"/>
                    <a:pt x="4435" y="5863"/>
                    <a:pt x="4740" y="5692"/>
                  </a:cubicBezTo>
                  <a:lnTo>
                    <a:pt x="4529" y="5037"/>
                  </a:lnTo>
                  <a:cubicBezTo>
                    <a:pt x="4260" y="5163"/>
                    <a:pt x="4009" y="5235"/>
                    <a:pt x="3801" y="5235"/>
                  </a:cubicBezTo>
                  <a:cubicBezTo>
                    <a:pt x="3745" y="5235"/>
                    <a:pt x="3692" y="5230"/>
                    <a:pt x="3642" y="5219"/>
                  </a:cubicBezTo>
                  <a:cubicBezTo>
                    <a:pt x="3395" y="5161"/>
                    <a:pt x="3191" y="4972"/>
                    <a:pt x="3032" y="4689"/>
                  </a:cubicBezTo>
                  <a:cubicBezTo>
                    <a:pt x="4042" y="4594"/>
                    <a:pt x="4871" y="3860"/>
                    <a:pt x="5089" y="2871"/>
                  </a:cubicBezTo>
                  <a:cubicBezTo>
                    <a:pt x="5365" y="1577"/>
                    <a:pt x="4544" y="363"/>
                    <a:pt x="3177" y="65"/>
                  </a:cubicBezTo>
                  <a:cubicBezTo>
                    <a:pt x="2978" y="21"/>
                    <a:pt x="2781" y="0"/>
                    <a:pt x="25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23943" y="1838648"/>
              <a:ext cx="64000" cy="65125"/>
            </a:xfrm>
            <a:custGeom>
              <a:avLst/>
              <a:gdLst/>
              <a:ahLst/>
              <a:cxnLst/>
              <a:rect l="l" t="t" r="r" b="b"/>
              <a:pathLst>
                <a:path w="2560" h="2605" extrusionOk="0">
                  <a:moveTo>
                    <a:pt x="1286" y="405"/>
                  </a:moveTo>
                  <a:cubicBezTo>
                    <a:pt x="1487" y="405"/>
                    <a:pt x="1627" y="503"/>
                    <a:pt x="1687" y="714"/>
                  </a:cubicBezTo>
                  <a:cubicBezTo>
                    <a:pt x="1760" y="998"/>
                    <a:pt x="1621" y="1187"/>
                    <a:pt x="1294" y="1281"/>
                  </a:cubicBezTo>
                  <a:lnTo>
                    <a:pt x="778" y="1427"/>
                  </a:lnTo>
                  <a:lnTo>
                    <a:pt x="545" y="591"/>
                  </a:lnTo>
                  <a:lnTo>
                    <a:pt x="1062" y="438"/>
                  </a:lnTo>
                  <a:cubicBezTo>
                    <a:pt x="1143" y="416"/>
                    <a:pt x="1218" y="405"/>
                    <a:pt x="1286" y="405"/>
                  </a:cubicBezTo>
                  <a:close/>
                  <a:moveTo>
                    <a:pt x="1335" y="1"/>
                  </a:moveTo>
                  <a:cubicBezTo>
                    <a:pt x="1216" y="1"/>
                    <a:pt x="1086" y="20"/>
                    <a:pt x="945" y="60"/>
                  </a:cubicBezTo>
                  <a:lnTo>
                    <a:pt x="0" y="336"/>
                  </a:lnTo>
                  <a:lnTo>
                    <a:pt x="647" y="2604"/>
                  </a:lnTo>
                  <a:lnTo>
                    <a:pt x="1083" y="2481"/>
                  </a:lnTo>
                  <a:lnTo>
                    <a:pt x="887" y="1812"/>
                  </a:lnTo>
                  <a:lnTo>
                    <a:pt x="1403" y="1667"/>
                  </a:lnTo>
                  <a:cubicBezTo>
                    <a:pt x="1432" y="1659"/>
                    <a:pt x="1454" y="1652"/>
                    <a:pt x="1483" y="1638"/>
                  </a:cubicBezTo>
                  <a:lnTo>
                    <a:pt x="2065" y="2197"/>
                  </a:lnTo>
                  <a:lnTo>
                    <a:pt x="2559" y="2059"/>
                  </a:lnTo>
                  <a:lnTo>
                    <a:pt x="1847" y="1449"/>
                  </a:lnTo>
                  <a:cubicBezTo>
                    <a:pt x="2108" y="1238"/>
                    <a:pt x="2196" y="940"/>
                    <a:pt x="2094" y="583"/>
                  </a:cubicBezTo>
                  <a:cubicBezTo>
                    <a:pt x="1983" y="201"/>
                    <a:pt x="1716"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587943" y="1993401"/>
              <a:ext cx="49825" cy="59975"/>
            </a:xfrm>
            <a:custGeom>
              <a:avLst/>
              <a:gdLst/>
              <a:ahLst/>
              <a:cxnLst/>
              <a:rect l="l" t="t" r="r" b="b"/>
              <a:pathLst>
                <a:path w="1993" h="2399" extrusionOk="0">
                  <a:moveTo>
                    <a:pt x="1046" y="1"/>
                  </a:moveTo>
                  <a:cubicBezTo>
                    <a:pt x="578" y="1"/>
                    <a:pt x="253" y="235"/>
                    <a:pt x="226" y="622"/>
                  </a:cubicBezTo>
                  <a:cubicBezTo>
                    <a:pt x="175" y="1458"/>
                    <a:pt x="1462" y="1255"/>
                    <a:pt x="1425" y="1749"/>
                  </a:cubicBezTo>
                  <a:cubicBezTo>
                    <a:pt x="1419" y="1899"/>
                    <a:pt x="1289" y="1985"/>
                    <a:pt x="1083" y="1985"/>
                  </a:cubicBezTo>
                  <a:cubicBezTo>
                    <a:pt x="1060" y="1985"/>
                    <a:pt x="1036" y="1984"/>
                    <a:pt x="1011" y="1982"/>
                  </a:cubicBezTo>
                  <a:cubicBezTo>
                    <a:pt x="705" y="1945"/>
                    <a:pt x="429" y="1807"/>
                    <a:pt x="218" y="1589"/>
                  </a:cubicBezTo>
                  <a:lnTo>
                    <a:pt x="0" y="1953"/>
                  </a:lnTo>
                  <a:cubicBezTo>
                    <a:pt x="262" y="2214"/>
                    <a:pt x="611" y="2367"/>
                    <a:pt x="974" y="2396"/>
                  </a:cubicBezTo>
                  <a:cubicBezTo>
                    <a:pt x="1004" y="2398"/>
                    <a:pt x="1033" y="2398"/>
                    <a:pt x="1061" y="2398"/>
                  </a:cubicBezTo>
                  <a:cubicBezTo>
                    <a:pt x="1541" y="2398"/>
                    <a:pt x="1899" y="2168"/>
                    <a:pt x="1920" y="1756"/>
                  </a:cubicBezTo>
                  <a:cubicBezTo>
                    <a:pt x="1978" y="913"/>
                    <a:pt x="698" y="1087"/>
                    <a:pt x="727" y="615"/>
                  </a:cubicBezTo>
                  <a:cubicBezTo>
                    <a:pt x="734" y="482"/>
                    <a:pt x="857" y="410"/>
                    <a:pt x="1039" y="410"/>
                  </a:cubicBezTo>
                  <a:cubicBezTo>
                    <a:pt x="1056" y="410"/>
                    <a:pt x="1073" y="410"/>
                    <a:pt x="1091" y="411"/>
                  </a:cubicBezTo>
                  <a:cubicBezTo>
                    <a:pt x="1338" y="440"/>
                    <a:pt x="1578" y="535"/>
                    <a:pt x="1781" y="680"/>
                  </a:cubicBezTo>
                  <a:lnTo>
                    <a:pt x="1992" y="302"/>
                  </a:lnTo>
                  <a:cubicBezTo>
                    <a:pt x="1745" y="128"/>
                    <a:pt x="1454" y="19"/>
                    <a:pt x="1149" y="4"/>
                  </a:cubicBezTo>
                  <a:cubicBezTo>
                    <a:pt x="1114" y="2"/>
                    <a:pt x="1080" y="1"/>
                    <a:pt x="10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75675" y="2427600"/>
              <a:ext cx="44750" cy="34800"/>
            </a:xfrm>
            <a:custGeom>
              <a:avLst/>
              <a:gdLst/>
              <a:ahLst/>
              <a:cxnLst/>
              <a:rect l="l" t="t" r="r" b="b"/>
              <a:pathLst>
                <a:path w="1790" h="1392" extrusionOk="0">
                  <a:moveTo>
                    <a:pt x="869" y="0"/>
                  </a:moveTo>
                  <a:cubicBezTo>
                    <a:pt x="390" y="0"/>
                    <a:pt x="57" y="236"/>
                    <a:pt x="30" y="621"/>
                  </a:cubicBezTo>
                  <a:cubicBezTo>
                    <a:pt x="1" y="1137"/>
                    <a:pt x="473" y="1260"/>
                    <a:pt x="837" y="1391"/>
                  </a:cubicBezTo>
                  <a:lnTo>
                    <a:pt x="1644" y="1391"/>
                  </a:lnTo>
                  <a:cubicBezTo>
                    <a:pt x="1367" y="955"/>
                    <a:pt x="502" y="1006"/>
                    <a:pt x="531" y="613"/>
                  </a:cubicBezTo>
                  <a:cubicBezTo>
                    <a:pt x="538" y="475"/>
                    <a:pt x="670" y="409"/>
                    <a:pt x="864" y="409"/>
                  </a:cubicBezTo>
                  <a:cubicBezTo>
                    <a:pt x="874" y="409"/>
                    <a:pt x="884" y="409"/>
                    <a:pt x="895" y="410"/>
                  </a:cubicBezTo>
                  <a:cubicBezTo>
                    <a:pt x="1142" y="446"/>
                    <a:pt x="1382" y="541"/>
                    <a:pt x="1585" y="686"/>
                  </a:cubicBezTo>
                  <a:lnTo>
                    <a:pt x="1789" y="308"/>
                  </a:lnTo>
                  <a:cubicBezTo>
                    <a:pt x="1549" y="126"/>
                    <a:pt x="1258" y="25"/>
                    <a:pt x="953" y="3"/>
                  </a:cubicBezTo>
                  <a:cubicBezTo>
                    <a:pt x="924" y="1"/>
                    <a:pt x="896"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2375" y="1217800"/>
              <a:ext cx="52900" cy="59650"/>
            </a:xfrm>
            <a:custGeom>
              <a:avLst/>
              <a:gdLst/>
              <a:ahLst/>
              <a:cxnLst/>
              <a:rect l="l" t="t" r="r" b="b"/>
              <a:pathLst>
                <a:path w="2116" h="2386" extrusionOk="0">
                  <a:moveTo>
                    <a:pt x="0" y="1"/>
                  </a:moveTo>
                  <a:lnTo>
                    <a:pt x="0" y="1455"/>
                  </a:lnTo>
                  <a:lnTo>
                    <a:pt x="1454" y="2385"/>
                  </a:lnTo>
                  <a:lnTo>
                    <a:pt x="2116" y="135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65400" y="762350"/>
              <a:ext cx="182325" cy="215225"/>
            </a:xfrm>
            <a:custGeom>
              <a:avLst/>
              <a:gdLst/>
              <a:ahLst/>
              <a:cxnLst/>
              <a:rect l="l" t="t" r="r" b="b"/>
              <a:pathLst>
                <a:path w="7293" h="8609" extrusionOk="0">
                  <a:moveTo>
                    <a:pt x="2516" y="1"/>
                  </a:moveTo>
                  <a:lnTo>
                    <a:pt x="1" y="430"/>
                  </a:lnTo>
                  <a:lnTo>
                    <a:pt x="248" y="1898"/>
                  </a:lnTo>
                  <a:lnTo>
                    <a:pt x="2938" y="1440"/>
                  </a:lnTo>
                  <a:lnTo>
                    <a:pt x="4159" y="8608"/>
                  </a:lnTo>
                  <a:lnTo>
                    <a:pt x="5824" y="8325"/>
                  </a:lnTo>
                  <a:lnTo>
                    <a:pt x="4602" y="1157"/>
                  </a:lnTo>
                  <a:lnTo>
                    <a:pt x="7292" y="699"/>
                  </a:lnTo>
                  <a:lnTo>
                    <a:pt x="71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p:cSld name="ONE_COLUMN_TEXT_1">
    <p:bg>
      <p:bgPr>
        <a:solidFill>
          <a:srgbClr val="FFFFFF"/>
        </a:solidFill>
        <a:effectLst/>
      </p:bgPr>
    </p:bg>
    <p:spTree>
      <p:nvGrpSpPr>
        <p:cNvPr id="1" name="Shape 349"/>
        <p:cNvGrpSpPr/>
        <p:nvPr/>
      </p:nvGrpSpPr>
      <p:grpSpPr>
        <a:xfrm>
          <a:off x="0" y="0"/>
          <a:ext cx="0" cy="0"/>
          <a:chOff x="0" y="0"/>
          <a:chExt cx="0" cy="0"/>
        </a:xfrm>
      </p:grpSpPr>
      <p:sp>
        <p:nvSpPr>
          <p:cNvPr id="350" name="Google Shape;350;p14"/>
          <p:cNvSpPr txBox="1">
            <a:spLocks noGrp="1"/>
          </p:cNvSpPr>
          <p:nvPr>
            <p:ph type="title"/>
          </p:nvPr>
        </p:nvSpPr>
        <p:spPr>
          <a:xfrm>
            <a:off x="2449025" y="1454613"/>
            <a:ext cx="4245900" cy="72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1" name="Google Shape;351;p14"/>
          <p:cNvSpPr txBox="1">
            <a:spLocks noGrp="1"/>
          </p:cNvSpPr>
          <p:nvPr>
            <p:ph type="body" idx="1"/>
          </p:nvPr>
        </p:nvSpPr>
        <p:spPr>
          <a:xfrm>
            <a:off x="3133575" y="2241675"/>
            <a:ext cx="2876700" cy="18315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sz="1600"/>
            </a:lvl1pPr>
            <a:lvl2pPr marL="914400" lvl="1" indent="-330200" algn="ctr" rtl="0">
              <a:lnSpc>
                <a:spcPct val="100000"/>
              </a:lnSpc>
              <a:spcBef>
                <a:spcPts val="1600"/>
              </a:spcBef>
              <a:spcAft>
                <a:spcPts val="0"/>
              </a:spcAft>
              <a:buSzPts val="1600"/>
              <a:buChar char="○"/>
              <a:defRPr sz="1600"/>
            </a:lvl2pPr>
            <a:lvl3pPr marL="1371600" lvl="2" indent="-330200" algn="ctr" rtl="0">
              <a:lnSpc>
                <a:spcPct val="100000"/>
              </a:lnSpc>
              <a:spcBef>
                <a:spcPts val="1600"/>
              </a:spcBef>
              <a:spcAft>
                <a:spcPts val="0"/>
              </a:spcAft>
              <a:buSzPts val="1600"/>
              <a:buChar char="■"/>
              <a:defRPr sz="1600"/>
            </a:lvl3pPr>
            <a:lvl4pPr marL="1828800" lvl="3" indent="-330200" algn="ctr" rtl="0">
              <a:lnSpc>
                <a:spcPct val="100000"/>
              </a:lnSpc>
              <a:spcBef>
                <a:spcPts val="1600"/>
              </a:spcBef>
              <a:spcAft>
                <a:spcPts val="0"/>
              </a:spcAft>
              <a:buSzPts val="1600"/>
              <a:buChar char="●"/>
              <a:defRPr sz="1600"/>
            </a:lvl4pPr>
            <a:lvl5pPr marL="2286000" lvl="4" indent="-330200" algn="ctr" rtl="0">
              <a:lnSpc>
                <a:spcPct val="100000"/>
              </a:lnSpc>
              <a:spcBef>
                <a:spcPts val="1600"/>
              </a:spcBef>
              <a:spcAft>
                <a:spcPts val="0"/>
              </a:spcAft>
              <a:buSzPts val="1600"/>
              <a:buChar char="○"/>
              <a:defRPr sz="1600"/>
            </a:lvl5pPr>
            <a:lvl6pPr marL="2743200" lvl="5" indent="-330200" algn="ctr" rtl="0">
              <a:lnSpc>
                <a:spcPct val="100000"/>
              </a:lnSpc>
              <a:spcBef>
                <a:spcPts val="1600"/>
              </a:spcBef>
              <a:spcAft>
                <a:spcPts val="0"/>
              </a:spcAft>
              <a:buSzPts val="1600"/>
              <a:buChar char="■"/>
              <a:defRPr sz="1600"/>
            </a:lvl6pPr>
            <a:lvl7pPr marL="3200400" lvl="6" indent="-330200" algn="ctr" rtl="0">
              <a:lnSpc>
                <a:spcPct val="100000"/>
              </a:lnSpc>
              <a:spcBef>
                <a:spcPts val="1600"/>
              </a:spcBef>
              <a:spcAft>
                <a:spcPts val="0"/>
              </a:spcAft>
              <a:buSzPts val="1600"/>
              <a:buChar char="●"/>
              <a:defRPr sz="1600"/>
            </a:lvl7pPr>
            <a:lvl8pPr marL="3657600" lvl="7" indent="-330200" algn="ctr" rtl="0">
              <a:lnSpc>
                <a:spcPct val="100000"/>
              </a:lnSpc>
              <a:spcBef>
                <a:spcPts val="1600"/>
              </a:spcBef>
              <a:spcAft>
                <a:spcPts val="0"/>
              </a:spcAft>
              <a:buSzPts val="1600"/>
              <a:buChar char="○"/>
              <a:defRPr sz="1600"/>
            </a:lvl8pPr>
            <a:lvl9pPr marL="4114800" lvl="8" indent="-330200" algn="ctr" rtl="0">
              <a:lnSpc>
                <a:spcPct val="100000"/>
              </a:lnSpc>
              <a:spcBef>
                <a:spcPts val="1600"/>
              </a:spcBef>
              <a:spcAft>
                <a:spcPts val="1600"/>
              </a:spcAft>
              <a:buSzPts val="1600"/>
              <a:buChar char="■"/>
              <a:defRPr sz="1600"/>
            </a:lvl9pPr>
          </a:lstStyle>
          <a:p>
            <a:endParaRPr/>
          </a:p>
        </p:txBody>
      </p:sp>
      <p:grpSp>
        <p:nvGrpSpPr>
          <p:cNvPr id="352" name="Google Shape;352;p14"/>
          <p:cNvGrpSpPr/>
          <p:nvPr/>
        </p:nvGrpSpPr>
        <p:grpSpPr>
          <a:xfrm>
            <a:off x="6024687" y="-923950"/>
            <a:ext cx="3143176" cy="7341725"/>
            <a:chOff x="6012899" y="-923950"/>
            <a:chExt cx="3143176" cy="7341725"/>
          </a:xfrm>
        </p:grpSpPr>
        <p:sp>
          <p:nvSpPr>
            <p:cNvPr id="353" name="Google Shape;353;p14"/>
            <p:cNvSpPr/>
            <p:nvPr/>
          </p:nvSpPr>
          <p:spPr>
            <a:xfrm>
              <a:off x="6012899" y="-923950"/>
              <a:ext cx="3130120" cy="4502831"/>
            </a:xfrm>
            <a:custGeom>
              <a:avLst/>
              <a:gdLst/>
              <a:ahLst/>
              <a:cxnLst/>
              <a:rect l="l" t="t" r="r" b="b"/>
              <a:pathLst>
                <a:path w="6277" h="13813" extrusionOk="0">
                  <a:moveTo>
                    <a:pt x="6276" y="1"/>
                  </a:moveTo>
                  <a:lnTo>
                    <a:pt x="0" y="1"/>
                  </a:lnTo>
                  <a:cubicBezTo>
                    <a:pt x="275" y="3711"/>
                    <a:pt x="1395" y="13313"/>
                    <a:pt x="6276" y="13813"/>
                  </a:cubicBezTo>
                  <a:close/>
                </a:path>
              </a:pathLst>
            </a:custGeom>
            <a:solidFill>
              <a:srgbClr val="CF0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54" name="Google Shape;354;p14"/>
            <p:cNvSpPr/>
            <p:nvPr/>
          </p:nvSpPr>
          <p:spPr>
            <a:xfrm>
              <a:off x="6504082" y="-923950"/>
              <a:ext cx="2638935" cy="4502831"/>
            </a:xfrm>
            <a:custGeom>
              <a:avLst/>
              <a:gdLst/>
              <a:ahLst/>
              <a:cxnLst/>
              <a:rect l="l" t="t" r="r" b="b"/>
              <a:pathLst>
                <a:path w="5292" h="13813" extrusionOk="0">
                  <a:moveTo>
                    <a:pt x="5291" y="1"/>
                  </a:moveTo>
                  <a:lnTo>
                    <a:pt x="0" y="1"/>
                  </a:lnTo>
                  <a:cubicBezTo>
                    <a:pt x="235" y="3711"/>
                    <a:pt x="1175" y="13313"/>
                    <a:pt x="5291" y="13813"/>
                  </a:cubicBezTo>
                  <a:close/>
                </a:path>
              </a:pathLst>
            </a:custGeom>
            <a:solidFill>
              <a:srgbClr val="AF1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6716014" y="-923950"/>
              <a:ext cx="2427003" cy="4502831"/>
            </a:xfrm>
            <a:custGeom>
              <a:avLst/>
              <a:gdLst/>
              <a:ahLst/>
              <a:cxnLst/>
              <a:rect l="l" t="t" r="r" b="b"/>
              <a:pathLst>
                <a:path w="4867" h="13813" extrusionOk="0">
                  <a:moveTo>
                    <a:pt x="4866" y="1"/>
                  </a:moveTo>
                  <a:lnTo>
                    <a:pt x="0" y="1"/>
                  </a:lnTo>
                  <a:cubicBezTo>
                    <a:pt x="215" y="3711"/>
                    <a:pt x="1086" y="13313"/>
                    <a:pt x="4866" y="13813"/>
                  </a:cubicBezTo>
                  <a:close/>
                </a:path>
              </a:pathLst>
            </a:custGeom>
            <a:solidFill>
              <a:srgbClr val="CF0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7237117" y="-923950"/>
              <a:ext cx="1905898" cy="4502831"/>
            </a:xfrm>
            <a:custGeom>
              <a:avLst/>
              <a:gdLst/>
              <a:ahLst/>
              <a:cxnLst/>
              <a:rect l="l" t="t" r="r" b="b"/>
              <a:pathLst>
                <a:path w="3822" h="13813" extrusionOk="0">
                  <a:moveTo>
                    <a:pt x="3821" y="1"/>
                  </a:moveTo>
                  <a:lnTo>
                    <a:pt x="1" y="1"/>
                  </a:lnTo>
                  <a:cubicBezTo>
                    <a:pt x="171" y="3711"/>
                    <a:pt x="851" y="13313"/>
                    <a:pt x="3821" y="13813"/>
                  </a:cubicBezTo>
                  <a:close/>
                </a:path>
              </a:pathLst>
            </a:custGeom>
            <a:solidFill>
              <a:srgbClr val="AF1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7434089" y="-923950"/>
              <a:ext cx="1708925" cy="4502831"/>
            </a:xfrm>
            <a:custGeom>
              <a:avLst/>
              <a:gdLst/>
              <a:ahLst/>
              <a:cxnLst/>
              <a:rect l="l" t="t" r="r" b="b"/>
              <a:pathLst>
                <a:path w="3427" h="13813" extrusionOk="0">
                  <a:moveTo>
                    <a:pt x="3426" y="1"/>
                  </a:moveTo>
                  <a:lnTo>
                    <a:pt x="1" y="1"/>
                  </a:lnTo>
                  <a:cubicBezTo>
                    <a:pt x="151" y="3711"/>
                    <a:pt x="761" y="13313"/>
                    <a:pt x="3426" y="13813"/>
                  </a:cubicBezTo>
                  <a:close/>
                </a:path>
              </a:pathLst>
            </a:custGeom>
            <a:solidFill>
              <a:srgbClr val="CF0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8089830" y="-923950"/>
              <a:ext cx="1053180" cy="4502831"/>
            </a:xfrm>
            <a:custGeom>
              <a:avLst/>
              <a:gdLst/>
              <a:ahLst/>
              <a:cxnLst/>
              <a:rect l="l" t="t" r="r" b="b"/>
              <a:pathLst>
                <a:path w="2112" h="13813" extrusionOk="0">
                  <a:moveTo>
                    <a:pt x="2111" y="1"/>
                  </a:moveTo>
                  <a:lnTo>
                    <a:pt x="1" y="1"/>
                  </a:lnTo>
                  <a:cubicBezTo>
                    <a:pt x="96" y="3711"/>
                    <a:pt x="471" y="13313"/>
                    <a:pt x="2111" y="13813"/>
                  </a:cubicBezTo>
                  <a:close/>
                </a:path>
              </a:pathLst>
            </a:custGeom>
            <a:solidFill>
              <a:srgbClr val="AF1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8286802" y="-923950"/>
              <a:ext cx="856208" cy="4502831"/>
            </a:xfrm>
            <a:custGeom>
              <a:avLst/>
              <a:gdLst/>
              <a:ahLst/>
              <a:cxnLst/>
              <a:rect l="l" t="t" r="r" b="b"/>
              <a:pathLst>
                <a:path w="1717" h="13813" extrusionOk="0">
                  <a:moveTo>
                    <a:pt x="1716" y="1"/>
                  </a:moveTo>
                  <a:lnTo>
                    <a:pt x="1" y="1"/>
                  </a:lnTo>
                  <a:cubicBezTo>
                    <a:pt x="81" y="3711"/>
                    <a:pt x="386" y="13313"/>
                    <a:pt x="1716" y="13813"/>
                  </a:cubicBezTo>
                  <a:close/>
                </a:path>
              </a:pathLst>
            </a:custGeom>
            <a:solidFill>
              <a:srgbClr val="CF0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7892859" y="3493038"/>
              <a:ext cx="1250153" cy="2924737"/>
            </a:xfrm>
            <a:custGeom>
              <a:avLst/>
              <a:gdLst/>
              <a:ahLst/>
              <a:cxnLst/>
              <a:rect l="l" t="t" r="r" b="b"/>
              <a:pathLst>
                <a:path w="2507" h="8972" extrusionOk="0">
                  <a:moveTo>
                    <a:pt x="1" y="6732"/>
                  </a:moveTo>
                  <a:cubicBezTo>
                    <a:pt x="96" y="7387"/>
                    <a:pt x="301" y="7532"/>
                    <a:pt x="541" y="7447"/>
                  </a:cubicBezTo>
                  <a:lnTo>
                    <a:pt x="1726" y="101"/>
                  </a:lnTo>
                  <a:lnTo>
                    <a:pt x="1471" y="121"/>
                  </a:lnTo>
                  <a:close/>
                  <a:moveTo>
                    <a:pt x="2506" y="8817"/>
                  </a:moveTo>
                  <a:cubicBezTo>
                    <a:pt x="2106" y="8972"/>
                    <a:pt x="2021" y="8872"/>
                    <a:pt x="1796" y="8587"/>
                  </a:cubicBezTo>
                  <a:lnTo>
                    <a:pt x="2246" y="1"/>
                  </a:lnTo>
                  <a:lnTo>
                    <a:pt x="2506" y="91"/>
                  </a:lnTo>
                  <a:close/>
                  <a:moveTo>
                    <a:pt x="1141" y="8067"/>
                  </a:moveTo>
                  <a:lnTo>
                    <a:pt x="1981" y="66"/>
                  </a:lnTo>
                  <a:lnTo>
                    <a:pt x="2246" y="1"/>
                  </a:lnTo>
                  <a:lnTo>
                    <a:pt x="1796" y="8592"/>
                  </a:lnTo>
                  <a:cubicBezTo>
                    <a:pt x="1561" y="8737"/>
                    <a:pt x="1336" y="8657"/>
                    <a:pt x="1141" y="8067"/>
                  </a:cubicBezTo>
                  <a:close/>
                  <a:moveTo>
                    <a:pt x="541" y="7447"/>
                  </a:moveTo>
                  <a:lnTo>
                    <a:pt x="1721" y="101"/>
                  </a:lnTo>
                  <a:lnTo>
                    <a:pt x="1981" y="61"/>
                  </a:lnTo>
                  <a:lnTo>
                    <a:pt x="1141" y="8067"/>
                  </a:lnTo>
                  <a:cubicBezTo>
                    <a:pt x="901" y="8187"/>
                    <a:pt x="686" y="8072"/>
                    <a:pt x="541" y="7447"/>
                  </a:cubicBezTo>
                  <a:close/>
                </a:path>
              </a:pathLst>
            </a:custGeom>
            <a:solidFill>
              <a:srgbClr val="CF0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8629175" y="3474650"/>
              <a:ext cx="526900" cy="49225"/>
            </a:xfrm>
            <a:custGeom>
              <a:avLst/>
              <a:gdLst/>
              <a:ahLst/>
              <a:cxnLst/>
              <a:rect l="l" t="t" r="r" b="b"/>
              <a:pathLst>
                <a:path w="1147" h="151" fill="none" extrusionOk="0">
                  <a:moveTo>
                    <a:pt x="1146" y="1"/>
                  </a:moveTo>
                  <a:cubicBezTo>
                    <a:pt x="921" y="141"/>
                    <a:pt x="261" y="151"/>
                    <a:pt x="1" y="126"/>
                  </a:cubicBezTo>
                </a:path>
              </a:pathLst>
            </a:custGeom>
            <a:noFill/>
            <a:ln w="38100" cap="rnd" cmpd="sng">
              <a:solidFill>
                <a:srgbClr val="AF15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8703781" y="3493038"/>
              <a:ext cx="309671" cy="2820422"/>
            </a:xfrm>
            <a:custGeom>
              <a:avLst/>
              <a:gdLst/>
              <a:ahLst/>
              <a:cxnLst/>
              <a:rect l="l" t="t" r="r" b="b"/>
              <a:pathLst>
                <a:path w="621" h="8652" extrusionOk="0">
                  <a:moveTo>
                    <a:pt x="621" y="1"/>
                  </a:moveTo>
                  <a:lnTo>
                    <a:pt x="546" y="21"/>
                  </a:lnTo>
                  <a:lnTo>
                    <a:pt x="1" y="8652"/>
                  </a:lnTo>
                  <a:cubicBezTo>
                    <a:pt x="61" y="8647"/>
                    <a:pt x="121" y="8622"/>
                    <a:pt x="176" y="8592"/>
                  </a:cubicBezTo>
                  <a:close/>
                </a:path>
              </a:pathLst>
            </a:custGeom>
            <a:solidFill>
              <a:srgbClr val="AF1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8379500" y="3514227"/>
              <a:ext cx="501657" cy="2621571"/>
            </a:xfrm>
            <a:custGeom>
              <a:avLst/>
              <a:gdLst/>
              <a:ahLst/>
              <a:cxnLst/>
              <a:rect l="l" t="t" r="r" b="b"/>
              <a:pathLst>
                <a:path w="1006" h="8042" extrusionOk="0">
                  <a:moveTo>
                    <a:pt x="1006" y="1"/>
                  </a:moveTo>
                  <a:lnTo>
                    <a:pt x="951" y="11"/>
                  </a:lnTo>
                  <a:lnTo>
                    <a:pt x="1" y="8042"/>
                  </a:lnTo>
                  <a:cubicBezTo>
                    <a:pt x="61" y="8042"/>
                    <a:pt x="116" y="8027"/>
                    <a:pt x="166" y="8002"/>
                  </a:cubicBezTo>
                  <a:close/>
                </a:path>
              </a:pathLst>
            </a:custGeom>
            <a:solidFill>
              <a:srgbClr val="AF1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076402" y="3525637"/>
              <a:ext cx="678683" cy="2404791"/>
            </a:xfrm>
            <a:custGeom>
              <a:avLst/>
              <a:gdLst/>
              <a:ahLst/>
              <a:cxnLst/>
              <a:rect l="l" t="t" r="r" b="b"/>
              <a:pathLst>
                <a:path w="1361" h="7377" extrusionOk="0">
                  <a:moveTo>
                    <a:pt x="1361" y="1"/>
                  </a:moveTo>
                  <a:lnTo>
                    <a:pt x="1301" y="6"/>
                  </a:lnTo>
                  <a:lnTo>
                    <a:pt x="1" y="7362"/>
                  </a:lnTo>
                  <a:cubicBezTo>
                    <a:pt x="61" y="7377"/>
                    <a:pt x="121" y="7372"/>
                    <a:pt x="181" y="7347"/>
                  </a:cubicBezTo>
                  <a:close/>
                </a:path>
              </a:pathLst>
            </a:custGeom>
            <a:solidFill>
              <a:srgbClr val="AF1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14"/>
          <p:cNvGrpSpPr/>
          <p:nvPr/>
        </p:nvGrpSpPr>
        <p:grpSpPr>
          <a:xfrm flipH="1">
            <a:off x="-24013" y="-923950"/>
            <a:ext cx="3143176" cy="7341725"/>
            <a:chOff x="6012899" y="-923950"/>
            <a:chExt cx="3143176" cy="7341725"/>
          </a:xfrm>
        </p:grpSpPr>
        <p:sp>
          <p:nvSpPr>
            <p:cNvPr id="366" name="Google Shape;366;p14"/>
            <p:cNvSpPr/>
            <p:nvPr/>
          </p:nvSpPr>
          <p:spPr>
            <a:xfrm>
              <a:off x="6012899" y="-923950"/>
              <a:ext cx="3130120" cy="4502831"/>
            </a:xfrm>
            <a:custGeom>
              <a:avLst/>
              <a:gdLst/>
              <a:ahLst/>
              <a:cxnLst/>
              <a:rect l="l" t="t" r="r" b="b"/>
              <a:pathLst>
                <a:path w="6277" h="13813" extrusionOk="0">
                  <a:moveTo>
                    <a:pt x="6276" y="1"/>
                  </a:moveTo>
                  <a:lnTo>
                    <a:pt x="0" y="1"/>
                  </a:lnTo>
                  <a:cubicBezTo>
                    <a:pt x="275" y="3711"/>
                    <a:pt x="1395" y="13313"/>
                    <a:pt x="6276" y="13813"/>
                  </a:cubicBezTo>
                  <a:close/>
                </a:path>
              </a:pathLst>
            </a:custGeom>
            <a:solidFill>
              <a:srgbClr val="CF0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67" name="Google Shape;367;p14"/>
            <p:cNvSpPr/>
            <p:nvPr/>
          </p:nvSpPr>
          <p:spPr>
            <a:xfrm>
              <a:off x="6504082" y="-923950"/>
              <a:ext cx="2638935" cy="4502831"/>
            </a:xfrm>
            <a:custGeom>
              <a:avLst/>
              <a:gdLst/>
              <a:ahLst/>
              <a:cxnLst/>
              <a:rect l="l" t="t" r="r" b="b"/>
              <a:pathLst>
                <a:path w="5292" h="13813" extrusionOk="0">
                  <a:moveTo>
                    <a:pt x="5291" y="1"/>
                  </a:moveTo>
                  <a:lnTo>
                    <a:pt x="0" y="1"/>
                  </a:lnTo>
                  <a:cubicBezTo>
                    <a:pt x="235" y="3711"/>
                    <a:pt x="1175" y="13313"/>
                    <a:pt x="5291" y="13813"/>
                  </a:cubicBezTo>
                  <a:close/>
                </a:path>
              </a:pathLst>
            </a:custGeom>
            <a:solidFill>
              <a:srgbClr val="AF1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6716014" y="-923950"/>
              <a:ext cx="2427003" cy="4502831"/>
            </a:xfrm>
            <a:custGeom>
              <a:avLst/>
              <a:gdLst/>
              <a:ahLst/>
              <a:cxnLst/>
              <a:rect l="l" t="t" r="r" b="b"/>
              <a:pathLst>
                <a:path w="4867" h="13813" extrusionOk="0">
                  <a:moveTo>
                    <a:pt x="4866" y="1"/>
                  </a:moveTo>
                  <a:lnTo>
                    <a:pt x="0" y="1"/>
                  </a:lnTo>
                  <a:cubicBezTo>
                    <a:pt x="215" y="3711"/>
                    <a:pt x="1086" y="13313"/>
                    <a:pt x="4866" y="13813"/>
                  </a:cubicBezTo>
                  <a:close/>
                </a:path>
              </a:pathLst>
            </a:custGeom>
            <a:solidFill>
              <a:srgbClr val="CF0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7237117" y="-923950"/>
              <a:ext cx="1905898" cy="4502831"/>
            </a:xfrm>
            <a:custGeom>
              <a:avLst/>
              <a:gdLst/>
              <a:ahLst/>
              <a:cxnLst/>
              <a:rect l="l" t="t" r="r" b="b"/>
              <a:pathLst>
                <a:path w="3822" h="13813" extrusionOk="0">
                  <a:moveTo>
                    <a:pt x="3821" y="1"/>
                  </a:moveTo>
                  <a:lnTo>
                    <a:pt x="1" y="1"/>
                  </a:lnTo>
                  <a:cubicBezTo>
                    <a:pt x="171" y="3711"/>
                    <a:pt x="851" y="13313"/>
                    <a:pt x="3821" y="13813"/>
                  </a:cubicBezTo>
                  <a:close/>
                </a:path>
              </a:pathLst>
            </a:custGeom>
            <a:solidFill>
              <a:srgbClr val="AF1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7434089" y="-923950"/>
              <a:ext cx="1708925" cy="4502831"/>
            </a:xfrm>
            <a:custGeom>
              <a:avLst/>
              <a:gdLst/>
              <a:ahLst/>
              <a:cxnLst/>
              <a:rect l="l" t="t" r="r" b="b"/>
              <a:pathLst>
                <a:path w="3427" h="13813" extrusionOk="0">
                  <a:moveTo>
                    <a:pt x="3426" y="1"/>
                  </a:moveTo>
                  <a:lnTo>
                    <a:pt x="1" y="1"/>
                  </a:lnTo>
                  <a:cubicBezTo>
                    <a:pt x="151" y="3711"/>
                    <a:pt x="761" y="13313"/>
                    <a:pt x="3426" y="13813"/>
                  </a:cubicBezTo>
                  <a:close/>
                </a:path>
              </a:pathLst>
            </a:custGeom>
            <a:solidFill>
              <a:srgbClr val="CF0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8089830" y="-923950"/>
              <a:ext cx="1053180" cy="4502831"/>
            </a:xfrm>
            <a:custGeom>
              <a:avLst/>
              <a:gdLst/>
              <a:ahLst/>
              <a:cxnLst/>
              <a:rect l="l" t="t" r="r" b="b"/>
              <a:pathLst>
                <a:path w="2112" h="13813" extrusionOk="0">
                  <a:moveTo>
                    <a:pt x="2111" y="1"/>
                  </a:moveTo>
                  <a:lnTo>
                    <a:pt x="1" y="1"/>
                  </a:lnTo>
                  <a:cubicBezTo>
                    <a:pt x="96" y="3711"/>
                    <a:pt x="471" y="13313"/>
                    <a:pt x="2111" y="13813"/>
                  </a:cubicBezTo>
                  <a:close/>
                </a:path>
              </a:pathLst>
            </a:custGeom>
            <a:solidFill>
              <a:srgbClr val="AF1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8286802" y="-923950"/>
              <a:ext cx="856208" cy="4502831"/>
            </a:xfrm>
            <a:custGeom>
              <a:avLst/>
              <a:gdLst/>
              <a:ahLst/>
              <a:cxnLst/>
              <a:rect l="l" t="t" r="r" b="b"/>
              <a:pathLst>
                <a:path w="1717" h="13813" extrusionOk="0">
                  <a:moveTo>
                    <a:pt x="1716" y="1"/>
                  </a:moveTo>
                  <a:lnTo>
                    <a:pt x="1" y="1"/>
                  </a:lnTo>
                  <a:cubicBezTo>
                    <a:pt x="81" y="3711"/>
                    <a:pt x="386" y="13313"/>
                    <a:pt x="1716" y="13813"/>
                  </a:cubicBezTo>
                  <a:close/>
                </a:path>
              </a:pathLst>
            </a:custGeom>
            <a:solidFill>
              <a:srgbClr val="CF0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7892859" y="3493038"/>
              <a:ext cx="1250153" cy="2924737"/>
            </a:xfrm>
            <a:custGeom>
              <a:avLst/>
              <a:gdLst/>
              <a:ahLst/>
              <a:cxnLst/>
              <a:rect l="l" t="t" r="r" b="b"/>
              <a:pathLst>
                <a:path w="2507" h="8972" extrusionOk="0">
                  <a:moveTo>
                    <a:pt x="1" y="6732"/>
                  </a:moveTo>
                  <a:cubicBezTo>
                    <a:pt x="96" y="7387"/>
                    <a:pt x="301" y="7532"/>
                    <a:pt x="541" y="7447"/>
                  </a:cubicBezTo>
                  <a:lnTo>
                    <a:pt x="1726" y="101"/>
                  </a:lnTo>
                  <a:lnTo>
                    <a:pt x="1471" y="121"/>
                  </a:lnTo>
                  <a:close/>
                  <a:moveTo>
                    <a:pt x="2506" y="8817"/>
                  </a:moveTo>
                  <a:cubicBezTo>
                    <a:pt x="2106" y="8972"/>
                    <a:pt x="2021" y="8872"/>
                    <a:pt x="1796" y="8587"/>
                  </a:cubicBezTo>
                  <a:lnTo>
                    <a:pt x="2246" y="1"/>
                  </a:lnTo>
                  <a:lnTo>
                    <a:pt x="2506" y="91"/>
                  </a:lnTo>
                  <a:close/>
                  <a:moveTo>
                    <a:pt x="1141" y="8067"/>
                  </a:moveTo>
                  <a:lnTo>
                    <a:pt x="1981" y="66"/>
                  </a:lnTo>
                  <a:lnTo>
                    <a:pt x="2246" y="1"/>
                  </a:lnTo>
                  <a:lnTo>
                    <a:pt x="1796" y="8592"/>
                  </a:lnTo>
                  <a:cubicBezTo>
                    <a:pt x="1561" y="8737"/>
                    <a:pt x="1336" y="8657"/>
                    <a:pt x="1141" y="8067"/>
                  </a:cubicBezTo>
                  <a:close/>
                  <a:moveTo>
                    <a:pt x="541" y="7447"/>
                  </a:moveTo>
                  <a:lnTo>
                    <a:pt x="1721" y="101"/>
                  </a:lnTo>
                  <a:lnTo>
                    <a:pt x="1981" y="61"/>
                  </a:lnTo>
                  <a:lnTo>
                    <a:pt x="1141" y="8067"/>
                  </a:lnTo>
                  <a:cubicBezTo>
                    <a:pt x="901" y="8187"/>
                    <a:pt x="686" y="8072"/>
                    <a:pt x="541" y="7447"/>
                  </a:cubicBezTo>
                  <a:close/>
                </a:path>
              </a:pathLst>
            </a:custGeom>
            <a:solidFill>
              <a:srgbClr val="CF0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8629175" y="3474650"/>
              <a:ext cx="526900" cy="49225"/>
            </a:xfrm>
            <a:custGeom>
              <a:avLst/>
              <a:gdLst/>
              <a:ahLst/>
              <a:cxnLst/>
              <a:rect l="l" t="t" r="r" b="b"/>
              <a:pathLst>
                <a:path w="1147" h="151" fill="none" extrusionOk="0">
                  <a:moveTo>
                    <a:pt x="1146" y="1"/>
                  </a:moveTo>
                  <a:cubicBezTo>
                    <a:pt x="921" y="141"/>
                    <a:pt x="261" y="151"/>
                    <a:pt x="1" y="126"/>
                  </a:cubicBezTo>
                </a:path>
              </a:pathLst>
            </a:custGeom>
            <a:noFill/>
            <a:ln w="38100" cap="rnd" cmpd="sng">
              <a:solidFill>
                <a:srgbClr val="AF15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8703781" y="3493038"/>
              <a:ext cx="309671" cy="2820422"/>
            </a:xfrm>
            <a:custGeom>
              <a:avLst/>
              <a:gdLst/>
              <a:ahLst/>
              <a:cxnLst/>
              <a:rect l="l" t="t" r="r" b="b"/>
              <a:pathLst>
                <a:path w="621" h="8652" extrusionOk="0">
                  <a:moveTo>
                    <a:pt x="621" y="1"/>
                  </a:moveTo>
                  <a:lnTo>
                    <a:pt x="546" y="21"/>
                  </a:lnTo>
                  <a:lnTo>
                    <a:pt x="1" y="8652"/>
                  </a:lnTo>
                  <a:cubicBezTo>
                    <a:pt x="61" y="8647"/>
                    <a:pt x="121" y="8622"/>
                    <a:pt x="176" y="8592"/>
                  </a:cubicBezTo>
                  <a:close/>
                </a:path>
              </a:pathLst>
            </a:custGeom>
            <a:solidFill>
              <a:srgbClr val="AF1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8379500" y="3514227"/>
              <a:ext cx="501657" cy="2621571"/>
            </a:xfrm>
            <a:custGeom>
              <a:avLst/>
              <a:gdLst/>
              <a:ahLst/>
              <a:cxnLst/>
              <a:rect l="l" t="t" r="r" b="b"/>
              <a:pathLst>
                <a:path w="1006" h="8042" extrusionOk="0">
                  <a:moveTo>
                    <a:pt x="1006" y="1"/>
                  </a:moveTo>
                  <a:lnTo>
                    <a:pt x="951" y="11"/>
                  </a:lnTo>
                  <a:lnTo>
                    <a:pt x="1" y="8042"/>
                  </a:lnTo>
                  <a:cubicBezTo>
                    <a:pt x="61" y="8042"/>
                    <a:pt x="116" y="8027"/>
                    <a:pt x="166" y="8002"/>
                  </a:cubicBezTo>
                  <a:close/>
                </a:path>
              </a:pathLst>
            </a:custGeom>
            <a:solidFill>
              <a:srgbClr val="AF1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8076402" y="3525637"/>
              <a:ext cx="678683" cy="2404791"/>
            </a:xfrm>
            <a:custGeom>
              <a:avLst/>
              <a:gdLst/>
              <a:ahLst/>
              <a:cxnLst/>
              <a:rect l="l" t="t" r="r" b="b"/>
              <a:pathLst>
                <a:path w="1361" h="7377" extrusionOk="0">
                  <a:moveTo>
                    <a:pt x="1361" y="1"/>
                  </a:moveTo>
                  <a:lnTo>
                    <a:pt x="1301" y="6"/>
                  </a:lnTo>
                  <a:lnTo>
                    <a:pt x="1" y="7362"/>
                  </a:lnTo>
                  <a:cubicBezTo>
                    <a:pt x="61" y="7377"/>
                    <a:pt x="121" y="7372"/>
                    <a:pt x="181" y="7347"/>
                  </a:cubicBezTo>
                  <a:close/>
                </a:path>
              </a:pathLst>
            </a:custGeom>
            <a:solidFill>
              <a:srgbClr val="AF1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2">
    <p:bg>
      <p:bgPr>
        <a:solidFill>
          <a:schemeClr val="lt2"/>
        </a:solidFill>
        <a:effectLst/>
      </p:bgPr>
    </p:bg>
    <p:spTree>
      <p:nvGrpSpPr>
        <p:cNvPr id="1" name="Shape 378"/>
        <p:cNvGrpSpPr/>
        <p:nvPr/>
      </p:nvGrpSpPr>
      <p:grpSpPr>
        <a:xfrm>
          <a:off x="0" y="0"/>
          <a:ext cx="0" cy="0"/>
          <a:chOff x="0" y="0"/>
          <a:chExt cx="0" cy="0"/>
        </a:xfrm>
      </p:grpSpPr>
      <p:sp>
        <p:nvSpPr>
          <p:cNvPr id="379" name="Google Shape;379;p15"/>
          <p:cNvSpPr txBox="1">
            <a:spLocks noGrp="1"/>
          </p:cNvSpPr>
          <p:nvPr>
            <p:ph type="title"/>
          </p:nvPr>
        </p:nvSpPr>
        <p:spPr>
          <a:xfrm>
            <a:off x="2549400" y="3166300"/>
            <a:ext cx="4045200" cy="51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380" name="Google Shape;380;p15"/>
          <p:cNvSpPr txBox="1">
            <a:spLocks noGrp="1"/>
          </p:cNvSpPr>
          <p:nvPr>
            <p:ph type="subTitle" idx="1"/>
          </p:nvPr>
        </p:nvSpPr>
        <p:spPr>
          <a:xfrm>
            <a:off x="2335500" y="1457588"/>
            <a:ext cx="4473300" cy="172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None/>
              <a:defRPr sz="25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grpSp>
        <p:nvGrpSpPr>
          <p:cNvPr id="381" name="Google Shape;381;p15"/>
          <p:cNvGrpSpPr/>
          <p:nvPr/>
        </p:nvGrpSpPr>
        <p:grpSpPr>
          <a:xfrm>
            <a:off x="7100500" y="-196196"/>
            <a:ext cx="2266213" cy="2550731"/>
            <a:chOff x="7486200" y="-189326"/>
            <a:chExt cx="1846353" cy="2078158"/>
          </a:xfrm>
        </p:grpSpPr>
        <p:sp>
          <p:nvSpPr>
            <p:cNvPr id="382" name="Google Shape;382;p15"/>
            <p:cNvSpPr/>
            <p:nvPr/>
          </p:nvSpPr>
          <p:spPr>
            <a:xfrm rot="4500011" flipH="1">
              <a:off x="8886397" y="685427"/>
              <a:ext cx="395132" cy="408843"/>
            </a:xfrm>
            <a:custGeom>
              <a:avLst/>
              <a:gdLst/>
              <a:ahLst/>
              <a:cxnLst/>
              <a:rect l="l" t="t" r="r" b="b"/>
              <a:pathLst>
                <a:path w="5221" h="5402" extrusionOk="0">
                  <a:moveTo>
                    <a:pt x="4246" y="996"/>
                  </a:moveTo>
                  <a:lnTo>
                    <a:pt x="3613" y="2996"/>
                  </a:lnTo>
                  <a:lnTo>
                    <a:pt x="2370" y="1956"/>
                  </a:lnTo>
                  <a:lnTo>
                    <a:pt x="4246" y="996"/>
                  </a:lnTo>
                  <a:close/>
                  <a:moveTo>
                    <a:pt x="4522" y="0"/>
                  </a:moveTo>
                  <a:lnTo>
                    <a:pt x="0" y="2232"/>
                  </a:lnTo>
                  <a:lnTo>
                    <a:pt x="706" y="2821"/>
                  </a:lnTo>
                  <a:lnTo>
                    <a:pt x="1643" y="2334"/>
                  </a:lnTo>
                  <a:lnTo>
                    <a:pt x="3374" y="3788"/>
                  </a:lnTo>
                  <a:lnTo>
                    <a:pt x="3054" y="4798"/>
                  </a:lnTo>
                  <a:lnTo>
                    <a:pt x="3781" y="5402"/>
                  </a:lnTo>
                  <a:lnTo>
                    <a:pt x="5220" y="589"/>
                  </a:lnTo>
                  <a:lnTo>
                    <a:pt x="4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rot="-1800031">
              <a:off x="7778119" y="233345"/>
              <a:ext cx="167627" cy="170024"/>
            </a:xfrm>
            <a:custGeom>
              <a:avLst/>
              <a:gdLst/>
              <a:ahLst/>
              <a:cxnLst/>
              <a:rect l="l" t="t" r="r" b="b"/>
              <a:pathLst>
                <a:path w="2785" h="2825" extrusionOk="0">
                  <a:moveTo>
                    <a:pt x="1498" y="582"/>
                  </a:moveTo>
                  <a:lnTo>
                    <a:pt x="1985" y="909"/>
                  </a:lnTo>
                  <a:cubicBezTo>
                    <a:pt x="2181" y="1040"/>
                    <a:pt x="2247" y="1207"/>
                    <a:pt x="2145" y="1359"/>
                  </a:cubicBezTo>
                  <a:cubicBezTo>
                    <a:pt x="2089" y="1440"/>
                    <a:pt x="2008" y="1482"/>
                    <a:pt x="1914" y="1482"/>
                  </a:cubicBezTo>
                  <a:cubicBezTo>
                    <a:pt x="1838" y="1482"/>
                    <a:pt x="1753" y="1454"/>
                    <a:pt x="1665" y="1396"/>
                  </a:cubicBezTo>
                  <a:lnTo>
                    <a:pt x="1658" y="1396"/>
                  </a:lnTo>
                  <a:lnTo>
                    <a:pt x="1178" y="1069"/>
                  </a:lnTo>
                  <a:lnTo>
                    <a:pt x="1498" y="582"/>
                  </a:lnTo>
                  <a:close/>
                  <a:moveTo>
                    <a:pt x="960" y="1396"/>
                  </a:moveTo>
                  <a:lnTo>
                    <a:pt x="1447" y="1716"/>
                  </a:lnTo>
                  <a:cubicBezTo>
                    <a:pt x="1694" y="1876"/>
                    <a:pt x="1767" y="2072"/>
                    <a:pt x="1665" y="2239"/>
                  </a:cubicBezTo>
                  <a:lnTo>
                    <a:pt x="1658" y="2239"/>
                  </a:lnTo>
                  <a:cubicBezTo>
                    <a:pt x="1602" y="2324"/>
                    <a:pt x="1518" y="2368"/>
                    <a:pt x="1417" y="2368"/>
                  </a:cubicBezTo>
                  <a:cubicBezTo>
                    <a:pt x="1320" y="2368"/>
                    <a:pt x="1208" y="2328"/>
                    <a:pt x="1091" y="2246"/>
                  </a:cubicBezTo>
                  <a:lnTo>
                    <a:pt x="604" y="1919"/>
                  </a:lnTo>
                  <a:lnTo>
                    <a:pt x="960" y="1396"/>
                  </a:lnTo>
                  <a:close/>
                  <a:moveTo>
                    <a:pt x="1338" y="0"/>
                  </a:moveTo>
                  <a:lnTo>
                    <a:pt x="0" y="1999"/>
                  </a:lnTo>
                  <a:lnTo>
                    <a:pt x="916" y="2610"/>
                  </a:lnTo>
                  <a:cubicBezTo>
                    <a:pt x="1131" y="2753"/>
                    <a:pt x="1338" y="2824"/>
                    <a:pt x="1521" y="2824"/>
                  </a:cubicBezTo>
                  <a:cubicBezTo>
                    <a:pt x="1728" y="2824"/>
                    <a:pt x="1905" y="2733"/>
                    <a:pt x="2029" y="2552"/>
                  </a:cubicBezTo>
                  <a:cubicBezTo>
                    <a:pt x="2203" y="2304"/>
                    <a:pt x="2167" y="1963"/>
                    <a:pt x="1934" y="1759"/>
                  </a:cubicBezTo>
                  <a:lnTo>
                    <a:pt x="1934" y="1759"/>
                  </a:lnTo>
                  <a:cubicBezTo>
                    <a:pt x="2000" y="1787"/>
                    <a:pt x="2067" y="1800"/>
                    <a:pt x="2134" y="1800"/>
                  </a:cubicBezTo>
                  <a:cubicBezTo>
                    <a:pt x="2311" y="1800"/>
                    <a:pt x="2481" y="1707"/>
                    <a:pt x="2581" y="1548"/>
                  </a:cubicBezTo>
                  <a:cubicBezTo>
                    <a:pt x="2785" y="1243"/>
                    <a:pt x="2654" y="872"/>
                    <a:pt x="2225" y="589"/>
                  </a:cubicBezTo>
                  <a:lnTo>
                    <a:pt x="1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rot="-900098">
              <a:off x="8848817" y="1743358"/>
              <a:ext cx="167625" cy="125924"/>
            </a:xfrm>
            <a:custGeom>
              <a:avLst/>
              <a:gdLst/>
              <a:ahLst/>
              <a:cxnLst/>
              <a:rect l="l" t="t" r="r" b="b"/>
              <a:pathLst>
                <a:path w="3476" h="2611" extrusionOk="0">
                  <a:moveTo>
                    <a:pt x="1934" y="1"/>
                  </a:moveTo>
                  <a:lnTo>
                    <a:pt x="1" y="2240"/>
                  </a:lnTo>
                  <a:lnTo>
                    <a:pt x="430" y="2610"/>
                  </a:lnTo>
                  <a:lnTo>
                    <a:pt x="1193" y="1724"/>
                  </a:lnTo>
                  <a:lnTo>
                    <a:pt x="2203" y="2596"/>
                  </a:lnTo>
                  <a:lnTo>
                    <a:pt x="2530" y="2225"/>
                  </a:lnTo>
                  <a:lnTo>
                    <a:pt x="1513" y="1353"/>
                  </a:lnTo>
                  <a:lnTo>
                    <a:pt x="2036" y="749"/>
                  </a:lnTo>
                  <a:lnTo>
                    <a:pt x="3148" y="1709"/>
                  </a:lnTo>
                  <a:lnTo>
                    <a:pt x="3476" y="1338"/>
                  </a:lnTo>
                  <a:lnTo>
                    <a:pt x="19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rot="-6695339" flipH="1">
              <a:off x="8179756" y="417634"/>
              <a:ext cx="193753" cy="202324"/>
            </a:xfrm>
            <a:custGeom>
              <a:avLst/>
              <a:gdLst/>
              <a:ahLst/>
              <a:cxnLst/>
              <a:rect l="l" t="t" r="r" b="b"/>
              <a:pathLst>
                <a:path w="2778" h="2901" extrusionOk="0">
                  <a:moveTo>
                    <a:pt x="1003" y="0"/>
                  </a:moveTo>
                  <a:lnTo>
                    <a:pt x="0" y="2014"/>
                  </a:lnTo>
                  <a:lnTo>
                    <a:pt x="385" y="2203"/>
                  </a:lnTo>
                  <a:lnTo>
                    <a:pt x="792" y="1389"/>
                  </a:lnTo>
                  <a:lnTo>
                    <a:pt x="1796" y="1890"/>
                  </a:lnTo>
                  <a:lnTo>
                    <a:pt x="1389" y="2704"/>
                  </a:lnTo>
                  <a:lnTo>
                    <a:pt x="1774" y="2901"/>
                  </a:lnTo>
                  <a:lnTo>
                    <a:pt x="2777" y="887"/>
                  </a:lnTo>
                  <a:lnTo>
                    <a:pt x="2392" y="698"/>
                  </a:lnTo>
                  <a:lnTo>
                    <a:pt x="1963" y="1556"/>
                  </a:lnTo>
                  <a:lnTo>
                    <a:pt x="960" y="1054"/>
                  </a:lnTo>
                  <a:lnTo>
                    <a:pt x="1389" y="196"/>
                  </a:lnTo>
                  <a:lnTo>
                    <a:pt x="1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rot="10495716">
              <a:off x="8190671" y="1026193"/>
              <a:ext cx="116171" cy="225083"/>
            </a:xfrm>
            <a:custGeom>
              <a:avLst/>
              <a:gdLst/>
              <a:ahLst/>
              <a:cxnLst/>
              <a:rect l="l" t="t" r="r" b="b"/>
              <a:pathLst>
                <a:path w="1535" h="2974" extrusionOk="0">
                  <a:moveTo>
                    <a:pt x="539" y="0"/>
                  </a:moveTo>
                  <a:lnTo>
                    <a:pt x="1" y="197"/>
                  </a:lnTo>
                  <a:lnTo>
                    <a:pt x="1004" y="2974"/>
                  </a:lnTo>
                  <a:lnTo>
                    <a:pt x="1534" y="2777"/>
                  </a:lnTo>
                  <a:lnTo>
                    <a:pt x="5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rot="1799961">
              <a:off x="8571571" y="1057616"/>
              <a:ext cx="284033" cy="272390"/>
            </a:xfrm>
            <a:custGeom>
              <a:avLst/>
              <a:gdLst/>
              <a:ahLst/>
              <a:cxnLst/>
              <a:rect l="l" t="t" r="r" b="b"/>
              <a:pathLst>
                <a:path w="3753" h="3599" extrusionOk="0">
                  <a:moveTo>
                    <a:pt x="3076" y="0"/>
                  </a:moveTo>
                  <a:lnTo>
                    <a:pt x="2444" y="153"/>
                  </a:lnTo>
                  <a:lnTo>
                    <a:pt x="1978" y="2203"/>
                  </a:lnTo>
                  <a:lnTo>
                    <a:pt x="641" y="575"/>
                  </a:lnTo>
                  <a:lnTo>
                    <a:pt x="1" y="727"/>
                  </a:lnTo>
                  <a:lnTo>
                    <a:pt x="677" y="3599"/>
                  </a:lnTo>
                  <a:lnTo>
                    <a:pt x="1186" y="3475"/>
                  </a:lnTo>
                  <a:lnTo>
                    <a:pt x="706" y="1425"/>
                  </a:lnTo>
                  <a:lnTo>
                    <a:pt x="1971" y="2981"/>
                  </a:lnTo>
                  <a:lnTo>
                    <a:pt x="2327" y="2901"/>
                  </a:lnTo>
                  <a:lnTo>
                    <a:pt x="2763" y="946"/>
                  </a:lnTo>
                  <a:lnTo>
                    <a:pt x="3250" y="2996"/>
                  </a:lnTo>
                  <a:lnTo>
                    <a:pt x="3752" y="2879"/>
                  </a:lnTo>
                  <a:lnTo>
                    <a:pt x="30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rot="1799961">
              <a:off x="8490150" y="1491403"/>
              <a:ext cx="193745" cy="197159"/>
            </a:xfrm>
            <a:custGeom>
              <a:avLst/>
              <a:gdLst/>
              <a:ahLst/>
              <a:cxnLst/>
              <a:rect l="l" t="t" r="r" b="b"/>
              <a:pathLst>
                <a:path w="2560" h="2605" extrusionOk="0">
                  <a:moveTo>
                    <a:pt x="1286" y="405"/>
                  </a:moveTo>
                  <a:cubicBezTo>
                    <a:pt x="1487" y="405"/>
                    <a:pt x="1627" y="503"/>
                    <a:pt x="1687" y="714"/>
                  </a:cubicBezTo>
                  <a:cubicBezTo>
                    <a:pt x="1760" y="998"/>
                    <a:pt x="1621" y="1187"/>
                    <a:pt x="1294" y="1281"/>
                  </a:cubicBezTo>
                  <a:lnTo>
                    <a:pt x="778" y="1427"/>
                  </a:lnTo>
                  <a:lnTo>
                    <a:pt x="545" y="591"/>
                  </a:lnTo>
                  <a:lnTo>
                    <a:pt x="1062" y="438"/>
                  </a:lnTo>
                  <a:cubicBezTo>
                    <a:pt x="1143" y="416"/>
                    <a:pt x="1218" y="405"/>
                    <a:pt x="1286" y="405"/>
                  </a:cubicBezTo>
                  <a:close/>
                  <a:moveTo>
                    <a:pt x="1335" y="1"/>
                  </a:moveTo>
                  <a:cubicBezTo>
                    <a:pt x="1216" y="1"/>
                    <a:pt x="1086" y="20"/>
                    <a:pt x="945" y="60"/>
                  </a:cubicBezTo>
                  <a:lnTo>
                    <a:pt x="0" y="336"/>
                  </a:lnTo>
                  <a:lnTo>
                    <a:pt x="647" y="2604"/>
                  </a:lnTo>
                  <a:lnTo>
                    <a:pt x="1083" y="2481"/>
                  </a:lnTo>
                  <a:lnTo>
                    <a:pt x="887" y="1812"/>
                  </a:lnTo>
                  <a:lnTo>
                    <a:pt x="1403" y="1667"/>
                  </a:lnTo>
                  <a:cubicBezTo>
                    <a:pt x="1432" y="1659"/>
                    <a:pt x="1454" y="1652"/>
                    <a:pt x="1483" y="1638"/>
                  </a:cubicBezTo>
                  <a:lnTo>
                    <a:pt x="2065" y="2197"/>
                  </a:lnTo>
                  <a:lnTo>
                    <a:pt x="2559" y="2059"/>
                  </a:lnTo>
                  <a:lnTo>
                    <a:pt x="1847" y="1449"/>
                  </a:lnTo>
                  <a:cubicBezTo>
                    <a:pt x="2108" y="1238"/>
                    <a:pt x="2196" y="940"/>
                    <a:pt x="2094" y="583"/>
                  </a:cubicBezTo>
                  <a:cubicBezTo>
                    <a:pt x="1983" y="201"/>
                    <a:pt x="1716" y="1"/>
                    <a:pt x="1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rot="-9817521">
              <a:off x="8466556" y="605525"/>
              <a:ext cx="193756" cy="233190"/>
            </a:xfrm>
            <a:custGeom>
              <a:avLst/>
              <a:gdLst/>
              <a:ahLst/>
              <a:cxnLst/>
              <a:rect l="l" t="t" r="r" b="b"/>
              <a:pathLst>
                <a:path w="1993" h="2399" extrusionOk="0">
                  <a:moveTo>
                    <a:pt x="1046" y="1"/>
                  </a:moveTo>
                  <a:cubicBezTo>
                    <a:pt x="578" y="1"/>
                    <a:pt x="253" y="235"/>
                    <a:pt x="226" y="622"/>
                  </a:cubicBezTo>
                  <a:cubicBezTo>
                    <a:pt x="175" y="1458"/>
                    <a:pt x="1462" y="1255"/>
                    <a:pt x="1425" y="1749"/>
                  </a:cubicBezTo>
                  <a:cubicBezTo>
                    <a:pt x="1419" y="1899"/>
                    <a:pt x="1289" y="1985"/>
                    <a:pt x="1083" y="1985"/>
                  </a:cubicBezTo>
                  <a:cubicBezTo>
                    <a:pt x="1060" y="1985"/>
                    <a:pt x="1036" y="1984"/>
                    <a:pt x="1011" y="1982"/>
                  </a:cubicBezTo>
                  <a:cubicBezTo>
                    <a:pt x="705" y="1945"/>
                    <a:pt x="429" y="1807"/>
                    <a:pt x="218" y="1589"/>
                  </a:cubicBezTo>
                  <a:lnTo>
                    <a:pt x="0" y="1953"/>
                  </a:lnTo>
                  <a:cubicBezTo>
                    <a:pt x="262" y="2214"/>
                    <a:pt x="611" y="2367"/>
                    <a:pt x="974" y="2396"/>
                  </a:cubicBezTo>
                  <a:cubicBezTo>
                    <a:pt x="1004" y="2398"/>
                    <a:pt x="1033" y="2398"/>
                    <a:pt x="1061" y="2398"/>
                  </a:cubicBezTo>
                  <a:cubicBezTo>
                    <a:pt x="1541" y="2398"/>
                    <a:pt x="1899" y="2168"/>
                    <a:pt x="1920" y="1756"/>
                  </a:cubicBezTo>
                  <a:cubicBezTo>
                    <a:pt x="1978" y="913"/>
                    <a:pt x="698" y="1087"/>
                    <a:pt x="727" y="615"/>
                  </a:cubicBezTo>
                  <a:cubicBezTo>
                    <a:pt x="734" y="482"/>
                    <a:pt x="857" y="410"/>
                    <a:pt x="1039" y="410"/>
                  </a:cubicBezTo>
                  <a:cubicBezTo>
                    <a:pt x="1056" y="410"/>
                    <a:pt x="1073" y="410"/>
                    <a:pt x="1091" y="411"/>
                  </a:cubicBezTo>
                  <a:cubicBezTo>
                    <a:pt x="1338" y="440"/>
                    <a:pt x="1578" y="535"/>
                    <a:pt x="1781" y="680"/>
                  </a:cubicBezTo>
                  <a:lnTo>
                    <a:pt x="1992" y="302"/>
                  </a:lnTo>
                  <a:cubicBezTo>
                    <a:pt x="1745" y="128"/>
                    <a:pt x="1454" y="19"/>
                    <a:pt x="1149" y="4"/>
                  </a:cubicBezTo>
                  <a:cubicBezTo>
                    <a:pt x="1114" y="2"/>
                    <a:pt x="1080" y="1"/>
                    <a:pt x="10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rot="9595691">
              <a:off x="7924708" y="728558"/>
              <a:ext cx="105850" cy="127392"/>
            </a:xfrm>
            <a:custGeom>
              <a:avLst/>
              <a:gdLst/>
              <a:ahLst/>
              <a:cxnLst/>
              <a:rect l="l" t="t" r="r" b="b"/>
              <a:pathLst>
                <a:path w="1993" h="2399" extrusionOk="0">
                  <a:moveTo>
                    <a:pt x="1046" y="1"/>
                  </a:moveTo>
                  <a:cubicBezTo>
                    <a:pt x="578" y="1"/>
                    <a:pt x="253" y="235"/>
                    <a:pt x="226" y="622"/>
                  </a:cubicBezTo>
                  <a:cubicBezTo>
                    <a:pt x="175" y="1458"/>
                    <a:pt x="1462" y="1255"/>
                    <a:pt x="1425" y="1749"/>
                  </a:cubicBezTo>
                  <a:cubicBezTo>
                    <a:pt x="1419" y="1899"/>
                    <a:pt x="1289" y="1985"/>
                    <a:pt x="1083" y="1985"/>
                  </a:cubicBezTo>
                  <a:cubicBezTo>
                    <a:pt x="1060" y="1985"/>
                    <a:pt x="1036" y="1984"/>
                    <a:pt x="1011" y="1982"/>
                  </a:cubicBezTo>
                  <a:cubicBezTo>
                    <a:pt x="705" y="1945"/>
                    <a:pt x="429" y="1807"/>
                    <a:pt x="218" y="1589"/>
                  </a:cubicBezTo>
                  <a:lnTo>
                    <a:pt x="0" y="1953"/>
                  </a:lnTo>
                  <a:cubicBezTo>
                    <a:pt x="262" y="2214"/>
                    <a:pt x="611" y="2367"/>
                    <a:pt x="974" y="2396"/>
                  </a:cubicBezTo>
                  <a:cubicBezTo>
                    <a:pt x="1004" y="2398"/>
                    <a:pt x="1033" y="2398"/>
                    <a:pt x="1061" y="2398"/>
                  </a:cubicBezTo>
                  <a:cubicBezTo>
                    <a:pt x="1541" y="2398"/>
                    <a:pt x="1899" y="2168"/>
                    <a:pt x="1920" y="1756"/>
                  </a:cubicBezTo>
                  <a:cubicBezTo>
                    <a:pt x="1978" y="913"/>
                    <a:pt x="698" y="1087"/>
                    <a:pt x="727" y="615"/>
                  </a:cubicBezTo>
                  <a:cubicBezTo>
                    <a:pt x="734" y="482"/>
                    <a:pt x="857" y="410"/>
                    <a:pt x="1039" y="410"/>
                  </a:cubicBezTo>
                  <a:cubicBezTo>
                    <a:pt x="1056" y="410"/>
                    <a:pt x="1073" y="410"/>
                    <a:pt x="1091" y="411"/>
                  </a:cubicBezTo>
                  <a:cubicBezTo>
                    <a:pt x="1338" y="440"/>
                    <a:pt x="1578" y="535"/>
                    <a:pt x="1781" y="680"/>
                  </a:cubicBezTo>
                  <a:lnTo>
                    <a:pt x="1992" y="302"/>
                  </a:lnTo>
                  <a:cubicBezTo>
                    <a:pt x="1745" y="128"/>
                    <a:pt x="1454" y="19"/>
                    <a:pt x="1149" y="4"/>
                  </a:cubicBezTo>
                  <a:cubicBezTo>
                    <a:pt x="1114" y="2"/>
                    <a:pt x="1080" y="1"/>
                    <a:pt x="10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rot="-355">
              <a:off x="7486200" y="81834"/>
              <a:ext cx="116146" cy="114098"/>
            </a:xfrm>
            <a:custGeom>
              <a:avLst/>
              <a:gdLst/>
              <a:ahLst/>
              <a:cxnLst/>
              <a:rect l="l" t="t" r="r" b="b"/>
              <a:pathLst>
                <a:path w="4792" h="4707" extrusionOk="0">
                  <a:moveTo>
                    <a:pt x="2790" y="1"/>
                  </a:moveTo>
                  <a:cubicBezTo>
                    <a:pt x="2604" y="1"/>
                    <a:pt x="2417" y="19"/>
                    <a:pt x="2233" y="56"/>
                  </a:cubicBezTo>
                  <a:cubicBezTo>
                    <a:pt x="851" y="340"/>
                    <a:pt x="1" y="1547"/>
                    <a:pt x="263" y="2848"/>
                  </a:cubicBezTo>
                  <a:cubicBezTo>
                    <a:pt x="495" y="3967"/>
                    <a:pt x="1457" y="4706"/>
                    <a:pt x="2588" y="4706"/>
                  </a:cubicBezTo>
                  <a:cubicBezTo>
                    <a:pt x="2764" y="4706"/>
                    <a:pt x="2945" y="4688"/>
                    <a:pt x="3127" y="4651"/>
                  </a:cubicBezTo>
                  <a:cubicBezTo>
                    <a:pt x="3767" y="4505"/>
                    <a:pt x="4348" y="4171"/>
                    <a:pt x="4792" y="3691"/>
                  </a:cubicBezTo>
                  <a:lnTo>
                    <a:pt x="4443" y="1997"/>
                  </a:lnTo>
                  <a:lnTo>
                    <a:pt x="3687" y="2150"/>
                  </a:lnTo>
                  <a:lnTo>
                    <a:pt x="3941" y="3379"/>
                  </a:lnTo>
                  <a:cubicBezTo>
                    <a:pt x="3679" y="3611"/>
                    <a:pt x="3367" y="3779"/>
                    <a:pt x="3025" y="3866"/>
                  </a:cubicBezTo>
                  <a:cubicBezTo>
                    <a:pt x="2909" y="3890"/>
                    <a:pt x="2793" y="3902"/>
                    <a:pt x="2679" y="3902"/>
                  </a:cubicBezTo>
                  <a:cubicBezTo>
                    <a:pt x="1943" y="3902"/>
                    <a:pt x="1301" y="3409"/>
                    <a:pt x="1150" y="2666"/>
                  </a:cubicBezTo>
                  <a:cubicBezTo>
                    <a:pt x="968" y="1801"/>
                    <a:pt x="1520" y="1009"/>
                    <a:pt x="2393" y="827"/>
                  </a:cubicBezTo>
                  <a:cubicBezTo>
                    <a:pt x="2517" y="802"/>
                    <a:pt x="2642" y="790"/>
                    <a:pt x="2768" y="790"/>
                  </a:cubicBezTo>
                  <a:cubicBezTo>
                    <a:pt x="3119" y="790"/>
                    <a:pt x="3468" y="887"/>
                    <a:pt x="3774" y="1074"/>
                  </a:cubicBezTo>
                  <a:lnTo>
                    <a:pt x="4137" y="340"/>
                  </a:lnTo>
                  <a:cubicBezTo>
                    <a:pt x="3722" y="116"/>
                    <a:pt x="3257" y="1"/>
                    <a:pt x="27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rot="-115">
              <a:off x="8673752" y="102893"/>
              <a:ext cx="417082" cy="423051"/>
            </a:xfrm>
            <a:custGeom>
              <a:avLst/>
              <a:gdLst/>
              <a:ahLst/>
              <a:cxnLst/>
              <a:rect l="l" t="t" r="r" b="b"/>
              <a:pathLst>
                <a:path w="2785" h="2825" extrusionOk="0">
                  <a:moveTo>
                    <a:pt x="1498" y="582"/>
                  </a:moveTo>
                  <a:lnTo>
                    <a:pt x="1985" y="909"/>
                  </a:lnTo>
                  <a:cubicBezTo>
                    <a:pt x="2181" y="1040"/>
                    <a:pt x="2247" y="1207"/>
                    <a:pt x="2145" y="1359"/>
                  </a:cubicBezTo>
                  <a:cubicBezTo>
                    <a:pt x="2089" y="1440"/>
                    <a:pt x="2008" y="1482"/>
                    <a:pt x="1914" y="1482"/>
                  </a:cubicBezTo>
                  <a:cubicBezTo>
                    <a:pt x="1838" y="1482"/>
                    <a:pt x="1753" y="1454"/>
                    <a:pt x="1665" y="1396"/>
                  </a:cubicBezTo>
                  <a:lnTo>
                    <a:pt x="1658" y="1396"/>
                  </a:lnTo>
                  <a:lnTo>
                    <a:pt x="1178" y="1069"/>
                  </a:lnTo>
                  <a:lnTo>
                    <a:pt x="1498" y="582"/>
                  </a:lnTo>
                  <a:close/>
                  <a:moveTo>
                    <a:pt x="960" y="1396"/>
                  </a:moveTo>
                  <a:lnTo>
                    <a:pt x="1447" y="1716"/>
                  </a:lnTo>
                  <a:cubicBezTo>
                    <a:pt x="1694" y="1876"/>
                    <a:pt x="1767" y="2072"/>
                    <a:pt x="1665" y="2239"/>
                  </a:cubicBezTo>
                  <a:lnTo>
                    <a:pt x="1658" y="2239"/>
                  </a:lnTo>
                  <a:cubicBezTo>
                    <a:pt x="1602" y="2324"/>
                    <a:pt x="1518" y="2368"/>
                    <a:pt x="1417" y="2368"/>
                  </a:cubicBezTo>
                  <a:cubicBezTo>
                    <a:pt x="1320" y="2368"/>
                    <a:pt x="1208" y="2328"/>
                    <a:pt x="1091" y="2246"/>
                  </a:cubicBezTo>
                  <a:lnTo>
                    <a:pt x="604" y="1919"/>
                  </a:lnTo>
                  <a:lnTo>
                    <a:pt x="960" y="1396"/>
                  </a:lnTo>
                  <a:close/>
                  <a:moveTo>
                    <a:pt x="1338" y="0"/>
                  </a:moveTo>
                  <a:lnTo>
                    <a:pt x="0" y="1999"/>
                  </a:lnTo>
                  <a:lnTo>
                    <a:pt x="916" y="2610"/>
                  </a:lnTo>
                  <a:cubicBezTo>
                    <a:pt x="1131" y="2753"/>
                    <a:pt x="1338" y="2824"/>
                    <a:pt x="1521" y="2824"/>
                  </a:cubicBezTo>
                  <a:cubicBezTo>
                    <a:pt x="1728" y="2824"/>
                    <a:pt x="1905" y="2733"/>
                    <a:pt x="2029" y="2552"/>
                  </a:cubicBezTo>
                  <a:cubicBezTo>
                    <a:pt x="2203" y="2304"/>
                    <a:pt x="2167" y="1963"/>
                    <a:pt x="1934" y="1759"/>
                  </a:cubicBezTo>
                  <a:lnTo>
                    <a:pt x="1934" y="1759"/>
                  </a:lnTo>
                  <a:cubicBezTo>
                    <a:pt x="2000" y="1787"/>
                    <a:pt x="2067" y="1800"/>
                    <a:pt x="2134" y="1800"/>
                  </a:cubicBezTo>
                  <a:cubicBezTo>
                    <a:pt x="2311" y="1800"/>
                    <a:pt x="2481" y="1707"/>
                    <a:pt x="2581" y="1548"/>
                  </a:cubicBezTo>
                  <a:cubicBezTo>
                    <a:pt x="2785" y="1243"/>
                    <a:pt x="2654" y="872"/>
                    <a:pt x="2225" y="589"/>
                  </a:cubicBezTo>
                  <a:lnTo>
                    <a:pt x="1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rot="-442898">
              <a:off x="8116341" y="-164131"/>
              <a:ext cx="418087" cy="400950"/>
            </a:xfrm>
            <a:custGeom>
              <a:avLst/>
              <a:gdLst/>
              <a:ahLst/>
              <a:cxnLst/>
              <a:rect l="l" t="t" r="r" b="b"/>
              <a:pathLst>
                <a:path w="3753" h="3599" extrusionOk="0">
                  <a:moveTo>
                    <a:pt x="3076" y="0"/>
                  </a:moveTo>
                  <a:lnTo>
                    <a:pt x="2444" y="153"/>
                  </a:lnTo>
                  <a:lnTo>
                    <a:pt x="1978" y="2203"/>
                  </a:lnTo>
                  <a:lnTo>
                    <a:pt x="641" y="575"/>
                  </a:lnTo>
                  <a:lnTo>
                    <a:pt x="1" y="727"/>
                  </a:lnTo>
                  <a:lnTo>
                    <a:pt x="677" y="3599"/>
                  </a:lnTo>
                  <a:lnTo>
                    <a:pt x="1186" y="3475"/>
                  </a:lnTo>
                  <a:lnTo>
                    <a:pt x="706" y="1425"/>
                  </a:lnTo>
                  <a:lnTo>
                    <a:pt x="1971" y="2981"/>
                  </a:lnTo>
                  <a:lnTo>
                    <a:pt x="2327" y="2901"/>
                  </a:lnTo>
                  <a:lnTo>
                    <a:pt x="2763" y="946"/>
                  </a:lnTo>
                  <a:lnTo>
                    <a:pt x="3250" y="2996"/>
                  </a:lnTo>
                  <a:lnTo>
                    <a:pt x="3752" y="2879"/>
                  </a:lnTo>
                  <a:lnTo>
                    <a:pt x="30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Four columns">
  <p:cSld name="SECTION_TITLE_AND_DESCRIPTION_1_1">
    <p:spTree>
      <p:nvGrpSpPr>
        <p:cNvPr id="1" name="Shape 394"/>
        <p:cNvGrpSpPr/>
        <p:nvPr/>
      </p:nvGrpSpPr>
      <p:grpSpPr>
        <a:xfrm>
          <a:off x="0" y="0"/>
          <a:ext cx="0" cy="0"/>
          <a:chOff x="0" y="0"/>
          <a:chExt cx="0" cy="0"/>
        </a:xfrm>
      </p:grpSpPr>
      <p:sp>
        <p:nvSpPr>
          <p:cNvPr id="395" name="Google Shape;395;p16"/>
          <p:cNvSpPr txBox="1">
            <a:spLocks noGrp="1"/>
          </p:cNvSpPr>
          <p:nvPr>
            <p:ph type="title"/>
          </p:nvPr>
        </p:nvSpPr>
        <p:spPr>
          <a:xfrm>
            <a:off x="855750" y="1778676"/>
            <a:ext cx="2677200" cy="49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2000"/>
              <a:buNone/>
              <a:defRPr sz="2000"/>
            </a:lvl2pPr>
            <a:lvl3pPr lvl="2" algn="r" rtl="0">
              <a:spcBef>
                <a:spcPts val="0"/>
              </a:spcBef>
              <a:spcAft>
                <a:spcPts val="0"/>
              </a:spcAft>
              <a:buSzPts val="2000"/>
              <a:buNone/>
              <a:defRPr sz="2000"/>
            </a:lvl3pPr>
            <a:lvl4pPr lvl="3" algn="r" rtl="0">
              <a:spcBef>
                <a:spcPts val="0"/>
              </a:spcBef>
              <a:spcAft>
                <a:spcPts val="0"/>
              </a:spcAft>
              <a:buSzPts val="2000"/>
              <a:buNone/>
              <a:defRPr sz="2000"/>
            </a:lvl4pPr>
            <a:lvl5pPr lvl="4" algn="r" rtl="0">
              <a:spcBef>
                <a:spcPts val="0"/>
              </a:spcBef>
              <a:spcAft>
                <a:spcPts val="0"/>
              </a:spcAft>
              <a:buSzPts val="2000"/>
              <a:buNone/>
              <a:defRPr sz="2000"/>
            </a:lvl5pPr>
            <a:lvl6pPr lvl="5" algn="r" rtl="0">
              <a:spcBef>
                <a:spcPts val="0"/>
              </a:spcBef>
              <a:spcAft>
                <a:spcPts val="0"/>
              </a:spcAft>
              <a:buSzPts val="2000"/>
              <a:buNone/>
              <a:defRPr sz="2000"/>
            </a:lvl6pPr>
            <a:lvl7pPr lvl="6" algn="r" rtl="0">
              <a:spcBef>
                <a:spcPts val="0"/>
              </a:spcBef>
              <a:spcAft>
                <a:spcPts val="0"/>
              </a:spcAft>
              <a:buSzPts val="2000"/>
              <a:buNone/>
              <a:defRPr sz="2000"/>
            </a:lvl7pPr>
            <a:lvl8pPr lvl="7" algn="r" rtl="0">
              <a:spcBef>
                <a:spcPts val="0"/>
              </a:spcBef>
              <a:spcAft>
                <a:spcPts val="0"/>
              </a:spcAft>
              <a:buSzPts val="2000"/>
              <a:buNone/>
              <a:defRPr sz="2000"/>
            </a:lvl8pPr>
            <a:lvl9pPr lvl="8" algn="r" rtl="0">
              <a:spcBef>
                <a:spcPts val="0"/>
              </a:spcBef>
              <a:spcAft>
                <a:spcPts val="0"/>
              </a:spcAft>
              <a:buSzPts val="2000"/>
              <a:buNone/>
              <a:defRPr sz="2000"/>
            </a:lvl9pPr>
          </a:lstStyle>
          <a:p>
            <a:endParaRPr/>
          </a:p>
        </p:txBody>
      </p:sp>
      <p:sp>
        <p:nvSpPr>
          <p:cNvPr id="396" name="Google Shape;396;p16"/>
          <p:cNvSpPr txBox="1">
            <a:spLocks noGrp="1"/>
          </p:cNvSpPr>
          <p:nvPr>
            <p:ph type="subTitle" idx="1"/>
          </p:nvPr>
        </p:nvSpPr>
        <p:spPr>
          <a:xfrm>
            <a:off x="1378850" y="2274555"/>
            <a:ext cx="2154000" cy="6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397" name="Google Shape;397;p16"/>
          <p:cNvSpPr txBox="1">
            <a:spLocks noGrp="1"/>
          </p:cNvSpPr>
          <p:nvPr>
            <p:ph type="title" idx="2"/>
          </p:nvPr>
        </p:nvSpPr>
        <p:spPr>
          <a:xfrm>
            <a:off x="5611050" y="1778676"/>
            <a:ext cx="2677200" cy="4929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98" name="Google Shape;398;p16"/>
          <p:cNvSpPr txBox="1">
            <a:spLocks noGrp="1"/>
          </p:cNvSpPr>
          <p:nvPr>
            <p:ph type="subTitle" idx="3"/>
          </p:nvPr>
        </p:nvSpPr>
        <p:spPr>
          <a:xfrm>
            <a:off x="5611050" y="2274555"/>
            <a:ext cx="2154000" cy="6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99" name="Google Shape;399;p16"/>
          <p:cNvSpPr txBox="1">
            <a:spLocks noGrp="1"/>
          </p:cNvSpPr>
          <p:nvPr>
            <p:ph type="title" idx="4"/>
          </p:nvPr>
        </p:nvSpPr>
        <p:spPr>
          <a:xfrm>
            <a:off x="779550" y="3437304"/>
            <a:ext cx="2677200" cy="49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2000"/>
              <a:buNone/>
              <a:defRPr sz="2000"/>
            </a:lvl2pPr>
            <a:lvl3pPr lvl="2" algn="r" rtl="0">
              <a:spcBef>
                <a:spcPts val="0"/>
              </a:spcBef>
              <a:spcAft>
                <a:spcPts val="0"/>
              </a:spcAft>
              <a:buSzPts val="2000"/>
              <a:buNone/>
              <a:defRPr sz="2000"/>
            </a:lvl3pPr>
            <a:lvl4pPr lvl="3" algn="r" rtl="0">
              <a:spcBef>
                <a:spcPts val="0"/>
              </a:spcBef>
              <a:spcAft>
                <a:spcPts val="0"/>
              </a:spcAft>
              <a:buSzPts val="2000"/>
              <a:buNone/>
              <a:defRPr sz="2000"/>
            </a:lvl4pPr>
            <a:lvl5pPr lvl="4" algn="r" rtl="0">
              <a:spcBef>
                <a:spcPts val="0"/>
              </a:spcBef>
              <a:spcAft>
                <a:spcPts val="0"/>
              </a:spcAft>
              <a:buSzPts val="2000"/>
              <a:buNone/>
              <a:defRPr sz="2000"/>
            </a:lvl5pPr>
            <a:lvl6pPr lvl="5" algn="r" rtl="0">
              <a:spcBef>
                <a:spcPts val="0"/>
              </a:spcBef>
              <a:spcAft>
                <a:spcPts val="0"/>
              </a:spcAft>
              <a:buSzPts val="2000"/>
              <a:buNone/>
              <a:defRPr sz="2000"/>
            </a:lvl6pPr>
            <a:lvl7pPr lvl="6" algn="r" rtl="0">
              <a:spcBef>
                <a:spcPts val="0"/>
              </a:spcBef>
              <a:spcAft>
                <a:spcPts val="0"/>
              </a:spcAft>
              <a:buSzPts val="2000"/>
              <a:buNone/>
              <a:defRPr sz="2000"/>
            </a:lvl7pPr>
            <a:lvl8pPr lvl="7" algn="r" rtl="0">
              <a:spcBef>
                <a:spcPts val="0"/>
              </a:spcBef>
              <a:spcAft>
                <a:spcPts val="0"/>
              </a:spcAft>
              <a:buSzPts val="2000"/>
              <a:buNone/>
              <a:defRPr sz="2000"/>
            </a:lvl8pPr>
            <a:lvl9pPr lvl="8" algn="r" rtl="0">
              <a:spcBef>
                <a:spcPts val="0"/>
              </a:spcBef>
              <a:spcAft>
                <a:spcPts val="0"/>
              </a:spcAft>
              <a:buSzPts val="2000"/>
              <a:buNone/>
              <a:defRPr sz="2000"/>
            </a:lvl9pPr>
          </a:lstStyle>
          <a:p>
            <a:endParaRPr/>
          </a:p>
        </p:txBody>
      </p:sp>
      <p:sp>
        <p:nvSpPr>
          <p:cNvPr id="400" name="Google Shape;400;p16"/>
          <p:cNvSpPr txBox="1">
            <a:spLocks noGrp="1"/>
          </p:cNvSpPr>
          <p:nvPr>
            <p:ph type="subTitle" idx="5"/>
          </p:nvPr>
        </p:nvSpPr>
        <p:spPr>
          <a:xfrm>
            <a:off x="1302650" y="3930274"/>
            <a:ext cx="2154000" cy="6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401" name="Google Shape;401;p16"/>
          <p:cNvSpPr txBox="1">
            <a:spLocks noGrp="1"/>
          </p:cNvSpPr>
          <p:nvPr>
            <p:ph type="title" idx="6"/>
          </p:nvPr>
        </p:nvSpPr>
        <p:spPr>
          <a:xfrm>
            <a:off x="5687250" y="3434545"/>
            <a:ext cx="2677200" cy="4929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2" name="Google Shape;402;p16"/>
          <p:cNvSpPr txBox="1">
            <a:spLocks noGrp="1"/>
          </p:cNvSpPr>
          <p:nvPr>
            <p:ph type="subTitle" idx="7"/>
          </p:nvPr>
        </p:nvSpPr>
        <p:spPr>
          <a:xfrm>
            <a:off x="5687250" y="3930274"/>
            <a:ext cx="2154000" cy="6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03" name="Google Shape;403;p16"/>
          <p:cNvSpPr/>
          <p:nvPr/>
        </p:nvSpPr>
        <p:spPr>
          <a:xfrm rot="5400000">
            <a:off x="3874375" y="-3898775"/>
            <a:ext cx="1395300" cy="916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txBox="1">
            <a:spLocks noGrp="1"/>
          </p:cNvSpPr>
          <p:nvPr>
            <p:ph type="title" idx="8"/>
          </p:nvPr>
        </p:nvSpPr>
        <p:spPr>
          <a:xfrm>
            <a:off x="524275" y="310005"/>
            <a:ext cx="8095500" cy="67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3600"/>
              <a:buNone/>
              <a:defRPr sz="36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hree columns ">
  <p:cSld name="SECTION_TITLE_AND_DESCRIPTION_1_1_1">
    <p:spTree>
      <p:nvGrpSpPr>
        <p:cNvPr id="1" name="Shape 405"/>
        <p:cNvGrpSpPr/>
        <p:nvPr/>
      </p:nvGrpSpPr>
      <p:grpSpPr>
        <a:xfrm>
          <a:off x="0" y="0"/>
          <a:ext cx="0" cy="0"/>
          <a:chOff x="0" y="0"/>
          <a:chExt cx="0" cy="0"/>
        </a:xfrm>
      </p:grpSpPr>
      <p:sp>
        <p:nvSpPr>
          <p:cNvPr id="406" name="Google Shape;406;p17"/>
          <p:cNvSpPr txBox="1">
            <a:spLocks noGrp="1"/>
          </p:cNvSpPr>
          <p:nvPr>
            <p:ph type="subTitle" idx="1"/>
          </p:nvPr>
        </p:nvSpPr>
        <p:spPr>
          <a:xfrm>
            <a:off x="804900" y="3133152"/>
            <a:ext cx="2330700" cy="8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7" name="Google Shape;407;p17"/>
          <p:cNvSpPr txBox="1">
            <a:spLocks noGrp="1"/>
          </p:cNvSpPr>
          <p:nvPr>
            <p:ph type="title"/>
          </p:nvPr>
        </p:nvSpPr>
        <p:spPr>
          <a:xfrm>
            <a:off x="3406650" y="2814025"/>
            <a:ext cx="2330700" cy="46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08" name="Google Shape;408;p17"/>
          <p:cNvSpPr txBox="1">
            <a:spLocks noGrp="1"/>
          </p:cNvSpPr>
          <p:nvPr>
            <p:ph type="subTitle" idx="2"/>
          </p:nvPr>
        </p:nvSpPr>
        <p:spPr>
          <a:xfrm>
            <a:off x="3406650" y="3133152"/>
            <a:ext cx="2330700" cy="8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9" name="Google Shape;409;p17"/>
          <p:cNvSpPr txBox="1">
            <a:spLocks noGrp="1"/>
          </p:cNvSpPr>
          <p:nvPr>
            <p:ph type="title" idx="3"/>
          </p:nvPr>
        </p:nvSpPr>
        <p:spPr>
          <a:xfrm>
            <a:off x="6008400" y="2814025"/>
            <a:ext cx="2330700" cy="46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10" name="Google Shape;410;p17"/>
          <p:cNvSpPr txBox="1">
            <a:spLocks noGrp="1"/>
          </p:cNvSpPr>
          <p:nvPr>
            <p:ph type="subTitle" idx="4"/>
          </p:nvPr>
        </p:nvSpPr>
        <p:spPr>
          <a:xfrm>
            <a:off x="6008400" y="3133152"/>
            <a:ext cx="2330700" cy="8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11" name="Google Shape;411;p17"/>
          <p:cNvSpPr txBox="1">
            <a:spLocks noGrp="1"/>
          </p:cNvSpPr>
          <p:nvPr>
            <p:ph type="title" idx="5"/>
          </p:nvPr>
        </p:nvSpPr>
        <p:spPr>
          <a:xfrm>
            <a:off x="600109" y="308442"/>
            <a:ext cx="8095500" cy="679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12" name="Google Shape;412;p17"/>
          <p:cNvSpPr txBox="1">
            <a:spLocks noGrp="1"/>
          </p:cNvSpPr>
          <p:nvPr>
            <p:ph type="title" idx="6"/>
          </p:nvPr>
        </p:nvSpPr>
        <p:spPr>
          <a:xfrm>
            <a:off x="804900" y="2814025"/>
            <a:ext cx="2330700" cy="46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13" name="Google Shape;413;p17"/>
          <p:cNvSpPr txBox="1">
            <a:spLocks noGrp="1"/>
          </p:cNvSpPr>
          <p:nvPr>
            <p:ph type="title" idx="7" hasCustomPrompt="1"/>
          </p:nvPr>
        </p:nvSpPr>
        <p:spPr>
          <a:xfrm>
            <a:off x="1298250" y="1800525"/>
            <a:ext cx="1344000" cy="8184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9600"/>
              <a:buNone/>
              <a:defRPr sz="102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414" name="Google Shape;414;p17"/>
          <p:cNvSpPr txBox="1">
            <a:spLocks noGrp="1"/>
          </p:cNvSpPr>
          <p:nvPr>
            <p:ph type="title" idx="8" hasCustomPrompt="1"/>
          </p:nvPr>
        </p:nvSpPr>
        <p:spPr>
          <a:xfrm>
            <a:off x="3900000" y="1800525"/>
            <a:ext cx="1344000" cy="8184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9600"/>
              <a:buNone/>
              <a:defRPr sz="102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415" name="Google Shape;415;p17"/>
          <p:cNvSpPr txBox="1">
            <a:spLocks noGrp="1"/>
          </p:cNvSpPr>
          <p:nvPr>
            <p:ph type="title" idx="9" hasCustomPrompt="1"/>
          </p:nvPr>
        </p:nvSpPr>
        <p:spPr>
          <a:xfrm>
            <a:off x="6501750" y="1800525"/>
            <a:ext cx="1344000" cy="8184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9600"/>
              <a:buNone/>
              <a:defRPr sz="102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grpSp>
        <p:nvGrpSpPr>
          <p:cNvPr id="416" name="Google Shape;416;p17"/>
          <p:cNvGrpSpPr/>
          <p:nvPr/>
        </p:nvGrpSpPr>
        <p:grpSpPr>
          <a:xfrm>
            <a:off x="183126" y="4546551"/>
            <a:ext cx="8902893" cy="999657"/>
            <a:chOff x="183126" y="4546551"/>
            <a:chExt cx="8902893" cy="999657"/>
          </a:xfrm>
        </p:grpSpPr>
        <p:sp>
          <p:nvSpPr>
            <p:cNvPr id="417" name="Google Shape;417;p17"/>
            <p:cNvSpPr/>
            <p:nvPr/>
          </p:nvSpPr>
          <p:spPr>
            <a:xfrm>
              <a:off x="2860911" y="4560840"/>
              <a:ext cx="429087" cy="414633"/>
            </a:xfrm>
            <a:custGeom>
              <a:avLst/>
              <a:gdLst/>
              <a:ahLst/>
              <a:cxnLst/>
              <a:rect l="l" t="t" r="r" b="b"/>
              <a:pathLst>
                <a:path w="13062" h="12622" extrusionOk="0">
                  <a:moveTo>
                    <a:pt x="9097" y="1"/>
                  </a:moveTo>
                  <a:lnTo>
                    <a:pt x="6739" y="1132"/>
                  </a:lnTo>
                  <a:lnTo>
                    <a:pt x="6870" y="7001"/>
                  </a:lnTo>
                  <a:lnTo>
                    <a:pt x="2358" y="3239"/>
                  </a:lnTo>
                  <a:lnTo>
                    <a:pt x="0" y="4370"/>
                  </a:lnTo>
                  <a:lnTo>
                    <a:pt x="3977" y="12621"/>
                  </a:lnTo>
                  <a:lnTo>
                    <a:pt x="5894" y="11692"/>
                  </a:lnTo>
                  <a:lnTo>
                    <a:pt x="3382" y="6478"/>
                  </a:lnTo>
                  <a:lnTo>
                    <a:pt x="3382" y="6478"/>
                  </a:lnTo>
                  <a:lnTo>
                    <a:pt x="7418" y="9954"/>
                  </a:lnTo>
                  <a:lnTo>
                    <a:pt x="8823" y="9275"/>
                  </a:lnTo>
                  <a:lnTo>
                    <a:pt x="8632" y="3941"/>
                  </a:lnTo>
                  <a:lnTo>
                    <a:pt x="11157" y="9168"/>
                  </a:lnTo>
                  <a:lnTo>
                    <a:pt x="13062" y="8252"/>
                  </a:lnTo>
                  <a:lnTo>
                    <a:pt x="9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7"/>
            <p:cNvSpPr/>
            <p:nvPr/>
          </p:nvSpPr>
          <p:spPr>
            <a:xfrm>
              <a:off x="1719998" y="4667286"/>
              <a:ext cx="416965" cy="412268"/>
            </a:xfrm>
            <a:custGeom>
              <a:avLst/>
              <a:gdLst/>
              <a:ahLst/>
              <a:cxnLst/>
              <a:rect l="l" t="t" r="r" b="b"/>
              <a:pathLst>
                <a:path w="12693" h="12550" extrusionOk="0">
                  <a:moveTo>
                    <a:pt x="6228" y="1"/>
                  </a:moveTo>
                  <a:lnTo>
                    <a:pt x="4228" y="1906"/>
                  </a:lnTo>
                  <a:lnTo>
                    <a:pt x="4382" y="7049"/>
                  </a:lnTo>
                  <a:lnTo>
                    <a:pt x="1739" y="4275"/>
                  </a:lnTo>
                  <a:lnTo>
                    <a:pt x="1" y="5918"/>
                  </a:lnTo>
                  <a:lnTo>
                    <a:pt x="6311" y="12550"/>
                  </a:lnTo>
                  <a:lnTo>
                    <a:pt x="8038" y="10907"/>
                  </a:lnTo>
                  <a:lnTo>
                    <a:pt x="6502" y="9288"/>
                  </a:lnTo>
                  <a:lnTo>
                    <a:pt x="6454" y="7525"/>
                  </a:lnTo>
                  <a:lnTo>
                    <a:pt x="10621" y="8454"/>
                  </a:lnTo>
                  <a:lnTo>
                    <a:pt x="12693" y="6478"/>
                  </a:lnTo>
                  <a:lnTo>
                    <a:pt x="6371" y="5085"/>
                  </a:lnTo>
                  <a:lnTo>
                    <a:pt x="62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7"/>
            <p:cNvSpPr/>
            <p:nvPr/>
          </p:nvSpPr>
          <p:spPr>
            <a:xfrm>
              <a:off x="5306594" y="4623620"/>
              <a:ext cx="339899" cy="342264"/>
            </a:xfrm>
            <a:custGeom>
              <a:avLst/>
              <a:gdLst/>
              <a:ahLst/>
              <a:cxnLst/>
              <a:rect l="l" t="t" r="r" b="b"/>
              <a:pathLst>
                <a:path w="10347" h="10419" extrusionOk="0">
                  <a:moveTo>
                    <a:pt x="5096" y="1"/>
                  </a:moveTo>
                  <a:cubicBezTo>
                    <a:pt x="3834" y="310"/>
                    <a:pt x="2691" y="965"/>
                    <a:pt x="1786" y="1882"/>
                  </a:cubicBezTo>
                  <a:cubicBezTo>
                    <a:pt x="250" y="3465"/>
                    <a:pt x="0" y="5251"/>
                    <a:pt x="1227" y="6454"/>
                  </a:cubicBezTo>
                  <a:cubicBezTo>
                    <a:pt x="1744" y="6963"/>
                    <a:pt x="2281" y="7153"/>
                    <a:pt x="2815" y="7153"/>
                  </a:cubicBezTo>
                  <a:cubicBezTo>
                    <a:pt x="4379" y="7153"/>
                    <a:pt x="5919" y="5530"/>
                    <a:pt x="6878" y="5530"/>
                  </a:cubicBezTo>
                  <a:cubicBezTo>
                    <a:pt x="7055" y="5530"/>
                    <a:pt x="7212" y="5585"/>
                    <a:pt x="7346" y="5716"/>
                  </a:cubicBezTo>
                  <a:cubicBezTo>
                    <a:pt x="7692" y="6049"/>
                    <a:pt x="7573" y="6549"/>
                    <a:pt x="7073" y="7061"/>
                  </a:cubicBezTo>
                  <a:cubicBezTo>
                    <a:pt x="6406" y="7740"/>
                    <a:pt x="5001" y="8347"/>
                    <a:pt x="3763" y="8454"/>
                  </a:cubicBezTo>
                  <a:lnTo>
                    <a:pt x="4441" y="10419"/>
                  </a:lnTo>
                  <a:cubicBezTo>
                    <a:pt x="5846" y="10276"/>
                    <a:pt x="7370" y="9526"/>
                    <a:pt x="8442" y="8442"/>
                  </a:cubicBezTo>
                  <a:cubicBezTo>
                    <a:pt x="9870" y="6990"/>
                    <a:pt x="10347" y="5144"/>
                    <a:pt x="9013" y="3835"/>
                  </a:cubicBezTo>
                  <a:cubicBezTo>
                    <a:pt x="8476" y="3306"/>
                    <a:pt x="7917" y="3110"/>
                    <a:pt x="7362" y="3110"/>
                  </a:cubicBezTo>
                  <a:cubicBezTo>
                    <a:pt x="5785" y="3110"/>
                    <a:pt x="4234" y="4686"/>
                    <a:pt x="3286" y="4686"/>
                  </a:cubicBezTo>
                  <a:cubicBezTo>
                    <a:pt x="3109" y="4686"/>
                    <a:pt x="2953" y="4631"/>
                    <a:pt x="2822" y="4501"/>
                  </a:cubicBezTo>
                  <a:cubicBezTo>
                    <a:pt x="2524" y="4216"/>
                    <a:pt x="2643" y="3799"/>
                    <a:pt x="3036" y="3382"/>
                  </a:cubicBezTo>
                  <a:cubicBezTo>
                    <a:pt x="3572" y="2846"/>
                    <a:pt x="4739" y="2275"/>
                    <a:pt x="5810" y="1977"/>
                  </a:cubicBezTo>
                  <a:lnTo>
                    <a:pt x="5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7"/>
            <p:cNvSpPr/>
            <p:nvPr/>
          </p:nvSpPr>
          <p:spPr>
            <a:xfrm>
              <a:off x="1193169" y="4981887"/>
              <a:ext cx="470149" cy="518242"/>
            </a:xfrm>
            <a:custGeom>
              <a:avLst/>
              <a:gdLst/>
              <a:ahLst/>
              <a:cxnLst/>
              <a:rect l="l" t="t" r="r" b="b"/>
              <a:pathLst>
                <a:path w="14312" h="15776" extrusionOk="0">
                  <a:moveTo>
                    <a:pt x="9668" y="0"/>
                  </a:moveTo>
                  <a:lnTo>
                    <a:pt x="1" y="3536"/>
                  </a:lnTo>
                  <a:lnTo>
                    <a:pt x="4477" y="15776"/>
                  </a:lnTo>
                  <a:lnTo>
                    <a:pt x="14312" y="12180"/>
                  </a:lnTo>
                  <a:lnTo>
                    <a:pt x="13383" y="9632"/>
                  </a:lnTo>
                  <a:lnTo>
                    <a:pt x="6739" y="12061"/>
                  </a:lnTo>
                  <a:lnTo>
                    <a:pt x="5906" y="9751"/>
                  </a:lnTo>
                  <a:lnTo>
                    <a:pt x="11728" y="7608"/>
                  </a:lnTo>
                  <a:lnTo>
                    <a:pt x="10800" y="5072"/>
                  </a:lnTo>
                  <a:lnTo>
                    <a:pt x="4965" y="7203"/>
                  </a:lnTo>
                  <a:lnTo>
                    <a:pt x="4132" y="4917"/>
                  </a:lnTo>
                  <a:lnTo>
                    <a:pt x="10597" y="2560"/>
                  </a:lnTo>
                  <a:lnTo>
                    <a:pt x="96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a:off x="8911947" y="4639844"/>
              <a:ext cx="174072" cy="309808"/>
            </a:xfrm>
            <a:custGeom>
              <a:avLst/>
              <a:gdLst/>
              <a:ahLst/>
              <a:cxnLst/>
              <a:rect l="l" t="t" r="r" b="b"/>
              <a:pathLst>
                <a:path w="5299" h="9431" extrusionOk="0">
                  <a:moveTo>
                    <a:pt x="2250" y="1"/>
                  </a:moveTo>
                  <a:lnTo>
                    <a:pt x="0" y="798"/>
                  </a:lnTo>
                  <a:lnTo>
                    <a:pt x="3048" y="9430"/>
                  </a:lnTo>
                  <a:lnTo>
                    <a:pt x="5298" y="8633"/>
                  </a:lnTo>
                  <a:lnTo>
                    <a:pt x="22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5123159" y="5142843"/>
              <a:ext cx="264804" cy="339111"/>
            </a:xfrm>
            <a:custGeom>
              <a:avLst/>
              <a:gdLst/>
              <a:ahLst/>
              <a:cxnLst/>
              <a:rect l="l" t="t" r="r" b="b"/>
              <a:pathLst>
                <a:path w="8061" h="10323" extrusionOk="0">
                  <a:moveTo>
                    <a:pt x="7406" y="0"/>
                  </a:moveTo>
                  <a:lnTo>
                    <a:pt x="0" y="2572"/>
                  </a:lnTo>
                  <a:lnTo>
                    <a:pt x="643" y="4441"/>
                  </a:lnTo>
                  <a:lnTo>
                    <a:pt x="3215" y="3548"/>
                  </a:lnTo>
                  <a:lnTo>
                    <a:pt x="5572" y="10323"/>
                  </a:lnTo>
                  <a:lnTo>
                    <a:pt x="7834" y="9537"/>
                  </a:lnTo>
                  <a:lnTo>
                    <a:pt x="5465" y="2762"/>
                  </a:lnTo>
                  <a:lnTo>
                    <a:pt x="8061" y="1857"/>
                  </a:lnTo>
                  <a:lnTo>
                    <a:pt x="7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a:off x="672970" y="4632103"/>
              <a:ext cx="373964" cy="385659"/>
            </a:xfrm>
            <a:custGeom>
              <a:avLst/>
              <a:gdLst/>
              <a:ahLst/>
              <a:cxnLst/>
              <a:rect l="l" t="t" r="r" b="b"/>
              <a:pathLst>
                <a:path w="11384" h="11740" extrusionOk="0">
                  <a:moveTo>
                    <a:pt x="3573" y="0"/>
                  </a:moveTo>
                  <a:lnTo>
                    <a:pt x="1" y="8430"/>
                  </a:lnTo>
                  <a:lnTo>
                    <a:pt x="2204" y="9358"/>
                  </a:lnTo>
                  <a:lnTo>
                    <a:pt x="3573" y="6120"/>
                  </a:lnTo>
                  <a:lnTo>
                    <a:pt x="6978" y="7573"/>
                  </a:lnTo>
                  <a:lnTo>
                    <a:pt x="5609" y="10799"/>
                  </a:lnTo>
                  <a:lnTo>
                    <a:pt x="7811" y="11740"/>
                  </a:lnTo>
                  <a:lnTo>
                    <a:pt x="11383" y="3310"/>
                  </a:lnTo>
                  <a:lnTo>
                    <a:pt x="9181" y="2381"/>
                  </a:lnTo>
                  <a:lnTo>
                    <a:pt x="7728" y="5810"/>
                  </a:lnTo>
                  <a:lnTo>
                    <a:pt x="4323" y="4370"/>
                  </a:lnTo>
                  <a:lnTo>
                    <a:pt x="5775" y="929"/>
                  </a:lnTo>
                  <a:lnTo>
                    <a:pt x="35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7102208" y="4897611"/>
              <a:ext cx="484636" cy="490483"/>
            </a:xfrm>
            <a:custGeom>
              <a:avLst/>
              <a:gdLst/>
              <a:ahLst/>
              <a:cxnLst/>
              <a:rect l="l" t="t" r="r" b="b"/>
              <a:pathLst>
                <a:path w="14753" h="14931" extrusionOk="0">
                  <a:moveTo>
                    <a:pt x="8240" y="0"/>
                  </a:moveTo>
                  <a:lnTo>
                    <a:pt x="5918" y="1703"/>
                  </a:lnTo>
                  <a:lnTo>
                    <a:pt x="8585" y="5322"/>
                  </a:lnTo>
                  <a:lnTo>
                    <a:pt x="4990" y="7965"/>
                  </a:lnTo>
                  <a:lnTo>
                    <a:pt x="2334" y="4334"/>
                  </a:lnTo>
                  <a:lnTo>
                    <a:pt x="1" y="6037"/>
                  </a:lnTo>
                  <a:lnTo>
                    <a:pt x="6525" y="14931"/>
                  </a:lnTo>
                  <a:lnTo>
                    <a:pt x="8847" y="13228"/>
                  </a:lnTo>
                  <a:lnTo>
                    <a:pt x="6347" y="9811"/>
                  </a:lnTo>
                  <a:lnTo>
                    <a:pt x="9931" y="7180"/>
                  </a:lnTo>
                  <a:lnTo>
                    <a:pt x="12443" y="10585"/>
                  </a:lnTo>
                  <a:lnTo>
                    <a:pt x="14753" y="8882"/>
                  </a:lnTo>
                  <a:lnTo>
                    <a:pt x="82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4631526" y="4890555"/>
              <a:ext cx="165860" cy="169375"/>
            </a:xfrm>
            <a:custGeom>
              <a:avLst/>
              <a:gdLst/>
              <a:ahLst/>
              <a:cxnLst/>
              <a:rect l="l" t="t" r="r" b="b"/>
              <a:pathLst>
                <a:path w="5049" h="5156" extrusionOk="0">
                  <a:moveTo>
                    <a:pt x="3155" y="0"/>
                  </a:moveTo>
                  <a:lnTo>
                    <a:pt x="2262" y="501"/>
                  </a:lnTo>
                  <a:lnTo>
                    <a:pt x="3036" y="1882"/>
                  </a:lnTo>
                  <a:lnTo>
                    <a:pt x="1667" y="2644"/>
                  </a:lnTo>
                  <a:lnTo>
                    <a:pt x="893" y="1263"/>
                  </a:lnTo>
                  <a:lnTo>
                    <a:pt x="0" y="1751"/>
                  </a:lnTo>
                  <a:lnTo>
                    <a:pt x="1881" y="5156"/>
                  </a:lnTo>
                  <a:lnTo>
                    <a:pt x="2774" y="4668"/>
                  </a:lnTo>
                  <a:lnTo>
                    <a:pt x="2048" y="3358"/>
                  </a:lnTo>
                  <a:lnTo>
                    <a:pt x="3429" y="2596"/>
                  </a:lnTo>
                  <a:lnTo>
                    <a:pt x="4155" y="3906"/>
                  </a:lnTo>
                  <a:lnTo>
                    <a:pt x="5048" y="3406"/>
                  </a:lnTo>
                  <a:lnTo>
                    <a:pt x="31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5897565" y="4919496"/>
              <a:ext cx="446694" cy="446694"/>
            </a:xfrm>
            <a:custGeom>
              <a:avLst/>
              <a:gdLst/>
              <a:ahLst/>
              <a:cxnLst/>
              <a:rect l="l" t="t" r="r" b="b"/>
              <a:pathLst>
                <a:path w="13598" h="13598" extrusionOk="0">
                  <a:moveTo>
                    <a:pt x="6358" y="1"/>
                  </a:moveTo>
                  <a:lnTo>
                    <a:pt x="1" y="6585"/>
                  </a:lnTo>
                  <a:lnTo>
                    <a:pt x="1536" y="8061"/>
                  </a:lnTo>
                  <a:lnTo>
                    <a:pt x="5549" y="3894"/>
                  </a:lnTo>
                  <a:lnTo>
                    <a:pt x="3691" y="8895"/>
                  </a:lnTo>
                  <a:lnTo>
                    <a:pt x="4823" y="9978"/>
                  </a:lnTo>
                  <a:lnTo>
                    <a:pt x="9740" y="7942"/>
                  </a:lnTo>
                  <a:lnTo>
                    <a:pt x="5727" y="12121"/>
                  </a:lnTo>
                  <a:lnTo>
                    <a:pt x="7251" y="13597"/>
                  </a:lnTo>
                  <a:lnTo>
                    <a:pt x="13597" y="7001"/>
                  </a:lnTo>
                  <a:lnTo>
                    <a:pt x="11716" y="5192"/>
                  </a:lnTo>
                  <a:lnTo>
                    <a:pt x="6263" y="7347"/>
                  </a:lnTo>
                  <a:lnTo>
                    <a:pt x="8228" y="1822"/>
                  </a:lnTo>
                  <a:lnTo>
                    <a:pt x="6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95958" y="4591752"/>
              <a:ext cx="530002" cy="551486"/>
            </a:xfrm>
            <a:custGeom>
              <a:avLst/>
              <a:gdLst/>
              <a:ahLst/>
              <a:cxnLst/>
              <a:rect l="l" t="t" r="r" b="b"/>
              <a:pathLst>
                <a:path w="16134" h="16788" extrusionOk="0">
                  <a:moveTo>
                    <a:pt x="3929" y="0"/>
                  </a:moveTo>
                  <a:lnTo>
                    <a:pt x="0" y="13002"/>
                  </a:lnTo>
                  <a:lnTo>
                    <a:pt x="3394" y="14038"/>
                  </a:lnTo>
                  <a:lnTo>
                    <a:pt x="4358" y="10859"/>
                  </a:lnTo>
                  <a:lnTo>
                    <a:pt x="6584" y="9513"/>
                  </a:lnTo>
                  <a:lnTo>
                    <a:pt x="8442" y="15562"/>
                  </a:lnTo>
                  <a:lnTo>
                    <a:pt x="12502" y="16788"/>
                  </a:lnTo>
                  <a:lnTo>
                    <a:pt x="9680" y="7620"/>
                  </a:lnTo>
                  <a:lnTo>
                    <a:pt x="16133" y="3691"/>
                  </a:lnTo>
                  <a:lnTo>
                    <a:pt x="12204" y="2500"/>
                  </a:lnTo>
                  <a:lnTo>
                    <a:pt x="5680" y="6477"/>
                  </a:lnTo>
                  <a:lnTo>
                    <a:pt x="7323" y="1024"/>
                  </a:lnTo>
                  <a:lnTo>
                    <a:pt x="3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2569137" y="5131477"/>
              <a:ext cx="221015" cy="219077"/>
            </a:xfrm>
            <a:custGeom>
              <a:avLst/>
              <a:gdLst/>
              <a:ahLst/>
              <a:cxnLst/>
              <a:rect l="l" t="t" r="r" b="b"/>
              <a:pathLst>
                <a:path w="6728" h="6669" extrusionOk="0">
                  <a:moveTo>
                    <a:pt x="2739" y="1"/>
                  </a:moveTo>
                  <a:cubicBezTo>
                    <a:pt x="1822" y="417"/>
                    <a:pt x="1072" y="1132"/>
                    <a:pt x="619" y="2025"/>
                  </a:cubicBezTo>
                  <a:cubicBezTo>
                    <a:pt x="0" y="3215"/>
                    <a:pt x="60" y="4466"/>
                    <a:pt x="1155" y="5025"/>
                  </a:cubicBezTo>
                  <a:cubicBezTo>
                    <a:pt x="1424" y="5163"/>
                    <a:pt x="1674" y="5222"/>
                    <a:pt x="1908" y="5222"/>
                  </a:cubicBezTo>
                  <a:cubicBezTo>
                    <a:pt x="3227" y="5222"/>
                    <a:pt x="4011" y="3346"/>
                    <a:pt x="4717" y="3346"/>
                  </a:cubicBezTo>
                  <a:cubicBezTo>
                    <a:pt x="4781" y="3346"/>
                    <a:pt x="4843" y="3361"/>
                    <a:pt x="4906" y="3394"/>
                  </a:cubicBezTo>
                  <a:cubicBezTo>
                    <a:pt x="5156" y="3513"/>
                    <a:pt x="5156" y="3799"/>
                    <a:pt x="4989" y="4132"/>
                  </a:cubicBezTo>
                  <a:cubicBezTo>
                    <a:pt x="4763" y="4573"/>
                    <a:pt x="4144" y="5168"/>
                    <a:pt x="3525" y="5573"/>
                  </a:cubicBezTo>
                  <a:lnTo>
                    <a:pt x="4370" y="6668"/>
                  </a:lnTo>
                  <a:cubicBezTo>
                    <a:pt x="5084" y="6228"/>
                    <a:pt x="5680" y="5597"/>
                    <a:pt x="6073" y="4835"/>
                  </a:cubicBezTo>
                  <a:cubicBezTo>
                    <a:pt x="6727" y="3549"/>
                    <a:pt x="6537" y="2370"/>
                    <a:pt x="5537" y="1858"/>
                  </a:cubicBezTo>
                  <a:cubicBezTo>
                    <a:pt x="5277" y="1724"/>
                    <a:pt x="5036" y="1667"/>
                    <a:pt x="4811" y="1667"/>
                  </a:cubicBezTo>
                  <a:cubicBezTo>
                    <a:pt x="3513" y="1667"/>
                    <a:pt x="2749" y="3563"/>
                    <a:pt x="2030" y="3563"/>
                  </a:cubicBezTo>
                  <a:cubicBezTo>
                    <a:pt x="1964" y="3563"/>
                    <a:pt x="1899" y="3547"/>
                    <a:pt x="1834" y="3513"/>
                  </a:cubicBezTo>
                  <a:cubicBezTo>
                    <a:pt x="1548" y="3370"/>
                    <a:pt x="1536" y="3037"/>
                    <a:pt x="1739" y="2620"/>
                  </a:cubicBezTo>
                  <a:cubicBezTo>
                    <a:pt x="2024" y="2072"/>
                    <a:pt x="2798" y="1406"/>
                    <a:pt x="3548" y="1108"/>
                  </a:cubicBezTo>
                  <a:lnTo>
                    <a:pt x="27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8059538" y="4867495"/>
              <a:ext cx="601582" cy="550697"/>
            </a:xfrm>
            <a:custGeom>
              <a:avLst/>
              <a:gdLst/>
              <a:ahLst/>
              <a:cxnLst/>
              <a:rect l="l" t="t" r="r" b="b"/>
              <a:pathLst>
                <a:path w="18313" h="16764" extrusionOk="0">
                  <a:moveTo>
                    <a:pt x="703" y="0"/>
                  </a:moveTo>
                  <a:lnTo>
                    <a:pt x="1" y="15990"/>
                  </a:lnTo>
                  <a:lnTo>
                    <a:pt x="3715" y="16145"/>
                  </a:lnTo>
                  <a:lnTo>
                    <a:pt x="4168" y="6025"/>
                  </a:lnTo>
                  <a:lnTo>
                    <a:pt x="7502" y="14728"/>
                  </a:lnTo>
                  <a:lnTo>
                    <a:pt x="10240" y="14847"/>
                  </a:lnTo>
                  <a:lnTo>
                    <a:pt x="14336" y="6477"/>
                  </a:lnTo>
                  <a:lnTo>
                    <a:pt x="13907" y="16597"/>
                  </a:lnTo>
                  <a:lnTo>
                    <a:pt x="17598" y="16764"/>
                  </a:lnTo>
                  <a:lnTo>
                    <a:pt x="18312" y="774"/>
                  </a:lnTo>
                  <a:lnTo>
                    <a:pt x="13752" y="572"/>
                  </a:lnTo>
                  <a:lnTo>
                    <a:pt x="9097" y="9716"/>
                  </a:lnTo>
                  <a:lnTo>
                    <a:pt x="5263" y="202"/>
                  </a:lnTo>
                  <a:lnTo>
                    <a:pt x="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999459" y="5290241"/>
              <a:ext cx="316444" cy="255967"/>
            </a:xfrm>
            <a:custGeom>
              <a:avLst/>
              <a:gdLst/>
              <a:ahLst/>
              <a:cxnLst/>
              <a:rect l="l" t="t" r="r" b="b"/>
              <a:pathLst>
                <a:path w="9633" h="7792" extrusionOk="0">
                  <a:moveTo>
                    <a:pt x="6581" y="0"/>
                  </a:moveTo>
                  <a:cubicBezTo>
                    <a:pt x="6458" y="0"/>
                    <a:pt x="6332" y="8"/>
                    <a:pt x="6204" y="25"/>
                  </a:cubicBezTo>
                  <a:cubicBezTo>
                    <a:pt x="3001" y="454"/>
                    <a:pt x="4561" y="5109"/>
                    <a:pt x="3025" y="5312"/>
                  </a:cubicBezTo>
                  <a:cubicBezTo>
                    <a:pt x="2993" y="5316"/>
                    <a:pt x="2962" y="5318"/>
                    <a:pt x="2932" y="5318"/>
                  </a:cubicBezTo>
                  <a:cubicBezTo>
                    <a:pt x="2497" y="5318"/>
                    <a:pt x="2221" y="4921"/>
                    <a:pt x="2132" y="4264"/>
                  </a:cubicBezTo>
                  <a:cubicBezTo>
                    <a:pt x="2001" y="3324"/>
                    <a:pt x="2382" y="1835"/>
                    <a:pt x="3072" y="799"/>
                  </a:cubicBezTo>
                  <a:lnTo>
                    <a:pt x="1096" y="121"/>
                  </a:lnTo>
                  <a:cubicBezTo>
                    <a:pt x="322" y="1442"/>
                    <a:pt x="1" y="2978"/>
                    <a:pt x="203" y="4490"/>
                  </a:cubicBezTo>
                  <a:cubicBezTo>
                    <a:pt x="446" y="6366"/>
                    <a:pt x="1455" y="7792"/>
                    <a:pt x="3080" y="7792"/>
                  </a:cubicBezTo>
                  <a:cubicBezTo>
                    <a:pt x="3209" y="7792"/>
                    <a:pt x="3341" y="7783"/>
                    <a:pt x="3477" y="7765"/>
                  </a:cubicBezTo>
                  <a:cubicBezTo>
                    <a:pt x="6739" y="7336"/>
                    <a:pt x="5251" y="2669"/>
                    <a:pt x="6751" y="2478"/>
                  </a:cubicBezTo>
                  <a:cubicBezTo>
                    <a:pt x="6782" y="2474"/>
                    <a:pt x="6811" y="2472"/>
                    <a:pt x="6840" y="2472"/>
                  </a:cubicBezTo>
                  <a:cubicBezTo>
                    <a:pt x="7194" y="2472"/>
                    <a:pt x="7423" y="2807"/>
                    <a:pt x="7490" y="3335"/>
                  </a:cubicBezTo>
                  <a:cubicBezTo>
                    <a:pt x="7597" y="4086"/>
                    <a:pt x="7323" y="5359"/>
                    <a:pt x="6918" y="6395"/>
                  </a:cubicBezTo>
                  <a:lnTo>
                    <a:pt x="8918" y="7038"/>
                  </a:lnTo>
                  <a:cubicBezTo>
                    <a:pt x="9442" y="5860"/>
                    <a:pt x="9633" y="4562"/>
                    <a:pt x="9466" y="3276"/>
                  </a:cubicBezTo>
                  <a:cubicBezTo>
                    <a:pt x="9191" y="1261"/>
                    <a:pt x="8091" y="0"/>
                    <a:pt x="65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183126" y="4788730"/>
              <a:ext cx="165860" cy="169375"/>
            </a:xfrm>
            <a:custGeom>
              <a:avLst/>
              <a:gdLst/>
              <a:ahLst/>
              <a:cxnLst/>
              <a:rect l="l" t="t" r="r" b="b"/>
              <a:pathLst>
                <a:path w="5049" h="5156" extrusionOk="0">
                  <a:moveTo>
                    <a:pt x="3155" y="0"/>
                  </a:moveTo>
                  <a:lnTo>
                    <a:pt x="2262" y="501"/>
                  </a:lnTo>
                  <a:lnTo>
                    <a:pt x="3036" y="1882"/>
                  </a:lnTo>
                  <a:lnTo>
                    <a:pt x="1667" y="2644"/>
                  </a:lnTo>
                  <a:lnTo>
                    <a:pt x="893" y="1263"/>
                  </a:lnTo>
                  <a:lnTo>
                    <a:pt x="0" y="1751"/>
                  </a:lnTo>
                  <a:lnTo>
                    <a:pt x="1881" y="5156"/>
                  </a:lnTo>
                  <a:lnTo>
                    <a:pt x="2774" y="4668"/>
                  </a:lnTo>
                  <a:lnTo>
                    <a:pt x="2048" y="3358"/>
                  </a:lnTo>
                  <a:lnTo>
                    <a:pt x="3429" y="2596"/>
                  </a:lnTo>
                  <a:lnTo>
                    <a:pt x="4155" y="3906"/>
                  </a:lnTo>
                  <a:lnTo>
                    <a:pt x="5048" y="3406"/>
                  </a:lnTo>
                  <a:lnTo>
                    <a:pt x="31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rot="1316639">
              <a:off x="6724689" y="4770957"/>
              <a:ext cx="256664" cy="260344"/>
            </a:xfrm>
            <a:custGeom>
              <a:avLst/>
              <a:gdLst/>
              <a:ahLst/>
              <a:cxnLst/>
              <a:rect l="l" t="t" r="r" b="b"/>
              <a:pathLst>
                <a:path w="2785" h="2825" extrusionOk="0">
                  <a:moveTo>
                    <a:pt x="1498" y="582"/>
                  </a:moveTo>
                  <a:lnTo>
                    <a:pt x="1985" y="909"/>
                  </a:lnTo>
                  <a:cubicBezTo>
                    <a:pt x="2181" y="1040"/>
                    <a:pt x="2247" y="1207"/>
                    <a:pt x="2145" y="1359"/>
                  </a:cubicBezTo>
                  <a:cubicBezTo>
                    <a:pt x="2089" y="1440"/>
                    <a:pt x="2008" y="1482"/>
                    <a:pt x="1914" y="1482"/>
                  </a:cubicBezTo>
                  <a:cubicBezTo>
                    <a:pt x="1838" y="1482"/>
                    <a:pt x="1753" y="1454"/>
                    <a:pt x="1665" y="1396"/>
                  </a:cubicBezTo>
                  <a:lnTo>
                    <a:pt x="1658" y="1396"/>
                  </a:lnTo>
                  <a:lnTo>
                    <a:pt x="1178" y="1069"/>
                  </a:lnTo>
                  <a:lnTo>
                    <a:pt x="1498" y="582"/>
                  </a:lnTo>
                  <a:close/>
                  <a:moveTo>
                    <a:pt x="960" y="1396"/>
                  </a:moveTo>
                  <a:lnTo>
                    <a:pt x="1447" y="1716"/>
                  </a:lnTo>
                  <a:cubicBezTo>
                    <a:pt x="1694" y="1876"/>
                    <a:pt x="1767" y="2072"/>
                    <a:pt x="1665" y="2239"/>
                  </a:cubicBezTo>
                  <a:lnTo>
                    <a:pt x="1658" y="2239"/>
                  </a:lnTo>
                  <a:cubicBezTo>
                    <a:pt x="1602" y="2324"/>
                    <a:pt x="1518" y="2368"/>
                    <a:pt x="1417" y="2368"/>
                  </a:cubicBezTo>
                  <a:cubicBezTo>
                    <a:pt x="1320" y="2368"/>
                    <a:pt x="1208" y="2328"/>
                    <a:pt x="1091" y="2246"/>
                  </a:cubicBezTo>
                  <a:lnTo>
                    <a:pt x="604" y="1919"/>
                  </a:lnTo>
                  <a:lnTo>
                    <a:pt x="960" y="1396"/>
                  </a:lnTo>
                  <a:close/>
                  <a:moveTo>
                    <a:pt x="1338" y="0"/>
                  </a:moveTo>
                  <a:lnTo>
                    <a:pt x="0" y="1999"/>
                  </a:lnTo>
                  <a:lnTo>
                    <a:pt x="916" y="2610"/>
                  </a:lnTo>
                  <a:cubicBezTo>
                    <a:pt x="1131" y="2753"/>
                    <a:pt x="1338" y="2824"/>
                    <a:pt x="1521" y="2824"/>
                  </a:cubicBezTo>
                  <a:cubicBezTo>
                    <a:pt x="1728" y="2824"/>
                    <a:pt x="1905" y="2733"/>
                    <a:pt x="2029" y="2552"/>
                  </a:cubicBezTo>
                  <a:cubicBezTo>
                    <a:pt x="2203" y="2304"/>
                    <a:pt x="2167" y="1963"/>
                    <a:pt x="1934" y="1759"/>
                  </a:cubicBezTo>
                  <a:lnTo>
                    <a:pt x="1934" y="1759"/>
                  </a:lnTo>
                  <a:cubicBezTo>
                    <a:pt x="2000" y="1787"/>
                    <a:pt x="2067" y="1800"/>
                    <a:pt x="2134" y="1800"/>
                  </a:cubicBezTo>
                  <a:cubicBezTo>
                    <a:pt x="2311" y="1800"/>
                    <a:pt x="2481" y="1707"/>
                    <a:pt x="2581" y="1548"/>
                  </a:cubicBezTo>
                  <a:cubicBezTo>
                    <a:pt x="2785" y="1243"/>
                    <a:pt x="2654" y="872"/>
                    <a:pt x="2225" y="589"/>
                  </a:cubicBezTo>
                  <a:lnTo>
                    <a:pt x="13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rot="2395361">
              <a:off x="7622198" y="4583255"/>
              <a:ext cx="177846" cy="174699"/>
            </a:xfrm>
            <a:custGeom>
              <a:avLst/>
              <a:gdLst/>
              <a:ahLst/>
              <a:cxnLst/>
              <a:rect l="l" t="t" r="r" b="b"/>
              <a:pathLst>
                <a:path w="4792" h="4707" extrusionOk="0">
                  <a:moveTo>
                    <a:pt x="2790" y="1"/>
                  </a:moveTo>
                  <a:cubicBezTo>
                    <a:pt x="2604" y="1"/>
                    <a:pt x="2417" y="19"/>
                    <a:pt x="2233" y="56"/>
                  </a:cubicBezTo>
                  <a:cubicBezTo>
                    <a:pt x="851" y="340"/>
                    <a:pt x="1" y="1547"/>
                    <a:pt x="263" y="2848"/>
                  </a:cubicBezTo>
                  <a:cubicBezTo>
                    <a:pt x="495" y="3967"/>
                    <a:pt x="1457" y="4706"/>
                    <a:pt x="2588" y="4706"/>
                  </a:cubicBezTo>
                  <a:cubicBezTo>
                    <a:pt x="2764" y="4706"/>
                    <a:pt x="2945" y="4688"/>
                    <a:pt x="3127" y="4651"/>
                  </a:cubicBezTo>
                  <a:cubicBezTo>
                    <a:pt x="3767" y="4505"/>
                    <a:pt x="4348" y="4171"/>
                    <a:pt x="4792" y="3691"/>
                  </a:cubicBezTo>
                  <a:lnTo>
                    <a:pt x="4443" y="1997"/>
                  </a:lnTo>
                  <a:lnTo>
                    <a:pt x="3687" y="2150"/>
                  </a:lnTo>
                  <a:lnTo>
                    <a:pt x="3941" y="3379"/>
                  </a:lnTo>
                  <a:cubicBezTo>
                    <a:pt x="3679" y="3611"/>
                    <a:pt x="3367" y="3779"/>
                    <a:pt x="3025" y="3866"/>
                  </a:cubicBezTo>
                  <a:cubicBezTo>
                    <a:pt x="2909" y="3890"/>
                    <a:pt x="2793" y="3902"/>
                    <a:pt x="2679" y="3902"/>
                  </a:cubicBezTo>
                  <a:cubicBezTo>
                    <a:pt x="1943" y="3902"/>
                    <a:pt x="1301" y="3409"/>
                    <a:pt x="1150" y="2666"/>
                  </a:cubicBezTo>
                  <a:cubicBezTo>
                    <a:pt x="968" y="1801"/>
                    <a:pt x="1520" y="1009"/>
                    <a:pt x="2393" y="827"/>
                  </a:cubicBezTo>
                  <a:cubicBezTo>
                    <a:pt x="2517" y="802"/>
                    <a:pt x="2642" y="790"/>
                    <a:pt x="2768" y="790"/>
                  </a:cubicBezTo>
                  <a:cubicBezTo>
                    <a:pt x="3119" y="790"/>
                    <a:pt x="3468" y="887"/>
                    <a:pt x="3774" y="1074"/>
                  </a:cubicBezTo>
                  <a:lnTo>
                    <a:pt x="4137" y="340"/>
                  </a:lnTo>
                  <a:cubicBezTo>
                    <a:pt x="3722" y="116"/>
                    <a:pt x="3257" y="1"/>
                    <a:pt x="2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SECTION_TITLE_AND_DESCRIPTION_1_1_1_1">
    <p:spTree>
      <p:nvGrpSpPr>
        <p:cNvPr id="1" name="Shape 467"/>
        <p:cNvGrpSpPr/>
        <p:nvPr/>
      </p:nvGrpSpPr>
      <p:grpSpPr>
        <a:xfrm>
          <a:off x="0" y="0"/>
          <a:ext cx="0" cy="0"/>
          <a:chOff x="0" y="0"/>
          <a:chExt cx="0" cy="0"/>
        </a:xfrm>
      </p:grpSpPr>
      <p:sp>
        <p:nvSpPr>
          <p:cNvPr id="468" name="Google Shape;468;p19"/>
          <p:cNvSpPr txBox="1">
            <a:spLocks noGrp="1"/>
          </p:cNvSpPr>
          <p:nvPr>
            <p:ph type="title"/>
          </p:nvPr>
        </p:nvSpPr>
        <p:spPr>
          <a:xfrm>
            <a:off x="1473404" y="449750"/>
            <a:ext cx="2330700" cy="60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endParaRPr/>
          </a:p>
        </p:txBody>
      </p:sp>
      <p:sp>
        <p:nvSpPr>
          <p:cNvPr id="469" name="Google Shape;469;p19"/>
          <p:cNvSpPr txBox="1">
            <a:spLocks noGrp="1"/>
          </p:cNvSpPr>
          <p:nvPr>
            <p:ph type="subTitle" idx="1"/>
          </p:nvPr>
        </p:nvSpPr>
        <p:spPr>
          <a:xfrm>
            <a:off x="1390000" y="977725"/>
            <a:ext cx="2497500" cy="8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70" name="Google Shape;470;p19"/>
          <p:cNvSpPr/>
          <p:nvPr/>
        </p:nvSpPr>
        <p:spPr>
          <a:xfrm flipH="1">
            <a:off x="10675" y="1150"/>
            <a:ext cx="9144000" cy="5143500"/>
          </a:xfrm>
          <a:prstGeom prst="rtTriangl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9"/>
          <p:cNvSpPr txBox="1">
            <a:spLocks noGrp="1"/>
          </p:cNvSpPr>
          <p:nvPr>
            <p:ph type="title" idx="2"/>
          </p:nvPr>
        </p:nvSpPr>
        <p:spPr>
          <a:xfrm>
            <a:off x="5355229" y="3108106"/>
            <a:ext cx="2330700" cy="6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a:solidFill>
                  <a:srgbClr val="FFFFF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72" name="Google Shape;472;p19"/>
          <p:cNvSpPr txBox="1">
            <a:spLocks noGrp="1"/>
          </p:cNvSpPr>
          <p:nvPr>
            <p:ph type="subTitle" idx="3"/>
          </p:nvPr>
        </p:nvSpPr>
        <p:spPr>
          <a:xfrm>
            <a:off x="5284350" y="3636081"/>
            <a:ext cx="2472300" cy="8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600"/>
              <a:buNone/>
              <a:defRPr sz="1600">
                <a:solidFill>
                  <a:srgbClr val="FFFFFF"/>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 Credits">
  <p:cSld name="TITLE_ONLY_1_1_2">
    <p:bg>
      <p:bgPr>
        <a:solidFill>
          <a:schemeClr val="lt2"/>
        </a:solidFill>
        <a:effectLst/>
      </p:bgPr>
    </p:bg>
    <p:spTree>
      <p:nvGrpSpPr>
        <p:cNvPr id="1" name="Shape 497"/>
        <p:cNvGrpSpPr/>
        <p:nvPr/>
      </p:nvGrpSpPr>
      <p:grpSpPr>
        <a:xfrm>
          <a:off x="0" y="0"/>
          <a:ext cx="0" cy="0"/>
          <a:chOff x="0" y="0"/>
          <a:chExt cx="0" cy="0"/>
        </a:xfrm>
      </p:grpSpPr>
      <p:sp>
        <p:nvSpPr>
          <p:cNvPr id="498" name="Google Shape;498;p21"/>
          <p:cNvSpPr txBox="1">
            <a:spLocks noGrp="1"/>
          </p:cNvSpPr>
          <p:nvPr>
            <p:ph type="title"/>
          </p:nvPr>
        </p:nvSpPr>
        <p:spPr>
          <a:xfrm>
            <a:off x="593550" y="796424"/>
            <a:ext cx="7956900" cy="95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6000"/>
              <a:buNone/>
              <a:defRPr sz="5000">
                <a:solidFill>
                  <a:schemeClr val="lt1"/>
                </a:solidFill>
              </a:defRPr>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a:endParaRPr/>
          </a:p>
        </p:txBody>
      </p:sp>
      <p:sp>
        <p:nvSpPr>
          <p:cNvPr id="499" name="Google Shape;499;p21"/>
          <p:cNvSpPr txBox="1">
            <a:spLocks noGrp="1"/>
          </p:cNvSpPr>
          <p:nvPr>
            <p:ph type="subTitle" idx="1"/>
          </p:nvPr>
        </p:nvSpPr>
        <p:spPr>
          <a:xfrm>
            <a:off x="624600" y="1688125"/>
            <a:ext cx="3393300" cy="10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00" name="Google Shape;500;p21"/>
          <p:cNvSpPr txBox="1"/>
          <p:nvPr/>
        </p:nvSpPr>
        <p:spPr>
          <a:xfrm>
            <a:off x="635425" y="3818625"/>
            <a:ext cx="3960000" cy="5418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lt1"/>
                </a:solidFill>
                <a:latin typeface="Vollkorn"/>
                <a:ea typeface="Vollkorn"/>
                <a:cs typeface="Vollkorn"/>
                <a:sym typeface="Vollkorn"/>
              </a:rPr>
              <a:t>CREDITS: This presentation template was created by </a:t>
            </a:r>
            <a:r>
              <a:rPr lang="en" sz="1000" b="1">
                <a:solidFill>
                  <a:schemeClr val="lt1"/>
                </a:solidFill>
                <a:uFill>
                  <a:noFill/>
                </a:uFill>
                <a:latin typeface="Vollkorn"/>
                <a:ea typeface="Vollkorn"/>
                <a:cs typeface="Vollkorn"/>
                <a:sym typeface="Vollkorn"/>
                <a:hlinkClick r:id="rId2">
                  <a:extLst>
                    <a:ext uri="{A12FA001-AC4F-418D-AE19-62706E023703}">
                      <ahyp:hlinkClr xmlns:ahyp="http://schemas.microsoft.com/office/drawing/2018/hyperlinkcolor" xmlns="" val="tx"/>
                    </a:ext>
                  </a:extLst>
                </a:hlinkClick>
              </a:rPr>
              <a:t>Slidesgo</a:t>
            </a:r>
            <a:r>
              <a:rPr lang="en" sz="1000">
                <a:solidFill>
                  <a:schemeClr val="lt1"/>
                </a:solidFill>
                <a:latin typeface="Vollkorn"/>
                <a:ea typeface="Vollkorn"/>
                <a:cs typeface="Vollkorn"/>
                <a:sym typeface="Vollkorn"/>
              </a:rPr>
              <a:t>, including icons by </a:t>
            </a:r>
            <a:r>
              <a:rPr lang="en" sz="1000" b="1">
                <a:solidFill>
                  <a:schemeClr val="lt1"/>
                </a:solidFill>
                <a:uFill>
                  <a:noFill/>
                </a:uFill>
                <a:latin typeface="Vollkorn"/>
                <a:ea typeface="Vollkorn"/>
                <a:cs typeface="Vollkorn"/>
                <a:sym typeface="Vollkorn"/>
                <a:hlinkClick r:id="rId3">
                  <a:extLst>
                    <a:ext uri="{A12FA001-AC4F-418D-AE19-62706E023703}">
                      <ahyp:hlinkClr xmlns:ahyp="http://schemas.microsoft.com/office/drawing/2018/hyperlinkcolor" xmlns="" val="tx"/>
                    </a:ext>
                  </a:extLst>
                </a:hlinkClick>
              </a:rPr>
              <a:t>Flaticon</a:t>
            </a:r>
            <a:r>
              <a:rPr lang="en" sz="1000">
                <a:solidFill>
                  <a:schemeClr val="lt1"/>
                </a:solidFill>
                <a:latin typeface="Vollkorn"/>
                <a:ea typeface="Vollkorn"/>
                <a:cs typeface="Vollkorn"/>
                <a:sym typeface="Vollkorn"/>
              </a:rPr>
              <a:t>, and infographics &amp; images by </a:t>
            </a:r>
            <a:r>
              <a:rPr lang="en" sz="1000" b="1">
                <a:solidFill>
                  <a:schemeClr val="lt1"/>
                </a:solidFill>
                <a:uFill>
                  <a:noFill/>
                </a:uFill>
                <a:latin typeface="Vollkorn"/>
                <a:ea typeface="Vollkorn"/>
                <a:cs typeface="Vollkorn"/>
                <a:sym typeface="Vollkorn"/>
                <a:hlinkClick r:id="rId4">
                  <a:extLst>
                    <a:ext uri="{A12FA001-AC4F-418D-AE19-62706E023703}">
                      <ahyp:hlinkClr xmlns:ahyp="http://schemas.microsoft.com/office/drawing/2018/hyperlinkcolor" xmlns="" val="tx"/>
                    </a:ext>
                  </a:extLst>
                </a:hlinkClick>
              </a:rPr>
              <a:t>Freepik</a:t>
            </a:r>
            <a:r>
              <a:rPr lang="en" sz="1000">
                <a:solidFill>
                  <a:schemeClr val="lt1"/>
                </a:solidFill>
                <a:latin typeface="Vollkorn"/>
                <a:ea typeface="Vollkorn"/>
                <a:cs typeface="Vollkorn"/>
                <a:sym typeface="Vollkorn"/>
              </a:rPr>
              <a:t>. </a:t>
            </a:r>
            <a:endParaRPr sz="1000">
              <a:solidFill>
                <a:schemeClr val="lt1"/>
              </a:solidFill>
              <a:latin typeface="Vollkorn"/>
              <a:ea typeface="Vollkorn"/>
              <a:cs typeface="Vollkorn"/>
              <a:sym typeface="Vollkorn"/>
            </a:endParaRPr>
          </a:p>
          <a:p>
            <a:pPr marL="0" lvl="0" indent="0" algn="l" rtl="0">
              <a:spcBef>
                <a:spcPts val="300"/>
              </a:spcBef>
              <a:spcAft>
                <a:spcPts val="0"/>
              </a:spcAft>
              <a:buNone/>
            </a:pPr>
            <a:endParaRPr sz="1000" b="1">
              <a:solidFill>
                <a:schemeClr val="lt1"/>
              </a:solidFill>
              <a:latin typeface="Vollkorn"/>
              <a:ea typeface="Vollkorn"/>
              <a:cs typeface="Vollkorn"/>
              <a:sym typeface="Vollkorn"/>
            </a:endParaRPr>
          </a:p>
        </p:txBody>
      </p:sp>
      <p:grpSp>
        <p:nvGrpSpPr>
          <p:cNvPr id="501" name="Google Shape;501;p21"/>
          <p:cNvGrpSpPr/>
          <p:nvPr/>
        </p:nvGrpSpPr>
        <p:grpSpPr>
          <a:xfrm>
            <a:off x="5410742" y="83678"/>
            <a:ext cx="3938566" cy="5515104"/>
            <a:chOff x="5523605" y="344286"/>
            <a:chExt cx="3752445" cy="5254481"/>
          </a:xfrm>
        </p:grpSpPr>
        <p:sp>
          <p:nvSpPr>
            <p:cNvPr id="502" name="Google Shape;502;p21"/>
            <p:cNvSpPr/>
            <p:nvPr/>
          </p:nvSpPr>
          <p:spPr>
            <a:xfrm rot="-304255">
              <a:off x="7237649" y="4648054"/>
              <a:ext cx="882886" cy="913483"/>
            </a:xfrm>
            <a:custGeom>
              <a:avLst/>
              <a:gdLst/>
              <a:ahLst/>
              <a:cxnLst/>
              <a:rect l="l" t="t" r="r" b="b"/>
              <a:pathLst>
                <a:path w="5221" h="5402" extrusionOk="0">
                  <a:moveTo>
                    <a:pt x="4246" y="996"/>
                  </a:moveTo>
                  <a:lnTo>
                    <a:pt x="3613" y="2996"/>
                  </a:lnTo>
                  <a:lnTo>
                    <a:pt x="2370" y="1956"/>
                  </a:lnTo>
                  <a:lnTo>
                    <a:pt x="4246" y="996"/>
                  </a:lnTo>
                  <a:close/>
                  <a:moveTo>
                    <a:pt x="4522" y="0"/>
                  </a:moveTo>
                  <a:lnTo>
                    <a:pt x="0" y="2232"/>
                  </a:lnTo>
                  <a:lnTo>
                    <a:pt x="706" y="2821"/>
                  </a:lnTo>
                  <a:lnTo>
                    <a:pt x="1643" y="2334"/>
                  </a:lnTo>
                  <a:lnTo>
                    <a:pt x="3374" y="3788"/>
                  </a:lnTo>
                  <a:lnTo>
                    <a:pt x="3054" y="4798"/>
                  </a:lnTo>
                  <a:lnTo>
                    <a:pt x="3781" y="5402"/>
                  </a:lnTo>
                  <a:lnTo>
                    <a:pt x="5220" y="589"/>
                  </a:lnTo>
                  <a:lnTo>
                    <a:pt x="45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rot="1316659">
              <a:off x="6101117" y="3759185"/>
              <a:ext cx="374542" cy="379896"/>
            </a:xfrm>
            <a:custGeom>
              <a:avLst/>
              <a:gdLst/>
              <a:ahLst/>
              <a:cxnLst/>
              <a:rect l="l" t="t" r="r" b="b"/>
              <a:pathLst>
                <a:path w="2785" h="2825" extrusionOk="0">
                  <a:moveTo>
                    <a:pt x="1498" y="582"/>
                  </a:moveTo>
                  <a:lnTo>
                    <a:pt x="1985" y="909"/>
                  </a:lnTo>
                  <a:cubicBezTo>
                    <a:pt x="2181" y="1040"/>
                    <a:pt x="2247" y="1207"/>
                    <a:pt x="2145" y="1359"/>
                  </a:cubicBezTo>
                  <a:cubicBezTo>
                    <a:pt x="2089" y="1440"/>
                    <a:pt x="2008" y="1482"/>
                    <a:pt x="1914" y="1482"/>
                  </a:cubicBezTo>
                  <a:cubicBezTo>
                    <a:pt x="1838" y="1482"/>
                    <a:pt x="1753" y="1454"/>
                    <a:pt x="1665" y="1396"/>
                  </a:cubicBezTo>
                  <a:lnTo>
                    <a:pt x="1658" y="1396"/>
                  </a:lnTo>
                  <a:lnTo>
                    <a:pt x="1178" y="1069"/>
                  </a:lnTo>
                  <a:lnTo>
                    <a:pt x="1498" y="582"/>
                  </a:lnTo>
                  <a:close/>
                  <a:moveTo>
                    <a:pt x="960" y="1396"/>
                  </a:moveTo>
                  <a:lnTo>
                    <a:pt x="1447" y="1716"/>
                  </a:lnTo>
                  <a:cubicBezTo>
                    <a:pt x="1694" y="1876"/>
                    <a:pt x="1767" y="2072"/>
                    <a:pt x="1665" y="2239"/>
                  </a:cubicBezTo>
                  <a:lnTo>
                    <a:pt x="1658" y="2239"/>
                  </a:lnTo>
                  <a:cubicBezTo>
                    <a:pt x="1602" y="2324"/>
                    <a:pt x="1518" y="2368"/>
                    <a:pt x="1417" y="2368"/>
                  </a:cubicBezTo>
                  <a:cubicBezTo>
                    <a:pt x="1320" y="2368"/>
                    <a:pt x="1208" y="2328"/>
                    <a:pt x="1091" y="2246"/>
                  </a:cubicBezTo>
                  <a:lnTo>
                    <a:pt x="604" y="1919"/>
                  </a:lnTo>
                  <a:lnTo>
                    <a:pt x="960" y="1396"/>
                  </a:lnTo>
                  <a:close/>
                  <a:moveTo>
                    <a:pt x="1338" y="0"/>
                  </a:moveTo>
                  <a:lnTo>
                    <a:pt x="0" y="1999"/>
                  </a:lnTo>
                  <a:lnTo>
                    <a:pt x="916" y="2610"/>
                  </a:lnTo>
                  <a:cubicBezTo>
                    <a:pt x="1131" y="2753"/>
                    <a:pt x="1338" y="2824"/>
                    <a:pt x="1521" y="2824"/>
                  </a:cubicBezTo>
                  <a:cubicBezTo>
                    <a:pt x="1728" y="2824"/>
                    <a:pt x="1905" y="2733"/>
                    <a:pt x="2029" y="2552"/>
                  </a:cubicBezTo>
                  <a:cubicBezTo>
                    <a:pt x="2203" y="2304"/>
                    <a:pt x="2167" y="1963"/>
                    <a:pt x="1934" y="1759"/>
                  </a:cubicBezTo>
                  <a:lnTo>
                    <a:pt x="1934" y="1759"/>
                  </a:lnTo>
                  <a:cubicBezTo>
                    <a:pt x="2000" y="1787"/>
                    <a:pt x="2067" y="1800"/>
                    <a:pt x="2134" y="1800"/>
                  </a:cubicBezTo>
                  <a:cubicBezTo>
                    <a:pt x="2311" y="1800"/>
                    <a:pt x="2481" y="1707"/>
                    <a:pt x="2581" y="1548"/>
                  </a:cubicBezTo>
                  <a:cubicBezTo>
                    <a:pt x="2785" y="1243"/>
                    <a:pt x="2654" y="872"/>
                    <a:pt x="2225" y="589"/>
                  </a:cubicBezTo>
                  <a:lnTo>
                    <a:pt x="13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rot="-4594518">
              <a:off x="8103762" y="859704"/>
              <a:ext cx="374531" cy="281358"/>
            </a:xfrm>
            <a:custGeom>
              <a:avLst/>
              <a:gdLst/>
              <a:ahLst/>
              <a:cxnLst/>
              <a:rect l="l" t="t" r="r" b="b"/>
              <a:pathLst>
                <a:path w="3476" h="2611" extrusionOk="0">
                  <a:moveTo>
                    <a:pt x="1934" y="1"/>
                  </a:moveTo>
                  <a:lnTo>
                    <a:pt x="1" y="2240"/>
                  </a:lnTo>
                  <a:lnTo>
                    <a:pt x="430" y="2610"/>
                  </a:lnTo>
                  <a:lnTo>
                    <a:pt x="1193" y="1724"/>
                  </a:lnTo>
                  <a:lnTo>
                    <a:pt x="2203" y="2596"/>
                  </a:lnTo>
                  <a:lnTo>
                    <a:pt x="2530" y="2225"/>
                  </a:lnTo>
                  <a:lnTo>
                    <a:pt x="1513" y="1353"/>
                  </a:lnTo>
                  <a:lnTo>
                    <a:pt x="2036" y="749"/>
                  </a:lnTo>
                  <a:lnTo>
                    <a:pt x="3148" y="1709"/>
                  </a:lnTo>
                  <a:lnTo>
                    <a:pt x="3476" y="1338"/>
                  </a:lnTo>
                  <a:lnTo>
                    <a:pt x="19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rot="-304255">
              <a:off x="8144329" y="3852880"/>
              <a:ext cx="810341" cy="795958"/>
            </a:xfrm>
            <a:custGeom>
              <a:avLst/>
              <a:gdLst/>
              <a:ahLst/>
              <a:cxnLst/>
              <a:rect l="l" t="t" r="r" b="b"/>
              <a:pathLst>
                <a:path w="4792" h="4707" extrusionOk="0">
                  <a:moveTo>
                    <a:pt x="2790" y="1"/>
                  </a:moveTo>
                  <a:cubicBezTo>
                    <a:pt x="2604" y="1"/>
                    <a:pt x="2417" y="19"/>
                    <a:pt x="2233" y="56"/>
                  </a:cubicBezTo>
                  <a:cubicBezTo>
                    <a:pt x="851" y="340"/>
                    <a:pt x="1" y="1547"/>
                    <a:pt x="263" y="2848"/>
                  </a:cubicBezTo>
                  <a:cubicBezTo>
                    <a:pt x="495" y="3967"/>
                    <a:pt x="1457" y="4706"/>
                    <a:pt x="2588" y="4706"/>
                  </a:cubicBezTo>
                  <a:cubicBezTo>
                    <a:pt x="2764" y="4706"/>
                    <a:pt x="2945" y="4688"/>
                    <a:pt x="3127" y="4651"/>
                  </a:cubicBezTo>
                  <a:cubicBezTo>
                    <a:pt x="3767" y="4505"/>
                    <a:pt x="4348" y="4171"/>
                    <a:pt x="4792" y="3691"/>
                  </a:cubicBezTo>
                  <a:lnTo>
                    <a:pt x="4443" y="1997"/>
                  </a:lnTo>
                  <a:lnTo>
                    <a:pt x="3687" y="2150"/>
                  </a:lnTo>
                  <a:lnTo>
                    <a:pt x="3941" y="3379"/>
                  </a:lnTo>
                  <a:cubicBezTo>
                    <a:pt x="3679" y="3611"/>
                    <a:pt x="3367" y="3779"/>
                    <a:pt x="3025" y="3866"/>
                  </a:cubicBezTo>
                  <a:cubicBezTo>
                    <a:pt x="2909" y="3890"/>
                    <a:pt x="2793" y="3902"/>
                    <a:pt x="2679" y="3902"/>
                  </a:cubicBezTo>
                  <a:cubicBezTo>
                    <a:pt x="1943" y="3902"/>
                    <a:pt x="1301" y="3409"/>
                    <a:pt x="1150" y="2666"/>
                  </a:cubicBezTo>
                  <a:cubicBezTo>
                    <a:pt x="968" y="1801"/>
                    <a:pt x="1520" y="1009"/>
                    <a:pt x="2393" y="827"/>
                  </a:cubicBezTo>
                  <a:cubicBezTo>
                    <a:pt x="2517" y="802"/>
                    <a:pt x="2642" y="790"/>
                    <a:pt x="2768" y="790"/>
                  </a:cubicBezTo>
                  <a:cubicBezTo>
                    <a:pt x="3119" y="790"/>
                    <a:pt x="3468" y="887"/>
                    <a:pt x="3774" y="1074"/>
                  </a:cubicBezTo>
                  <a:lnTo>
                    <a:pt x="4137" y="340"/>
                  </a:lnTo>
                  <a:cubicBezTo>
                    <a:pt x="3722" y="116"/>
                    <a:pt x="3257" y="1"/>
                    <a:pt x="2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rot="-858005">
              <a:off x="6912229" y="3955423"/>
              <a:ext cx="565810" cy="590883"/>
            </a:xfrm>
            <a:custGeom>
              <a:avLst/>
              <a:gdLst/>
              <a:ahLst/>
              <a:cxnLst/>
              <a:rect l="l" t="t" r="r" b="b"/>
              <a:pathLst>
                <a:path w="2778" h="2901" extrusionOk="0">
                  <a:moveTo>
                    <a:pt x="1003" y="0"/>
                  </a:moveTo>
                  <a:lnTo>
                    <a:pt x="0" y="2014"/>
                  </a:lnTo>
                  <a:lnTo>
                    <a:pt x="385" y="2203"/>
                  </a:lnTo>
                  <a:lnTo>
                    <a:pt x="792" y="1389"/>
                  </a:lnTo>
                  <a:lnTo>
                    <a:pt x="1796" y="1890"/>
                  </a:lnTo>
                  <a:lnTo>
                    <a:pt x="1389" y="2704"/>
                  </a:lnTo>
                  <a:lnTo>
                    <a:pt x="1774" y="2901"/>
                  </a:lnTo>
                  <a:lnTo>
                    <a:pt x="2777" y="887"/>
                  </a:lnTo>
                  <a:lnTo>
                    <a:pt x="2392" y="698"/>
                  </a:lnTo>
                  <a:lnTo>
                    <a:pt x="1963" y="1556"/>
                  </a:lnTo>
                  <a:lnTo>
                    <a:pt x="960" y="1054"/>
                  </a:lnTo>
                  <a:lnTo>
                    <a:pt x="1389" y="196"/>
                  </a:lnTo>
                  <a:lnTo>
                    <a:pt x="10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rot="1798120">
              <a:off x="8723682" y="1494546"/>
              <a:ext cx="259570" cy="502900"/>
            </a:xfrm>
            <a:custGeom>
              <a:avLst/>
              <a:gdLst/>
              <a:ahLst/>
              <a:cxnLst/>
              <a:rect l="l" t="t" r="r" b="b"/>
              <a:pathLst>
                <a:path w="1535" h="2974" extrusionOk="0">
                  <a:moveTo>
                    <a:pt x="539" y="0"/>
                  </a:moveTo>
                  <a:lnTo>
                    <a:pt x="1" y="197"/>
                  </a:lnTo>
                  <a:lnTo>
                    <a:pt x="1004" y="2974"/>
                  </a:lnTo>
                  <a:lnTo>
                    <a:pt x="1534" y="2777"/>
                  </a:lnTo>
                  <a:lnTo>
                    <a:pt x="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1"/>
            <p:cNvSpPr/>
            <p:nvPr/>
          </p:nvSpPr>
          <p:spPr>
            <a:xfrm rot="-304255">
              <a:off x="7644574" y="2079753"/>
              <a:ext cx="634643" cy="608594"/>
            </a:xfrm>
            <a:custGeom>
              <a:avLst/>
              <a:gdLst/>
              <a:ahLst/>
              <a:cxnLst/>
              <a:rect l="l" t="t" r="r" b="b"/>
              <a:pathLst>
                <a:path w="3753" h="3599" extrusionOk="0">
                  <a:moveTo>
                    <a:pt x="3076" y="0"/>
                  </a:moveTo>
                  <a:lnTo>
                    <a:pt x="2444" y="153"/>
                  </a:lnTo>
                  <a:lnTo>
                    <a:pt x="1978" y="2203"/>
                  </a:lnTo>
                  <a:lnTo>
                    <a:pt x="641" y="575"/>
                  </a:lnTo>
                  <a:lnTo>
                    <a:pt x="1" y="727"/>
                  </a:lnTo>
                  <a:lnTo>
                    <a:pt x="677" y="3599"/>
                  </a:lnTo>
                  <a:lnTo>
                    <a:pt x="1186" y="3475"/>
                  </a:lnTo>
                  <a:lnTo>
                    <a:pt x="706" y="1425"/>
                  </a:lnTo>
                  <a:lnTo>
                    <a:pt x="1971" y="2981"/>
                  </a:lnTo>
                  <a:lnTo>
                    <a:pt x="2327" y="2901"/>
                  </a:lnTo>
                  <a:lnTo>
                    <a:pt x="2763" y="946"/>
                  </a:lnTo>
                  <a:lnTo>
                    <a:pt x="3250" y="2996"/>
                  </a:lnTo>
                  <a:lnTo>
                    <a:pt x="3752" y="2879"/>
                  </a:lnTo>
                  <a:lnTo>
                    <a:pt x="30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rot="-304255">
              <a:off x="7462654" y="1278622"/>
              <a:ext cx="432903" cy="440508"/>
            </a:xfrm>
            <a:custGeom>
              <a:avLst/>
              <a:gdLst/>
              <a:ahLst/>
              <a:cxnLst/>
              <a:rect l="l" t="t" r="r" b="b"/>
              <a:pathLst>
                <a:path w="2560" h="2605" extrusionOk="0">
                  <a:moveTo>
                    <a:pt x="1286" y="405"/>
                  </a:moveTo>
                  <a:cubicBezTo>
                    <a:pt x="1487" y="405"/>
                    <a:pt x="1627" y="503"/>
                    <a:pt x="1687" y="714"/>
                  </a:cubicBezTo>
                  <a:cubicBezTo>
                    <a:pt x="1760" y="998"/>
                    <a:pt x="1621" y="1187"/>
                    <a:pt x="1294" y="1281"/>
                  </a:cubicBezTo>
                  <a:lnTo>
                    <a:pt x="778" y="1427"/>
                  </a:lnTo>
                  <a:lnTo>
                    <a:pt x="545" y="591"/>
                  </a:lnTo>
                  <a:lnTo>
                    <a:pt x="1062" y="438"/>
                  </a:lnTo>
                  <a:cubicBezTo>
                    <a:pt x="1143" y="416"/>
                    <a:pt x="1218" y="405"/>
                    <a:pt x="1286" y="405"/>
                  </a:cubicBezTo>
                  <a:close/>
                  <a:moveTo>
                    <a:pt x="1335" y="1"/>
                  </a:moveTo>
                  <a:cubicBezTo>
                    <a:pt x="1216" y="1"/>
                    <a:pt x="1086" y="20"/>
                    <a:pt x="945" y="60"/>
                  </a:cubicBezTo>
                  <a:lnTo>
                    <a:pt x="0" y="336"/>
                  </a:lnTo>
                  <a:lnTo>
                    <a:pt x="647" y="2604"/>
                  </a:lnTo>
                  <a:lnTo>
                    <a:pt x="1083" y="2481"/>
                  </a:lnTo>
                  <a:lnTo>
                    <a:pt x="887" y="1812"/>
                  </a:lnTo>
                  <a:lnTo>
                    <a:pt x="1403" y="1667"/>
                  </a:lnTo>
                  <a:cubicBezTo>
                    <a:pt x="1432" y="1659"/>
                    <a:pt x="1454" y="1652"/>
                    <a:pt x="1483" y="1638"/>
                  </a:cubicBezTo>
                  <a:lnTo>
                    <a:pt x="2065" y="2197"/>
                  </a:lnTo>
                  <a:lnTo>
                    <a:pt x="2559" y="2059"/>
                  </a:lnTo>
                  <a:lnTo>
                    <a:pt x="1847" y="1449"/>
                  </a:lnTo>
                  <a:cubicBezTo>
                    <a:pt x="2108" y="1238"/>
                    <a:pt x="2196" y="940"/>
                    <a:pt x="2094" y="583"/>
                  </a:cubicBezTo>
                  <a:cubicBezTo>
                    <a:pt x="1983" y="201"/>
                    <a:pt x="1716"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rot="982467">
              <a:off x="7273671" y="3177439"/>
              <a:ext cx="432926" cy="521015"/>
            </a:xfrm>
            <a:custGeom>
              <a:avLst/>
              <a:gdLst/>
              <a:ahLst/>
              <a:cxnLst/>
              <a:rect l="l" t="t" r="r" b="b"/>
              <a:pathLst>
                <a:path w="1993" h="2399" extrusionOk="0">
                  <a:moveTo>
                    <a:pt x="1046" y="1"/>
                  </a:moveTo>
                  <a:cubicBezTo>
                    <a:pt x="578" y="1"/>
                    <a:pt x="253" y="235"/>
                    <a:pt x="226" y="622"/>
                  </a:cubicBezTo>
                  <a:cubicBezTo>
                    <a:pt x="175" y="1458"/>
                    <a:pt x="1462" y="1255"/>
                    <a:pt x="1425" y="1749"/>
                  </a:cubicBezTo>
                  <a:cubicBezTo>
                    <a:pt x="1419" y="1899"/>
                    <a:pt x="1289" y="1985"/>
                    <a:pt x="1083" y="1985"/>
                  </a:cubicBezTo>
                  <a:cubicBezTo>
                    <a:pt x="1060" y="1985"/>
                    <a:pt x="1036" y="1984"/>
                    <a:pt x="1011" y="1982"/>
                  </a:cubicBezTo>
                  <a:cubicBezTo>
                    <a:pt x="705" y="1945"/>
                    <a:pt x="429" y="1807"/>
                    <a:pt x="218" y="1589"/>
                  </a:cubicBezTo>
                  <a:lnTo>
                    <a:pt x="0" y="1953"/>
                  </a:lnTo>
                  <a:cubicBezTo>
                    <a:pt x="262" y="2214"/>
                    <a:pt x="611" y="2367"/>
                    <a:pt x="974" y="2396"/>
                  </a:cubicBezTo>
                  <a:cubicBezTo>
                    <a:pt x="1004" y="2398"/>
                    <a:pt x="1033" y="2398"/>
                    <a:pt x="1061" y="2398"/>
                  </a:cubicBezTo>
                  <a:cubicBezTo>
                    <a:pt x="1541" y="2398"/>
                    <a:pt x="1899" y="2168"/>
                    <a:pt x="1920" y="1756"/>
                  </a:cubicBezTo>
                  <a:cubicBezTo>
                    <a:pt x="1978" y="913"/>
                    <a:pt x="698" y="1087"/>
                    <a:pt x="727" y="615"/>
                  </a:cubicBezTo>
                  <a:cubicBezTo>
                    <a:pt x="734" y="482"/>
                    <a:pt x="857" y="410"/>
                    <a:pt x="1039" y="410"/>
                  </a:cubicBezTo>
                  <a:cubicBezTo>
                    <a:pt x="1056" y="410"/>
                    <a:pt x="1073" y="410"/>
                    <a:pt x="1091" y="411"/>
                  </a:cubicBezTo>
                  <a:cubicBezTo>
                    <a:pt x="1338" y="440"/>
                    <a:pt x="1578" y="535"/>
                    <a:pt x="1781" y="680"/>
                  </a:cubicBezTo>
                  <a:lnTo>
                    <a:pt x="1992" y="302"/>
                  </a:lnTo>
                  <a:cubicBezTo>
                    <a:pt x="1745" y="128"/>
                    <a:pt x="1454" y="19"/>
                    <a:pt x="1149" y="4"/>
                  </a:cubicBezTo>
                  <a:cubicBezTo>
                    <a:pt x="1114" y="2"/>
                    <a:pt x="1080" y="1"/>
                    <a:pt x="10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rot="2937796">
              <a:off x="8556755" y="2584006"/>
              <a:ext cx="593447" cy="603884"/>
            </a:xfrm>
            <a:custGeom>
              <a:avLst/>
              <a:gdLst/>
              <a:ahLst/>
              <a:cxnLst/>
              <a:rect l="l" t="t" r="r" b="b"/>
              <a:pathLst>
                <a:path w="2560" h="2605" extrusionOk="0">
                  <a:moveTo>
                    <a:pt x="1286" y="405"/>
                  </a:moveTo>
                  <a:cubicBezTo>
                    <a:pt x="1487" y="405"/>
                    <a:pt x="1627" y="503"/>
                    <a:pt x="1687" y="714"/>
                  </a:cubicBezTo>
                  <a:cubicBezTo>
                    <a:pt x="1760" y="998"/>
                    <a:pt x="1621" y="1187"/>
                    <a:pt x="1294" y="1281"/>
                  </a:cubicBezTo>
                  <a:lnTo>
                    <a:pt x="778" y="1427"/>
                  </a:lnTo>
                  <a:lnTo>
                    <a:pt x="545" y="591"/>
                  </a:lnTo>
                  <a:lnTo>
                    <a:pt x="1062" y="438"/>
                  </a:lnTo>
                  <a:cubicBezTo>
                    <a:pt x="1143" y="416"/>
                    <a:pt x="1218" y="405"/>
                    <a:pt x="1286" y="405"/>
                  </a:cubicBezTo>
                  <a:close/>
                  <a:moveTo>
                    <a:pt x="1335" y="1"/>
                  </a:moveTo>
                  <a:cubicBezTo>
                    <a:pt x="1216" y="1"/>
                    <a:pt x="1086" y="20"/>
                    <a:pt x="945" y="60"/>
                  </a:cubicBezTo>
                  <a:lnTo>
                    <a:pt x="0" y="336"/>
                  </a:lnTo>
                  <a:lnTo>
                    <a:pt x="647" y="2604"/>
                  </a:lnTo>
                  <a:lnTo>
                    <a:pt x="1083" y="2481"/>
                  </a:lnTo>
                  <a:lnTo>
                    <a:pt x="887" y="1812"/>
                  </a:lnTo>
                  <a:lnTo>
                    <a:pt x="1403" y="1667"/>
                  </a:lnTo>
                  <a:cubicBezTo>
                    <a:pt x="1432" y="1659"/>
                    <a:pt x="1454" y="1652"/>
                    <a:pt x="1483" y="1638"/>
                  </a:cubicBezTo>
                  <a:lnTo>
                    <a:pt x="2065" y="2197"/>
                  </a:lnTo>
                  <a:lnTo>
                    <a:pt x="2559" y="2059"/>
                  </a:lnTo>
                  <a:lnTo>
                    <a:pt x="1847" y="1449"/>
                  </a:lnTo>
                  <a:cubicBezTo>
                    <a:pt x="2108" y="1238"/>
                    <a:pt x="2196" y="940"/>
                    <a:pt x="2094" y="583"/>
                  </a:cubicBezTo>
                  <a:cubicBezTo>
                    <a:pt x="1983" y="201"/>
                    <a:pt x="1716"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1"/>
            <p:cNvSpPr/>
            <p:nvPr/>
          </p:nvSpPr>
          <p:spPr>
            <a:xfrm rot="-1204168">
              <a:off x="6085357" y="2937272"/>
              <a:ext cx="236509" cy="284636"/>
            </a:xfrm>
            <a:custGeom>
              <a:avLst/>
              <a:gdLst/>
              <a:ahLst/>
              <a:cxnLst/>
              <a:rect l="l" t="t" r="r" b="b"/>
              <a:pathLst>
                <a:path w="1993" h="2399" extrusionOk="0">
                  <a:moveTo>
                    <a:pt x="1046" y="1"/>
                  </a:moveTo>
                  <a:cubicBezTo>
                    <a:pt x="578" y="1"/>
                    <a:pt x="253" y="235"/>
                    <a:pt x="226" y="622"/>
                  </a:cubicBezTo>
                  <a:cubicBezTo>
                    <a:pt x="175" y="1458"/>
                    <a:pt x="1462" y="1255"/>
                    <a:pt x="1425" y="1749"/>
                  </a:cubicBezTo>
                  <a:cubicBezTo>
                    <a:pt x="1419" y="1899"/>
                    <a:pt x="1289" y="1985"/>
                    <a:pt x="1083" y="1985"/>
                  </a:cubicBezTo>
                  <a:cubicBezTo>
                    <a:pt x="1060" y="1985"/>
                    <a:pt x="1036" y="1984"/>
                    <a:pt x="1011" y="1982"/>
                  </a:cubicBezTo>
                  <a:cubicBezTo>
                    <a:pt x="705" y="1945"/>
                    <a:pt x="429" y="1807"/>
                    <a:pt x="218" y="1589"/>
                  </a:cubicBezTo>
                  <a:lnTo>
                    <a:pt x="0" y="1953"/>
                  </a:lnTo>
                  <a:cubicBezTo>
                    <a:pt x="262" y="2214"/>
                    <a:pt x="611" y="2367"/>
                    <a:pt x="974" y="2396"/>
                  </a:cubicBezTo>
                  <a:cubicBezTo>
                    <a:pt x="1004" y="2398"/>
                    <a:pt x="1033" y="2398"/>
                    <a:pt x="1061" y="2398"/>
                  </a:cubicBezTo>
                  <a:cubicBezTo>
                    <a:pt x="1541" y="2398"/>
                    <a:pt x="1899" y="2168"/>
                    <a:pt x="1920" y="1756"/>
                  </a:cubicBezTo>
                  <a:cubicBezTo>
                    <a:pt x="1978" y="913"/>
                    <a:pt x="698" y="1087"/>
                    <a:pt x="727" y="615"/>
                  </a:cubicBezTo>
                  <a:cubicBezTo>
                    <a:pt x="734" y="482"/>
                    <a:pt x="857" y="410"/>
                    <a:pt x="1039" y="410"/>
                  </a:cubicBezTo>
                  <a:cubicBezTo>
                    <a:pt x="1056" y="410"/>
                    <a:pt x="1073" y="410"/>
                    <a:pt x="1091" y="411"/>
                  </a:cubicBezTo>
                  <a:cubicBezTo>
                    <a:pt x="1338" y="440"/>
                    <a:pt x="1578" y="535"/>
                    <a:pt x="1781" y="680"/>
                  </a:cubicBezTo>
                  <a:lnTo>
                    <a:pt x="1992" y="302"/>
                  </a:lnTo>
                  <a:cubicBezTo>
                    <a:pt x="1745" y="128"/>
                    <a:pt x="1454" y="19"/>
                    <a:pt x="1149" y="4"/>
                  </a:cubicBezTo>
                  <a:cubicBezTo>
                    <a:pt x="1114" y="2"/>
                    <a:pt x="1080" y="1"/>
                    <a:pt x="10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1"/>
            <p:cNvSpPr/>
            <p:nvPr/>
          </p:nvSpPr>
          <p:spPr>
            <a:xfrm rot="2395321">
              <a:off x="5561577" y="4520780"/>
              <a:ext cx="191077" cy="187706"/>
            </a:xfrm>
            <a:custGeom>
              <a:avLst/>
              <a:gdLst/>
              <a:ahLst/>
              <a:cxnLst/>
              <a:rect l="l" t="t" r="r" b="b"/>
              <a:pathLst>
                <a:path w="4792" h="4707" extrusionOk="0">
                  <a:moveTo>
                    <a:pt x="2790" y="1"/>
                  </a:moveTo>
                  <a:cubicBezTo>
                    <a:pt x="2604" y="1"/>
                    <a:pt x="2417" y="19"/>
                    <a:pt x="2233" y="56"/>
                  </a:cubicBezTo>
                  <a:cubicBezTo>
                    <a:pt x="851" y="340"/>
                    <a:pt x="1" y="1547"/>
                    <a:pt x="263" y="2848"/>
                  </a:cubicBezTo>
                  <a:cubicBezTo>
                    <a:pt x="495" y="3967"/>
                    <a:pt x="1457" y="4706"/>
                    <a:pt x="2588" y="4706"/>
                  </a:cubicBezTo>
                  <a:cubicBezTo>
                    <a:pt x="2764" y="4706"/>
                    <a:pt x="2945" y="4688"/>
                    <a:pt x="3127" y="4651"/>
                  </a:cubicBezTo>
                  <a:cubicBezTo>
                    <a:pt x="3767" y="4505"/>
                    <a:pt x="4348" y="4171"/>
                    <a:pt x="4792" y="3691"/>
                  </a:cubicBezTo>
                  <a:lnTo>
                    <a:pt x="4443" y="1997"/>
                  </a:lnTo>
                  <a:lnTo>
                    <a:pt x="3687" y="2150"/>
                  </a:lnTo>
                  <a:lnTo>
                    <a:pt x="3941" y="3379"/>
                  </a:lnTo>
                  <a:cubicBezTo>
                    <a:pt x="3679" y="3611"/>
                    <a:pt x="3367" y="3779"/>
                    <a:pt x="3025" y="3866"/>
                  </a:cubicBezTo>
                  <a:cubicBezTo>
                    <a:pt x="2909" y="3890"/>
                    <a:pt x="2793" y="3902"/>
                    <a:pt x="2679" y="3902"/>
                  </a:cubicBezTo>
                  <a:cubicBezTo>
                    <a:pt x="1943" y="3902"/>
                    <a:pt x="1301" y="3409"/>
                    <a:pt x="1150" y="2666"/>
                  </a:cubicBezTo>
                  <a:cubicBezTo>
                    <a:pt x="968" y="1801"/>
                    <a:pt x="1520" y="1009"/>
                    <a:pt x="2393" y="827"/>
                  </a:cubicBezTo>
                  <a:cubicBezTo>
                    <a:pt x="2517" y="802"/>
                    <a:pt x="2642" y="790"/>
                    <a:pt x="2768" y="790"/>
                  </a:cubicBezTo>
                  <a:cubicBezTo>
                    <a:pt x="3119" y="790"/>
                    <a:pt x="3468" y="887"/>
                    <a:pt x="3774" y="1074"/>
                  </a:cubicBezTo>
                  <a:lnTo>
                    <a:pt x="4137" y="340"/>
                  </a:lnTo>
                  <a:cubicBezTo>
                    <a:pt x="3722" y="116"/>
                    <a:pt x="3257" y="1"/>
                    <a:pt x="2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rot="1798037">
              <a:off x="6923609" y="2618139"/>
              <a:ext cx="181232" cy="351121"/>
            </a:xfrm>
            <a:custGeom>
              <a:avLst/>
              <a:gdLst/>
              <a:ahLst/>
              <a:cxnLst/>
              <a:rect l="l" t="t" r="r" b="b"/>
              <a:pathLst>
                <a:path w="1535" h="2974" extrusionOk="0">
                  <a:moveTo>
                    <a:pt x="539" y="0"/>
                  </a:moveTo>
                  <a:lnTo>
                    <a:pt x="1" y="197"/>
                  </a:lnTo>
                  <a:lnTo>
                    <a:pt x="1004" y="2974"/>
                  </a:lnTo>
                  <a:lnTo>
                    <a:pt x="1534" y="2777"/>
                  </a:lnTo>
                  <a:lnTo>
                    <a:pt x="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rot="-304270">
              <a:off x="6333383" y="4765693"/>
              <a:ext cx="420957" cy="428369"/>
            </a:xfrm>
            <a:custGeom>
              <a:avLst/>
              <a:gdLst/>
              <a:ahLst/>
              <a:cxnLst/>
              <a:rect l="l" t="t" r="r" b="b"/>
              <a:pathLst>
                <a:path w="2560" h="2605" extrusionOk="0">
                  <a:moveTo>
                    <a:pt x="1286" y="405"/>
                  </a:moveTo>
                  <a:cubicBezTo>
                    <a:pt x="1487" y="405"/>
                    <a:pt x="1627" y="503"/>
                    <a:pt x="1687" y="714"/>
                  </a:cubicBezTo>
                  <a:cubicBezTo>
                    <a:pt x="1760" y="998"/>
                    <a:pt x="1621" y="1187"/>
                    <a:pt x="1294" y="1281"/>
                  </a:cubicBezTo>
                  <a:lnTo>
                    <a:pt x="778" y="1427"/>
                  </a:lnTo>
                  <a:lnTo>
                    <a:pt x="545" y="591"/>
                  </a:lnTo>
                  <a:lnTo>
                    <a:pt x="1062" y="438"/>
                  </a:lnTo>
                  <a:cubicBezTo>
                    <a:pt x="1143" y="416"/>
                    <a:pt x="1218" y="405"/>
                    <a:pt x="1286" y="405"/>
                  </a:cubicBezTo>
                  <a:close/>
                  <a:moveTo>
                    <a:pt x="1335" y="1"/>
                  </a:moveTo>
                  <a:cubicBezTo>
                    <a:pt x="1216" y="1"/>
                    <a:pt x="1086" y="20"/>
                    <a:pt x="945" y="60"/>
                  </a:cubicBezTo>
                  <a:lnTo>
                    <a:pt x="0" y="336"/>
                  </a:lnTo>
                  <a:lnTo>
                    <a:pt x="647" y="2604"/>
                  </a:lnTo>
                  <a:lnTo>
                    <a:pt x="1083" y="2481"/>
                  </a:lnTo>
                  <a:lnTo>
                    <a:pt x="887" y="1812"/>
                  </a:lnTo>
                  <a:lnTo>
                    <a:pt x="1403" y="1667"/>
                  </a:lnTo>
                  <a:cubicBezTo>
                    <a:pt x="1432" y="1659"/>
                    <a:pt x="1454" y="1652"/>
                    <a:pt x="1483" y="1638"/>
                  </a:cubicBezTo>
                  <a:lnTo>
                    <a:pt x="2065" y="2197"/>
                  </a:lnTo>
                  <a:lnTo>
                    <a:pt x="2559" y="2059"/>
                  </a:lnTo>
                  <a:lnTo>
                    <a:pt x="1847" y="1449"/>
                  </a:lnTo>
                  <a:cubicBezTo>
                    <a:pt x="2108" y="1238"/>
                    <a:pt x="2196" y="940"/>
                    <a:pt x="2094" y="583"/>
                  </a:cubicBezTo>
                  <a:cubicBezTo>
                    <a:pt x="1983" y="201"/>
                    <a:pt x="1716"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1"/>
            <p:cNvSpPr/>
            <p:nvPr/>
          </p:nvSpPr>
          <p:spPr>
            <a:xfrm rot="2863195">
              <a:off x="8749640" y="378025"/>
              <a:ext cx="194966" cy="234631"/>
            </a:xfrm>
            <a:custGeom>
              <a:avLst/>
              <a:gdLst/>
              <a:ahLst/>
              <a:cxnLst/>
              <a:rect l="l" t="t" r="r" b="b"/>
              <a:pathLst>
                <a:path w="1993" h="2399" extrusionOk="0">
                  <a:moveTo>
                    <a:pt x="1046" y="1"/>
                  </a:moveTo>
                  <a:cubicBezTo>
                    <a:pt x="578" y="1"/>
                    <a:pt x="253" y="235"/>
                    <a:pt x="226" y="622"/>
                  </a:cubicBezTo>
                  <a:cubicBezTo>
                    <a:pt x="175" y="1458"/>
                    <a:pt x="1462" y="1255"/>
                    <a:pt x="1425" y="1749"/>
                  </a:cubicBezTo>
                  <a:cubicBezTo>
                    <a:pt x="1419" y="1899"/>
                    <a:pt x="1289" y="1985"/>
                    <a:pt x="1083" y="1985"/>
                  </a:cubicBezTo>
                  <a:cubicBezTo>
                    <a:pt x="1060" y="1985"/>
                    <a:pt x="1036" y="1984"/>
                    <a:pt x="1011" y="1982"/>
                  </a:cubicBezTo>
                  <a:cubicBezTo>
                    <a:pt x="705" y="1945"/>
                    <a:pt x="429" y="1807"/>
                    <a:pt x="218" y="1589"/>
                  </a:cubicBezTo>
                  <a:lnTo>
                    <a:pt x="0" y="1953"/>
                  </a:lnTo>
                  <a:cubicBezTo>
                    <a:pt x="262" y="2214"/>
                    <a:pt x="611" y="2367"/>
                    <a:pt x="974" y="2396"/>
                  </a:cubicBezTo>
                  <a:cubicBezTo>
                    <a:pt x="1004" y="2398"/>
                    <a:pt x="1033" y="2398"/>
                    <a:pt x="1061" y="2398"/>
                  </a:cubicBezTo>
                  <a:cubicBezTo>
                    <a:pt x="1541" y="2398"/>
                    <a:pt x="1899" y="2168"/>
                    <a:pt x="1920" y="1756"/>
                  </a:cubicBezTo>
                  <a:cubicBezTo>
                    <a:pt x="1978" y="913"/>
                    <a:pt x="698" y="1087"/>
                    <a:pt x="727" y="615"/>
                  </a:cubicBezTo>
                  <a:cubicBezTo>
                    <a:pt x="734" y="482"/>
                    <a:pt x="857" y="410"/>
                    <a:pt x="1039" y="410"/>
                  </a:cubicBezTo>
                  <a:cubicBezTo>
                    <a:pt x="1056" y="410"/>
                    <a:pt x="1073" y="410"/>
                    <a:pt x="1091" y="411"/>
                  </a:cubicBezTo>
                  <a:cubicBezTo>
                    <a:pt x="1338" y="440"/>
                    <a:pt x="1578" y="535"/>
                    <a:pt x="1781" y="680"/>
                  </a:cubicBezTo>
                  <a:lnTo>
                    <a:pt x="1992" y="302"/>
                  </a:lnTo>
                  <a:cubicBezTo>
                    <a:pt x="1745" y="128"/>
                    <a:pt x="1454" y="19"/>
                    <a:pt x="1149" y="4"/>
                  </a:cubicBezTo>
                  <a:cubicBezTo>
                    <a:pt x="1114" y="2"/>
                    <a:pt x="1080" y="1"/>
                    <a:pt x="10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1">
  <p:cSld name="CUSTOM_1">
    <p:bg>
      <p:bgPr>
        <a:solidFill>
          <a:schemeClr val="accent1"/>
        </a:solidFill>
        <a:effectLst/>
      </p:bgPr>
    </p:bg>
    <p:spTree>
      <p:nvGrpSpPr>
        <p:cNvPr id="1" name="Shape 520"/>
        <p:cNvGrpSpPr/>
        <p:nvPr/>
      </p:nvGrpSpPr>
      <p:grpSpPr>
        <a:xfrm>
          <a:off x="0" y="0"/>
          <a:ext cx="0" cy="0"/>
          <a:chOff x="0" y="0"/>
          <a:chExt cx="0" cy="0"/>
        </a:xfrm>
      </p:grpSpPr>
      <p:sp>
        <p:nvSpPr>
          <p:cNvPr id="521" name="Google Shape;521;p23"/>
          <p:cNvSpPr txBox="1">
            <a:spLocks noGrp="1"/>
          </p:cNvSpPr>
          <p:nvPr>
            <p:ph type="title"/>
          </p:nvPr>
        </p:nvSpPr>
        <p:spPr>
          <a:xfrm>
            <a:off x="614750" y="314125"/>
            <a:ext cx="4478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2" name="Google Shape;522;p23"/>
          <p:cNvSpPr txBox="1">
            <a:spLocks noGrp="1"/>
          </p:cNvSpPr>
          <p:nvPr>
            <p:ph type="subTitle" idx="1"/>
          </p:nvPr>
        </p:nvSpPr>
        <p:spPr>
          <a:xfrm>
            <a:off x="6991425" y="3496600"/>
            <a:ext cx="1446300" cy="1114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FFFFF"/>
              </a:buClr>
              <a:buSzPts val="1600"/>
              <a:buNone/>
              <a:defRPr>
                <a:solidFill>
                  <a:srgbClr val="FFFFFF"/>
                </a:solidFill>
              </a:defRPr>
            </a:lvl1pPr>
            <a:lvl2pPr lvl="1" algn="r" rtl="0">
              <a:lnSpc>
                <a:spcPct val="100000"/>
              </a:lnSpc>
              <a:spcBef>
                <a:spcPts val="0"/>
              </a:spcBef>
              <a:spcAft>
                <a:spcPts val="0"/>
              </a:spcAft>
              <a:buClr>
                <a:srgbClr val="FFFFFF"/>
              </a:buClr>
              <a:buSzPts val="2100"/>
              <a:buNone/>
              <a:defRPr sz="2100">
                <a:solidFill>
                  <a:srgbClr val="FFFFFF"/>
                </a:solidFill>
              </a:defRPr>
            </a:lvl2pPr>
            <a:lvl3pPr lvl="2" algn="r" rtl="0">
              <a:lnSpc>
                <a:spcPct val="100000"/>
              </a:lnSpc>
              <a:spcBef>
                <a:spcPts val="0"/>
              </a:spcBef>
              <a:spcAft>
                <a:spcPts val="0"/>
              </a:spcAft>
              <a:buClr>
                <a:srgbClr val="FFFFFF"/>
              </a:buClr>
              <a:buSzPts val="2100"/>
              <a:buNone/>
              <a:defRPr sz="2100">
                <a:solidFill>
                  <a:srgbClr val="FFFFFF"/>
                </a:solidFill>
              </a:defRPr>
            </a:lvl3pPr>
            <a:lvl4pPr lvl="3" algn="r" rtl="0">
              <a:lnSpc>
                <a:spcPct val="100000"/>
              </a:lnSpc>
              <a:spcBef>
                <a:spcPts val="0"/>
              </a:spcBef>
              <a:spcAft>
                <a:spcPts val="0"/>
              </a:spcAft>
              <a:buClr>
                <a:srgbClr val="FFFFFF"/>
              </a:buClr>
              <a:buSzPts val="2100"/>
              <a:buNone/>
              <a:defRPr sz="2100">
                <a:solidFill>
                  <a:srgbClr val="FFFFFF"/>
                </a:solidFill>
              </a:defRPr>
            </a:lvl4pPr>
            <a:lvl5pPr lvl="4" algn="r" rtl="0">
              <a:lnSpc>
                <a:spcPct val="100000"/>
              </a:lnSpc>
              <a:spcBef>
                <a:spcPts val="0"/>
              </a:spcBef>
              <a:spcAft>
                <a:spcPts val="0"/>
              </a:spcAft>
              <a:buClr>
                <a:srgbClr val="FFFFFF"/>
              </a:buClr>
              <a:buSzPts val="2100"/>
              <a:buNone/>
              <a:defRPr sz="2100">
                <a:solidFill>
                  <a:srgbClr val="FFFFFF"/>
                </a:solidFill>
              </a:defRPr>
            </a:lvl5pPr>
            <a:lvl6pPr lvl="5" algn="r" rtl="0">
              <a:lnSpc>
                <a:spcPct val="100000"/>
              </a:lnSpc>
              <a:spcBef>
                <a:spcPts val="0"/>
              </a:spcBef>
              <a:spcAft>
                <a:spcPts val="0"/>
              </a:spcAft>
              <a:buClr>
                <a:srgbClr val="FFFFFF"/>
              </a:buClr>
              <a:buSzPts val="2100"/>
              <a:buNone/>
              <a:defRPr sz="2100">
                <a:solidFill>
                  <a:srgbClr val="FFFFFF"/>
                </a:solidFill>
              </a:defRPr>
            </a:lvl6pPr>
            <a:lvl7pPr lvl="6" algn="r" rtl="0">
              <a:lnSpc>
                <a:spcPct val="100000"/>
              </a:lnSpc>
              <a:spcBef>
                <a:spcPts val="0"/>
              </a:spcBef>
              <a:spcAft>
                <a:spcPts val="0"/>
              </a:spcAft>
              <a:buClr>
                <a:srgbClr val="FFFFFF"/>
              </a:buClr>
              <a:buSzPts val="2100"/>
              <a:buNone/>
              <a:defRPr sz="2100">
                <a:solidFill>
                  <a:srgbClr val="FFFFFF"/>
                </a:solidFill>
              </a:defRPr>
            </a:lvl7pPr>
            <a:lvl8pPr lvl="7" algn="r" rtl="0">
              <a:lnSpc>
                <a:spcPct val="100000"/>
              </a:lnSpc>
              <a:spcBef>
                <a:spcPts val="0"/>
              </a:spcBef>
              <a:spcAft>
                <a:spcPts val="0"/>
              </a:spcAft>
              <a:buClr>
                <a:srgbClr val="FFFFFF"/>
              </a:buClr>
              <a:buSzPts val="2100"/>
              <a:buNone/>
              <a:defRPr sz="2100">
                <a:solidFill>
                  <a:srgbClr val="FFFFFF"/>
                </a:solidFill>
              </a:defRPr>
            </a:lvl8pPr>
            <a:lvl9pPr lvl="8" algn="r" rtl="0">
              <a:lnSpc>
                <a:spcPct val="100000"/>
              </a:lnSpc>
              <a:spcBef>
                <a:spcPts val="0"/>
              </a:spcBef>
              <a:spcAft>
                <a:spcPts val="0"/>
              </a:spcAft>
              <a:buClr>
                <a:srgbClr val="FFFFFF"/>
              </a:buClr>
              <a:buSzPts val="2100"/>
              <a:buNone/>
              <a:defRPr sz="21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46"/>
        <p:cNvGrpSpPr/>
        <p:nvPr/>
      </p:nvGrpSpPr>
      <p:grpSpPr>
        <a:xfrm>
          <a:off x="0" y="0"/>
          <a:ext cx="0" cy="0"/>
          <a:chOff x="0" y="0"/>
          <a:chExt cx="0" cy="0"/>
        </a:xfrm>
      </p:grpSpPr>
      <p:grpSp>
        <p:nvGrpSpPr>
          <p:cNvPr id="47" name="Google Shape;47;p3"/>
          <p:cNvGrpSpPr/>
          <p:nvPr/>
        </p:nvGrpSpPr>
        <p:grpSpPr>
          <a:xfrm>
            <a:off x="-1225602" y="-139846"/>
            <a:ext cx="11595275" cy="5423183"/>
            <a:chOff x="-205240" y="-139846"/>
            <a:chExt cx="11595275" cy="5423183"/>
          </a:xfrm>
        </p:grpSpPr>
        <p:grpSp>
          <p:nvGrpSpPr>
            <p:cNvPr id="48" name="Google Shape;48;p3"/>
            <p:cNvGrpSpPr/>
            <p:nvPr/>
          </p:nvGrpSpPr>
          <p:grpSpPr>
            <a:xfrm>
              <a:off x="-205240" y="-139846"/>
              <a:ext cx="5797693" cy="5423183"/>
              <a:chOff x="-6225360" y="-202014"/>
              <a:chExt cx="6931723" cy="6483958"/>
            </a:xfrm>
          </p:grpSpPr>
          <p:sp>
            <p:nvSpPr>
              <p:cNvPr id="49" name="Google Shape;49;p3"/>
              <p:cNvSpPr/>
              <p:nvPr/>
            </p:nvSpPr>
            <p:spPr>
              <a:xfrm>
                <a:off x="-2588204" y="2254292"/>
                <a:ext cx="589642" cy="675490"/>
              </a:xfrm>
              <a:custGeom>
                <a:avLst/>
                <a:gdLst/>
                <a:ahLst/>
                <a:cxnLst/>
                <a:rect l="l" t="t" r="r" b="b"/>
                <a:pathLst>
                  <a:path w="6944" h="7955" extrusionOk="0">
                    <a:moveTo>
                      <a:pt x="5678" y="1520"/>
                    </a:moveTo>
                    <a:lnTo>
                      <a:pt x="5402" y="4574"/>
                    </a:lnTo>
                    <a:lnTo>
                      <a:pt x="3301" y="3469"/>
                    </a:lnTo>
                    <a:lnTo>
                      <a:pt x="5678" y="1520"/>
                    </a:lnTo>
                    <a:close/>
                    <a:moveTo>
                      <a:pt x="5758" y="1"/>
                    </a:moveTo>
                    <a:lnTo>
                      <a:pt x="1" y="4595"/>
                    </a:lnTo>
                    <a:lnTo>
                      <a:pt x="1186" y="5221"/>
                    </a:lnTo>
                    <a:lnTo>
                      <a:pt x="2385" y="4239"/>
                    </a:lnTo>
                    <a:lnTo>
                      <a:pt x="5293" y="5766"/>
                    </a:lnTo>
                    <a:lnTo>
                      <a:pt x="5155" y="7307"/>
                    </a:lnTo>
                    <a:lnTo>
                      <a:pt x="6383" y="7954"/>
                    </a:lnTo>
                    <a:lnTo>
                      <a:pt x="6943" y="626"/>
                    </a:lnTo>
                    <a:lnTo>
                      <a:pt x="57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6003428" y="-2"/>
                <a:ext cx="573006" cy="674225"/>
              </a:xfrm>
              <a:custGeom>
                <a:avLst/>
                <a:gdLst/>
                <a:ahLst/>
                <a:cxnLst/>
                <a:rect l="l" t="t" r="r" b="b"/>
                <a:pathLst>
                  <a:path w="6748" h="7940" extrusionOk="0">
                    <a:moveTo>
                      <a:pt x="1171" y="1542"/>
                    </a:moveTo>
                    <a:lnTo>
                      <a:pt x="3454" y="3592"/>
                    </a:lnTo>
                    <a:lnTo>
                      <a:pt x="1317" y="4617"/>
                    </a:lnTo>
                    <a:lnTo>
                      <a:pt x="1171" y="1542"/>
                    </a:lnTo>
                    <a:close/>
                    <a:moveTo>
                      <a:pt x="1208" y="1"/>
                    </a:moveTo>
                    <a:lnTo>
                      <a:pt x="1" y="575"/>
                    </a:lnTo>
                    <a:lnTo>
                      <a:pt x="248" y="7939"/>
                    </a:lnTo>
                    <a:lnTo>
                      <a:pt x="1455" y="7357"/>
                    </a:lnTo>
                    <a:lnTo>
                      <a:pt x="1375" y="5816"/>
                    </a:lnTo>
                    <a:lnTo>
                      <a:pt x="4348" y="4391"/>
                    </a:lnTo>
                    <a:lnTo>
                      <a:pt x="5497" y="5424"/>
                    </a:lnTo>
                    <a:lnTo>
                      <a:pt x="6747" y="4820"/>
                    </a:lnTo>
                    <a:lnTo>
                      <a:pt x="12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225427" y="4656606"/>
                <a:ext cx="589557" cy="593973"/>
              </a:xfrm>
              <a:custGeom>
                <a:avLst/>
                <a:gdLst/>
                <a:ahLst/>
                <a:cxnLst/>
                <a:rect l="l" t="t" r="r" b="b"/>
                <a:pathLst>
                  <a:path w="6943" h="6995" extrusionOk="0">
                    <a:moveTo>
                      <a:pt x="5678" y="1520"/>
                    </a:moveTo>
                    <a:lnTo>
                      <a:pt x="5394" y="4573"/>
                    </a:lnTo>
                    <a:lnTo>
                      <a:pt x="3301" y="3468"/>
                    </a:lnTo>
                    <a:lnTo>
                      <a:pt x="5678" y="1520"/>
                    </a:lnTo>
                    <a:close/>
                    <a:moveTo>
                      <a:pt x="5758" y="1"/>
                    </a:moveTo>
                    <a:lnTo>
                      <a:pt x="0" y="4595"/>
                    </a:lnTo>
                    <a:lnTo>
                      <a:pt x="1185" y="5220"/>
                    </a:lnTo>
                    <a:lnTo>
                      <a:pt x="2378" y="4232"/>
                    </a:lnTo>
                    <a:lnTo>
                      <a:pt x="5293" y="5766"/>
                    </a:lnTo>
                    <a:lnTo>
                      <a:pt x="5184" y="6994"/>
                    </a:lnTo>
                    <a:lnTo>
                      <a:pt x="6456" y="6994"/>
                    </a:lnTo>
                    <a:lnTo>
                      <a:pt x="6943" y="626"/>
                    </a:lnTo>
                    <a:lnTo>
                      <a:pt x="57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156854" y="3496924"/>
                <a:ext cx="576573" cy="662507"/>
              </a:xfrm>
              <a:custGeom>
                <a:avLst/>
                <a:gdLst/>
                <a:ahLst/>
                <a:cxnLst/>
                <a:rect l="l" t="t" r="r" b="b"/>
                <a:pathLst>
                  <a:path w="6790" h="7802" extrusionOk="0">
                    <a:moveTo>
                      <a:pt x="1570" y="1535"/>
                    </a:moveTo>
                    <a:lnTo>
                      <a:pt x="3635" y="3803"/>
                    </a:lnTo>
                    <a:lnTo>
                      <a:pt x="1403" y="4603"/>
                    </a:lnTo>
                    <a:lnTo>
                      <a:pt x="1403" y="4603"/>
                    </a:lnTo>
                    <a:lnTo>
                      <a:pt x="1570" y="1535"/>
                    </a:lnTo>
                    <a:close/>
                    <a:moveTo>
                      <a:pt x="1767" y="1"/>
                    </a:moveTo>
                    <a:lnTo>
                      <a:pt x="509" y="459"/>
                    </a:lnTo>
                    <a:lnTo>
                      <a:pt x="0" y="7801"/>
                    </a:lnTo>
                    <a:lnTo>
                      <a:pt x="1258" y="7350"/>
                    </a:lnTo>
                    <a:lnTo>
                      <a:pt x="1338" y="5802"/>
                    </a:lnTo>
                    <a:lnTo>
                      <a:pt x="4442" y="4690"/>
                    </a:lnTo>
                    <a:lnTo>
                      <a:pt x="5489" y="5831"/>
                    </a:lnTo>
                    <a:lnTo>
                      <a:pt x="6790" y="5366"/>
                    </a:lnTo>
                    <a:lnTo>
                      <a:pt x="17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59758" y="3751242"/>
                <a:ext cx="576650" cy="662498"/>
              </a:xfrm>
              <a:custGeom>
                <a:avLst/>
                <a:gdLst/>
                <a:ahLst/>
                <a:cxnLst/>
                <a:rect l="l" t="t" r="r" b="b"/>
                <a:pathLst>
                  <a:path w="6791" h="7802" extrusionOk="0">
                    <a:moveTo>
                      <a:pt x="1571" y="1535"/>
                    </a:moveTo>
                    <a:lnTo>
                      <a:pt x="3635" y="3803"/>
                    </a:lnTo>
                    <a:lnTo>
                      <a:pt x="1404" y="4603"/>
                    </a:lnTo>
                    <a:lnTo>
                      <a:pt x="1404" y="4603"/>
                    </a:lnTo>
                    <a:lnTo>
                      <a:pt x="1571" y="1535"/>
                    </a:lnTo>
                    <a:close/>
                    <a:moveTo>
                      <a:pt x="1767" y="1"/>
                    </a:moveTo>
                    <a:lnTo>
                      <a:pt x="502" y="459"/>
                    </a:lnTo>
                    <a:lnTo>
                      <a:pt x="1" y="7801"/>
                    </a:lnTo>
                    <a:lnTo>
                      <a:pt x="1258" y="7351"/>
                    </a:lnTo>
                    <a:lnTo>
                      <a:pt x="1338" y="5802"/>
                    </a:lnTo>
                    <a:lnTo>
                      <a:pt x="4442" y="4690"/>
                    </a:lnTo>
                    <a:lnTo>
                      <a:pt x="5482" y="5831"/>
                    </a:lnTo>
                    <a:lnTo>
                      <a:pt x="6790" y="5366"/>
                    </a:lnTo>
                    <a:lnTo>
                      <a:pt x="17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5107513" y="2049986"/>
                <a:ext cx="692057" cy="665903"/>
              </a:xfrm>
              <a:custGeom>
                <a:avLst/>
                <a:gdLst/>
                <a:ahLst/>
                <a:cxnLst/>
                <a:rect l="l" t="t" r="r" b="b"/>
                <a:pathLst>
                  <a:path w="8150" h="7842" extrusionOk="0">
                    <a:moveTo>
                      <a:pt x="3746" y="1296"/>
                    </a:moveTo>
                    <a:cubicBezTo>
                      <a:pt x="3960" y="1296"/>
                      <a:pt x="4152" y="1389"/>
                      <a:pt x="4304" y="1575"/>
                    </a:cubicBezTo>
                    <a:cubicBezTo>
                      <a:pt x="4646" y="1982"/>
                      <a:pt x="4529" y="2476"/>
                      <a:pt x="4013" y="2898"/>
                    </a:cubicBezTo>
                    <a:lnTo>
                      <a:pt x="2748" y="3945"/>
                    </a:lnTo>
                    <a:lnTo>
                      <a:pt x="1709" y="2680"/>
                    </a:lnTo>
                    <a:lnTo>
                      <a:pt x="2974" y="1640"/>
                    </a:lnTo>
                    <a:cubicBezTo>
                      <a:pt x="3241" y="1411"/>
                      <a:pt x="3507" y="1296"/>
                      <a:pt x="3746" y="1296"/>
                    </a:cubicBezTo>
                    <a:close/>
                    <a:moveTo>
                      <a:pt x="5681" y="3301"/>
                    </a:moveTo>
                    <a:cubicBezTo>
                      <a:pt x="5914" y="3301"/>
                      <a:pt x="6118" y="3397"/>
                      <a:pt x="6274" y="3589"/>
                    </a:cubicBezTo>
                    <a:lnTo>
                      <a:pt x="6274" y="3581"/>
                    </a:lnTo>
                    <a:lnTo>
                      <a:pt x="6274" y="3581"/>
                    </a:lnTo>
                    <a:cubicBezTo>
                      <a:pt x="6645" y="4032"/>
                      <a:pt x="6478" y="4606"/>
                      <a:pt x="5838" y="5115"/>
                    </a:cubicBezTo>
                    <a:lnTo>
                      <a:pt x="4580" y="6162"/>
                    </a:lnTo>
                    <a:lnTo>
                      <a:pt x="3446" y="4781"/>
                    </a:lnTo>
                    <a:lnTo>
                      <a:pt x="4711" y="3741"/>
                    </a:lnTo>
                    <a:cubicBezTo>
                      <a:pt x="5057" y="3448"/>
                      <a:pt x="5391" y="3301"/>
                      <a:pt x="5681" y="3301"/>
                    </a:cubicBezTo>
                    <a:close/>
                    <a:moveTo>
                      <a:pt x="4016" y="1"/>
                    </a:moveTo>
                    <a:cubicBezTo>
                      <a:pt x="3496" y="1"/>
                      <a:pt x="2907" y="245"/>
                      <a:pt x="2312" y="732"/>
                    </a:cubicBezTo>
                    <a:lnTo>
                      <a:pt x="0" y="2643"/>
                    </a:lnTo>
                    <a:lnTo>
                      <a:pt x="4289" y="7841"/>
                    </a:lnTo>
                    <a:lnTo>
                      <a:pt x="6667" y="5878"/>
                    </a:lnTo>
                    <a:cubicBezTo>
                      <a:pt x="7859" y="4904"/>
                      <a:pt x="8150" y="3748"/>
                      <a:pt x="7408" y="2862"/>
                    </a:cubicBezTo>
                    <a:cubicBezTo>
                      <a:pt x="7054" y="2431"/>
                      <a:pt x="6599" y="2206"/>
                      <a:pt x="6113" y="2206"/>
                    </a:cubicBezTo>
                    <a:cubicBezTo>
                      <a:pt x="5821" y="2206"/>
                      <a:pt x="5518" y="2288"/>
                      <a:pt x="5220" y="2454"/>
                    </a:cubicBezTo>
                    <a:cubicBezTo>
                      <a:pt x="5671" y="1851"/>
                      <a:pt x="5656" y="1131"/>
                      <a:pt x="5176" y="557"/>
                    </a:cubicBezTo>
                    <a:cubicBezTo>
                      <a:pt x="4869" y="185"/>
                      <a:pt x="4469" y="1"/>
                      <a:pt x="4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003076" y="143890"/>
                <a:ext cx="632871" cy="662677"/>
              </a:xfrm>
              <a:custGeom>
                <a:avLst/>
                <a:gdLst/>
                <a:ahLst/>
                <a:cxnLst/>
                <a:rect l="l" t="t" r="r" b="b"/>
                <a:pathLst>
                  <a:path w="7453" h="7804" extrusionOk="0">
                    <a:moveTo>
                      <a:pt x="3621" y="1571"/>
                    </a:moveTo>
                    <a:lnTo>
                      <a:pt x="5097" y="2291"/>
                    </a:lnTo>
                    <a:cubicBezTo>
                      <a:pt x="5693" y="2574"/>
                      <a:pt x="5933" y="3018"/>
                      <a:pt x="5707" y="3476"/>
                    </a:cubicBezTo>
                    <a:cubicBezTo>
                      <a:pt x="5563" y="3775"/>
                      <a:pt x="5316" y="3924"/>
                      <a:pt x="5005" y="3924"/>
                    </a:cubicBezTo>
                    <a:cubicBezTo>
                      <a:pt x="4817" y="3924"/>
                      <a:pt x="4605" y="3869"/>
                      <a:pt x="4377" y="3759"/>
                    </a:cubicBezTo>
                    <a:lnTo>
                      <a:pt x="2901" y="3047"/>
                    </a:lnTo>
                    <a:lnTo>
                      <a:pt x="3621" y="1571"/>
                    </a:lnTo>
                    <a:close/>
                    <a:moveTo>
                      <a:pt x="2429" y="4021"/>
                    </a:moveTo>
                    <a:lnTo>
                      <a:pt x="3904" y="4741"/>
                    </a:lnTo>
                    <a:cubicBezTo>
                      <a:pt x="4639" y="5090"/>
                      <a:pt x="4937" y="5613"/>
                      <a:pt x="4697" y="6100"/>
                    </a:cubicBezTo>
                    <a:cubicBezTo>
                      <a:pt x="4546" y="6411"/>
                      <a:pt x="4277" y="6568"/>
                      <a:pt x="3929" y="6568"/>
                    </a:cubicBezTo>
                    <a:cubicBezTo>
                      <a:pt x="3691" y="6568"/>
                      <a:pt x="3417" y="6495"/>
                      <a:pt x="3119" y="6347"/>
                    </a:cubicBezTo>
                    <a:lnTo>
                      <a:pt x="1651" y="5628"/>
                    </a:lnTo>
                    <a:lnTo>
                      <a:pt x="2429" y="4021"/>
                    </a:lnTo>
                    <a:close/>
                    <a:moveTo>
                      <a:pt x="2952" y="1"/>
                    </a:moveTo>
                    <a:lnTo>
                      <a:pt x="1" y="6064"/>
                    </a:lnTo>
                    <a:lnTo>
                      <a:pt x="2770" y="7416"/>
                    </a:lnTo>
                    <a:cubicBezTo>
                      <a:pt x="3304" y="7676"/>
                      <a:pt x="3804" y="7803"/>
                      <a:pt x="4246" y="7803"/>
                    </a:cubicBezTo>
                    <a:cubicBezTo>
                      <a:pt x="4956" y="7803"/>
                      <a:pt x="5518" y="7475"/>
                      <a:pt x="5831" y="6834"/>
                    </a:cubicBezTo>
                    <a:cubicBezTo>
                      <a:pt x="6216" y="6027"/>
                      <a:pt x="6020" y="5213"/>
                      <a:pt x="5286" y="4675"/>
                    </a:cubicBezTo>
                    <a:lnTo>
                      <a:pt x="5286" y="4675"/>
                    </a:lnTo>
                    <a:cubicBezTo>
                      <a:pt x="5409" y="4701"/>
                      <a:pt x="5529" y="4713"/>
                      <a:pt x="5646" y="4713"/>
                    </a:cubicBezTo>
                    <a:cubicBezTo>
                      <a:pt x="6228" y="4713"/>
                      <a:pt x="6722" y="4403"/>
                      <a:pt x="6994" y="3847"/>
                    </a:cubicBezTo>
                    <a:cubicBezTo>
                      <a:pt x="7452" y="2909"/>
                      <a:pt x="6936" y="1942"/>
                      <a:pt x="5642" y="1317"/>
                    </a:cubicBezTo>
                    <a:lnTo>
                      <a:pt x="29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152993" y="3562393"/>
                <a:ext cx="609342" cy="652139"/>
              </a:xfrm>
              <a:custGeom>
                <a:avLst/>
                <a:gdLst/>
                <a:ahLst/>
                <a:cxnLst/>
                <a:rect l="l" t="t" r="r" b="b"/>
                <a:pathLst>
                  <a:path w="7176" h="7680" extrusionOk="0">
                    <a:moveTo>
                      <a:pt x="3257" y="1505"/>
                    </a:moveTo>
                    <a:lnTo>
                      <a:pt x="4784" y="2101"/>
                    </a:lnTo>
                    <a:cubicBezTo>
                      <a:pt x="5402" y="2341"/>
                      <a:pt x="5671" y="2763"/>
                      <a:pt x="5482" y="3243"/>
                    </a:cubicBezTo>
                    <a:cubicBezTo>
                      <a:pt x="5354" y="3577"/>
                      <a:pt x="5091" y="3745"/>
                      <a:pt x="4740" y="3745"/>
                    </a:cubicBezTo>
                    <a:cubicBezTo>
                      <a:pt x="4572" y="3745"/>
                      <a:pt x="4384" y="3706"/>
                      <a:pt x="4181" y="3628"/>
                    </a:cubicBezTo>
                    <a:lnTo>
                      <a:pt x="2661" y="3032"/>
                    </a:lnTo>
                    <a:lnTo>
                      <a:pt x="3257" y="1505"/>
                    </a:lnTo>
                    <a:close/>
                    <a:moveTo>
                      <a:pt x="2262" y="4042"/>
                    </a:moveTo>
                    <a:lnTo>
                      <a:pt x="3788" y="4638"/>
                    </a:lnTo>
                    <a:cubicBezTo>
                      <a:pt x="4551" y="4929"/>
                      <a:pt x="4886" y="5424"/>
                      <a:pt x="4682" y="5940"/>
                    </a:cubicBezTo>
                    <a:cubicBezTo>
                      <a:pt x="4546" y="6287"/>
                      <a:pt x="4258" y="6465"/>
                      <a:pt x="3866" y="6465"/>
                    </a:cubicBezTo>
                    <a:cubicBezTo>
                      <a:pt x="3651" y="6465"/>
                      <a:pt x="3404" y="6411"/>
                      <a:pt x="3134" y="6303"/>
                    </a:cubicBezTo>
                    <a:lnTo>
                      <a:pt x="1607" y="5700"/>
                    </a:lnTo>
                    <a:lnTo>
                      <a:pt x="2262" y="4042"/>
                    </a:lnTo>
                    <a:close/>
                    <a:moveTo>
                      <a:pt x="2465" y="0"/>
                    </a:moveTo>
                    <a:lnTo>
                      <a:pt x="1" y="6274"/>
                    </a:lnTo>
                    <a:lnTo>
                      <a:pt x="2872" y="7401"/>
                    </a:lnTo>
                    <a:cubicBezTo>
                      <a:pt x="3345" y="7588"/>
                      <a:pt x="3786" y="7679"/>
                      <a:pt x="4181" y="7679"/>
                    </a:cubicBezTo>
                    <a:cubicBezTo>
                      <a:pt x="4982" y="7679"/>
                      <a:pt x="5590" y="7303"/>
                      <a:pt x="5867" y="6587"/>
                    </a:cubicBezTo>
                    <a:cubicBezTo>
                      <a:pt x="6194" y="5751"/>
                      <a:pt x="5933" y="4951"/>
                      <a:pt x="5155" y="4471"/>
                    </a:cubicBezTo>
                    <a:lnTo>
                      <a:pt x="5155" y="4471"/>
                    </a:lnTo>
                    <a:cubicBezTo>
                      <a:pt x="5233" y="4481"/>
                      <a:pt x="5309" y="4486"/>
                      <a:pt x="5384" y="4486"/>
                    </a:cubicBezTo>
                    <a:cubicBezTo>
                      <a:pt x="6035" y="4486"/>
                      <a:pt x="6557" y="4124"/>
                      <a:pt x="6798" y="3504"/>
                    </a:cubicBezTo>
                    <a:cubicBezTo>
                      <a:pt x="7176" y="2538"/>
                      <a:pt x="6587" y="1614"/>
                      <a:pt x="5257" y="1091"/>
                    </a:cubicBezTo>
                    <a:lnTo>
                      <a:pt x="2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532639" y="801293"/>
                <a:ext cx="636523" cy="585829"/>
              </a:xfrm>
              <a:custGeom>
                <a:avLst/>
                <a:gdLst/>
                <a:ahLst/>
                <a:cxnLst/>
                <a:rect l="l" t="t" r="r" b="b"/>
                <a:pathLst>
                  <a:path w="7496" h="6899" extrusionOk="0">
                    <a:moveTo>
                      <a:pt x="3870" y="0"/>
                    </a:moveTo>
                    <a:cubicBezTo>
                      <a:pt x="2751" y="0"/>
                      <a:pt x="1691" y="541"/>
                      <a:pt x="1047" y="1556"/>
                    </a:cubicBezTo>
                    <a:cubicBezTo>
                      <a:pt x="1" y="3192"/>
                      <a:pt x="480" y="5279"/>
                      <a:pt x="2152" y="6347"/>
                    </a:cubicBezTo>
                    <a:cubicBezTo>
                      <a:pt x="2728" y="6714"/>
                      <a:pt x="3433" y="6899"/>
                      <a:pt x="4133" y="6899"/>
                    </a:cubicBezTo>
                    <a:cubicBezTo>
                      <a:pt x="4432" y="6899"/>
                      <a:pt x="4730" y="6865"/>
                      <a:pt x="5017" y="6798"/>
                    </a:cubicBezTo>
                    <a:lnTo>
                      <a:pt x="4835" y="5678"/>
                    </a:lnTo>
                    <a:cubicBezTo>
                      <a:pt x="4646" y="5716"/>
                      <a:pt x="4454" y="5735"/>
                      <a:pt x="4262" y="5735"/>
                    </a:cubicBezTo>
                    <a:cubicBezTo>
                      <a:pt x="3758" y="5735"/>
                      <a:pt x="3262" y="5606"/>
                      <a:pt x="2872" y="5358"/>
                    </a:cubicBezTo>
                    <a:cubicBezTo>
                      <a:pt x="1796" y="4704"/>
                      <a:pt x="1469" y="3294"/>
                      <a:pt x="2145" y="2233"/>
                    </a:cubicBezTo>
                    <a:cubicBezTo>
                      <a:pt x="2573" y="1565"/>
                      <a:pt x="3299" y="1200"/>
                      <a:pt x="4038" y="1200"/>
                    </a:cubicBezTo>
                    <a:cubicBezTo>
                      <a:pt x="4465" y="1200"/>
                      <a:pt x="4897" y="1322"/>
                      <a:pt x="5278" y="1578"/>
                    </a:cubicBezTo>
                    <a:cubicBezTo>
                      <a:pt x="5845" y="1942"/>
                      <a:pt x="6238" y="2589"/>
                      <a:pt x="6354" y="3308"/>
                    </a:cubicBezTo>
                    <a:lnTo>
                      <a:pt x="7496" y="2916"/>
                    </a:lnTo>
                    <a:cubicBezTo>
                      <a:pt x="7278" y="1964"/>
                      <a:pt x="6696" y="1135"/>
                      <a:pt x="5882" y="604"/>
                    </a:cubicBezTo>
                    <a:cubicBezTo>
                      <a:pt x="5242" y="197"/>
                      <a:pt x="4545" y="0"/>
                      <a:pt x="3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1651" y="693232"/>
                <a:ext cx="624711" cy="595841"/>
              </a:xfrm>
              <a:custGeom>
                <a:avLst/>
                <a:gdLst/>
                <a:ahLst/>
                <a:cxnLst/>
                <a:rect l="l" t="t" r="r" b="b"/>
                <a:pathLst>
                  <a:path w="7357" h="7017" extrusionOk="0">
                    <a:moveTo>
                      <a:pt x="4115" y="0"/>
                    </a:moveTo>
                    <a:cubicBezTo>
                      <a:pt x="3141" y="0"/>
                      <a:pt x="2203" y="378"/>
                      <a:pt x="1505" y="1061"/>
                    </a:cubicBezTo>
                    <a:cubicBezTo>
                      <a:pt x="73" y="2472"/>
                      <a:pt x="0" y="4609"/>
                      <a:pt x="1359" y="5983"/>
                    </a:cubicBezTo>
                    <a:cubicBezTo>
                      <a:pt x="2035" y="6673"/>
                      <a:pt x="2904" y="7016"/>
                      <a:pt x="3780" y="7016"/>
                    </a:cubicBezTo>
                    <a:cubicBezTo>
                      <a:pt x="4668" y="7016"/>
                      <a:pt x="5564" y="6664"/>
                      <a:pt x="6274" y="5961"/>
                    </a:cubicBezTo>
                    <a:cubicBezTo>
                      <a:pt x="6964" y="5278"/>
                      <a:pt x="7357" y="4260"/>
                      <a:pt x="7357" y="3271"/>
                    </a:cubicBezTo>
                    <a:lnTo>
                      <a:pt x="6216" y="3199"/>
                    </a:lnTo>
                    <a:cubicBezTo>
                      <a:pt x="6201" y="3904"/>
                      <a:pt x="5925" y="4594"/>
                      <a:pt x="5474" y="5052"/>
                    </a:cubicBezTo>
                    <a:cubicBezTo>
                      <a:pt x="5034" y="5481"/>
                      <a:pt x="4464" y="5696"/>
                      <a:pt x="3895" y="5696"/>
                    </a:cubicBezTo>
                    <a:cubicBezTo>
                      <a:pt x="3317" y="5696"/>
                      <a:pt x="2741" y="5474"/>
                      <a:pt x="2305" y="5031"/>
                    </a:cubicBezTo>
                    <a:cubicBezTo>
                      <a:pt x="1432" y="4151"/>
                      <a:pt x="1439" y="2733"/>
                      <a:pt x="2326" y="1861"/>
                    </a:cubicBezTo>
                    <a:cubicBezTo>
                      <a:pt x="2762" y="1432"/>
                      <a:pt x="3408" y="1194"/>
                      <a:pt x="4071" y="1194"/>
                    </a:cubicBezTo>
                    <a:cubicBezTo>
                      <a:pt x="4127" y="1194"/>
                      <a:pt x="4182" y="1196"/>
                      <a:pt x="4238" y="1200"/>
                    </a:cubicBezTo>
                    <a:lnTo>
                      <a:pt x="4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3389108" y="2215619"/>
                <a:ext cx="685264" cy="655968"/>
              </a:xfrm>
              <a:custGeom>
                <a:avLst/>
                <a:gdLst/>
                <a:ahLst/>
                <a:cxnLst/>
                <a:rect l="l" t="t" r="r" b="b"/>
                <a:pathLst>
                  <a:path w="8070" h="7725" extrusionOk="0">
                    <a:moveTo>
                      <a:pt x="4061" y="1196"/>
                    </a:moveTo>
                    <a:cubicBezTo>
                      <a:pt x="4843" y="1196"/>
                      <a:pt x="5575" y="1626"/>
                      <a:pt x="5991" y="2432"/>
                    </a:cubicBezTo>
                    <a:cubicBezTo>
                      <a:pt x="6601" y="3603"/>
                      <a:pt x="6202" y="4831"/>
                      <a:pt x="5104" y="5406"/>
                    </a:cubicBezTo>
                    <a:lnTo>
                      <a:pt x="3737" y="6118"/>
                    </a:lnTo>
                    <a:lnTo>
                      <a:pt x="1673" y="2156"/>
                    </a:lnTo>
                    <a:lnTo>
                      <a:pt x="2996" y="1465"/>
                    </a:lnTo>
                    <a:cubicBezTo>
                      <a:pt x="3344" y="1284"/>
                      <a:pt x="3708" y="1196"/>
                      <a:pt x="4061" y="1196"/>
                    </a:cubicBezTo>
                    <a:close/>
                    <a:moveTo>
                      <a:pt x="4254" y="1"/>
                    </a:moveTo>
                    <a:cubicBezTo>
                      <a:pt x="3676" y="1"/>
                      <a:pt x="3074" y="148"/>
                      <a:pt x="2487" y="455"/>
                    </a:cubicBezTo>
                    <a:lnTo>
                      <a:pt x="1" y="1749"/>
                    </a:lnTo>
                    <a:lnTo>
                      <a:pt x="3119" y="7725"/>
                    </a:lnTo>
                    <a:lnTo>
                      <a:pt x="5562" y="6452"/>
                    </a:lnTo>
                    <a:cubicBezTo>
                      <a:pt x="7408" y="5486"/>
                      <a:pt x="8070" y="3552"/>
                      <a:pt x="7161" y="1814"/>
                    </a:cubicBezTo>
                    <a:cubicBezTo>
                      <a:pt x="6547" y="641"/>
                      <a:pt x="5455" y="1"/>
                      <a:pt x="4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242492" y="96626"/>
                <a:ext cx="685255" cy="656554"/>
              </a:xfrm>
              <a:custGeom>
                <a:avLst/>
                <a:gdLst/>
                <a:ahLst/>
                <a:cxnLst/>
                <a:rect l="l" t="t" r="r" b="b"/>
                <a:pathLst>
                  <a:path w="8070" h="7732" extrusionOk="0">
                    <a:moveTo>
                      <a:pt x="4068" y="1198"/>
                    </a:moveTo>
                    <a:cubicBezTo>
                      <a:pt x="4848" y="1198"/>
                      <a:pt x="5579" y="1628"/>
                      <a:pt x="5998" y="2432"/>
                    </a:cubicBezTo>
                    <a:cubicBezTo>
                      <a:pt x="6609" y="3602"/>
                      <a:pt x="6202" y="4838"/>
                      <a:pt x="5104" y="5412"/>
                    </a:cubicBezTo>
                    <a:lnTo>
                      <a:pt x="3737" y="6125"/>
                    </a:lnTo>
                    <a:lnTo>
                      <a:pt x="1673" y="2163"/>
                    </a:lnTo>
                    <a:lnTo>
                      <a:pt x="2996" y="1472"/>
                    </a:lnTo>
                    <a:cubicBezTo>
                      <a:pt x="3346" y="1287"/>
                      <a:pt x="3712" y="1198"/>
                      <a:pt x="4068" y="1198"/>
                    </a:cubicBezTo>
                    <a:close/>
                    <a:moveTo>
                      <a:pt x="4251" y="0"/>
                    </a:moveTo>
                    <a:cubicBezTo>
                      <a:pt x="3673" y="0"/>
                      <a:pt x="3069" y="148"/>
                      <a:pt x="2480" y="454"/>
                    </a:cubicBezTo>
                    <a:lnTo>
                      <a:pt x="1" y="1748"/>
                    </a:lnTo>
                    <a:lnTo>
                      <a:pt x="3119" y="7731"/>
                    </a:lnTo>
                    <a:lnTo>
                      <a:pt x="5562" y="6459"/>
                    </a:lnTo>
                    <a:cubicBezTo>
                      <a:pt x="7401" y="5492"/>
                      <a:pt x="8070" y="3558"/>
                      <a:pt x="7161" y="1814"/>
                    </a:cubicBezTo>
                    <a:cubicBezTo>
                      <a:pt x="6547" y="640"/>
                      <a:pt x="5455" y="0"/>
                      <a:pt x="4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951323" y="-77983"/>
                <a:ext cx="661912" cy="641363"/>
              </a:xfrm>
              <a:custGeom>
                <a:avLst/>
                <a:gdLst/>
                <a:ahLst/>
                <a:cxnLst/>
                <a:rect l="l" t="t" r="r" b="b"/>
                <a:pathLst>
                  <a:path w="7795" h="7553" extrusionOk="0">
                    <a:moveTo>
                      <a:pt x="3178" y="1520"/>
                    </a:moveTo>
                    <a:lnTo>
                      <a:pt x="4581" y="2043"/>
                    </a:lnTo>
                    <a:cubicBezTo>
                      <a:pt x="5766" y="2487"/>
                      <a:pt x="6333" y="3686"/>
                      <a:pt x="5868" y="4922"/>
                    </a:cubicBezTo>
                    <a:cubicBezTo>
                      <a:pt x="5511" y="5864"/>
                      <a:pt x="4731" y="6396"/>
                      <a:pt x="3859" y="6396"/>
                    </a:cubicBezTo>
                    <a:cubicBezTo>
                      <a:pt x="3593" y="6396"/>
                      <a:pt x="3320" y="6347"/>
                      <a:pt x="3047" y="6245"/>
                    </a:cubicBezTo>
                    <a:lnTo>
                      <a:pt x="1608" y="5700"/>
                    </a:lnTo>
                    <a:lnTo>
                      <a:pt x="3178" y="1520"/>
                    </a:lnTo>
                    <a:close/>
                    <a:moveTo>
                      <a:pt x="2378" y="1"/>
                    </a:moveTo>
                    <a:lnTo>
                      <a:pt x="1" y="6311"/>
                    </a:lnTo>
                    <a:lnTo>
                      <a:pt x="2582" y="7285"/>
                    </a:lnTo>
                    <a:cubicBezTo>
                      <a:pt x="3067" y="7466"/>
                      <a:pt x="3547" y="7553"/>
                      <a:pt x="4007" y="7553"/>
                    </a:cubicBezTo>
                    <a:cubicBezTo>
                      <a:pt x="5393" y="7553"/>
                      <a:pt x="6585" y="6762"/>
                      <a:pt x="7103" y="5380"/>
                    </a:cubicBezTo>
                    <a:cubicBezTo>
                      <a:pt x="7794" y="3541"/>
                      <a:pt x="6914" y="1709"/>
                      <a:pt x="5003" y="982"/>
                    </a:cubicBezTo>
                    <a:lnTo>
                      <a:pt x="23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73373" y="1820975"/>
                <a:ext cx="697058" cy="662923"/>
              </a:xfrm>
              <a:custGeom>
                <a:avLst/>
                <a:gdLst/>
                <a:ahLst/>
                <a:cxnLst/>
                <a:rect l="l" t="t" r="r" b="b"/>
                <a:pathLst>
                  <a:path w="8209" h="7807" extrusionOk="0">
                    <a:moveTo>
                      <a:pt x="4130" y="1658"/>
                    </a:moveTo>
                    <a:lnTo>
                      <a:pt x="5381" y="2465"/>
                    </a:lnTo>
                    <a:cubicBezTo>
                      <a:pt x="6442" y="3148"/>
                      <a:pt x="6747" y="4442"/>
                      <a:pt x="6028" y="5555"/>
                    </a:cubicBezTo>
                    <a:cubicBezTo>
                      <a:pt x="5577" y="6254"/>
                      <a:pt x="4902" y="6615"/>
                      <a:pt x="4202" y="6615"/>
                    </a:cubicBezTo>
                    <a:cubicBezTo>
                      <a:pt x="3795" y="6615"/>
                      <a:pt x="3381" y="6494"/>
                      <a:pt x="2996" y="6245"/>
                    </a:cubicBezTo>
                    <a:lnTo>
                      <a:pt x="1702" y="5409"/>
                    </a:lnTo>
                    <a:lnTo>
                      <a:pt x="4130" y="1658"/>
                    </a:lnTo>
                    <a:close/>
                    <a:moveTo>
                      <a:pt x="3665" y="1"/>
                    </a:moveTo>
                    <a:lnTo>
                      <a:pt x="1" y="5664"/>
                    </a:lnTo>
                    <a:lnTo>
                      <a:pt x="2313" y="7161"/>
                    </a:lnTo>
                    <a:cubicBezTo>
                      <a:pt x="2989" y="7596"/>
                      <a:pt x="3703" y="7807"/>
                      <a:pt x="4386" y="7807"/>
                    </a:cubicBezTo>
                    <a:cubicBezTo>
                      <a:pt x="5474" y="7807"/>
                      <a:pt x="6484" y="7273"/>
                      <a:pt x="7140" y="6260"/>
                    </a:cubicBezTo>
                    <a:cubicBezTo>
                      <a:pt x="8208" y="4610"/>
                      <a:pt x="7729" y="2632"/>
                      <a:pt x="6020" y="1527"/>
                    </a:cubicBezTo>
                    <a:lnTo>
                      <a:pt x="36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786724" y="1257995"/>
                <a:ext cx="716173" cy="681018"/>
              </a:xfrm>
              <a:custGeom>
                <a:avLst/>
                <a:gdLst/>
                <a:ahLst/>
                <a:cxnLst/>
                <a:rect l="l" t="t" r="r" b="b"/>
                <a:pathLst>
                  <a:path w="8434" h="8020" extrusionOk="0">
                    <a:moveTo>
                      <a:pt x="3003" y="1"/>
                    </a:moveTo>
                    <a:lnTo>
                      <a:pt x="1" y="3926"/>
                    </a:lnTo>
                    <a:lnTo>
                      <a:pt x="5366" y="8019"/>
                    </a:lnTo>
                    <a:lnTo>
                      <a:pt x="8434" y="3999"/>
                    </a:lnTo>
                    <a:lnTo>
                      <a:pt x="7539" y="3316"/>
                    </a:lnTo>
                    <a:lnTo>
                      <a:pt x="5249" y="6311"/>
                    </a:lnTo>
                    <a:lnTo>
                      <a:pt x="3905" y="5279"/>
                    </a:lnTo>
                    <a:lnTo>
                      <a:pt x="5889" y="2676"/>
                    </a:lnTo>
                    <a:lnTo>
                      <a:pt x="4995" y="1993"/>
                    </a:lnTo>
                    <a:lnTo>
                      <a:pt x="3003" y="4595"/>
                    </a:lnTo>
                    <a:lnTo>
                      <a:pt x="1680" y="3585"/>
                    </a:lnTo>
                    <a:lnTo>
                      <a:pt x="3897" y="684"/>
                    </a:lnTo>
                    <a:lnTo>
                      <a:pt x="3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777731" y="3364204"/>
                <a:ext cx="620466" cy="555676"/>
              </a:xfrm>
              <a:custGeom>
                <a:avLst/>
                <a:gdLst/>
                <a:ahLst/>
                <a:cxnLst/>
                <a:rect l="l" t="t" r="r" b="b"/>
                <a:pathLst>
                  <a:path w="7307" h="6544" extrusionOk="0">
                    <a:moveTo>
                      <a:pt x="3214" y="1"/>
                    </a:moveTo>
                    <a:lnTo>
                      <a:pt x="1" y="5926"/>
                    </a:lnTo>
                    <a:lnTo>
                      <a:pt x="1135" y="6544"/>
                    </a:lnTo>
                    <a:lnTo>
                      <a:pt x="2407" y="4195"/>
                    </a:lnTo>
                    <a:lnTo>
                      <a:pt x="5090" y="5657"/>
                    </a:lnTo>
                    <a:lnTo>
                      <a:pt x="5628" y="4668"/>
                    </a:lnTo>
                    <a:lnTo>
                      <a:pt x="2945" y="3207"/>
                    </a:lnTo>
                    <a:lnTo>
                      <a:pt x="3810" y="1607"/>
                    </a:lnTo>
                    <a:lnTo>
                      <a:pt x="6762" y="3207"/>
                    </a:lnTo>
                    <a:lnTo>
                      <a:pt x="7307" y="2218"/>
                    </a:lnTo>
                    <a:lnTo>
                      <a:pt x="32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894401" y="4367973"/>
                <a:ext cx="621060" cy="555676"/>
              </a:xfrm>
              <a:custGeom>
                <a:avLst/>
                <a:gdLst/>
                <a:ahLst/>
                <a:cxnLst/>
                <a:rect l="l" t="t" r="r" b="b"/>
                <a:pathLst>
                  <a:path w="7314" h="6544" extrusionOk="0">
                    <a:moveTo>
                      <a:pt x="3221" y="0"/>
                    </a:moveTo>
                    <a:lnTo>
                      <a:pt x="0" y="5925"/>
                    </a:lnTo>
                    <a:lnTo>
                      <a:pt x="1134" y="6543"/>
                    </a:lnTo>
                    <a:lnTo>
                      <a:pt x="2414" y="4195"/>
                    </a:lnTo>
                    <a:lnTo>
                      <a:pt x="5096" y="5656"/>
                    </a:lnTo>
                    <a:lnTo>
                      <a:pt x="5634" y="4660"/>
                    </a:lnTo>
                    <a:lnTo>
                      <a:pt x="2952" y="3206"/>
                    </a:lnTo>
                    <a:lnTo>
                      <a:pt x="3817" y="1607"/>
                    </a:lnTo>
                    <a:lnTo>
                      <a:pt x="6768" y="3206"/>
                    </a:lnTo>
                    <a:lnTo>
                      <a:pt x="7313" y="2218"/>
                    </a:lnTo>
                    <a:lnTo>
                      <a:pt x="32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052038" y="1623235"/>
                <a:ext cx="638391" cy="591518"/>
              </a:xfrm>
              <a:custGeom>
                <a:avLst/>
                <a:gdLst/>
                <a:ahLst/>
                <a:cxnLst/>
                <a:rect l="l" t="t" r="r" b="b"/>
                <a:pathLst>
                  <a:path w="7518" h="6966" extrusionOk="0">
                    <a:moveTo>
                      <a:pt x="4395" y="0"/>
                    </a:moveTo>
                    <a:cubicBezTo>
                      <a:pt x="3824" y="0"/>
                      <a:pt x="3254" y="118"/>
                      <a:pt x="2726" y="354"/>
                    </a:cubicBezTo>
                    <a:cubicBezTo>
                      <a:pt x="844" y="1190"/>
                      <a:pt x="0" y="3174"/>
                      <a:pt x="778" y="4948"/>
                    </a:cubicBezTo>
                    <a:cubicBezTo>
                      <a:pt x="1347" y="6228"/>
                      <a:pt x="2568" y="6966"/>
                      <a:pt x="3897" y="6966"/>
                    </a:cubicBezTo>
                    <a:cubicBezTo>
                      <a:pt x="4403" y="6966"/>
                      <a:pt x="4924" y="6859"/>
                      <a:pt x="5431" y="6635"/>
                    </a:cubicBezTo>
                    <a:cubicBezTo>
                      <a:pt x="6296" y="6228"/>
                      <a:pt x="7030" y="5573"/>
                      <a:pt x="7517" y="4752"/>
                    </a:cubicBezTo>
                    <a:lnTo>
                      <a:pt x="6492" y="2433"/>
                    </a:lnTo>
                    <a:lnTo>
                      <a:pt x="5460" y="2891"/>
                    </a:lnTo>
                    <a:lnTo>
                      <a:pt x="6201" y="4563"/>
                    </a:lnTo>
                    <a:cubicBezTo>
                      <a:pt x="5903" y="4977"/>
                      <a:pt x="5503" y="5312"/>
                      <a:pt x="5038" y="5544"/>
                    </a:cubicBezTo>
                    <a:cubicBezTo>
                      <a:pt x="4717" y="5686"/>
                      <a:pt x="4384" y="5754"/>
                      <a:pt x="4060" y="5754"/>
                    </a:cubicBezTo>
                    <a:cubicBezTo>
                      <a:pt x="3185" y="5754"/>
                      <a:pt x="2367" y="5264"/>
                      <a:pt x="1985" y="4410"/>
                    </a:cubicBezTo>
                    <a:cubicBezTo>
                      <a:pt x="1469" y="3233"/>
                      <a:pt x="1999" y="1924"/>
                      <a:pt x="3192" y="1401"/>
                    </a:cubicBezTo>
                    <a:cubicBezTo>
                      <a:pt x="3550" y="1248"/>
                      <a:pt x="3936" y="1170"/>
                      <a:pt x="4322" y="1170"/>
                    </a:cubicBezTo>
                    <a:cubicBezTo>
                      <a:pt x="4633" y="1170"/>
                      <a:pt x="4944" y="1220"/>
                      <a:pt x="5242" y="1321"/>
                    </a:cubicBezTo>
                    <a:lnTo>
                      <a:pt x="5525" y="158"/>
                    </a:lnTo>
                    <a:cubicBezTo>
                      <a:pt x="5156" y="53"/>
                      <a:pt x="4775" y="0"/>
                      <a:pt x="4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339475" y="1121927"/>
                <a:ext cx="679736" cy="717353"/>
              </a:xfrm>
              <a:custGeom>
                <a:avLst/>
                <a:gdLst/>
                <a:ahLst/>
                <a:cxnLst/>
                <a:rect l="l" t="t" r="r" b="b"/>
                <a:pathLst>
                  <a:path w="8005" h="8448" extrusionOk="0">
                    <a:moveTo>
                      <a:pt x="5533" y="0"/>
                    </a:moveTo>
                    <a:lnTo>
                      <a:pt x="4334" y="473"/>
                    </a:lnTo>
                    <a:lnTo>
                      <a:pt x="5388" y="3155"/>
                    </a:lnTo>
                    <a:lnTo>
                      <a:pt x="2254" y="4384"/>
                    </a:lnTo>
                    <a:lnTo>
                      <a:pt x="1200" y="1701"/>
                    </a:lnTo>
                    <a:lnTo>
                      <a:pt x="1" y="2174"/>
                    </a:lnTo>
                    <a:lnTo>
                      <a:pt x="2473" y="8447"/>
                    </a:lnTo>
                    <a:lnTo>
                      <a:pt x="3672" y="7975"/>
                    </a:lnTo>
                    <a:lnTo>
                      <a:pt x="2669" y="5430"/>
                    </a:lnTo>
                    <a:lnTo>
                      <a:pt x="5802" y="4202"/>
                    </a:lnTo>
                    <a:lnTo>
                      <a:pt x="6798" y="6746"/>
                    </a:lnTo>
                    <a:lnTo>
                      <a:pt x="8005" y="6274"/>
                    </a:lnTo>
                    <a:lnTo>
                      <a:pt x="55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31397" y="779589"/>
                <a:ext cx="629721" cy="679141"/>
              </a:xfrm>
              <a:custGeom>
                <a:avLst/>
                <a:gdLst/>
                <a:ahLst/>
                <a:cxnLst/>
                <a:rect l="l" t="t" r="r" b="b"/>
                <a:pathLst>
                  <a:path w="7416" h="7998" extrusionOk="0">
                    <a:moveTo>
                      <a:pt x="1658" y="1"/>
                    </a:moveTo>
                    <a:lnTo>
                      <a:pt x="1" y="6536"/>
                    </a:lnTo>
                    <a:lnTo>
                      <a:pt x="1251" y="6856"/>
                    </a:lnTo>
                    <a:lnTo>
                      <a:pt x="1927" y="4203"/>
                    </a:lnTo>
                    <a:lnTo>
                      <a:pt x="5184" y="5031"/>
                    </a:lnTo>
                    <a:lnTo>
                      <a:pt x="4515" y="7685"/>
                    </a:lnTo>
                    <a:lnTo>
                      <a:pt x="5766" y="7997"/>
                    </a:lnTo>
                    <a:lnTo>
                      <a:pt x="7416" y="1462"/>
                    </a:lnTo>
                    <a:lnTo>
                      <a:pt x="6166" y="1142"/>
                    </a:lnTo>
                    <a:lnTo>
                      <a:pt x="5460" y="3934"/>
                    </a:lnTo>
                    <a:lnTo>
                      <a:pt x="2204" y="3112"/>
                    </a:lnTo>
                    <a:lnTo>
                      <a:pt x="2909" y="321"/>
                    </a:lnTo>
                    <a:lnTo>
                      <a:pt x="16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041331" y="2751888"/>
                <a:ext cx="242089" cy="582764"/>
              </a:xfrm>
              <a:custGeom>
                <a:avLst/>
                <a:gdLst/>
                <a:ahLst/>
                <a:cxnLst/>
                <a:rect l="l" t="t" r="r" b="b"/>
                <a:pathLst>
                  <a:path w="2851" h="6863" extrusionOk="0">
                    <a:moveTo>
                      <a:pt x="1593" y="0"/>
                    </a:moveTo>
                    <a:lnTo>
                      <a:pt x="1" y="6558"/>
                    </a:lnTo>
                    <a:lnTo>
                      <a:pt x="1258" y="6863"/>
                    </a:lnTo>
                    <a:lnTo>
                      <a:pt x="2850" y="306"/>
                    </a:lnTo>
                    <a:lnTo>
                      <a:pt x="1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382261" y="4756932"/>
                <a:ext cx="545154" cy="393326"/>
              </a:xfrm>
              <a:custGeom>
                <a:avLst/>
                <a:gdLst/>
                <a:ahLst/>
                <a:cxnLst/>
                <a:rect l="l" t="t" r="r" b="b"/>
                <a:pathLst>
                  <a:path w="6420" h="4632" extrusionOk="0">
                    <a:moveTo>
                      <a:pt x="5743" y="1"/>
                    </a:moveTo>
                    <a:lnTo>
                      <a:pt x="0" y="3534"/>
                    </a:lnTo>
                    <a:lnTo>
                      <a:pt x="676" y="4631"/>
                    </a:lnTo>
                    <a:lnTo>
                      <a:pt x="6419" y="1098"/>
                    </a:lnTo>
                    <a:lnTo>
                      <a:pt x="57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905470" y="1548147"/>
                <a:ext cx="397057" cy="543958"/>
              </a:xfrm>
              <a:custGeom>
                <a:avLst/>
                <a:gdLst/>
                <a:ahLst/>
                <a:cxnLst/>
                <a:rect l="l" t="t" r="r" b="b"/>
                <a:pathLst>
                  <a:path w="4676" h="6406" extrusionOk="0">
                    <a:moveTo>
                      <a:pt x="1091" y="1"/>
                    </a:moveTo>
                    <a:lnTo>
                      <a:pt x="1" y="691"/>
                    </a:lnTo>
                    <a:lnTo>
                      <a:pt x="3585" y="6405"/>
                    </a:lnTo>
                    <a:lnTo>
                      <a:pt x="4675" y="5714"/>
                    </a:lnTo>
                    <a:lnTo>
                      <a:pt x="10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64357" y="2716055"/>
                <a:ext cx="432806" cy="522985"/>
              </a:xfrm>
              <a:custGeom>
                <a:avLst/>
                <a:gdLst/>
                <a:ahLst/>
                <a:cxnLst/>
                <a:rect l="l" t="t" r="r" b="b"/>
                <a:pathLst>
                  <a:path w="5097" h="6159" extrusionOk="0">
                    <a:moveTo>
                      <a:pt x="4064" y="1"/>
                    </a:moveTo>
                    <a:lnTo>
                      <a:pt x="0" y="5380"/>
                    </a:lnTo>
                    <a:lnTo>
                      <a:pt x="1032" y="6158"/>
                    </a:lnTo>
                    <a:lnTo>
                      <a:pt x="5096" y="779"/>
                    </a:lnTo>
                    <a:lnTo>
                      <a:pt x="40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178920" y="-7"/>
                <a:ext cx="431532" cy="524173"/>
              </a:xfrm>
              <a:custGeom>
                <a:avLst/>
                <a:gdLst/>
                <a:ahLst/>
                <a:cxnLst/>
                <a:rect l="l" t="t" r="r" b="b"/>
                <a:pathLst>
                  <a:path w="5082" h="6173" extrusionOk="0">
                    <a:moveTo>
                      <a:pt x="4050" y="0"/>
                    </a:moveTo>
                    <a:lnTo>
                      <a:pt x="0" y="5394"/>
                    </a:lnTo>
                    <a:lnTo>
                      <a:pt x="1033" y="6172"/>
                    </a:lnTo>
                    <a:lnTo>
                      <a:pt x="5082" y="778"/>
                    </a:lnTo>
                    <a:lnTo>
                      <a:pt x="40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890180" y="3850850"/>
                <a:ext cx="539628" cy="596775"/>
              </a:xfrm>
              <a:custGeom>
                <a:avLst/>
                <a:gdLst/>
                <a:ahLst/>
                <a:cxnLst/>
                <a:rect l="l" t="t" r="r" b="b"/>
                <a:pathLst>
                  <a:path w="6355" h="7028" extrusionOk="0">
                    <a:moveTo>
                      <a:pt x="3105" y="1"/>
                    </a:moveTo>
                    <a:lnTo>
                      <a:pt x="2603" y="1033"/>
                    </a:lnTo>
                    <a:lnTo>
                      <a:pt x="4682" y="2051"/>
                    </a:lnTo>
                    <a:lnTo>
                      <a:pt x="3163" y="5148"/>
                    </a:lnTo>
                    <a:cubicBezTo>
                      <a:pt x="2970" y="5548"/>
                      <a:pt x="2689" y="5747"/>
                      <a:pt x="2367" y="5747"/>
                    </a:cubicBezTo>
                    <a:cubicBezTo>
                      <a:pt x="2227" y="5747"/>
                      <a:pt x="2079" y="5710"/>
                      <a:pt x="1927" y="5635"/>
                    </a:cubicBezTo>
                    <a:cubicBezTo>
                      <a:pt x="1527" y="5446"/>
                      <a:pt x="1156" y="4973"/>
                      <a:pt x="967" y="4334"/>
                    </a:cubicBezTo>
                    <a:lnTo>
                      <a:pt x="1" y="4930"/>
                    </a:lnTo>
                    <a:cubicBezTo>
                      <a:pt x="190" y="5737"/>
                      <a:pt x="662" y="6376"/>
                      <a:pt x="1425" y="6747"/>
                    </a:cubicBezTo>
                    <a:cubicBezTo>
                      <a:pt x="1805" y="6934"/>
                      <a:pt x="2173" y="7028"/>
                      <a:pt x="2520" y="7028"/>
                    </a:cubicBezTo>
                    <a:cubicBezTo>
                      <a:pt x="3263" y="7028"/>
                      <a:pt x="3902" y="6599"/>
                      <a:pt x="4319" y="5751"/>
                    </a:cubicBezTo>
                    <a:lnTo>
                      <a:pt x="6354" y="1600"/>
                    </a:lnTo>
                    <a:lnTo>
                      <a:pt x="31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3565984" y="752279"/>
                <a:ext cx="681613" cy="727806"/>
              </a:xfrm>
              <a:custGeom>
                <a:avLst/>
                <a:gdLst/>
                <a:ahLst/>
                <a:cxnLst/>
                <a:rect l="l" t="t" r="r" b="b"/>
                <a:pathLst>
                  <a:path w="8027" h="8571" extrusionOk="0">
                    <a:moveTo>
                      <a:pt x="2654" y="0"/>
                    </a:moveTo>
                    <a:lnTo>
                      <a:pt x="0" y="6201"/>
                    </a:lnTo>
                    <a:lnTo>
                      <a:pt x="1185" y="6710"/>
                    </a:lnTo>
                    <a:lnTo>
                      <a:pt x="1854" y="5154"/>
                    </a:lnTo>
                    <a:lnTo>
                      <a:pt x="3315" y="4478"/>
                    </a:lnTo>
                    <a:lnTo>
                      <a:pt x="4115" y="7960"/>
                    </a:lnTo>
                    <a:lnTo>
                      <a:pt x="5547" y="8571"/>
                    </a:lnTo>
                    <a:lnTo>
                      <a:pt x="4544" y="3911"/>
                    </a:lnTo>
                    <a:lnTo>
                      <a:pt x="8026" y="2297"/>
                    </a:lnTo>
                    <a:lnTo>
                      <a:pt x="6645" y="1708"/>
                    </a:lnTo>
                    <a:lnTo>
                      <a:pt x="2545" y="3540"/>
                    </a:lnTo>
                    <a:lnTo>
                      <a:pt x="3839" y="509"/>
                    </a:lnTo>
                    <a:lnTo>
                      <a:pt x="26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548095" y="3249994"/>
                <a:ext cx="600681" cy="547695"/>
              </a:xfrm>
              <a:custGeom>
                <a:avLst/>
                <a:gdLst/>
                <a:ahLst/>
                <a:cxnLst/>
                <a:rect l="l" t="t" r="r" b="b"/>
                <a:pathLst>
                  <a:path w="7074" h="6450" extrusionOk="0">
                    <a:moveTo>
                      <a:pt x="1105" y="1"/>
                    </a:moveTo>
                    <a:lnTo>
                      <a:pt x="0" y="663"/>
                    </a:lnTo>
                    <a:lnTo>
                      <a:pt x="3468" y="6449"/>
                    </a:lnTo>
                    <a:lnTo>
                      <a:pt x="7074" y="4283"/>
                    </a:lnTo>
                    <a:lnTo>
                      <a:pt x="6470" y="3287"/>
                    </a:lnTo>
                    <a:lnTo>
                      <a:pt x="3977" y="4784"/>
                    </a:lnTo>
                    <a:lnTo>
                      <a:pt x="11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975212" y="2871617"/>
                <a:ext cx="798870" cy="780359"/>
              </a:xfrm>
              <a:custGeom>
                <a:avLst/>
                <a:gdLst/>
                <a:ahLst/>
                <a:cxnLst/>
                <a:rect l="l" t="t" r="r" b="b"/>
                <a:pathLst>
                  <a:path w="9408" h="9190" extrusionOk="0">
                    <a:moveTo>
                      <a:pt x="6500" y="1"/>
                    </a:moveTo>
                    <a:lnTo>
                      <a:pt x="5162" y="640"/>
                    </a:lnTo>
                    <a:lnTo>
                      <a:pt x="5126" y="5453"/>
                    </a:lnTo>
                    <a:lnTo>
                      <a:pt x="1345" y="2458"/>
                    </a:lnTo>
                    <a:lnTo>
                      <a:pt x="0" y="3105"/>
                    </a:lnTo>
                    <a:lnTo>
                      <a:pt x="2901" y="9190"/>
                    </a:lnTo>
                    <a:lnTo>
                      <a:pt x="3984" y="8673"/>
                    </a:lnTo>
                    <a:lnTo>
                      <a:pt x="1905" y="4326"/>
                    </a:lnTo>
                    <a:lnTo>
                      <a:pt x="1905" y="4326"/>
                    </a:lnTo>
                    <a:lnTo>
                      <a:pt x="5482" y="7190"/>
                    </a:lnTo>
                    <a:lnTo>
                      <a:pt x="6238" y="6827"/>
                    </a:lnTo>
                    <a:lnTo>
                      <a:pt x="6260" y="2247"/>
                    </a:lnTo>
                    <a:lnTo>
                      <a:pt x="8346" y="6587"/>
                    </a:lnTo>
                    <a:lnTo>
                      <a:pt x="9407" y="6085"/>
                    </a:lnTo>
                    <a:lnTo>
                      <a:pt x="65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1501601">
                <a:off x="-5141329" y="-98478"/>
                <a:ext cx="618012" cy="579121"/>
              </a:xfrm>
              <a:custGeom>
                <a:avLst/>
                <a:gdLst/>
                <a:ahLst/>
                <a:cxnLst/>
                <a:rect l="l" t="t" r="r" b="b"/>
                <a:pathLst>
                  <a:path w="7278" h="6820" extrusionOk="0">
                    <a:moveTo>
                      <a:pt x="66" y="1"/>
                    </a:moveTo>
                    <a:lnTo>
                      <a:pt x="0" y="6747"/>
                    </a:lnTo>
                    <a:lnTo>
                      <a:pt x="1193" y="6754"/>
                    </a:lnTo>
                    <a:lnTo>
                      <a:pt x="1244" y="1942"/>
                    </a:lnTo>
                    <a:lnTo>
                      <a:pt x="3199" y="6086"/>
                    </a:lnTo>
                    <a:lnTo>
                      <a:pt x="4035" y="6093"/>
                    </a:lnTo>
                    <a:lnTo>
                      <a:pt x="6071" y="1986"/>
                    </a:lnTo>
                    <a:lnTo>
                      <a:pt x="6034" y="6805"/>
                    </a:lnTo>
                    <a:lnTo>
                      <a:pt x="7205" y="6820"/>
                    </a:lnTo>
                    <a:lnTo>
                      <a:pt x="7277" y="74"/>
                    </a:lnTo>
                    <a:lnTo>
                      <a:pt x="5794" y="59"/>
                    </a:lnTo>
                    <a:lnTo>
                      <a:pt x="3635" y="4363"/>
                    </a:lnTo>
                    <a:lnTo>
                      <a:pt x="1563" y="15"/>
                    </a:lnTo>
                    <a:lnTo>
                      <a:pt x="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508639" y="2926557"/>
                <a:ext cx="622334" cy="695784"/>
              </a:xfrm>
              <a:custGeom>
                <a:avLst/>
                <a:gdLst/>
                <a:ahLst/>
                <a:cxnLst/>
                <a:rect l="l" t="t" r="r" b="b"/>
                <a:pathLst>
                  <a:path w="7329" h="8194" extrusionOk="0">
                    <a:moveTo>
                      <a:pt x="2640" y="1"/>
                    </a:moveTo>
                    <a:lnTo>
                      <a:pt x="1" y="6202"/>
                    </a:lnTo>
                    <a:lnTo>
                      <a:pt x="997" y="6623"/>
                    </a:lnTo>
                    <a:lnTo>
                      <a:pt x="2799" y="2385"/>
                    </a:lnTo>
                    <a:lnTo>
                      <a:pt x="3730" y="7786"/>
                    </a:lnTo>
                    <a:lnTo>
                      <a:pt x="4690" y="8194"/>
                    </a:lnTo>
                    <a:lnTo>
                      <a:pt x="7329" y="1985"/>
                    </a:lnTo>
                    <a:lnTo>
                      <a:pt x="6340" y="1571"/>
                    </a:lnTo>
                    <a:lnTo>
                      <a:pt x="4537" y="5816"/>
                    </a:lnTo>
                    <a:lnTo>
                      <a:pt x="3599" y="408"/>
                    </a:lnTo>
                    <a:lnTo>
                      <a:pt x="26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919084" y="1617097"/>
                <a:ext cx="685934" cy="586415"/>
              </a:xfrm>
              <a:custGeom>
                <a:avLst/>
                <a:gdLst/>
                <a:ahLst/>
                <a:cxnLst/>
                <a:rect l="l" t="t" r="r" b="b"/>
                <a:pathLst>
                  <a:path w="8078" h="6906" extrusionOk="0">
                    <a:moveTo>
                      <a:pt x="4023" y="1200"/>
                    </a:moveTo>
                    <a:cubicBezTo>
                      <a:pt x="4951" y="1200"/>
                      <a:pt x="5823" y="1774"/>
                      <a:pt x="6158" y="2692"/>
                    </a:cubicBezTo>
                    <a:cubicBezTo>
                      <a:pt x="6573" y="3856"/>
                      <a:pt x="5991" y="5135"/>
                      <a:pt x="4835" y="5579"/>
                    </a:cubicBezTo>
                    <a:cubicBezTo>
                      <a:pt x="4578" y="5672"/>
                      <a:pt x="4315" y="5716"/>
                      <a:pt x="4057" y="5716"/>
                    </a:cubicBezTo>
                    <a:cubicBezTo>
                      <a:pt x="3124" y="5716"/>
                      <a:pt x="2247" y="5141"/>
                      <a:pt x="1906" y="4219"/>
                    </a:cubicBezTo>
                    <a:cubicBezTo>
                      <a:pt x="1484" y="3034"/>
                      <a:pt x="2109" y="1733"/>
                      <a:pt x="3294" y="1319"/>
                    </a:cubicBezTo>
                    <a:lnTo>
                      <a:pt x="3301" y="1319"/>
                    </a:lnTo>
                    <a:cubicBezTo>
                      <a:pt x="3540" y="1238"/>
                      <a:pt x="3784" y="1200"/>
                      <a:pt x="4023" y="1200"/>
                    </a:cubicBezTo>
                    <a:close/>
                    <a:moveTo>
                      <a:pt x="4213" y="0"/>
                    </a:moveTo>
                    <a:cubicBezTo>
                      <a:pt x="3779" y="0"/>
                      <a:pt x="3332" y="76"/>
                      <a:pt x="2887" y="235"/>
                    </a:cubicBezTo>
                    <a:cubicBezTo>
                      <a:pt x="975" y="926"/>
                      <a:pt x="1" y="2838"/>
                      <a:pt x="663" y="4670"/>
                    </a:cubicBezTo>
                    <a:cubicBezTo>
                      <a:pt x="1170" y="6071"/>
                      <a:pt x="2449" y="6906"/>
                      <a:pt x="3881" y="6906"/>
                    </a:cubicBezTo>
                    <a:cubicBezTo>
                      <a:pt x="4315" y="6906"/>
                      <a:pt x="4762" y="6829"/>
                      <a:pt x="5206" y="6669"/>
                    </a:cubicBezTo>
                    <a:cubicBezTo>
                      <a:pt x="7118" y="5978"/>
                      <a:pt x="8078" y="4045"/>
                      <a:pt x="7423" y="2227"/>
                    </a:cubicBezTo>
                    <a:cubicBezTo>
                      <a:pt x="6916" y="827"/>
                      <a:pt x="5642" y="0"/>
                      <a:pt x="4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156861" y="2089685"/>
                <a:ext cx="685943" cy="586423"/>
              </a:xfrm>
              <a:custGeom>
                <a:avLst/>
                <a:gdLst/>
                <a:ahLst/>
                <a:cxnLst/>
                <a:rect l="l" t="t" r="r" b="b"/>
                <a:pathLst>
                  <a:path w="8078" h="6906" extrusionOk="0">
                    <a:moveTo>
                      <a:pt x="4037" y="1169"/>
                    </a:moveTo>
                    <a:cubicBezTo>
                      <a:pt x="4352" y="1169"/>
                      <a:pt x="4679" y="1237"/>
                      <a:pt x="5002" y="1387"/>
                    </a:cubicBezTo>
                    <a:cubicBezTo>
                      <a:pt x="5831" y="1773"/>
                      <a:pt x="6347" y="2623"/>
                      <a:pt x="6311" y="3539"/>
                    </a:cubicBezTo>
                    <a:cubicBezTo>
                      <a:pt x="6275" y="4455"/>
                      <a:pt x="5693" y="5262"/>
                      <a:pt x="4828" y="5582"/>
                    </a:cubicBezTo>
                    <a:cubicBezTo>
                      <a:pt x="4568" y="5678"/>
                      <a:pt x="4303" y="5723"/>
                      <a:pt x="4041" y="5723"/>
                    </a:cubicBezTo>
                    <a:cubicBezTo>
                      <a:pt x="3110" y="5723"/>
                      <a:pt x="2235" y="5146"/>
                      <a:pt x="1905" y="4215"/>
                    </a:cubicBezTo>
                    <a:cubicBezTo>
                      <a:pt x="1343" y="2653"/>
                      <a:pt x="2565" y="1169"/>
                      <a:pt x="4037" y="1169"/>
                    </a:cubicBezTo>
                    <a:close/>
                    <a:moveTo>
                      <a:pt x="4213" y="1"/>
                    </a:moveTo>
                    <a:cubicBezTo>
                      <a:pt x="3778" y="1"/>
                      <a:pt x="3327" y="78"/>
                      <a:pt x="2880" y="239"/>
                    </a:cubicBezTo>
                    <a:cubicBezTo>
                      <a:pt x="968" y="929"/>
                      <a:pt x="1" y="2834"/>
                      <a:pt x="662" y="4666"/>
                    </a:cubicBezTo>
                    <a:cubicBezTo>
                      <a:pt x="1171" y="6070"/>
                      <a:pt x="2454" y="6905"/>
                      <a:pt x="3890" y="6905"/>
                    </a:cubicBezTo>
                    <a:cubicBezTo>
                      <a:pt x="4320" y="6905"/>
                      <a:pt x="4765" y="6830"/>
                      <a:pt x="5206" y="6672"/>
                    </a:cubicBezTo>
                    <a:cubicBezTo>
                      <a:pt x="7118" y="5982"/>
                      <a:pt x="8077" y="4048"/>
                      <a:pt x="7423" y="2223"/>
                    </a:cubicBezTo>
                    <a:cubicBezTo>
                      <a:pt x="6916" y="830"/>
                      <a:pt x="5644" y="1"/>
                      <a:pt x="4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925037" y="4069836"/>
                <a:ext cx="686529" cy="586755"/>
              </a:xfrm>
              <a:custGeom>
                <a:avLst/>
                <a:gdLst/>
                <a:ahLst/>
                <a:cxnLst/>
                <a:rect l="l" t="t" r="r" b="b"/>
                <a:pathLst>
                  <a:path w="8085" h="6910" extrusionOk="0">
                    <a:moveTo>
                      <a:pt x="4031" y="1199"/>
                    </a:moveTo>
                    <a:cubicBezTo>
                      <a:pt x="4956" y="1199"/>
                      <a:pt x="5824" y="1774"/>
                      <a:pt x="6158" y="2696"/>
                    </a:cubicBezTo>
                    <a:cubicBezTo>
                      <a:pt x="6573" y="3852"/>
                      <a:pt x="5991" y="5139"/>
                      <a:pt x="4835" y="5575"/>
                    </a:cubicBezTo>
                    <a:cubicBezTo>
                      <a:pt x="4567" y="5678"/>
                      <a:pt x="4293" y="5727"/>
                      <a:pt x="4023" y="5727"/>
                    </a:cubicBezTo>
                    <a:cubicBezTo>
                      <a:pt x="3098" y="5727"/>
                      <a:pt x="2230" y="5153"/>
                      <a:pt x="1898" y="4230"/>
                    </a:cubicBezTo>
                    <a:cubicBezTo>
                      <a:pt x="1469" y="3038"/>
                      <a:pt x="2102" y="1729"/>
                      <a:pt x="3301" y="1322"/>
                    </a:cubicBezTo>
                    <a:cubicBezTo>
                      <a:pt x="3543" y="1239"/>
                      <a:pt x="3789" y="1199"/>
                      <a:pt x="4031" y="1199"/>
                    </a:cubicBezTo>
                    <a:close/>
                    <a:moveTo>
                      <a:pt x="4217" y="1"/>
                    </a:moveTo>
                    <a:cubicBezTo>
                      <a:pt x="3782" y="1"/>
                      <a:pt x="3333" y="78"/>
                      <a:pt x="2887" y="239"/>
                    </a:cubicBezTo>
                    <a:cubicBezTo>
                      <a:pt x="975" y="929"/>
                      <a:pt x="1" y="2834"/>
                      <a:pt x="662" y="4666"/>
                    </a:cubicBezTo>
                    <a:cubicBezTo>
                      <a:pt x="1170" y="6073"/>
                      <a:pt x="2450" y="6909"/>
                      <a:pt x="3882" y="6909"/>
                    </a:cubicBezTo>
                    <a:cubicBezTo>
                      <a:pt x="4315" y="6909"/>
                      <a:pt x="4762" y="6833"/>
                      <a:pt x="5206" y="6672"/>
                    </a:cubicBezTo>
                    <a:cubicBezTo>
                      <a:pt x="7118" y="5982"/>
                      <a:pt x="8085" y="4048"/>
                      <a:pt x="7423" y="2223"/>
                    </a:cubicBezTo>
                    <a:cubicBezTo>
                      <a:pt x="6921" y="830"/>
                      <a:pt x="5647"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145577" y="4048186"/>
                <a:ext cx="627259" cy="566800"/>
              </a:xfrm>
              <a:custGeom>
                <a:avLst/>
                <a:gdLst/>
                <a:ahLst/>
                <a:cxnLst/>
                <a:rect l="l" t="t" r="r" b="b"/>
                <a:pathLst>
                  <a:path w="7387" h="6675" extrusionOk="0">
                    <a:moveTo>
                      <a:pt x="3497" y="1564"/>
                    </a:moveTo>
                    <a:lnTo>
                      <a:pt x="4776" y="2145"/>
                    </a:lnTo>
                    <a:cubicBezTo>
                      <a:pt x="5656" y="2538"/>
                      <a:pt x="5990" y="3141"/>
                      <a:pt x="5641" y="3890"/>
                    </a:cubicBezTo>
                    <a:cubicBezTo>
                      <a:pt x="5416" y="4387"/>
                      <a:pt x="5057" y="4627"/>
                      <a:pt x="4595" y="4627"/>
                    </a:cubicBezTo>
                    <a:cubicBezTo>
                      <a:pt x="4341" y="4627"/>
                      <a:pt x="4056" y="4555"/>
                      <a:pt x="3744" y="4413"/>
                    </a:cubicBezTo>
                    <a:lnTo>
                      <a:pt x="2464" y="3832"/>
                    </a:lnTo>
                    <a:lnTo>
                      <a:pt x="3497" y="1564"/>
                    </a:lnTo>
                    <a:close/>
                    <a:moveTo>
                      <a:pt x="2792" y="1"/>
                    </a:moveTo>
                    <a:lnTo>
                      <a:pt x="0" y="6136"/>
                    </a:lnTo>
                    <a:lnTo>
                      <a:pt x="1170" y="6674"/>
                    </a:lnTo>
                    <a:lnTo>
                      <a:pt x="1992" y="4864"/>
                    </a:lnTo>
                    <a:lnTo>
                      <a:pt x="3337" y="5475"/>
                    </a:lnTo>
                    <a:cubicBezTo>
                      <a:pt x="3832" y="5701"/>
                      <a:pt x="4297" y="5812"/>
                      <a:pt x="4722" y="5812"/>
                    </a:cubicBezTo>
                    <a:cubicBezTo>
                      <a:pt x="5622" y="5812"/>
                      <a:pt x="6341" y="5315"/>
                      <a:pt x="6775" y="4362"/>
                    </a:cubicBezTo>
                    <a:cubicBezTo>
                      <a:pt x="7386" y="3010"/>
                      <a:pt x="6848" y="1847"/>
                      <a:pt x="5307" y="1142"/>
                    </a:cubicBezTo>
                    <a:lnTo>
                      <a:pt x="2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143086" y="3824268"/>
                <a:ext cx="557460" cy="649931"/>
              </a:xfrm>
              <a:custGeom>
                <a:avLst/>
                <a:gdLst/>
                <a:ahLst/>
                <a:cxnLst/>
                <a:rect l="l" t="t" r="r" b="b"/>
                <a:pathLst>
                  <a:path w="6565" h="7654" extrusionOk="0">
                    <a:moveTo>
                      <a:pt x="3800" y="1191"/>
                    </a:moveTo>
                    <a:cubicBezTo>
                      <a:pt x="4245" y="1191"/>
                      <a:pt x="4596" y="1418"/>
                      <a:pt x="4820" y="1889"/>
                    </a:cubicBezTo>
                    <a:cubicBezTo>
                      <a:pt x="5176" y="2652"/>
                      <a:pt x="4863" y="3263"/>
                      <a:pt x="3991" y="3677"/>
                    </a:cubicBezTo>
                    <a:lnTo>
                      <a:pt x="2719" y="4281"/>
                    </a:lnTo>
                    <a:lnTo>
                      <a:pt x="1650" y="2027"/>
                    </a:lnTo>
                    <a:lnTo>
                      <a:pt x="2922" y="1424"/>
                    </a:lnTo>
                    <a:cubicBezTo>
                      <a:pt x="3243" y="1270"/>
                      <a:pt x="3538" y="1191"/>
                      <a:pt x="3800" y="1191"/>
                    </a:cubicBezTo>
                    <a:close/>
                    <a:moveTo>
                      <a:pt x="3965" y="1"/>
                    </a:moveTo>
                    <a:cubicBezTo>
                      <a:pt x="3519" y="1"/>
                      <a:pt x="3024" y="125"/>
                      <a:pt x="2494" y="377"/>
                    </a:cubicBezTo>
                    <a:lnTo>
                      <a:pt x="0" y="1562"/>
                    </a:lnTo>
                    <a:lnTo>
                      <a:pt x="2901" y="7654"/>
                    </a:lnTo>
                    <a:lnTo>
                      <a:pt x="4064" y="7094"/>
                    </a:lnTo>
                    <a:lnTo>
                      <a:pt x="3213" y="5306"/>
                    </a:lnTo>
                    <a:lnTo>
                      <a:pt x="4544" y="4666"/>
                    </a:lnTo>
                    <a:cubicBezTo>
                      <a:pt x="6070" y="3946"/>
                      <a:pt x="6565" y="2718"/>
                      <a:pt x="5903" y="1322"/>
                    </a:cubicBezTo>
                    <a:cubicBezTo>
                      <a:pt x="5485" y="447"/>
                      <a:pt x="4811" y="1"/>
                      <a:pt x="3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790610" y="741973"/>
                <a:ext cx="642628" cy="704446"/>
              </a:xfrm>
              <a:custGeom>
                <a:avLst/>
                <a:gdLst/>
                <a:ahLst/>
                <a:cxnLst/>
                <a:rect l="l" t="t" r="r" b="b"/>
                <a:pathLst>
                  <a:path w="7568" h="8296" extrusionOk="0">
                    <a:moveTo>
                      <a:pt x="3604" y="1134"/>
                    </a:moveTo>
                    <a:cubicBezTo>
                      <a:pt x="4160" y="1134"/>
                      <a:pt x="4727" y="1339"/>
                      <a:pt x="5191" y="1796"/>
                    </a:cubicBezTo>
                    <a:cubicBezTo>
                      <a:pt x="6623" y="3221"/>
                      <a:pt x="5627" y="5663"/>
                      <a:pt x="3613" y="5685"/>
                    </a:cubicBezTo>
                    <a:cubicBezTo>
                      <a:pt x="2348" y="5685"/>
                      <a:pt x="1323" y="4667"/>
                      <a:pt x="1316" y="3410"/>
                    </a:cubicBezTo>
                    <a:cubicBezTo>
                      <a:pt x="1316" y="2040"/>
                      <a:pt x="2435" y="1134"/>
                      <a:pt x="3604" y="1134"/>
                    </a:cubicBezTo>
                    <a:close/>
                    <a:moveTo>
                      <a:pt x="3591" y="0"/>
                    </a:moveTo>
                    <a:cubicBezTo>
                      <a:pt x="1556" y="0"/>
                      <a:pt x="0" y="1462"/>
                      <a:pt x="0" y="3410"/>
                    </a:cubicBezTo>
                    <a:cubicBezTo>
                      <a:pt x="0" y="5336"/>
                      <a:pt x="1541" y="6819"/>
                      <a:pt x="3555" y="6841"/>
                    </a:cubicBezTo>
                    <a:cubicBezTo>
                      <a:pt x="4064" y="7750"/>
                      <a:pt x="4834" y="8295"/>
                      <a:pt x="5699" y="8295"/>
                    </a:cubicBezTo>
                    <a:cubicBezTo>
                      <a:pt x="6390" y="8280"/>
                      <a:pt x="7059" y="8011"/>
                      <a:pt x="7568" y="7546"/>
                    </a:cubicBezTo>
                    <a:lnTo>
                      <a:pt x="7066" y="6674"/>
                    </a:lnTo>
                    <a:cubicBezTo>
                      <a:pt x="6637" y="7008"/>
                      <a:pt x="6201" y="7212"/>
                      <a:pt x="5852" y="7212"/>
                    </a:cubicBezTo>
                    <a:cubicBezTo>
                      <a:pt x="5489" y="7212"/>
                      <a:pt x="5140" y="7001"/>
                      <a:pt x="4827" y="6645"/>
                    </a:cubicBezTo>
                    <a:cubicBezTo>
                      <a:pt x="6237" y="6201"/>
                      <a:pt x="7190" y="4886"/>
                      <a:pt x="7190" y="3410"/>
                    </a:cubicBezTo>
                    <a:cubicBezTo>
                      <a:pt x="7183" y="1476"/>
                      <a:pt x="5620" y="0"/>
                      <a:pt x="3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320867" y="2237564"/>
                <a:ext cx="696379" cy="657573"/>
              </a:xfrm>
              <a:custGeom>
                <a:avLst/>
                <a:gdLst/>
                <a:ahLst/>
                <a:cxnLst/>
                <a:rect l="l" t="t" r="r" b="b"/>
                <a:pathLst>
                  <a:path w="8201" h="7744" extrusionOk="0">
                    <a:moveTo>
                      <a:pt x="3928" y="1187"/>
                    </a:moveTo>
                    <a:cubicBezTo>
                      <a:pt x="4343" y="1187"/>
                      <a:pt x="4679" y="1399"/>
                      <a:pt x="4915" y="1841"/>
                    </a:cubicBezTo>
                    <a:cubicBezTo>
                      <a:pt x="5314" y="2582"/>
                      <a:pt x="5031" y="3208"/>
                      <a:pt x="4188" y="3658"/>
                    </a:cubicBezTo>
                    <a:lnTo>
                      <a:pt x="2843" y="4378"/>
                    </a:lnTo>
                    <a:lnTo>
                      <a:pt x="1665" y="2183"/>
                    </a:lnTo>
                    <a:lnTo>
                      <a:pt x="3003" y="1463"/>
                    </a:lnTo>
                    <a:cubicBezTo>
                      <a:pt x="3342" y="1280"/>
                      <a:pt x="3652" y="1187"/>
                      <a:pt x="3928" y="1187"/>
                    </a:cubicBezTo>
                    <a:close/>
                    <a:moveTo>
                      <a:pt x="4098" y="0"/>
                    </a:moveTo>
                    <a:cubicBezTo>
                      <a:pt x="3607" y="0"/>
                      <a:pt x="3062" y="155"/>
                      <a:pt x="2479" y="467"/>
                    </a:cubicBezTo>
                    <a:lnTo>
                      <a:pt x="0" y="1797"/>
                    </a:lnTo>
                    <a:lnTo>
                      <a:pt x="3177" y="7744"/>
                    </a:lnTo>
                    <a:lnTo>
                      <a:pt x="4318" y="7133"/>
                    </a:lnTo>
                    <a:lnTo>
                      <a:pt x="3381" y="5381"/>
                    </a:lnTo>
                    <a:lnTo>
                      <a:pt x="4718" y="4662"/>
                    </a:lnTo>
                    <a:cubicBezTo>
                      <a:pt x="4791" y="4625"/>
                      <a:pt x="4864" y="4589"/>
                      <a:pt x="4929" y="4538"/>
                    </a:cubicBezTo>
                    <a:lnTo>
                      <a:pt x="6907" y="5745"/>
                    </a:lnTo>
                    <a:lnTo>
                      <a:pt x="8201" y="5054"/>
                    </a:lnTo>
                    <a:lnTo>
                      <a:pt x="5838" y="3782"/>
                    </a:lnTo>
                    <a:cubicBezTo>
                      <a:pt x="6427" y="3055"/>
                      <a:pt x="6485" y="2154"/>
                      <a:pt x="5983" y="1223"/>
                    </a:cubicBezTo>
                    <a:cubicBezTo>
                      <a:pt x="5551" y="412"/>
                      <a:pt x="4897" y="0"/>
                      <a:pt x="4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22707" y="2813196"/>
                <a:ext cx="491403" cy="584130"/>
              </a:xfrm>
              <a:custGeom>
                <a:avLst/>
                <a:gdLst/>
                <a:ahLst/>
                <a:cxnLst/>
                <a:rect l="l" t="t" r="r" b="b"/>
                <a:pathLst>
                  <a:path w="5787" h="6879" extrusionOk="0">
                    <a:moveTo>
                      <a:pt x="3050" y="1"/>
                    </a:moveTo>
                    <a:cubicBezTo>
                      <a:pt x="2828" y="1"/>
                      <a:pt x="2606" y="17"/>
                      <a:pt x="2385" y="49"/>
                    </a:cubicBezTo>
                    <a:cubicBezTo>
                      <a:pt x="887" y="282"/>
                      <a:pt x="0" y="1176"/>
                      <a:pt x="182" y="2339"/>
                    </a:cubicBezTo>
                    <a:cubicBezTo>
                      <a:pt x="546" y="4709"/>
                      <a:pt x="4006" y="3371"/>
                      <a:pt x="4217" y="4760"/>
                    </a:cubicBezTo>
                    <a:cubicBezTo>
                      <a:pt x="4289" y="5225"/>
                      <a:pt x="3897" y="5559"/>
                      <a:pt x="3184" y="5668"/>
                    </a:cubicBezTo>
                    <a:cubicBezTo>
                      <a:pt x="3069" y="5686"/>
                      <a:pt x="2947" y="5695"/>
                      <a:pt x="2820" y="5695"/>
                    </a:cubicBezTo>
                    <a:cubicBezTo>
                      <a:pt x="2165" y="5695"/>
                      <a:pt x="1386" y="5463"/>
                      <a:pt x="735" y="5043"/>
                    </a:cubicBezTo>
                    <a:lnTo>
                      <a:pt x="371" y="6199"/>
                    </a:lnTo>
                    <a:cubicBezTo>
                      <a:pt x="1071" y="6644"/>
                      <a:pt x="1886" y="6878"/>
                      <a:pt x="2710" y="6878"/>
                    </a:cubicBezTo>
                    <a:cubicBezTo>
                      <a:pt x="2921" y="6878"/>
                      <a:pt x="3133" y="6863"/>
                      <a:pt x="3344" y="6832"/>
                    </a:cubicBezTo>
                    <a:cubicBezTo>
                      <a:pt x="4813" y="6606"/>
                      <a:pt x="5787" y="5719"/>
                      <a:pt x="5598" y="4469"/>
                    </a:cubicBezTo>
                    <a:cubicBezTo>
                      <a:pt x="5235" y="2077"/>
                      <a:pt x="1767" y="3357"/>
                      <a:pt x="1563" y="2004"/>
                    </a:cubicBezTo>
                    <a:cubicBezTo>
                      <a:pt x="1498" y="1597"/>
                      <a:pt x="1854" y="1321"/>
                      <a:pt x="2457" y="1227"/>
                    </a:cubicBezTo>
                    <a:cubicBezTo>
                      <a:pt x="2569" y="1209"/>
                      <a:pt x="2693" y="1201"/>
                      <a:pt x="2827" y="1201"/>
                    </a:cubicBezTo>
                    <a:cubicBezTo>
                      <a:pt x="3317" y="1201"/>
                      <a:pt x="3942" y="1317"/>
                      <a:pt x="4558" y="1568"/>
                    </a:cubicBezTo>
                    <a:lnTo>
                      <a:pt x="4900" y="383"/>
                    </a:lnTo>
                    <a:cubicBezTo>
                      <a:pt x="4313" y="130"/>
                      <a:pt x="3683" y="1"/>
                      <a:pt x="3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745037" y="800254"/>
                <a:ext cx="471703" cy="637797"/>
              </a:xfrm>
              <a:custGeom>
                <a:avLst/>
                <a:gdLst/>
                <a:ahLst/>
                <a:cxnLst/>
                <a:rect l="l" t="t" r="r" b="b"/>
                <a:pathLst>
                  <a:path w="5555" h="7511" extrusionOk="0">
                    <a:moveTo>
                      <a:pt x="393" y="1"/>
                    </a:moveTo>
                    <a:lnTo>
                      <a:pt x="0" y="1077"/>
                    </a:lnTo>
                    <a:lnTo>
                      <a:pt x="1970" y="1804"/>
                    </a:lnTo>
                    <a:lnTo>
                      <a:pt x="22" y="7060"/>
                    </a:lnTo>
                    <a:lnTo>
                      <a:pt x="1243" y="7510"/>
                    </a:lnTo>
                    <a:lnTo>
                      <a:pt x="3184" y="2262"/>
                    </a:lnTo>
                    <a:lnTo>
                      <a:pt x="5154" y="2989"/>
                    </a:lnTo>
                    <a:lnTo>
                      <a:pt x="5554" y="1913"/>
                    </a:lnTo>
                    <a:lnTo>
                      <a:pt x="3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73370" y="-130356"/>
                <a:ext cx="600689" cy="547702"/>
              </a:xfrm>
              <a:custGeom>
                <a:avLst/>
                <a:gdLst/>
                <a:ahLst/>
                <a:cxnLst/>
                <a:rect l="l" t="t" r="r" b="b"/>
                <a:pathLst>
                  <a:path w="7074" h="6450" extrusionOk="0">
                    <a:moveTo>
                      <a:pt x="1105" y="1"/>
                    </a:moveTo>
                    <a:lnTo>
                      <a:pt x="0" y="663"/>
                    </a:lnTo>
                    <a:lnTo>
                      <a:pt x="3468" y="6449"/>
                    </a:lnTo>
                    <a:lnTo>
                      <a:pt x="7074" y="4283"/>
                    </a:lnTo>
                    <a:lnTo>
                      <a:pt x="6470" y="3287"/>
                    </a:lnTo>
                    <a:lnTo>
                      <a:pt x="3977" y="4784"/>
                    </a:lnTo>
                    <a:lnTo>
                      <a:pt x="11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451207" y="3069146"/>
                <a:ext cx="491403" cy="584130"/>
              </a:xfrm>
              <a:custGeom>
                <a:avLst/>
                <a:gdLst/>
                <a:ahLst/>
                <a:cxnLst/>
                <a:rect l="l" t="t" r="r" b="b"/>
                <a:pathLst>
                  <a:path w="5787" h="6879" extrusionOk="0">
                    <a:moveTo>
                      <a:pt x="3050" y="1"/>
                    </a:moveTo>
                    <a:cubicBezTo>
                      <a:pt x="2828" y="1"/>
                      <a:pt x="2606" y="17"/>
                      <a:pt x="2385" y="49"/>
                    </a:cubicBezTo>
                    <a:cubicBezTo>
                      <a:pt x="887" y="282"/>
                      <a:pt x="0" y="1176"/>
                      <a:pt x="182" y="2339"/>
                    </a:cubicBezTo>
                    <a:cubicBezTo>
                      <a:pt x="546" y="4709"/>
                      <a:pt x="4006" y="3371"/>
                      <a:pt x="4217" y="4760"/>
                    </a:cubicBezTo>
                    <a:cubicBezTo>
                      <a:pt x="4289" y="5225"/>
                      <a:pt x="3897" y="5559"/>
                      <a:pt x="3184" y="5668"/>
                    </a:cubicBezTo>
                    <a:cubicBezTo>
                      <a:pt x="3069" y="5686"/>
                      <a:pt x="2947" y="5695"/>
                      <a:pt x="2820" y="5695"/>
                    </a:cubicBezTo>
                    <a:cubicBezTo>
                      <a:pt x="2165" y="5695"/>
                      <a:pt x="1386" y="5463"/>
                      <a:pt x="735" y="5043"/>
                    </a:cubicBezTo>
                    <a:lnTo>
                      <a:pt x="371" y="6199"/>
                    </a:lnTo>
                    <a:cubicBezTo>
                      <a:pt x="1071" y="6644"/>
                      <a:pt x="1886" y="6878"/>
                      <a:pt x="2710" y="6878"/>
                    </a:cubicBezTo>
                    <a:cubicBezTo>
                      <a:pt x="2921" y="6878"/>
                      <a:pt x="3133" y="6863"/>
                      <a:pt x="3344" y="6832"/>
                    </a:cubicBezTo>
                    <a:cubicBezTo>
                      <a:pt x="4813" y="6606"/>
                      <a:pt x="5787" y="5719"/>
                      <a:pt x="5598" y="4469"/>
                    </a:cubicBezTo>
                    <a:cubicBezTo>
                      <a:pt x="5235" y="2077"/>
                      <a:pt x="1767" y="3357"/>
                      <a:pt x="1563" y="2004"/>
                    </a:cubicBezTo>
                    <a:cubicBezTo>
                      <a:pt x="1498" y="1597"/>
                      <a:pt x="1854" y="1321"/>
                      <a:pt x="2457" y="1227"/>
                    </a:cubicBezTo>
                    <a:cubicBezTo>
                      <a:pt x="2569" y="1209"/>
                      <a:pt x="2693" y="1201"/>
                      <a:pt x="2827" y="1201"/>
                    </a:cubicBezTo>
                    <a:cubicBezTo>
                      <a:pt x="3317" y="1201"/>
                      <a:pt x="3942" y="1317"/>
                      <a:pt x="4558" y="1568"/>
                    </a:cubicBezTo>
                    <a:lnTo>
                      <a:pt x="4900" y="383"/>
                    </a:lnTo>
                    <a:cubicBezTo>
                      <a:pt x="4313" y="130"/>
                      <a:pt x="3683" y="1"/>
                      <a:pt x="3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210863" y="5032845"/>
                <a:ext cx="632871" cy="662677"/>
              </a:xfrm>
              <a:custGeom>
                <a:avLst/>
                <a:gdLst/>
                <a:ahLst/>
                <a:cxnLst/>
                <a:rect l="l" t="t" r="r" b="b"/>
                <a:pathLst>
                  <a:path w="7453" h="7804" extrusionOk="0">
                    <a:moveTo>
                      <a:pt x="3621" y="1571"/>
                    </a:moveTo>
                    <a:lnTo>
                      <a:pt x="5097" y="2291"/>
                    </a:lnTo>
                    <a:cubicBezTo>
                      <a:pt x="5693" y="2574"/>
                      <a:pt x="5933" y="3018"/>
                      <a:pt x="5707" y="3476"/>
                    </a:cubicBezTo>
                    <a:cubicBezTo>
                      <a:pt x="5563" y="3775"/>
                      <a:pt x="5316" y="3924"/>
                      <a:pt x="5005" y="3924"/>
                    </a:cubicBezTo>
                    <a:cubicBezTo>
                      <a:pt x="4817" y="3924"/>
                      <a:pt x="4605" y="3869"/>
                      <a:pt x="4377" y="3759"/>
                    </a:cubicBezTo>
                    <a:lnTo>
                      <a:pt x="2901" y="3047"/>
                    </a:lnTo>
                    <a:lnTo>
                      <a:pt x="3621" y="1571"/>
                    </a:lnTo>
                    <a:close/>
                    <a:moveTo>
                      <a:pt x="2429" y="4021"/>
                    </a:moveTo>
                    <a:lnTo>
                      <a:pt x="3904" y="4741"/>
                    </a:lnTo>
                    <a:cubicBezTo>
                      <a:pt x="4639" y="5090"/>
                      <a:pt x="4937" y="5613"/>
                      <a:pt x="4697" y="6100"/>
                    </a:cubicBezTo>
                    <a:cubicBezTo>
                      <a:pt x="4546" y="6411"/>
                      <a:pt x="4277" y="6568"/>
                      <a:pt x="3929" y="6568"/>
                    </a:cubicBezTo>
                    <a:cubicBezTo>
                      <a:pt x="3691" y="6568"/>
                      <a:pt x="3417" y="6495"/>
                      <a:pt x="3119" y="6347"/>
                    </a:cubicBezTo>
                    <a:lnTo>
                      <a:pt x="1651" y="5628"/>
                    </a:lnTo>
                    <a:lnTo>
                      <a:pt x="2429" y="4021"/>
                    </a:lnTo>
                    <a:close/>
                    <a:moveTo>
                      <a:pt x="2952" y="1"/>
                    </a:moveTo>
                    <a:lnTo>
                      <a:pt x="1" y="6064"/>
                    </a:lnTo>
                    <a:lnTo>
                      <a:pt x="2770" y="7416"/>
                    </a:lnTo>
                    <a:cubicBezTo>
                      <a:pt x="3304" y="7676"/>
                      <a:pt x="3804" y="7803"/>
                      <a:pt x="4246" y="7803"/>
                    </a:cubicBezTo>
                    <a:cubicBezTo>
                      <a:pt x="4956" y="7803"/>
                      <a:pt x="5518" y="7475"/>
                      <a:pt x="5831" y="6834"/>
                    </a:cubicBezTo>
                    <a:cubicBezTo>
                      <a:pt x="6216" y="6027"/>
                      <a:pt x="6020" y="5213"/>
                      <a:pt x="5286" y="4675"/>
                    </a:cubicBezTo>
                    <a:lnTo>
                      <a:pt x="5286" y="4675"/>
                    </a:lnTo>
                    <a:cubicBezTo>
                      <a:pt x="5409" y="4701"/>
                      <a:pt x="5529" y="4713"/>
                      <a:pt x="5646" y="4713"/>
                    </a:cubicBezTo>
                    <a:cubicBezTo>
                      <a:pt x="6228" y="4713"/>
                      <a:pt x="6722" y="4403"/>
                      <a:pt x="6994" y="3847"/>
                    </a:cubicBezTo>
                    <a:cubicBezTo>
                      <a:pt x="7452" y="2909"/>
                      <a:pt x="6936" y="1942"/>
                      <a:pt x="5642" y="1317"/>
                    </a:cubicBezTo>
                    <a:lnTo>
                      <a:pt x="29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6225360" y="5357076"/>
                <a:ext cx="661912" cy="641363"/>
              </a:xfrm>
              <a:custGeom>
                <a:avLst/>
                <a:gdLst/>
                <a:ahLst/>
                <a:cxnLst/>
                <a:rect l="l" t="t" r="r" b="b"/>
                <a:pathLst>
                  <a:path w="7795" h="7553" extrusionOk="0">
                    <a:moveTo>
                      <a:pt x="3178" y="1520"/>
                    </a:moveTo>
                    <a:lnTo>
                      <a:pt x="4581" y="2043"/>
                    </a:lnTo>
                    <a:cubicBezTo>
                      <a:pt x="5766" y="2487"/>
                      <a:pt x="6333" y="3686"/>
                      <a:pt x="5868" y="4922"/>
                    </a:cubicBezTo>
                    <a:cubicBezTo>
                      <a:pt x="5511" y="5864"/>
                      <a:pt x="4731" y="6396"/>
                      <a:pt x="3859" y="6396"/>
                    </a:cubicBezTo>
                    <a:cubicBezTo>
                      <a:pt x="3593" y="6396"/>
                      <a:pt x="3320" y="6347"/>
                      <a:pt x="3047" y="6245"/>
                    </a:cubicBezTo>
                    <a:lnTo>
                      <a:pt x="1608" y="5700"/>
                    </a:lnTo>
                    <a:lnTo>
                      <a:pt x="3178" y="1520"/>
                    </a:lnTo>
                    <a:close/>
                    <a:moveTo>
                      <a:pt x="2378" y="1"/>
                    </a:moveTo>
                    <a:lnTo>
                      <a:pt x="1" y="6311"/>
                    </a:lnTo>
                    <a:lnTo>
                      <a:pt x="2582" y="7285"/>
                    </a:lnTo>
                    <a:cubicBezTo>
                      <a:pt x="3067" y="7466"/>
                      <a:pt x="3547" y="7553"/>
                      <a:pt x="4007" y="7553"/>
                    </a:cubicBezTo>
                    <a:cubicBezTo>
                      <a:pt x="5393" y="7553"/>
                      <a:pt x="6585" y="6762"/>
                      <a:pt x="7103" y="5380"/>
                    </a:cubicBezTo>
                    <a:cubicBezTo>
                      <a:pt x="7794" y="3541"/>
                      <a:pt x="6914" y="1709"/>
                      <a:pt x="5003" y="982"/>
                    </a:cubicBezTo>
                    <a:lnTo>
                      <a:pt x="23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355481" y="4923647"/>
                <a:ext cx="618011" cy="579120"/>
              </a:xfrm>
              <a:custGeom>
                <a:avLst/>
                <a:gdLst/>
                <a:ahLst/>
                <a:cxnLst/>
                <a:rect l="l" t="t" r="r" b="b"/>
                <a:pathLst>
                  <a:path w="7278" h="6820" extrusionOk="0">
                    <a:moveTo>
                      <a:pt x="66" y="1"/>
                    </a:moveTo>
                    <a:lnTo>
                      <a:pt x="0" y="6747"/>
                    </a:lnTo>
                    <a:lnTo>
                      <a:pt x="1193" y="6754"/>
                    </a:lnTo>
                    <a:lnTo>
                      <a:pt x="1244" y="1942"/>
                    </a:lnTo>
                    <a:lnTo>
                      <a:pt x="3199" y="6086"/>
                    </a:lnTo>
                    <a:lnTo>
                      <a:pt x="4035" y="6093"/>
                    </a:lnTo>
                    <a:lnTo>
                      <a:pt x="6071" y="1986"/>
                    </a:lnTo>
                    <a:lnTo>
                      <a:pt x="6034" y="6805"/>
                    </a:lnTo>
                    <a:lnTo>
                      <a:pt x="7205" y="6820"/>
                    </a:lnTo>
                    <a:lnTo>
                      <a:pt x="7277" y="74"/>
                    </a:lnTo>
                    <a:lnTo>
                      <a:pt x="5794" y="59"/>
                    </a:lnTo>
                    <a:lnTo>
                      <a:pt x="3635" y="4363"/>
                    </a:lnTo>
                    <a:lnTo>
                      <a:pt x="1563" y="15"/>
                    </a:lnTo>
                    <a:lnTo>
                      <a:pt x="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423974" y="5559407"/>
                <a:ext cx="624720" cy="595849"/>
              </a:xfrm>
              <a:custGeom>
                <a:avLst/>
                <a:gdLst/>
                <a:ahLst/>
                <a:cxnLst/>
                <a:rect l="l" t="t" r="r" b="b"/>
                <a:pathLst>
                  <a:path w="7357" h="7017" extrusionOk="0">
                    <a:moveTo>
                      <a:pt x="4115" y="0"/>
                    </a:moveTo>
                    <a:cubicBezTo>
                      <a:pt x="3141" y="0"/>
                      <a:pt x="2203" y="378"/>
                      <a:pt x="1505" y="1061"/>
                    </a:cubicBezTo>
                    <a:cubicBezTo>
                      <a:pt x="73" y="2472"/>
                      <a:pt x="0" y="4609"/>
                      <a:pt x="1359" y="5983"/>
                    </a:cubicBezTo>
                    <a:cubicBezTo>
                      <a:pt x="2035" y="6673"/>
                      <a:pt x="2904" y="7016"/>
                      <a:pt x="3780" y="7016"/>
                    </a:cubicBezTo>
                    <a:cubicBezTo>
                      <a:pt x="4668" y="7016"/>
                      <a:pt x="5564" y="6664"/>
                      <a:pt x="6274" y="5961"/>
                    </a:cubicBezTo>
                    <a:cubicBezTo>
                      <a:pt x="6964" y="5278"/>
                      <a:pt x="7357" y="4260"/>
                      <a:pt x="7357" y="3271"/>
                    </a:cubicBezTo>
                    <a:lnTo>
                      <a:pt x="6216" y="3199"/>
                    </a:lnTo>
                    <a:cubicBezTo>
                      <a:pt x="6201" y="3904"/>
                      <a:pt x="5925" y="4594"/>
                      <a:pt x="5474" y="5052"/>
                    </a:cubicBezTo>
                    <a:cubicBezTo>
                      <a:pt x="5034" y="5481"/>
                      <a:pt x="4464" y="5696"/>
                      <a:pt x="3895" y="5696"/>
                    </a:cubicBezTo>
                    <a:cubicBezTo>
                      <a:pt x="3317" y="5696"/>
                      <a:pt x="2741" y="5474"/>
                      <a:pt x="2305" y="5031"/>
                    </a:cubicBezTo>
                    <a:cubicBezTo>
                      <a:pt x="1432" y="4151"/>
                      <a:pt x="1439" y="2733"/>
                      <a:pt x="2326" y="1861"/>
                    </a:cubicBezTo>
                    <a:cubicBezTo>
                      <a:pt x="2762" y="1432"/>
                      <a:pt x="3408" y="1194"/>
                      <a:pt x="4071" y="1194"/>
                    </a:cubicBezTo>
                    <a:cubicBezTo>
                      <a:pt x="4127" y="1194"/>
                      <a:pt x="4182" y="1196"/>
                      <a:pt x="4238" y="1200"/>
                    </a:cubicBezTo>
                    <a:lnTo>
                      <a:pt x="4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303959" y="5432973"/>
                <a:ext cx="681613" cy="727806"/>
              </a:xfrm>
              <a:custGeom>
                <a:avLst/>
                <a:gdLst/>
                <a:ahLst/>
                <a:cxnLst/>
                <a:rect l="l" t="t" r="r" b="b"/>
                <a:pathLst>
                  <a:path w="8027" h="8571" extrusionOk="0">
                    <a:moveTo>
                      <a:pt x="2654" y="0"/>
                    </a:moveTo>
                    <a:lnTo>
                      <a:pt x="0" y="6201"/>
                    </a:lnTo>
                    <a:lnTo>
                      <a:pt x="1185" y="6710"/>
                    </a:lnTo>
                    <a:lnTo>
                      <a:pt x="1854" y="5154"/>
                    </a:lnTo>
                    <a:lnTo>
                      <a:pt x="3315" y="4478"/>
                    </a:lnTo>
                    <a:lnTo>
                      <a:pt x="4115" y="7960"/>
                    </a:lnTo>
                    <a:lnTo>
                      <a:pt x="5547" y="8571"/>
                    </a:lnTo>
                    <a:lnTo>
                      <a:pt x="4544" y="3911"/>
                    </a:lnTo>
                    <a:lnTo>
                      <a:pt x="8026" y="2297"/>
                    </a:lnTo>
                    <a:lnTo>
                      <a:pt x="6645" y="1708"/>
                    </a:lnTo>
                    <a:lnTo>
                      <a:pt x="2545" y="3540"/>
                    </a:lnTo>
                    <a:lnTo>
                      <a:pt x="3839" y="509"/>
                    </a:lnTo>
                    <a:lnTo>
                      <a:pt x="26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289409" y="5695522"/>
                <a:ext cx="685943" cy="586423"/>
              </a:xfrm>
              <a:custGeom>
                <a:avLst/>
                <a:gdLst/>
                <a:ahLst/>
                <a:cxnLst/>
                <a:rect l="l" t="t" r="r" b="b"/>
                <a:pathLst>
                  <a:path w="8078" h="6906" extrusionOk="0">
                    <a:moveTo>
                      <a:pt x="4023" y="1200"/>
                    </a:moveTo>
                    <a:cubicBezTo>
                      <a:pt x="4951" y="1200"/>
                      <a:pt x="5823" y="1774"/>
                      <a:pt x="6158" y="2692"/>
                    </a:cubicBezTo>
                    <a:cubicBezTo>
                      <a:pt x="6573" y="3856"/>
                      <a:pt x="5991" y="5135"/>
                      <a:pt x="4835" y="5579"/>
                    </a:cubicBezTo>
                    <a:cubicBezTo>
                      <a:pt x="4578" y="5672"/>
                      <a:pt x="4315" y="5716"/>
                      <a:pt x="4057" y="5716"/>
                    </a:cubicBezTo>
                    <a:cubicBezTo>
                      <a:pt x="3124" y="5716"/>
                      <a:pt x="2247" y="5141"/>
                      <a:pt x="1906" y="4219"/>
                    </a:cubicBezTo>
                    <a:cubicBezTo>
                      <a:pt x="1484" y="3034"/>
                      <a:pt x="2109" y="1733"/>
                      <a:pt x="3294" y="1319"/>
                    </a:cubicBezTo>
                    <a:lnTo>
                      <a:pt x="3301" y="1319"/>
                    </a:lnTo>
                    <a:cubicBezTo>
                      <a:pt x="3540" y="1238"/>
                      <a:pt x="3784" y="1200"/>
                      <a:pt x="4023" y="1200"/>
                    </a:cubicBezTo>
                    <a:close/>
                    <a:moveTo>
                      <a:pt x="4213" y="0"/>
                    </a:moveTo>
                    <a:cubicBezTo>
                      <a:pt x="3779" y="0"/>
                      <a:pt x="3332" y="76"/>
                      <a:pt x="2887" y="235"/>
                    </a:cubicBezTo>
                    <a:cubicBezTo>
                      <a:pt x="975" y="926"/>
                      <a:pt x="1" y="2838"/>
                      <a:pt x="663" y="4670"/>
                    </a:cubicBezTo>
                    <a:cubicBezTo>
                      <a:pt x="1170" y="6071"/>
                      <a:pt x="2449" y="6906"/>
                      <a:pt x="3881" y="6906"/>
                    </a:cubicBezTo>
                    <a:cubicBezTo>
                      <a:pt x="4315" y="6906"/>
                      <a:pt x="4762" y="6829"/>
                      <a:pt x="5206" y="6669"/>
                    </a:cubicBezTo>
                    <a:cubicBezTo>
                      <a:pt x="7118" y="5978"/>
                      <a:pt x="8078" y="4045"/>
                      <a:pt x="7423" y="2227"/>
                    </a:cubicBezTo>
                    <a:cubicBezTo>
                      <a:pt x="6916" y="827"/>
                      <a:pt x="5642" y="0"/>
                      <a:pt x="4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481872" y="4472652"/>
                <a:ext cx="629730" cy="679150"/>
              </a:xfrm>
              <a:custGeom>
                <a:avLst/>
                <a:gdLst/>
                <a:ahLst/>
                <a:cxnLst/>
                <a:rect l="l" t="t" r="r" b="b"/>
                <a:pathLst>
                  <a:path w="7416" h="7998" extrusionOk="0">
                    <a:moveTo>
                      <a:pt x="1658" y="1"/>
                    </a:moveTo>
                    <a:lnTo>
                      <a:pt x="1" y="6536"/>
                    </a:lnTo>
                    <a:lnTo>
                      <a:pt x="1251" y="6856"/>
                    </a:lnTo>
                    <a:lnTo>
                      <a:pt x="1927" y="4203"/>
                    </a:lnTo>
                    <a:lnTo>
                      <a:pt x="5184" y="5031"/>
                    </a:lnTo>
                    <a:lnTo>
                      <a:pt x="4515" y="7685"/>
                    </a:lnTo>
                    <a:lnTo>
                      <a:pt x="5766" y="7997"/>
                    </a:lnTo>
                    <a:lnTo>
                      <a:pt x="7416" y="1462"/>
                    </a:lnTo>
                    <a:lnTo>
                      <a:pt x="6166" y="1142"/>
                    </a:lnTo>
                    <a:lnTo>
                      <a:pt x="5460" y="3934"/>
                    </a:lnTo>
                    <a:lnTo>
                      <a:pt x="2204" y="3112"/>
                    </a:lnTo>
                    <a:lnTo>
                      <a:pt x="2909" y="321"/>
                    </a:lnTo>
                    <a:lnTo>
                      <a:pt x="16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322824" y="5559406"/>
                <a:ext cx="692057" cy="665903"/>
              </a:xfrm>
              <a:custGeom>
                <a:avLst/>
                <a:gdLst/>
                <a:ahLst/>
                <a:cxnLst/>
                <a:rect l="l" t="t" r="r" b="b"/>
                <a:pathLst>
                  <a:path w="8150" h="7842" extrusionOk="0">
                    <a:moveTo>
                      <a:pt x="3746" y="1296"/>
                    </a:moveTo>
                    <a:cubicBezTo>
                      <a:pt x="3960" y="1296"/>
                      <a:pt x="4152" y="1389"/>
                      <a:pt x="4304" y="1575"/>
                    </a:cubicBezTo>
                    <a:cubicBezTo>
                      <a:pt x="4646" y="1982"/>
                      <a:pt x="4529" y="2476"/>
                      <a:pt x="4013" y="2898"/>
                    </a:cubicBezTo>
                    <a:lnTo>
                      <a:pt x="2748" y="3945"/>
                    </a:lnTo>
                    <a:lnTo>
                      <a:pt x="1709" y="2680"/>
                    </a:lnTo>
                    <a:lnTo>
                      <a:pt x="2974" y="1640"/>
                    </a:lnTo>
                    <a:cubicBezTo>
                      <a:pt x="3241" y="1411"/>
                      <a:pt x="3507" y="1296"/>
                      <a:pt x="3746" y="1296"/>
                    </a:cubicBezTo>
                    <a:close/>
                    <a:moveTo>
                      <a:pt x="5681" y="3301"/>
                    </a:moveTo>
                    <a:cubicBezTo>
                      <a:pt x="5914" y="3301"/>
                      <a:pt x="6118" y="3397"/>
                      <a:pt x="6274" y="3589"/>
                    </a:cubicBezTo>
                    <a:lnTo>
                      <a:pt x="6274" y="3581"/>
                    </a:lnTo>
                    <a:lnTo>
                      <a:pt x="6274" y="3581"/>
                    </a:lnTo>
                    <a:cubicBezTo>
                      <a:pt x="6645" y="4032"/>
                      <a:pt x="6478" y="4606"/>
                      <a:pt x="5838" y="5115"/>
                    </a:cubicBezTo>
                    <a:lnTo>
                      <a:pt x="4580" y="6162"/>
                    </a:lnTo>
                    <a:lnTo>
                      <a:pt x="3446" y="4781"/>
                    </a:lnTo>
                    <a:lnTo>
                      <a:pt x="4711" y="3741"/>
                    </a:lnTo>
                    <a:cubicBezTo>
                      <a:pt x="5057" y="3448"/>
                      <a:pt x="5391" y="3301"/>
                      <a:pt x="5681" y="3301"/>
                    </a:cubicBezTo>
                    <a:close/>
                    <a:moveTo>
                      <a:pt x="4016" y="1"/>
                    </a:moveTo>
                    <a:cubicBezTo>
                      <a:pt x="3496" y="1"/>
                      <a:pt x="2907" y="245"/>
                      <a:pt x="2312" y="732"/>
                    </a:cubicBezTo>
                    <a:lnTo>
                      <a:pt x="0" y="2643"/>
                    </a:lnTo>
                    <a:lnTo>
                      <a:pt x="4289" y="7841"/>
                    </a:lnTo>
                    <a:lnTo>
                      <a:pt x="6667" y="5878"/>
                    </a:lnTo>
                    <a:cubicBezTo>
                      <a:pt x="7859" y="4904"/>
                      <a:pt x="8150" y="3748"/>
                      <a:pt x="7408" y="2862"/>
                    </a:cubicBezTo>
                    <a:cubicBezTo>
                      <a:pt x="7054" y="2431"/>
                      <a:pt x="6599" y="2206"/>
                      <a:pt x="6113" y="2206"/>
                    </a:cubicBezTo>
                    <a:cubicBezTo>
                      <a:pt x="5821" y="2206"/>
                      <a:pt x="5518" y="2288"/>
                      <a:pt x="5220" y="2454"/>
                    </a:cubicBezTo>
                    <a:cubicBezTo>
                      <a:pt x="5671" y="1851"/>
                      <a:pt x="5656" y="1131"/>
                      <a:pt x="5176" y="557"/>
                    </a:cubicBezTo>
                    <a:cubicBezTo>
                      <a:pt x="4869" y="185"/>
                      <a:pt x="4469" y="1"/>
                      <a:pt x="4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83474" y="4555957"/>
                <a:ext cx="624720" cy="595849"/>
              </a:xfrm>
              <a:custGeom>
                <a:avLst/>
                <a:gdLst/>
                <a:ahLst/>
                <a:cxnLst/>
                <a:rect l="l" t="t" r="r" b="b"/>
                <a:pathLst>
                  <a:path w="7357" h="7017" extrusionOk="0">
                    <a:moveTo>
                      <a:pt x="4115" y="0"/>
                    </a:moveTo>
                    <a:cubicBezTo>
                      <a:pt x="3141" y="0"/>
                      <a:pt x="2203" y="378"/>
                      <a:pt x="1505" y="1061"/>
                    </a:cubicBezTo>
                    <a:cubicBezTo>
                      <a:pt x="73" y="2472"/>
                      <a:pt x="0" y="4609"/>
                      <a:pt x="1359" y="5983"/>
                    </a:cubicBezTo>
                    <a:cubicBezTo>
                      <a:pt x="2035" y="6673"/>
                      <a:pt x="2904" y="7016"/>
                      <a:pt x="3780" y="7016"/>
                    </a:cubicBezTo>
                    <a:cubicBezTo>
                      <a:pt x="4668" y="7016"/>
                      <a:pt x="5564" y="6664"/>
                      <a:pt x="6274" y="5961"/>
                    </a:cubicBezTo>
                    <a:cubicBezTo>
                      <a:pt x="6964" y="5278"/>
                      <a:pt x="7357" y="4260"/>
                      <a:pt x="7357" y="3271"/>
                    </a:cubicBezTo>
                    <a:lnTo>
                      <a:pt x="6216" y="3199"/>
                    </a:lnTo>
                    <a:cubicBezTo>
                      <a:pt x="6201" y="3904"/>
                      <a:pt x="5925" y="4594"/>
                      <a:pt x="5474" y="5052"/>
                    </a:cubicBezTo>
                    <a:cubicBezTo>
                      <a:pt x="5034" y="5481"/>
                      <a:pt x="4464" y="5696"/>
                      <a:pt x="3895" y="5696"/>
                    </a:cubicBezTo>
                    <a:cubicBezTo>
                      <a:pt x="3317" y="5696"/>
                      <a:pt x="2741" y="5474"/>
                      <a:pt x="2305" y="5031"/>
                    </a:cubicBezTo>
                    <a:cubicBezTo>
                      <a:pt x="1432" y="4151"/>
                      <a:pt x="1439" y="2733"/>
                      <a:pt x="2326" y="1861"/>
                    </a:cubicBezTo>
                    <a:cubicBezTo>
                      <a:pt x="2762" y="1432"/>
                      <a:pt x="3408" y="1194"/>
                      <a:pt x="4071" y="1194"/>
                    </a:cubicBezTo>
                    <a:cubicBezTo>
                      <a:pt x="4127" y="1194"/>
                      <a:pt x="4182" y="1196"/>
                      <a:pt x="4238" y="1200"/>
                    </a:cubicBezTo>
                    <a:lnTo>
                      <a:pt x="4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31245" y="5537744"/>
                <a:ext cx="600689" cy="547702"/>
              </a:xfrm>
              <a:custGeom>
                <a:avLst/>
                <a:gdLst/>
                <a:ahLst/>
                <a:cxnLst/>
                <a:rect l="l" t="t" r="r" b="b"/>
                <a:pathLst>
                  <a:path w="7074" h="6450" extrusionOk="0">
                    <a:moveTo>
                      <a:pt x="1105" y="1"/>
                    </a:moveTo>
                    <a:lnTo>
                      <a:pt x="0" y="663"/>
                    </a:lnTo>
                    <a:lnTo>
                      <a:pt x="3468" y="6449"/>
                    </a:lnTo>
                    <a:lnTo>
                      <a:pt x="7074" y="4283"/>
                    </a:lnTo>
                    <a:lnTo>
                      <a:pt x="6470" y="3287"/>
                    </a:lnTo>
                    <a:lnTo>
                      <a:pt x="3977" y="4784"/>
                    </a:lnTo>
                    <a:lnTo>
                      <a:pt x="11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3"/>
            <p:cNvGrpSpPr/>
            <p:nvPr/>
          </p:nvGrpSpPr>
          <p:grpSpPr>
            <a:xfrm>
              <a:off x="5592335" y="-139846"/>
              <a:ext cx="5797700" cy="5423183"/>
              <a:chOff x="-6225360" y="-202014"/>
              <a:chExt cx="6931731" cy="6483958"/>
            </a:xfrm>
          </p:grpSpPr>
          <p:sp>
            <p:nvSpPr>
              <p:cNvPr id="102" name="Google Shape;102;p3"/>
              <p:cNvSpPr/>
              <p:nvPr/>
            </p:nvSpPr>
            <p:spPr>
              <a:xfrm>
                <a:off x="-2588204" y="2254292"/>
                <a:ext cx="589650" cy="675499"/>
              </a:xfrm>
              <a:custGeom>
                <a:avLst/>
                <a:gdLst/>
                <a:ahLst/>
                <a:cxnLst/>
                <a:rect l="l" t="t" r="r" b="b"/>
                <a:pathLst>
                  <a:path w="6944" h="7955" extrusionOk="0">
                    <a:moveTo>
                      <a:pt x="5678" y="1520"/>
                    </a:moveTo>
                    <a:lnTo>
                      <a:pt x="5402" y="4574"/>
                    </a:lnTo>
                    <a:lnTo>
                      <a:pt x="3301" y="3469"/>
                    </a:lnTo>
                    <a:lnTo>
                      <a:pt x="5678" y="1520"/>
                    </a:lnTo>
                    <a:close/>
                    <a:moveTo>
                      <a:pt x="5758" y="1"/>
                    </a:moveTo>
                    <a:lnTo>
                      <a:pt x="1" y="4595"/>
                    </a:lnTo>
                    <a:lnTo>
                      <a:pt x="1186" y="5221"/>
                    </a:lnTo>
                    <a:lnTo>
                      <a:pt x="2385" y="4239"/>
                    </a:lnTo>
                    <a:lnTo>
                      <a:pt x="5293" y="5766"/>
                    </a:lnTo>
                    <a:lnTo>
                      <a:pt x="5155" y="7307"/>
                    </a:lnTo>
                    <a:lnTo>
                      <a:pt x="6383" y="7954"/>
                    </a:lnTo>
                    <a:lnTo>
                      <a:pt x="6943" y="626"/>
                    </a:lnTo>
                    <a:lnTo>
                      <a:pt x="57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003428" y="-2"/>
                <a:ext cx="573006" cy="674225"/>
              </a:xfrm>
              <a:custGeom>
                <a:avLst/>
                <a:gdLst/>
                <a:ahLst/>
                <a:cxnLst/>
                <a:rect l="l" t="t" r="r" b="b"/>
                <a:pathLst>
                  <a:path w="6748" h="7940" extrusionOk="0">
                    <a:moveTo>
                      <a:pt x="1171" y="1542"/>
                    </a:moveTo>
                    <a:lnTo>
                      <a:pt x="3454" y="3592"/>
                    </a:lnTo>
                    <a:lnTo>
                      <a:pt x="1317" y="4617"/>
                    </a:lnTo>
                    <a:lnTo>
                      <a:pt x="1171" y="1542"/>
                    </a:lnTo>
                    <a:close/>
                    <a:moveTo>
                      <a:pt x="1208" y="1"/>
                    </a:moveTo>
                    <a:lnTo>
                      <a:pt x="1" y="575"/>
                    </a:lnTo>
                    <a:lnTo>
                      <a:pt x="248" y="7939"/>
                    </a:lnTo>
                    <a:lnTo>
                      <a:pt x="1455" y="7357"/>
                    </a:lnTo>
                    <a:lnTo>
                      <a:pt x="1375" y="5816"/>
                    </a:lnTo>
                    <a:lnTo>
                      <a:pt x="4348" y="4391"/>
                    </a:lnTo>
                    <a:lnTo>
                      <a:pt x="5497" y="5424"/>
                    </a:lnTo>
                    <a:lnTo>
                      <a:pt x="6747" y="4820"/>
                    </a:lnTo>
                    <a:lnTo>
                      <a:pt x="12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225427" y="4656606"/>
                <a:ext cx="589565" cy="593980"/>
              </a:xfrm>
              <a:custGeom>
                <a:avLst/>
                <a:gdLst/>
                <a:ahLst/>
                <a:cxnLst/>
                <a:rect l="l" t="t" r="r" b="b"/>
                <a:pathLst>
                  <a:path w="6943" h="6995" extrusionOk="0">
                    <a:moveTo>
                      <a:pt x="5678" y="1520"/>
                    </a:moveTo>
                    <a:lnTo>
                      <a:pt x="5394" y="4573"/>
                    </a:lnTo>
                    <a:lnTo>
                      <a:pt x="3301" y="3468"/>
                    </a:lnTo>
                    <a:lnTo>
                      <a:pt x="5678" y="1520"/>
                    </a:lnTo>
                    <a:close/>
                    <a:moveTo>
                      <a:pt x="5758" y="1"/>
                    </a:moveTo>
                    <a:lnTo>
                      <a:pt x="0" y="4595"/>
                    </a:lnTo>
                    <a:lnTo>
                      <a:pt x="1185" y="5220"/>
                    </a:lnTo>
                    <a:lnTo>
                      <a:pt x="2378" y="4232"/>
                    </a:lnTo>
                    <a:lnTo>
                      <a:pt x="5293" y="5766"/>
                    </a:lnTo>
                    <a:lnTo>
                      <a:pt x="5184" y="6994"/>
                    </a:lnTo>
                    <a:lnTo>
                      <a:pt x="6456" y="6994"/>
                    </a:lnTo>
                    <a:lnTo>
                      <a:pt x="6943" y="626"/>
                    </a:lnTo>
                    <a:lnTo>
                      <a:pt x="57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156854" y="3496924"/>
                <a:ext cx="576573" cy="662507"/>
              </a:xfrm>
              <a:custGeom>
                <a:avLst/>
                <a:gdLst/>
                <a:ahLst/>
                <a:cxnLst/>
                <a:rect l="l" t="t" r="r" b="b"/>
                <a:pathLst>
                  <a:path w="6790" h="7802" extrusionOk="0">
                    <a:moveTo>
                      <a:pt x="1570" y="1535"/>
                    </a:moveTo>
                    <a:lnTo>
                      <a:pt x="3635" y="3803"/>
                    </a:lnTo>
                    <a:lnTo>
                      <a:pt x="1403" y="4603"/>
                    </a:lnTo>
                    <a:lnTo>
                      <a:pt x="1403" y="4603"/>
                    </a:lnTo>
                    <a:lnTo>
                      <a:pt x="1570" y="1535"/>
                    </a:lnTo>
                    <a:close/>
                    <a:moveTo>
                      <a:pt x="1767" y="1"/>
                    </a:moveTo>
                    <a:lnTo>
                      <a:pt x="509" y="459"/>
                    </a:lnTo>
                    <a:lnTo>
                      <a:pt x="0" y="7801"/>
                    </a:lnTo>
                    <a:lnTo>
                      <a:pt x="1258" y="7350"/>
                    </a:lnTo>
                    <a:lnTo>
                      <a:pt x="1338" y="5802"/>
                    </a:lnTo>
                    <a:lnTo>
                      <a:pt x="4442" y="4690"/>
                    </a:lnTo>
                    <a:lnTo>
                      <a:pt x="5489" y="5831"/>
                    </a:lnTo>
                    <a:lnTo>
                      <a:pt x="6790" y="5366"/>
                    </a:lnTo>
                    <a:lnTo>
                      <a:pt x="17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59758" y="3751242"/>
                <a:ext cx="576658" cy="662507"/>
              </a:xfrm>
              <a:custGeom>
                <a:avLst/>
                <a:gdLst/>
                <a:ahLst/>
                <a:cxnLst/>
                <a:rect l="l" t="t" r="r" b="b"/>
                <a:pathLst>
                  <a:path w="6791" h="7802" extrusionOk="0">
                    <a:moveTo>
                      <a:pt x="1571" y="1535"/>
                    </a:moveTo>
                    <a:lnTo>
                      <a:pt x="3635" y="3803"/>
                    </a:lnTo>
                    <a:lnTo>
                      <a:pt x="1404" y="4603"/>
                    </a:lnTo>
                    <a:lnTo>
                      <a:pt x="1404" y="4603"/>
                    </a:lnTo>
                    <a:lnTo>
                      <a:pt x="1571" y="1535"/>
                    </a:lnTo>
                    <a:close/>
                    <a:moveTo>
                      <a:pt x="1767" y="1"/>
                    </a:moveTo>
                    <a:lnTo>
                      <a:pt x="502" y="459"/>
                    </a:lnTo>
                    <a:lnTo>
                      <a:pt x="1" y="7801"/>
                    </a:lnTo>
                    <a:lnTo>
                      <a:pt x="1258" y="7351"/>
                    </a:lnTo>
                    <a:lnTo>
                      <a:pt x="1338" y="5802"/>
                    </a:lnTo>
                    <a:lnTo>
                      <a:pt x="4442" y="4690"/>
                    </a:lnTo>
                    <a:lnTo>
                      <a:pt x="5482" y="5831"/>
                    </a:lnTo>
                    <a:lnTo>
                      <a:pt x="6790" y="5366"/>
                    </a:lnTo>
                    <a:lnTo>
                      <a:pt x="17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107513" y="2049986"/>
                <a:ext cx="692057" cy="665903"/>
              </a:xfrm>
              <a:custGeom>
                <a:avLst/>
                <a:gdLst/>
                <a:ahLst/>
                <a:cxnLst/>
                <a:rect l="l" t="t" r="r" b="b"/>
                <a:pathLst>
                  <a:path w="8150" h="7842" extrusionOk="0">
                    <a:moveTo>
                      <a:pt x="3746" y="1296"/>
                    </a:moveTo>
                    <a:cubicBezTo>
                      <a:pt x="3960" y="1296"/>
                      <a:pt x="4152" y="1389"/>
                      <a:pt x="4304" y="1575"/>
                    </a:cubicBezTo>
                    <a:cubicBezTo>
                      <a:pt x="4646" y="1982"/>
                      <a:pt x="4529" y="2476"/>
                      <a:pt x="4013" y="2898"/>
                    </a:cubicBezTo>
                    <a:lnTo>
                      <a:pt x="2748" y="3945"/>
                    </a:lnTo>
                    <a:lnTo>
                      <a:pt x="1709" y="2680"/>
                    </a:lnTo>
                    <a:lnTo>
                      <a:pt x="2974" y="1640"/>
                    </a:lnTo>
                    <a:cubicBezTo>
                      <a:pt x="3241" y="1411"/>
                      <a:pt x="3507" y="1296"/>
                      <a:pt x="3746" y="1296"/>
                    </a:cubicBezTo>
                    <a:close/>
                    <a:moveTo>
                      <a:pt x="5681" y="3301"/>
                    </a:moveTo>
                    <a:cubicBezTo>
                      <a:pt x="5914" y="3301"/>
                      <a:pt x="6118" y="3397"/>
                      <a:pt x="6274" y="3589"/>
                    </a:cubicBezTo>
                    <a:lnTo>
                      <a:pt x="6274" y="3581"/>
                    </a:lnTo>
                    <a:lnTo>
                      <a:pt x="6274" y="3581"/>
                    </a:lnTo>
                    <a:cubicBezTo>
                      <a:pt x="6645" y="4032"/>
                      <a:pt x="6478" y="4606"/>
                      <a:pt x="5838" y="5115"/>
                    </a:cubicBezTo>
                    <a:lnTo>
                      <a:pt x="4580" y="6162"/>
                    </a:lnTo>
                    <a:lnTo>
                      <a:pt x="3446" y="4781"/>
                    </a:lnTo>
                    <a:lnTo>
                      <a:pt x="4711" y="3741"/>
                    </a:lnTo>
                    <a:cubicBezTo>
                      <a:pt x="5057" y="3448"/>
                      <a:pt x="5391" y="3301"/>
                      <a:pt x="5681" y="3301"/>
                    </a:cubicBezTo>
                    <a:close/>
                    <a:moveTo>
                      <a:pt x="4016" y="1"/>
                    </a:moveTo>
                    <a:cubicBezTo>
                      <a:pt x="3496" y="1"/>
                      <a:pt x="2907" y="245"/>
                      <a:pt x="2312" y="732"/>
                    </a:cubicBezTo>
                    <a:lnTo>
                      <a:pt x="0" y="2643"/>
                    </a:lnTo>
                    <a:lnTo>
                      <a:pt x="4289" y="7841"/>
                    </a:lnTo>
                    <a:lnTo>
                      <a:pt x="6667" y="5878"/>
                    </a:lnTo>
                    <a:cubicBezTo>
                      <a:pt x="7859" y="4904"/>
                      <a:pt x="8150" y="3748"/>
                      <a:pt x="7408" y="2862"/>
                    </a:cubicBezTo>
                    <a:cubicBezTo>
                      <a:pt x="7054" y="2431"/>
                      <a:pt x="6599" y="2206"/>
                      <a:pt x="6113" y="2206"/>
                    </a:cubicBezTo>
                    <a:cubicBezTo>
                      <a:pt x="5821" y="2206"/>
                      <a:pt x="5518" y="2288"/>
                      <a:pt x="5220" y="2454"/>
                    </a:cubicBezTo>
                    <a:cubicBezTo>
                      <a:pt x="5671" y="1851"/>
                      <a:pt x="5656" y="1131"/>
                      <a:pt x="5176" y="557"/>
                    </a:cubicBezTo>
                    <a:cubicBezTo>
                      <a:pt x="4869" y="185"/>
                      <a:pt x="4469" y="1"/>
                      <a:pt x="4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003076" y="143890"/>
                <a:ext cx="632871" cy="662677"/>
              </a:xfrm>
              <a:custGeom>
                <a:avLst/>
                <a:gdLst/>
                <a:ahLst/>
                <a:cxnLst/>
                <a:rect l="l" t="t" r="r" b="b"/>
                <a:pathLst>
                  <a:path w="7453" h="7804" extrusionOk="0">
                    <a:moveTo>
                      <a:pt x="3621" y="1571"/>
                    </a:moveTo>
                    <a:lnTo>
                      <a:pt x="5097" y="2291"/>
                    </a:lnTo>
                    <a:cubicBezTo>
                      <a:pt x="5693" y="2574"/>
                      <a:pt x="5933" y="3018"/>
                      <a:pt x="5707" y="3476"/>
                    </a:cubicBezTo>
                    <a:cubicBezTo>
                      <a:pt x="5563" y="3775"/>
                      <a:pt x="5316" y="3924"/>
                      <a:pt x="5005" y="3924"/>
                    </a:cubicBezTo>
                    <a:cubicBezTo>
                      <a:pt x="4817" y="3924"/>
                      <a:pt x="4605" y="3869"/>
                      <a:pt x="4377" y="3759"/>
                    </a:cubicBezTo>
                    <a:lnTo>
                      <a:pt x="2901" y="3047"/>
                    </a:lnTo>
                    <a:lnTo>
                      <a:pt x="3621" y="1571"/>
                    </a:lnTo>
                    <a:close/>
                    <a:moveTo>
                      <a:pt x="2429" y="4021"/>
                    </a:moveTo>
                    <a:lnTo>
                      <a:pt x="3904" y="4741"/>
                    </a:lnTo>
                    <a:cubicBezTo>
                      <a:pt x="4639" y="5090"/>
                      <a:pt x="4937" y="5613"/>
                      <a:pt x="4697" y="6100"/>
                    </a:cubicBezTo>
                    <a:cubicBezTo>
                      <a:pt x="4546" y="6411"/>
                      <a:pt x="4277" y="6568"/>
                      <a:pt x="3929" y="6568"/>
                    </a:cubicBezTo>
                    <a:cubicBezTo>
                      <a:pt x="3691" y="6568"/>
                      <a:pt x="3417" y="6495"/>
                      <a:pt x="3119" y="6347"/>
                    </a:cubicBezTo>
                    <a:lnTo>
                      <a:pt x="1651" y="5628"/>
                    </a:lnTo>
                    <a:lnTo>
                      <a:pt x="2429" y="4021"/>
                    </a:lnTo>
                    <a:close/>
                    <a:moveTo>
                      <a:pt x="2952" y="1"/>
                    </a:moveTo>
                    <a:lnTo>
                      <a:pt x="1" y="6064"/>
                    </a:lnTo>
                    <a:lnTo>
                      <a:pt x="2770" y="7416"/>
                    </a:lnTo>
                    <a:cubicBezTo>
                      <a:pt x="3304" y="7676"/>
                      <a:pt x="3804" y="7803"/>
                      <a:pt x="4246" y="7803"/>
                    </a:cubicBezTo>
                    <a:cubicBezTo>
                      <a:pt x="4956" y="7803"/>
                      <a:pt x="5518" y="7475"/>
                      <a:pt x="5831" y="6834"/>
                    </a:cubicBezTo>
                    <a:cubicBezTo>
                      <a:pt x="6216" y="6027"/>
                      <a:pt x="6020" y="5213"/>
                      <a:pt x="5286" y="4675"/>
                    </a:cubicBezTo>
                    <a:lnTo>
                      <a:pt x="5286" y="4675"/>
                    </a:lnTo>
                    <a:cubicBezTo>
                      <a:pt x="5409" y="4701"/>
                      <a:pt x="5529" y="4713"/>
                      <a:pt x="5646" y="4713"/>
                    </a:cubicBezTo>
                    <a:cubicBezTo>
                      <a:pt x="6228" y="4713"/>
                      <a:pt x="6722" y="4403"/>
                      <a:pt x="6994" y="3847"/>
                    </a:cubicBezTo>
                    <a:cubicBezTo>
                      <a:pt x="7452" y="2909"/>
                      <a:pt x="6936" y="1942"/>
                      <a:pt x="5642" y="1317"/>
                    </a:cubicBezTo>
                    <a:lnTo>
                      <a:pt x="29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152993" y="3562393"/>
                <a:ext cx="609350" cy="652147"/>
              </a:xfrm>
              <a:custGeom>
                <a:avLst/>
                <a:gdLst/>
                <a:ahLst/>
                <a:cxnLst/>
                <a:rect l="l" t="t" r="r" b="b"/>
                <a:pathLst>
                  <a:path w="7176" h="7680" extrusionOk="0">
                    <a:moveTo>
                      <a:pt x="3257" y="1505"/>
                    </a:moveTo>
                    <a:lnTo>
                      <a:pt x="4784" y="2101"/>
                    </a:lnTo>
                    <a:cubicBezTo>
                      <a:pt x="5402" y="2341"/>
                      <a:pt x="5671" y="2763"/>
                      <a:pt x="5482" y="3243"/>
                    </a:cubicBezTo>
                    <a:cubicBezTo>
                      <a:pt x="5354" y="3577"/>
                      <a:pt x="5091" y="3745"/>
                      <a:pt x="4740" y="3745"/>
                    </a:cubicBezTo>
                    <a:cubicBezTo>
                      <a:pt x="4572" y="3745"/>
                      <a:pt x="4384" y="3706"/>
                      <a:pt x="4181" y="3628"/>
                    </a:cubicBezTo>
                    <a:lnTo>
                      <a:pt x="2661" y="3032"/>
                    </a:lnTo>
                    <a:lnTo>
                      <a:pt x="3257" y="1505"/>
                    </a:lnTo>
                    <a:close/>
                    <a:moveTo>
                      <a:pt x="2262" y="4042"/>
                    </a:moveTo>
                    <a:lnTo>
                      <a:pt x="3788" y="4638"/>
                    </a:lnTo>
                    <a:cubicBezTo>
                      <a:pt x="4551" y="4929"/>
                      <a:pt x="4886" y="5424"/>
                      <a:pt x="4682" y="5940"/>
                    </a:cubicBezTo>
                    <a:cubicBezTo>
                      <a:pt x="4546" y="6287"/>
                      <a:pt x="4258" y="6465"/>
                      <a:pt x="3866" y="6465"/>
                    </a:cubicBezTo>
                    <a:cubicBezTo>
                      <a:pt x="3651" y="6465"/>
                      <a:pt x="3404" y="6411"/>
                      <a:pt x="3134" y="6303"/>
                    </a:cubicBezTo>
                    <a:lnTo>
                      <a:pt x="1607" y="5700"/>
                    </a:lnTo>
                    <a:lnTo>
                      <a:pt x="2262" y="4042"/>
                    </a:lnTo>
                    <a:close/>
                    <a:moveTo>
                      <a:pt x="2465" y="0"/>
                    </a:moveTo>
                    <a:lnTo>
                      <a:pt x="1" y="6274"/>
                    </a:lnTo>
                    <a:lnTo>
                      <a:pt x="2872" y="7401"/>
                    </a:lnTo>
                    <a:cubicBezTo>
                      <a:pt x="3345" y="7588"/>
                      <a:pt x="3786" y="7679"/>
                      <a:pt x="4181" y="7679"/>
                    </a:cubicBezTo>
                    <a:cubicBezTo>
                      <a:pt x="4982" y="7679"/>
                      <a:pt x="5590" y="7303"/>
                      <a:pt x="5867" y="6587"/>
                    </a:cubicBezTo>
                    <a:cubicBezTo>
                      <a:pt x="6194" y="5751"/>
                      <a:pt x="5933" y="4951"/>
                      <a:pt x="5155" y="4471"/>
                    </a:cubicBezTo>
                    <a:lnTo>
                      <a:pt x="5155" y="4471"/>
                    </a:lnTo>
                    <a:cubicBezTo>
                      <a:pt x="5233" y="4481"/>
                      <a:pt x="5309" y="4486"/>
                      <a:pt x="5384" y="4486"/>
                    </a:cubicBezTo>
                    <a:cubicBezTo>
                      <a:pt x="6035" y="4486"/>
                      <a:pt x="6557" y="4124"/>
                      <a:pt x="6798" y="3504"/>
                    </a:cubicBezTo>
                    <a:cubicBezTo>
                      <a:pt x="7176" y="2538"/>
                      <a:pt x="6587" y="1614"/>
                      <a:pt x="5257" y="1091"/>
                    </a:cubicBezTo>
                    <a:lnTo>
                      <a:pt x="2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532639" y="801293"/>
                <a:ext cx="636523" cy="585829"/>
              </a:xfrm>
              <a:custGeom>
                <a:avLst/>
                <a:gdLst/>
                <a:ahLst/>
                <a:cxnLst/>
                <a:rect l="l" t="t" r="r" b="b"/>
                <a:pathLst>
                  <a:path w="7496" h="6899" extrusionOk="0">
                    <a:moveTo>
                      <a:pt x="3870" y="0"/>
                    </a:moveTo>
                    <a:cubicBezTo>
                      <a:pt x="2751" y="0"/>
                      <a:pt x="1691" y="541"/>
                      <a:pt x="1047" y="1556"/>
                    </a:cubicBezTo>
                    <a:cubicBezTo>
                      <a:pt x="1" y="3192"/>
                      <a:pt x="480" y="5279"/>
                      <a:pt x="2152" y="6347"/>
                    </a:cubicBezTo>
                    <a:cubicBezTo>
                      <a:pt x="2728" y="6714"/>
                      <a:pt x="3433" y="6899"/>
                      <a:pt x="4133" y="6899"/>
                    </a:cubicBezTo>
                    <a:cubicBezTo>
                      <a:pt x="4432" y="6899"/>
                      <a:pt x="4730" y="6865"/>
                      <a:pt x="5017" y="6798"/>
                    </a:cubicBezTo>
                    <a:lnTo>
                      <a:pt x="4835" y="5678"/>
                    </a:lnTo>
                    <a:cubicBezTo>
                      <a:pt x="4646" y="5716"/>
                      <a:pt x="4454" y="5735"/>
                      <a:pt x="4262" y="5735"/>
                    </a:cubicBezTo>
                    <a:cubicBezTo>
                      <a:pt x="3758" y="5735"/>
                      <a:pt x="3262" y="5606"/>
                      <a:pt x="2872" y="5358"/>
                    </a:cubicBezTo>
                    <a:cubicBezTo>
                      <a:pt x="1796" y="4704"/>
                      <a:pt x="1469" y="3294"/>
                      <a:pt x="2145" y="2233"/>
                    </a:cubicBezTo>
                    <a:cubicBezTo>
                      <a:pt x="2573" y="1565"/>
                      <a:pt x="3299" y="1200"/>
                      <a:pt x="4038" y="1200"/>
                    </a:cubicBezTo>
                    <a:cubicBezTo>
                      <a:pt x="4465" y="1200"/>
                      <a:pt x="4897" y="1322"/>
                      <a:pt x="5278" y="1578"/>
                    </a:cubicBezTo>
                    <a:cubicBezTo>
                      <a:pt x="5845" y="1942"/>
                      <a:pt x="6238" y="2589"/>
                      <a:pt x="6354" y="3308"/>
                    </a:cubicBezTo>
                    <a:lnTo>
                      <a:pt x="7496" y="2916"/>
                    </a:lnTo>
                    <a:cubicBezTo>
                      <a:pt x="7278" y="1964"/>
                      <a:pt x="6696" y="1135"/>
                      <a:pt x="5882" y="604"/>
                    </a:cubicBezTo>
                    <a:cubicBezTo>
                      <a:pt x="5242" y="197"/>
                      <a:pt x="4545" y="0"/>
                      <a:pt x="3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81651" y="693232"/>
                <a:ext cx="624720" cy="595849"/>
              </a:xfrm>
              <a:custGeom>
                <a:avLst/>
                <a:gdLst/>
                <a:ahLst/>
                <a:cxnLst/>
                <a:rect l="l" t="t" r="r" b="b"/>
                <a:pathLst>
                  <a:path w="7357" h="7017" extrusionOk="0">
                    <a:moveTo>
                      <a:pt x="4115" y="0"/>
                    </a:moveTo>
                    <a:cubicBezTo>
                      <a:pt x="3141" y="0"/>
                      <a:pt x="2203" y="378"/>
                      <a:pt x="1505" y="1061"/>
                    </a:cubicBezTo>
                    <a:cubicBezTo>
                      <a:pt x="73" y="2472"/>
                      <a:pt x="0" y="4609"/>
                      <a:pt x="1359" y="5983"/>
                    </a:cubicBezTo>
                    <a:cubicBezTo>
                      <a:pt x="2035" y="6673"/>
                      <a:pt x="2904" y="7016"/>
                      <a:pt x="3780" y="7016"/>
                    </a:cubicBezTo>
                    <a:cubicBezTo>
                      <a:pt x="4668" y="7016"/>
                      <a:pt x="5564" y="6664"/>
                      <a:pt x="6274" y="5961"/>
                    </a:cubicBezTo>
                    <a:cubicBezTo>
                      <a:pt x="6964" y="5278"/>
                      <a:pt x="7357" y="4260"/>
                      <a:pt x="7357" y="3271"/>
                    </a:cubicBezTo>
                    <a:lnTo>
                      <a:pt x="6216" y="3199"/>
                    </a:lnTo>
                    <a:cubicBezTo>
                      <a:pt x="6201" y="3904"/>
                      <a:pt x="5925" y="4594"/>
                      <a:pt x="5474" y="5052"/>
                    </a:cubicBezTo>
                    <a:cubicBezTo>
                      <a:pt x="5034" y="5481"/>
                      <a:pt x="4464" y="5696"/>
                      <a:pt x="3895" y="5696"/>
                    </a:cubicBezTo>
                    <a:cubicBezTo>
                      <a:pt x="3317" y="5696"/>
                      <a:pt x="2741" y="5474"/>
                      <a:pt x="2305" y="5031"/>
                    </a:cubicBezTo>
                    <a:cubicBezTo>
                      <a:pt x="1432" y="4151"/>
                      <a:pt x="1439" y="2733"/>
                      <a:pt x="2326" y="1861"/>
                    </a:cubicBezTo>
                    <a:cubicBezTo>
                      <a:pt x="2762" y="1432"/>
                      <a:pt x="3408" y="1194"/>
                      <a:pt x="4071" y="1194"/>
                    </a:cubicBezTo>
                    <a:cubicBezTo>
                      <a:pt x="4127" y="1194"/>
                      <a:pt x="4182" y="1196"/>
                      <a:pt x="4238" y="1200"/>
                    </a:cubicBezTo>
                    <a:lnTo>
                      <a:pt x="4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389108" y="2215619"/>
                <a:ext cx="685264" cy="655968"/>
              </a:xfrm>
              <a:custGeom>
                <a:avLst/>
                <a:gdLst/>
                <a:ahLst/>
                <a:cxnLst/>
                <a:rect l="l" t="t" r="r" b="b"/>
                <a:pathLst>
                  <a:path w="8070" h="7725" extrusionOk="0">
                    <a:moveTo>
                      <a:pt x="4061" y="1196"/>
                    </a:moveTo>
                    <a:cubicBezTo>
                      <a:pt x="4843" y="1196"/>
                      <a:pt x="5575" y="1626"/>
                      <a:pt x="5991" y="2432"/>
                    </a:cubicBezTo>
                    <a:cubicBezTo>
                      <a:pt x="6601" y="3603"/>
                      <a:pt x="6202" y="4831"/>
                      <a:pt x="5104" y="5406"/>
                    </a:cubicBezTo>
                    <a:lnTo>
                      <a:pt x="3737" y="6118"/>
                    </a:lnTo>
                    <a:lnTo>
                      <a:pt x="1673" y="2156"/>
                    </a:lnTo>
                    <a:lnTo>
                      <a:pt x="2996" y="1465"/>
                    </a:lnTo>
                    <a:cubicBezTo>
                      <a:pt x="3344" y="1284"/>
                      <a:pt x="3708" y="1196"/>
                      <a:pt x="4061" y="1196"/>
                    </a:cubicBezTo>
                    <a:close/>
                    <a:moveTo>
                      <a:pt x="4254" y="1"/>
                    </a:moveTo>
                    <a:cubicBezTo>
                      <a:pt x="3676" y="1"/>
                      <a:pt x="3074" y="148"/>
                      <a:pt x="2487" y="455"/>
                    </a:cubicBezTo>
                    <a:lnTo>
                      <a:pt x="1" y="1749"/>
                    </a:lnTo>
                    <a:lnTo>
                      <a:pt x="3119" y="7725"/>
                    </a:lnTo>
                    <a:lnTo>
                      <a:pt x="5562" y="6452"/>
                    </a:lnTo>
                    <a:cubicBezTo>
                      <a:pt x="7408" y="5486"/>
                      <a:pt x="8070" y="3552"/>
                      <a:pt x="7161" y="1814"/>
                    </a:cubicBezTo>
                    <a:cubicBezTo>
                      <a:pt x="6547" y="641"/>
                      <a:pt x="5455" y="1"/>
                      <a:pt x="4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242492" y="96626"/>
                <a:ext cx="685264" cy="656563"/>
              </a:xfrm>
              <a:custGeom>
                <a:avLst/>
                <a:gdLst/>
                <a:ahLst/>
                <a:cxnLst/>
                <a:rect l="l" t="t" r="r" b="b"/>
                <a:pathLst>
                  <a:path w="8070" h="7732" extrusionOk="0">
                    <a:moveTo>
                      <a:pt x="4068" y="1198"/>
                    </a:moveTo>
                    <a:cubicBezTo>
                      <a:pt x="4848" y="1198"/>
                      <a:pt x="5579" y="1628"/>
                      <a:pt x="5998" y="2432"/>
                    </a:cubicBezTo>
                    <a:cubicBezTo>
                      <a:pt x="6609" y="3602"/>
                      <a:pt x="6202" y="4838"/>
                      <a:pt x="5104" y="5412"/>
                    </a:cubicBezTo>
                    <a:lnTo>
                      <a:pt x="3737" y="6125"/>
                    </a:lnTo>
                    <a:lnTo>
                      <a:pt x="1673" y="2163"/>
                    </a:lnTo>
                    <a:lnTo>
                      <a:pt x="2996" y="1472"/>
                    </a:lnTo>
                    <a:cubicBezTo>
                      <a:pt x="3346" y="1287"/>
                      <a:pt x="3712" y="1198"/>
                      <a:pt x="4068" y="1198"/>
                    </a:cubicBezTo>
                    <a:close/>
                    <a:moveTo>
                      <a:pt x="4251" y="0"/>
                    </a:moveTo>
                    <a:cubicBezTo>
                      <a:pt x="3673" y="0"/>
                      <a:pt x="3069" y="148"/>
                      <a:pt x="2480" y="454"/>
                    </a:cubicBezTo>
                    <a:lnTo>
                      <a:pt x="1" y="1748"/>
                    </a:lnTo>
                    <a:lnTo>
                      <a:pt x="3119" y="7731"/>
                    </a:lnTo>
                    <a:lnTo>
                      <a:pt x="5562" y="6459"/>
                    </a:lnTo>
                    <a:cubicBezTo>
                      <a:pt x="7401" y="5492"/>
                      <a:pt x="8070" y="3558"/>
                      <a:pt x="7161" y="1814"/>
                    </a:cubicBezTo>
                    <a:cubicBezTo>
                      <a:pt x="6547" y="640"/>
                      <a:pt x="5455" y="0"/>
                      <a:pt x="4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951323" y="-77983"/>
                <a:ext cx="661912" cy="641363"/>
              </a:xfrm>
              <a:custGeom>
                <a:avLst/>
                <a:gdLst/>
                <a:ahLst/>
                <a:cxnLst/>
                <a:rect l="l" t="t" r="r" b="b"/>
                <a:pathLst>
                  <a:path w="7795" h="7553" extrusionOk="0">
                    <a:moveTo>
                      <a:pt x="3178" y="1520"/>
                    </a:moveTo>
                    <a:lnTo>
                      <a:pt x="4581" y="2043"/>
                    </a:lnTo>
                    <a:cubicBezTo>
                      <a:pt x="5766" y="2487"/>
                      <a:pt x="6333" y="3686"/>
                      <a:pt x="5868" y="4922"/>
                    </a:cubicBezTo>
                    <a:cubicBezTo>
                      <a:pt x="5511" y="5864"/>
                      <a:pt x="4731" y="6396"/>
                      <a:pt x="3859" y="6396"/>
                    </a:cubicBezTo>
                    <a:cubicBezTo>
                      <a:pt x="3593" y="6396"/>
                      <a:pt x="3320" y="6347"/>
                      <a:pt x="3047" y="6245"/>
                    </a:cubicBezTo>
                    <a:lnTo>
                      <a:pt x="1608" y="5700"/>
                    </a:lnTo>
                    <a:lnTo>
                      <a:pt x="3178" y="1520"/>
                    </a:lnTo>
                    <a:close/>
                    <a:moveTo>
                      <a:pt x="2378" y="1"/>
                    </a:moveTo>
                    <a:lnTo>
                      <a:pt x="1" y="6311"/>
                    </a:lnTo>
                    <a:lnTo>
                      <a:pt x="2582" y="7285"/>
                    </a:lnTo>
                    <a:cubicBezTo>
                      <a:pt x="3067" y="7466"/>
                      <a:pt x="3547" y="7553"/>
                      <a:pt x="4007" y="7553"/>
                    </a:cubicBezTo>
                    <a:cubicBezTo>
                      <a:pt x="5393" y="7553"/>
                      <a:pt x="6585" y="6762"/>
                      <a:pt x="7103" y="5380"/>
                    </a:cubicBezTo>
                    <a:cubicBezTo>
                      <a:pt x="7794" y="3541"/>
                      <a:pt x="6914" y="1709"/>
                      <a:pt x="5003" y="982"/>
                    </a:cubicBezTo>
                    <a:lnTo>
                      <a:pt x="23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73373" y="1820975"/>
                <a:ext cx="697067" cy="662931"/>
              </a:xfrm>
              <a:custGeom>
                <a:avLst/>
                <a:gdLst/>
                <a:ahLst/>
                <a:cxnLst/>
                <a:rect l="l" t="t" r="r" b="b"/>
                <a:pathLst>
                  <a:path w="8209" h="7807" extrusionOk="0">
                    <a:moveTo>
                      <a:pt x="4130" y="1658"/>
                    </a:moveTo>
                    <a:lnTo>
                      <a:pt x="5381" y="2465"/>
                    </a:lnTo>
                    <a:cubicBezTo>
                      <a:pt x="6442" y="3148"/>
                      <a:pt x="6747" y="4442"/>
                      <a:pt x="6028" y="5555"/>
                    </a:cubicBezTo>
                    <a:cubicBezTo>
                      <a:pt x="5577" y="6254"/>
                      <a:pt x="4902" y="6615"/>
                      <a:pt x="4202" y="6615"/>
                    </a:cubicBezTo>
                    <a:cubicBezTo>
                      <a:pt x="3795" y="6615"/>
                      <a:pt x="3381" y="6494"/>
                      <a:pt x="2996" y="6245"/>
                    </a:cubicBezTo>
                    <a:lnTo>
                      <a:pt x="1702" y="5409"/>
                    </a:lnTo>
                    <a:lnTo>
                      <a:pt x="4130" y="1658"/>
                    </a:lnTo>
                    <a:close/>
                    <a:moveTo>
                      <a:pt x="3665" y="1"/>
                    </a:moveTo>
                    <a:lnTo>
                      <a:pt x="1" y="5664"/>
                    </a:lnTo>
                    <a:lnTo>
                      <a:pt x="2313" y="7161"/>
                    </a:lnTo>
                    <a:cubicBezTo>
                      <a:pt x="2989" y="7596"/>
                      <a:pt x="3703" y="7807"/>
                      <a:pt x="4386" y="7807"/>
                    </a:cubicBezTo>
                    <a:cubicBezTo>
                      <a:pt x="5474" y="7807"/>
                      <a:pt x="6484" y="7273"/>
                      <a:pt x="7140" y="6260"/>
                    </a:cubicBezTo>
                    <a:cubicBezTo>
                      <a:pt x="8208" y="4610"/>
                      <a:pt x="7729" y="2632"/>
                      <a:pt x="6020" y="1527"/>
                    </a:cubicBezTo>
                    <a:lnTo>
                      <a:pt x="36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786724" y="1257995"/>
                <a:ext cx="716173" cy="681018"/>
              </a:xfrm>
              <a:custGeom>
                <a:avLst/>
                <a:gdLst/>
                <a:ahLst/>
                <a:cxnLst/>
                <a:rect l="l" t="t" r="r" b="b"/>
                <a:pathLst>
                  <a:path w="8434" h="8020" extrusionOk="0">
                    <a:moveTo>
                      <a:pt x="3003" y="1"/>
                    </a:moveTo>
                    <a:lnTo>
                      <a:pt x="1" y="3926"/>
                    </a:lnTo>
                    <a:lnTo>
                      <a:pt x="5366" y="8019"/>
                    </a:lnTo>
                    <a:lnTo>
                      <a:pt x="8434" y="3999"/>
                    </a:lnTo>
                    <a:lnTo>
                      <a:pt x="7539" y="3316"/>
                    </a:lnTo>
                    <a:lnTo>
                      <a:pt x="5249" y="6311"/>
                    </a:lnTo>
                    <a:lnTo>
                      <a:pt x="3905" y="5279"/>
                    </a:lnTo>
                    <a:lnTo>
                      <a:pt x="5889" y="2676"/>
                    </a:lnTo>
                    <a:lnTo>
                      <a:pt x="4995" y="1993"/>
                    </a:lnTo>
                    <a:lnTo>
                      <a:pt x="3003" y="4595"/>
                    </a:lnTo>
                    <a:lnTo>
                      <a:pt x="1680" y="3585"/>
                    </a:lnTo>
                    <a:lnTo>
                      <a:pt x="3897" y="684"/>
                    </a:lnTo>
                    <a:lnTo>
                      <a:pt x="3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777731" y="3364204"/>
                <a:ext cx="620474" cy="555684"/>
              </a:xfrm>
              <a:custGeom>
                <a:avLst/>
                <a:gdLst/>
                <a:ahLst/>
                <a:cxnLst/>
                <a:rect l="l" t="t" r="r" b="b"/>
                <a:pathLst>
                  <a:path w="7307" h="6544" extrusionOk="0">
                    <a:moveTo>
                      <a:pt x="3214" y="1"/>
                    </a:moveTo>
                    <a:lnTo>
                      <a:pt x="1" y="5926"/>
                    </a:lnTo>
                    <a:lnTo>
                      <a:pt x="1135" y="6544"/>
                    </a:lnTo>
                    <a:lnTo>
                      <a:pt x="2407" y="4195"/>
                    </a:lnTo>
                    <a:lnTo>
                      <a:pt x="5090" y="5657"/>
                    </a:lnTo>
                    <a:lnTo>
                      <a:pt x="5628" y="4668"/>
                    </a:lnTo>
                    <a:lnTo>
                      <a:pt x="2945" y="3207"/>
                    </a:lnTo>
                    <a:lnTo>
                      <a:pt x="3810" y="1607"/>
                    </a:lnTo>
                    <a:lnTo>
                      <a:pt x="6762" y="3207"/>
                    </a:lnTo>
                    <a:lnTo>
                      <a:pt x="7307" y="2218"/>
                    </a:lnTo>
                    <a:lnTo>
                      <a:pt x="32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894401" y="4367973"/>
                <a:ext cx="621068" cy="555684"/>
              </a:xfrm>
              <a:custGeom>
                <a:avLst/>
                <a:gdLst/>
                <a:ahLst/>
                <a:cxnLst/>
                <a:rect l="l" t="t" r="r" b="b"/>
                <a:pathLst>
                  <a:path w="7314" h="6544" extrusionOk="0">
                    <a:moveTo>
                      <a:pt x="3221" y="0"/>
                    </a:moveTo>
                    <a:lnTo>
                      <a:pt x="0" y="5925"/>
                    </a:lnTo>
                    <a:lnTo>
                      <a:pt x="1134" y="6543"/>
                    </a:lnTo>
                    <a:lnTo>
                      <a:pt x="2414" y="4195"/>
                    </a:lnTo>
                    <a:lnTo>
                      <a:pt x="5096" y="5656"/>
                    </a:lnTo>
                    <a:lnTo>
                      <a:pt x="5634" y="4660"/>
                    </a:lnTo>
                    <a:lnTo>
                      <a:pt x="2952" y="3206"/>
                    </a:lnTo>
                    <a:lnTo>
                      <a:pt x="3817" y="1607"/>
                    </a:lnTo>
                    <a:lnTo>
                      <a:pt x="6768" y="3206"/>
                    </a:lnTo>
                    <a:lnTo>
                      <a:pt x="7313" y="2218"/>
                    </a:lnTo>
                    <a:lnTo>
                      <a:pt x="32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4052038" y="1623235"/>
                <a:ext cx="638391" cy="591518"/>
              </a:xfrm>
              <a:custGeom>
                <a:avLst/>
                <a:gdLst/>
                <a:ahLst/>
                <a:cxnLst/>
                <a:rect l="l" t="t" r="r" b="b"/>
                <a:pathLst>
                  <a:path w="7518" h="6966" extrusionOk="0">
                    <a:moveTo>
                      <a:pt x="4395" y="0"/>
                    </a:moveTo>
                    <a:cubicBezTo>
                      <a:pt x="3824" y="0"/>
                      <a:pt x="3254" y="118"/>
                      <a:pt x="2726" y="354"/>
                    </a:cubicBezTo>
                    <a:cubicBezTo>
                      <a:pt x="844" y="1190"/>
                      <a:pt x="0" y="3174"/>
                      <a:pt x="778" y="4948"/>
                    </a:cubicBezTo>
                    <a:cubicBezTo>
                      <a:pt x="1347" y="6228"/>
                      <a:pt x="2568" y="6966"/>
                      <a:pt x="3897" y="6966"/>
                    </a:cubicBezTo>
                    <a:cubicBezTo>
                      <a:pt x="4403" y="6966"/>
                      <a:pt x="4924" y="6859"/>
                      <a:pt x="5431" y="6635"/>
                    </a:cubicBezTo>
                    <a:cubicBezTo>
                      <a:pt x="6296" y="6228"/>
                      <a:pt x="7030" y="5573"/>
                      <a:pt x="7517" y="4752"/>
                    </a:cubicBezTo>
                    <a:lnTo>
                      <a:pt x="6492" y="2433"/>
                    </a:lnTo>
                    <a:lnTo>
                      <a:pt x="5460" y="2891"/>
                    </a:lnTo>
                    <a:lnTo>
                      <a:pt x="6201" y="4563"/>
                    </a:lnTo>
                    <a:cubicBezTo>
                      <a:pt x="5903" y="4977"/>
                      <a:pt x="5503" y="5312"/>
                      <a:pt x="5038" y="5544"/>
                    </a:cubicBezTo>
                    <a:cubicBezTo>
                      <a:pt x="4717" y="5686"/>
                      <a:pt x="4384" y="5754"/>
                      <a:pt x="4060" y="5754"/>
                    </a:cubicBezTo>
                    <a:cubicBezTo>
                      <a:pt x="3185" y="5754"/>
                      <a:pt x="2367" y="5264"/>
                      <a:pt x="1985" y="4410"/>
                    </a:cubicBezTo>
                    <a:cubicBezTo>
                      <a:pt x="1469" y="3233"/>
                      <a:pt x="1999" y="1924"/>
                      <a:pt x="3192" y="1401"/>
                    </a:cubicBezTo>
                    <a:cubicBezTo>
                      <a:pt x="3550" y="1248"/>
                      <a:pt x="3936" y="1170"/>
                      <a:pt x="4322" y="1170"/>
                    </a:cubicBezTo>
                    <a:cubicBezTo>
                      <a:pt x="4633" y="1170"/>
                      <a:pt x="4944" y="1220"/>
                      <a:pt x="5242" y="1321"/>
                    </a:cubicBezTo>
                    <a:lnTo>
                      <a:pt x="5525" y="158"/>
                    </a:lnTo>
                    <a:cubicBezTo>
                      <a:pt x="5156" y="53"/>
                      <a:pt x="4775" y="0"/>
                      <a:pt x="4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5339475" y="1121927"/>
                <a:ext cx="679745" cy="717362"/>
              </a:xfrm>
              <a:custGeom>
                <a:avLst/>
                <a:gdLst/>
                <a:ahLst/>
                <a:cxnLst/>
                <a:rect l="l" t="t" r="r" b="b"/>
                <a:pathLst>
                  <a:path w="8005" h="8448" extrusionOk="0">
                    <a:moveTo>
                      <a:pt x="5533" y="0"/>
                    </a:moveTo>
                    <a:lnTo>
                      <a:pt x="4334" y="473"/>
                    </a:lnTo>
                    <a:lnTo>
                      <a:pt x="5388" y="3155"/>
                    </a:lnTo>
                    <a:lnTo>
                      <a:pt x="2254" y="4384"/>
                    </a:lnTo>
                    <a:lnTo>
                      <a:pt x="1200" y="1701"/>
                    </a:lnTo>
                    <a:lnTo>
                      <a:pt x="1" y="2174"/>
                    </a:lnTo>
                    <a:lnTo>
                      <a:pt x="2473" y="8447"/>
                    </a:lnTo>
                    <a:lnTo>
                      <a:pt x="3672" y="7975"/>
                    </a:lnTo>
                    <a:lnTo>
                      <a:pt x="2669" y="5430"/>
                    </a:lnTo>
                    <a:lnTo>
                      <a:pt x="5802" y="4202"/>
                    </a:lnTo>
                    <a:lnTo>
                      <a:pt x="6798" y="6746"/>
                    </a:lnTo>
                    <a:lnTo>
                      <a:pt x="8005" y="6274"/>
                    </a:lnTo>
                    <a:lnTo>
                      <a:pt x="55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731397" y="779589"/>
                <a:ext cx="629730" cy="679150"/>
              </a:xfrm>
              <a:custGeom>
                <a:avLst/>
                <a:gdLst/>
                <a:ahLst/>
                <a:cxnLst/>
                <a:rect l="l" t="t" r="r" b="b"/>
                <a:pathLst>
                  <a:path w="7416" h="7998" extrusionOk="0">
                    <a:moveTo>
                      <a:pt x="1658" y="1"/>
                    </a:moveTo>
                    <a:lnTo>
                      <a:pt x="1" y="6536"/>
                    </a:lnTo>
                    <a:lnTo>
                      <a:pt x="1251" y="6856"/>
                    </a:lnTo>
                    <a:lnTo>
                      <a:pt x="1927" y="4203"/>
                    </a:lnTo>
                    <a:lnTo>
                      <a:pt x="5184" y="5031"/>
                    </a:lnTo>
                    <a:lnTo>
                      <a:pt x="4515" y="7685"/>
                    </a:lnTo>
                    <a:lnTo>
                      <a:pt x="5766" y="7997"/>
                    </a:lnTo>
                    <a:lnTo>
                      <a:pt x="7416" y="1462"/>
                    </a:lnTo>
                    <a:lnTo>
                      <a:pt x="6166" y="1142"/>
                    </a:lnTo>
                    <a:lnTo>
                      <a:pt x="5460" y="3934"/>
                    </a:lnTo>
                    <a:lnTo>
                      <a:pt x="2204" y="3112"/>
                    </a:lnTo>
                    <a:lnTo>
                      <a:pt x="2909" y="321"/>
                    </a:lnTo>
                    <a:lnTo>
                      <a:pt x="16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041331" y="2751888"/>
                <a:ext cx="242093" cy="582772"/>
              </a:xfrm>
              <a:custGeom>
                <a:avLst/>
                <a:gdLst/>
                <a:ahLst/>
                <a:cxnLst/>
                <a:rect l="l" t="t" r="r" b="b"/>
                <a:pathLst>
                  <a:path w="2851" h="6863" extrusionOk="0">
                    <a:moveTo>
                      <a:pt x="1593" y="0"/>
                    </a:moveTo>
                    <a:lnTo>
                      <a:pt x="1" y="6558"/>
                    </a:lnTo>
                    <a:lnTo>
                      <a:pt x="1258" y="6863"/>
                    </a:lnTo>
                    <a:lnTo>
                      <a:pt x="2850" y="306"/>
                    </a:lnTo>
                    <a:lnTo>
                      <a:pt x="1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382261" y="4756932"/>
                <a:ext cx="545154" cy="393326"/>
              </a:xfrm>
              <a:custGeom>
                <a:avLst/>
                <a:gdLst/>
                <a:ahLst/>
                <a:cxnLst/>
                <a:rect l="l" t="t" r="r" b="b"/>
                <a:pathLst>
                  <a:path w="6420" h="4632" extrusionOk="0">
                    <a:moveTo>
                      <a:pt x="5743" y="1"/>
                    </a:moveTo>
                    <a:lnTo>
                      <a:pt x="0" y="3534"/>
                    </a:lnTo>
                    <a:lnTo>
                      <a:pt x="676" y="4631"/>
                    </a:lnTo>
                    <a:lnTo>
                      <a:pt x="6419" y="1098"/>
                    </a:lnTo>
                    <a:lnTo>
                      <a:pt x="57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905470" y="1548147"/>
                <a:ext cx="397063" cy="543965"/>
              </a:xfrm>
              <a:custGeom>
                <a:avLst/>
                <a:gdLst/>
                <a:ahLst/>
                <a:cxnLst/>
                <a:rect l="l" t="t" r="r" b="b"/>
                <a:pathLst>
                  <a:path w="4676" h="6406" extrusionOk="0">
                    <a:moveTo>
                      <a:pt x="1091" y="1"/>
                    </a:moveTo>
                    <a:lnTo>
                      <a:pt x="1" y="691"/>
                    </a:lnTo>
                    <a:lnTo>
                      <a:pt x="3585" y="6405"/>
                    </a:lnTo>
                    <a:lnTo>
                      <a:pt x="4675" y="5714"/>
                    </a:lnTo>
                    <a:lnTo>
                      <a:pt x="10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64357" y="2716055"/>
                <a:ext cx="432812" cy="522991"/>
              </a:xfrm>
              <a:custGeom>
                <a:avLst/>
                <a:gdLst/>
                <a:ahLst/>
                <a:cxnLst/>
                <a:rect l="l" t="t" r="r" b="b"/>
                <a:pathLst>
                  <a:path w="5097" h="6159" extrusionOk="0">
                    <a:moveTo>
                      <a:pt x="4064" y="1"/>
                    </a:moveTo>
                    <a:lnTo>
                      <a:pt x="0" y="5380"/>
                    </a:lnTo>
                    <a:lnTo>
                      <a:pt x="1032" y="6158"/>
                    </a:lnTo>
                    <a:lnTo>
                      <a:pt x="5096" y="779"/>
                    </a:lnTo>
                    <a:lnTo>
                      <a:pt x="40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178920" y="-7"/>
                <a:ext cx="431538" cy="524180"/>
              </a:xfrm>
              <a:custGeom>
                <a:avLst/>
                <a:gdLst/>
                <a:ahLst/>
                <a:cxnLst/>
                <a:rect l="l" t="t" r="r" b="b"/>
                <a:pathLst>
                  <a:path w="5082" h="6173" extrusionOk="0">
                    <a:moveTo>
                      <a:pt x="4050" y="0"/>
                    </a:moveTo>
                    <a:lnTo>
                      <a:pt x="0" y="5394"/>
                    </a:lnTo>
                    <a:lnTo>
                      <a:pt x="1033" y="6172"/>
                    </a:lnTo>
                    <a:lnTo>
                      <a:pt x="5082" y="778"/>
                    </a:lnTo>
                    <a:lnTo>
                      <a:pt x="40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890180" y="3850850"/>
                <a:ext cx="539635" cy="596783"/>
              </a:xfrm>
              <a:custGeom>
                <a:avLst/>
                <a:gdLst/>
                <a:ahLst/>
                <a:cxnLst/>
                <a:rect l="l" t="t" r="r" b="b"/>
                <a:pathLst>
                  <a:path w="6355" h="7028" extrusionOk="0">
                    <a:moveTo>
                      <a:pt x="3105" y="1"/>
                    </a:moveTo>
                    <a:lnTo>
                      <a:pt x="2603" y="1033"/>
                    </a:lnTo>
                    <a:lnTo>
                      <a:pt x="4682" y="2051"/>
                    </a:lnTo>
                    <a:lnTo>
                      <a:pt x="3163" y="5148"/>
                    </a:lnTo>
                    <a:cubicBezTo>
                      <a:pt x="2970" y="5548"/>
                      <a:pt x="2689" y="5747"/>
                      <a:pt x="2367" y="5747"/>
                    </a:cubicBezTo>
                    <a:cubicBezTo>
                      <a:pt x="2227" y="5747"/>
                      <a:pt x="2079" y="5710"/>
                      <a:pt x="1927" y="5635"/>
                    </a:cubicBezTo>
                    <a:cubicBezTo>
                      <a:pt x="1527" y="5446"/>
                      <a:pt x="1156" y="4973"/>
                      <a:pt x="967" y="4334"/>
                    </a:cubicBezTo>
                    <a:lnTo>
                      <a:pt x="1" y="4930"/>
                    </a:lnTo>
                    <a:cubicBezTo>
                      <a:pt x="190" y="5737"/>
                      <a:pt x="662" y="6376"/>
                      <a:pt x="1425" y="6747"/>
                    </a:cubicBezTo>
                    <a:cubicBezTo>
                      <a:pt x="1805" y="6934"/>
                      <a:pt x="2173" y="7028"/>
                      <a:pt x="2520" y="7028"/>
                    </a:cubicBezTo>
                    <a:cubicBezTo>
                      <a:pt x="3263" y="7028"/>
                      <a:pt x="3902" y="6599"/>
                      <a:pt x="4319" y="5751"/>
                    </a:cubicBezTo>
                    <a:lnTo>
                      <a:pt x="6354" y="1600"/>
                    </a:lnTo>
                    <a:lnTo>
                      <a:pt x="31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565984" y="752279"/>
                <a:ext cx="681613" cy="727806"/>
              </a:xfrm>
              <a:custGeom>
                <a:avLst/>
                <a:gdLst/>
                <a:ahLst/>
                <a:cxnLst/>
                <a:rect l="l" t="t" r="r" b="b"/>
                <a:pathLst>
                  <a:path w="8027" h="8571" extrusionOk="0">
                    <a:moveTo>
                      <a:pt x="2654" y="0"/>
                    </a:moveTo>
                    <a:lnTo>
                      <a:pt x="0" y="6201"/>
                    </a:lnTo>
                    <a:lnTo>
                      <a:pt x="1185" y="6710"/>
                    </a:lnTo>
                    <a:lnTo>
                      <a:pt x="1854" y="5154"/>
                    </a:lnTo>
                    <a:lnTo>
                      <a:pt x="3315" y="4478"/>
                    </a:lnTo>
                    <a:lnTo>
                      <a:pt x="4115" y="7960"/>
                    </a:lnTo>
                    <a:lnTo>
                      <a:pt x="5547" y="8571"/>
                    </a:lnTo>
                    <a:lnTo>
                      <a:pt x="4544" y="3911"/>
                    </a:lnTo>
                    <a:lnTo>
                      <a:pt x="8026" y="2297"/>
                    </a:lnTo>
                    <a:lnTo>
                      <a:pt x="6645" y="1708"/>
                    </a:lnTo>
                    <a:lnTo>
                      <a:pt x="2545" y="3540"/>
                    </a:lnTo>
                    <a:lnTo>
                      <a:pt x="3839" y="509"/>
                    </a:lnTo>
                    <a:lnTo>
                      <a:pt x="26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548095" y="3249994"/>
                <a:ext cx="600689" cy="547702"/>
              </a:xfrm>
              <a:custGeom>
                <a:avLst/>
                <a:gdLst/>
                <a:ahLst/>
                <a:cxnLst/>
                <a:rect l="l" t="t" r="r" b="b"/>
                <a:pathLst>
                  <a:path w="7074" h="6450" extrusionOk="0">
                    <a:moveTo>
                      <a:pt x="1105" y="1"/>
                    </a:moveTo>
                    <a:lnTo>
                      <a:pt x="0" y="663"/>
                    </a:lnTo>
                    <a:lnTo>
                      <a:pt x="3468" y="6449"/>
                    </a:lnTo>
                    <a:lnTo>
                      <a:pt x="7074" y="4283"/>
                    </a:lnTo>
                    <a:lnTo>
                      <a:pt x="6470" y="3287"/>
                    </a:lnTo>
                    <a:lnTo>
                      <a:pt x="3977" y="4784"/>
                    </a:lnTo>
                    <a:lnTo>
                      <a:pt x="11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975212" y="2871617"/>
                <a:ext cx="798880" cy="780369"/>
              </a:xfrm>
              <a:custGeom>
                <a:avLst/>
                <a:gdLst/>
                <a:ahLst/>
                <a:cxnLst/>
                <a:rect l="l" t="t" r="r" b="b"/>
                <a:pathLst>
                  <a:path w="9408" h="9190" extrusionOk="0">
                    <a:moveTo>
                      <a:pt x="6500" y="1"/>
                    </a:moveTo>
                    <a:lnTo>
                      <a:pt x="5162" y="640"/>
                    </a:lnTo>
                    <a:lnTo>
                      <a:pt x="5126" y="5453"/>
                    </a:lnTo>
                    <a:lnTo>
                      <a:pt x="1345" y="2458"/>
                    </a:lnTo>
                    <a:lnTo>
                      <a:pt x="0" y="3105"/>
                    </a:lnTo>
                    <a:lnTo>
                      <a:pt x="2901" y="9190"/>
                    </a:lnTo>
                    <a:lnTo>
                      <a:pt x="3984" y="8673"/>
                    </a:lnTo>
                    <a:lnTo>
                      <a:pt x="1905" y="4326"/>
                    </a:lnTo>
                    <a:lnTo>
                      <a:pt x="1905" y="4326"/>
                    </a:lnTo>
                    <a:lnTo>
                      <a:pt x="5482" y="7190"/>
                    </a:lnTo>
                    <a:lnTo>
                      <a:pt x="6238" y="6827"/>
                    </a:lnTo>
                    <a:lnTo>
                      <a:pt x="6260" y="2247"/>
                    </a:lnTo>
                    <a:lnTo>
                      <a:pt x="8346" y="6587"/>
                    </a:lnTo>
                    <a:lnTo>
                      <a:pt x="9407" y="6085"/>
                    </a:lnTo>
                    <a:lnTo>
                      <a:pt x="65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1501601">
                <a:off x="-5141329" y="-98478"/>
                <a:ext cx="618012" cy="579121"/>
              </a:xfrm>
              <a:custGeom>
                <a:avLst/>
                <a:gdLst/>
                <a:ahLst/>
                <a:cxnLst/>
                <a:rect l="l" t="t" r="r" b="b"/>
                <a:pathLst>
                  <a:path w="7278" h="6820" extrusionOk="0">
                    <a:moveTo>
                      <a:pt x="66" y="1"/>
                    </a:moveTo>
                    <a:lnTo>
                      <a:pt x="0" y="6747"/>
                    </a:lnTo>
                    <a:lnTo>
                      <a:pt x="1193" y="6754"/>
                    </a:lnTo>
                    <a:lnTo>
                      <a:pt x="1244" y="1942"/>
                    </a:lnTo>
                    <a:lnTo>
                      <a:pt x="3199" y="6086"/>
                    </a:lnTo>
                    <a:lnTo>
                      <a:pt x="4035" y="6093"/>
                    </a:lnTo>
                    <a:lnTo>
                      <a:pt x="6071" y="1986"/>
                    </a:lnTo>
                    <a:lnTo>
                      <a:pt x="6034" y="6805"/>
                    </a:lnTo>
                    <a:lnTo>
                      <a:pt x="7205" y="6820"/>
                    </a:lnTo>
                    <a:lnTo>
                      <a:pt x="7277" y="74"/>
                    </a:lnTo>
                    <a:lnTo>
                      <a:pt x="5794" y="59"/>
                    </a:lnTo>
                    <a:lnTo>
                      <a:pt x="3635" y="4363"/>
                    </a:lnTo>
                    <a:lnTo>
                      <a:pt x="1563" y="15"/>
                    </a:lnTo>
                    <a:lnTo>
                      <a:pt x="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508639" y="2926557"/>
                <a:ext cx="622342" cy="695794"/>
              </a:xfrm>
              <a:custGeom>
                <a:avLst/>
                <a:gdLst/>
                <a:ahLst/>
                <a:cxnLst/>
                <a:rect l="l" t="t" r="r" b="b"/>
                <a:pathLst>
                  <a:path w="7329" h="8194" extrusionOk="0">
                    <a:moveTo>
                      <a:pt x="2640" y="1"/>
                    </a:moveTo>
                    <a:lnTo>
                      <a:pt x="1" y="6202"/>
                    </a:lnTo>
                    <a:lnTo>
                      <a:pt x="997" y="6623"/>
                    </a:lnTo>
                    <a:lnTo>
                      <a:pt x="2799" y="2385"/>
                    </a:lnTo>
                    <a:lnTo>
                      <a:pt x="3730" y="7786"/>
                    </a:lnTo>
                    <a:lnTo>
                      <a:pt x="4690" y="8194"/>
                    </a:lnTo>
                    <a:lnTo>
                      <a:pt x="7329" y="1985"/>
                    </a:lnTo>
                    <a:lnTo>
                      <a:pt x="6340" y="1571"/>
                    </a:lnTo>
                    <a:lnTo>
                      <a:pt x="4537" y="5816"/>
                    </a:lnTo>
                    <a:lnTo>
                      <a:pt x="3599" y="408"/>
                    </a:lnTo>
                    <a:lnTo>
                      <a:pt x="26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919084" y="1617097"/>
                <a:ext cx="685943" cy="586423"/>
              </a:xfrm>
              <a:custGeom>
                <a:avLst/>
                <a:gdLst/>
                <a:ahLst/>
                <a:cxnLst/>
                <a:rect l="l" t="t" r="r" b="b"/>
                <a:pathLst>
                  <a:path w="8078" h="6906" extrusionOk="0">
                    <a:moveTo>
                      <a:pt x="4023" y="1200"/>
                    </a:moveTo>
                    <a:cubicBezTo>
                      <a:pt x="4951" y="1200"/>
                      <a:pt x="5823" y="1774"/>
                      <a:pt x="6158" y="2692"/>
                    </a:cubicBezTo>
                    <a:cubicBezTo>
                      <a:pt x="6573" y="3856"/>
                      <a:pt x="5991" y="5135"/>
                      <a:pt x="4835" y="5579"/>
                    </a:cubicBezTo>
                    <a:cubicBezTo>
                      <a:pt x="4578" y="5672"/>
                      <a:pt x="4315" y="5716"/>
                      <a:pt x="4057" y="5716"/>
                    </a:cubicBezTo>
                    <a:cubicBezTo>
                      <a:pt x="3124" y="5716"/>
                      <a:pt x="2247" y="5141"/>
                      <a:pt x="1906" y="4219"/>
                    </a:cubicBezTo>
                    <a:cubicBezTo>
                      <a:pt x="1484" y="3034"/>
                      <a:pt x="2109" y="1733"/>
                      <a:pt x="3294" y="1319"/>
                    </a:cubicBezTo>
                    <a:lnTo>
                      <a:pt x="3301" y="1319"/>
                    </a:lnTo>
                    <a:cubicBezTo>
                      <a:pt x="3540" y="1238"/>
                      <a:pt x="3784" y="1200"/>
                      <a:pt x="4023" y="1200"/>
                    </a:cubicBezTo>
                    <a:close/>
                    <a:moveTo>
                      <a:pt x="4213" y="0"/>
                    </a:moveTo>
                    <a:cubicBezTo>
                      <a:pt x="3779" y="0"/>
                      <a:pt x="3332" y="76"/>
                      <a:pt x="2887" y="235"/>
                    </a:cubicBezTo>
                    <a:cubicBezTo>
                      <a:pt x="975" y="926"/>
                      <a:pt x="1" y="2838"/>
                      <a:pt x="663" y="4670"/>
                    </a:cubicBezTo>
                    <a:cubicBezTo>
                      <a:pt x="1170" y="6071"/>
                      <a:pt x="2449" y="6906"/>
                      <a:pt x="3881" y="6906"/>
                    </a:cubicBezTo>
                    <a:cubicBezTo>
                      <a:pt x="4315" y="6906"/>
                      <a:pt x="4762" y="6829"/>
                      <a:pt x="5206" y="6669"/>
                    </a:cubicBezTo>
                    <a:cubicBezTo>
                      <a:pt x="7118" y="5978"/>
                      <a:pt x="8078" y="4045"/>
                      <a:pt x="7423" y="2227"/>
                    </a:cubicBezTo>
                    <a:cubicBezTo>
                      <a:pt x="6916" y="827"/>
                      <a:pt x="5642" y="0"/>
                      <a:pt x="4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156861" y="2089685"/>
                <a:ext cx="685943" cy="586423"/>
              </a:xfrm>
              <a:custGeom>
                <a:avLst/>
                <a:gdLst/>
                <a:ahLst/>
                <a:cxnLst/>
                <a:rect l="l" t="t" r="r" b="b"/>
                <a:pathLst>
                  <a:path w="8078" h="6906" extrusionOk="0">
                    <a:moveTo>
                      <a:pt x="4037" y="1169"/>
                    </a:moveTo>
                    <a:cubicBezTo>
                      <a:pt x="4352" y="1169"/>
                      <a:pt x="4679" y="1237"/>
                      <a:pt x="5002" y="1387"/>
                    </a:cubicBezTo>
                    <a:cubicBezTo>
                      <a:pt x="5831" y="1773"/>
                      <a:pt x="6347" y="2623"/>
                      <a:pt x="6311" y="3539"/>
                    </a:cubicBezTo>
                    <a:cubicBezTo>
                      <a:pt x="6275" y="4455"/>
                      <a:pt x="5693" y="5262"/>
                      <a:pt x="4828" y="5582"/>
                    </a:cubicBezTo>
                    <a:cubicBezTo>
                      <a:pt x="4568" y="5678"/>
                      <a:pt x="4303" y="5723"/>
                      <a:pt x="4041" y="5723"/>
                    </a:cubicBezTo>
                    <a:cubicBezTo>
                      <a:pt x="3110" y="5723"/>
                      <a:pt x="2235" y="5146"/>
                      <a:pt x="1905" y="4215"/>
                    </a:cubicBezTo>
                    <a:cubicBezTo>
                      <a:pt x="1343" y="2653"/>
                      <a:pt x="2565" y="1169"/>
                      <a:pt x="4037" y="1169"/>
                    </a:cubicBezTo>
                    <a:close/>
                    <a:moveTo>
                      <a:pt x="4213" y="1"/>
                    </a:moveTo>
                    <a:cubicBezTo>
                      <a:pt x="3778" y="1"/>
                      <a:pt x="3327" y="78"/>
                      <a:pt x="2880" y="239"/>
                    </a:cubicBezTo>
                    <a:cubicBezTo>
                      <a:pt x="968" y="929"/>
                      <a:pt x="1" y="2834"/>
                      <a:pt x="662" y="4666"/>
                    </a:cubicBezTo>
                    <a:cubicBezTo>
                      <a:pt x="1171" y="6070"/>
                      <a:pt x="2454" y="6905"/>
                      <a:pt x="3890" y="6905"/>
                    </a:cubicBezTo>
                    <a:cubicBezTo>
                      <a:pt x="4320" y="6905"/>
                      <a:pt x="4765" y="6830"/>
                      <a:pt x="5206" y="6672"/>
                    </a:cubicBezTo>
                    <a:cubicBezTo>
                      <a:pt x="7118" y="5982"/>
                      <a:pt x="8077" y="4048"/>
                      <a:pt x="7423" y="2223"/>
                    </a:cubicBezTo>
                    <a:cubicBezTo>
                      <a:pt x="6916" y="830"/>
                      <a:pt x="5644" y="1"/>
                      <a:pt x="4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925037" y="4069836"/>
                <a:ext cx="686538" cy="586763"/>
              </a:xfrm>
              <a:custGeom>
                <a:avLst/>
                <a:gdLst/>
                <a:ahLst/>
                <a:cxnLst/>
                <a:rect l="l" t="t" r="r" b="b"/>
                <a:pathLst>
                  <a:path w="8085" h="6910" extrusionOk="0">
                    <a:moveTo>
                      <a:pt x="4031" y="1199"/>
                    </a:moveTo>
                    <a:cubicBezTo>
                      <a:pt x="4956" y="1199"/>
                      <a:pt x="5824" y="1774"/>
                      <a:pt x="6158" y="2696"/>
                    </a:cubicBezTo>
                    <a:cubicBezTo>
                      <a:pt x="6573" y="3852"/>
                      <a:pt x="5991" y="5139"/>
                      <a:pt x="4835" y="5575"/>
                    </a:cubicBezTo>
                    <a:cubicBezTo>
                      <a:pt x="4567" y="5678"/>
                      <a:pt x="4293" y="5727"/>
                      <a:pt x="4023" y="5727"/>
                    </a:cubicBezTo>
                    <a:cubicBezTo>
                      <a:pt x="3098" y="5727"/>
                      <a:pt x="2230" y="5153"/>
                      <a:pt x="1898" y="4230"/>
                    </a:cubicBezTo>
                    <a:cubicBezTo>
                      <a:pt x="1469" y="3038"/>
                      <a:pt x="2102" y="1729"/>
                      <a:pt x="3301" y="1322"/>
                    </a:cubicBezTo>
                    <a:cubicBezTo>
                      <a:pt x="3543" y="1239"/>
                      <a:pt x="3789" y="1199"/>
                      <a:pt x="4031" y="1199"/>
                    </a:cubicBezTo>
                    <a:close/>
                    <a:moveTo>
                      <a:pt x="4217" y="1"/>
                    </a:moveTo>
                    <a:cubicBezTo>
                      <a:pt x="3782" y="1"/>
                      <a:pt x="3333" y="78"/>
                      <a:pt x="2887" y="239"/>
                    </a:cubicBezTo>
                    <a:cubicBezTo>
                      <a:pt x="975" y="929"/>
                      <a:pt x="1" y="2834"/>
                      <a:pt x="662" y="4666"/>
                    </a:cubicBezTo>
                    <a:cubicBezTo>
                      <a:pt x="1170" y="6073"/>
                      <a:pt x="2450" y="6909"/>
                      <a:pt x="3882" y="6909"/>
                    </a:cubicBezTo>
                    <a:cubicBezTo>
                      <a:pt x="4315" y="6909"/>
                      <a:pt x="4762" y="6833"/>
                      <a:pt x="5206" y="6672"/>
                    </a:cubicBezTo>
                    <a:cubicBezTo>
                      <a:pt x="7118" y="5982"/>
                      <a:pt x="8085" y="4048"/>
                      <a:pt x="7423" y="2223"/>
                    </a:cubicBezTo>
                    <a:cubicBezTo>
                      <a:pt x="6921" y="830"/>
                      <a:pt x="5647"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145577" y="4048186"/>
                <a:ext cx="627267" cy="566808"/>
              </a:xfrm>
              <a:custGeom>
                <a:avLst/>
                <a:gdLst/>
                <a:ahLst/>
                <a:cxnLst/>
                <a:rect l="l" t="t" r="r" b="b"/>
                <a:pathLst>
                  <a:path w="7387" h="6675" extrusionOk="0">
                    <a:moveTo>
                      <a:pt x="3497" y="1564"/>
                    </a:moveTo>
                    <a:lnTo>
                      <a:pt x="4776" y="2145"/>
                    </a:lnTo>
                    <a:cubicBezTo>
                      <a:pt x="5656" y="2538"/>
                      <a:pt x="5990" y="3141"/>
                      <a:pt x="5641" y="3890"/>
                    </a:cubicBezTo>
                    <a:cubicBezTo>
                      <a:pt x="5416" y="4387"/>
                      <a:pt x="5057" y="4627"/>
                      <a:pt x="4595" y="4627"/>
                    </a:cubicBezTo>
                    <a:cubicBezTo>
                      <a:pt x="4341" y="4627"/>
                      <a:pt x="4056" y="4555"/>
                      <a:pt x="3744" y="4413"/>
                    </a:cubicBezTo>
                    <a:lnTo>
                      <a:pt x="2464" y="3832"/>
                    </a:lnTo>
                    <a:lnTo>
                      <a:pt x="3497" y="1564"/>
                    </a:lnTo>
                    <a:close/>
                    <a:moveTo>
                      <a:pt x="2792" y="1"/>
                    </a:moveTo>
                    <a:lnTo>
                      <a:pt x="0" y="6136"/>
                    </a:lnTo>
                    <a:lnTo>
                      <a:pt x="1170" y="6674"/>
                    </a:lnTo>
                    <a:lnTo>
                      <a:pt x="1992" y="4864"/>
                    </a:lnTo>
                    <a:lnTo>
                      <a:pt x="3337" y="5475"/>
                    </a:lnTo>
                    <a:cubicBezTo>
                      <a:pt x="3832" y="5701"/>
                      <a:pt x="4297" y="5812"/>
                      <a:pt x="4722" y="5812"/>
                    </a:cubicBezTo>
                    <a:cubicBezTo>
                      <a:pt x="5622" y="5812"/>
                      <a:pt x="6341" y="5315"/>
                      <a:pt x="6775" y="4362"/>
                    </a:cubicBezTo>
                    <a:cubicBezTo>
                      <a:pt x="7386" y="3010"/>
                      <a:pt x="6848" y="1847"/>
                      <a:pt x="5307" y="1142"/>
                    </a:cubicBezTo>
                    <a:lnTo>
                      <a:pt x="2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143086" y="3824268"/>
                <a:ext cx="557467" cy="649939"/>
              </a:xfrm>
              <a:custGeom>
                <a:avLst/>
                <a:gdLst/>
                <a:ahLst/>
                <a:cxnLst/>
                <a:rect l="l" t="t" r="r" b="b"/>
                <a:pathLst>
                  <a:path w="6565" h="7654" extrusionOk="0">
                    <a:moveTo>
                      <a:pt x="3800" y="1191"/>
                    </a:moveTo>
                    <a:cubicBezTo>
                      <a:pt x="4245" y="1191"/>
                      <a:pt x="4596" y="1418"/>
                      <a:pt x="4820" y="1889"/>
                    </a:cubicBezTo>
                    <a:cubicBezTo>
                      <a:pt x="5176" y="2652"/>
                      <a:pt x="4863" y="3263"/>
                      <a:pt x="3991" y="3677"/>
                    </a:cubicBezTo>
                    <a:lnTo>
                      <a:pt x="2719" y="4281"/>
                    </a:lnTo>
                    <a:lnTo>
                      <a:pt x="1650" y="2027"/>
                    </a:lnTo>
                    <a:lnTo>
                      <a:pt x="2922" y="1424"/>
                    </a:lnTo>
                    <a:cubicBezTo>
                      <a:pt x="3243" y="1270"/>
                      <a:pt x="3538" y="1191"/>
                      <a:pt x="3800" y="1191"/>
                    </a:cubicBezTo>
                    <a:close/>
                    <a:moveTo>
                      <a:pt x="3965" y="1"/>
                    </a:moveTo>
                    <a:cubicBezTo>
                      <a:pt x="3519" y="1"/>
                      <a:pt x="3024" y="125"/>
                      <a:pt x="2494" y="377"/>
                    </a:cubicBezTo>
                    <a:lnTo>
                      <a:pt x="0" y="1562"/>
                    </a:lnTo>
                    <a:lnTo>
                      <a:pt x="2901" y="7654"/>
                    </a:lnTo>
                    <a:lnTo>
                      <a:pt x="4064" y="7094"/>
                    </a:lnTo>
                    <a:lnTo>
                      <a:pt x="3213" y="5306"/>
                    </a:lnTo>
                    <a:lnTo>
                      <a:pt x="4544" y="4666"/>
                    </a:lnTo>
                    <a:cubicBezTo>
                      <a:pt x="6070" y="3946"/>
                      <a:pt x="6565" y="2718"/>
                      <a:pt x="5903" y="1322"/>
                    </a:cubicBezTo>
                    <a:cubicBezTo>
                      <a:pt x="5485" y="447"/>
                      <a:pt x="4811" y="1"/>
                      <a:pt x="3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1790610" y="741973"/>
                <a:ext cx="642637" cy="704455"/>
              </a:xfrm>
              <a:custGeom>
                <a:avLst/>
                <a:gdLst/>
                <a:ahLst/>
                <a:cxnLst/>
                <a:rect l="l" t="t" r="r" b="b"/>
                <a:pathLst>
                  <a:path w="7568" h="8296" extrusionOk="0">
                    <a:moveTo>
                      <a:pt x="3604" y="1134"/>
                    </a:moveTo>
                    <a:cubicBezTo>
                      <a:pt x="4160" y="1134"/>
                      <a:pt x="4727" y="1339"/>
                      <a:pt x="5191" y="1796"/>
                    </a:cubicBezTo>
                    <a:cubicBezTo>
                      <a:pt x="6623" y="3221"/>
                      <a:pt x="5627" y="5663"/>
                      <a:pt x="3613" y="5685"/>
                    </a:cubicBezTo>
                    <a:cubicBezTo>
                      <a:pt x="2348" y="5685"/>
                      <a:pt x="1323" y="4667"/>
                      <a:pt x="1316" y="3410"/>
                    </a:cubicBezTo>
                    <a:cubicBezTo>
                      <a:pt x="1316" y="2040"/>
                      <a:pt x="2435" y="1134"/>
                      <a:pt x="3604" y="1134"/>
                    </a:cubicBezTo>
                    <a:close/>
                    <a:moveTo>
                      <a:pt x="3591" y="0"/>
                    </a:moveTo>
                    <a:cubicBezTo>
                      <a:pt x="1556" y="0"/>
                      <a:pt x="0" y="1462"/>
                      <a:pt x="0" y="3410"/>
                    </a:cubicBezTo>
                    <a:cubicBezTo>
                      <a:pt x="0" y="5336"/>
                      <a:pt x="1541" y="6819"/>
                      <a:pt x="3555" y="6841"/>
                    </a:cubicBezTo>
                    <a:cubicBezTo>
                      <a:pt x="4064" y="7750"/>
                      <a:pt x="4834" y="8295"/>
                      <a:pt x="5699" y="8295"/>
                    </a:cubicBezTo>
                    <a:cubicBezTo>
                      <a:pt x="6390" y="8280"/>
                      <a:pt x="7059" y="8011"/>
                      <a:pt x="7568" y="7546"/>
                    </a:cubicBezTo>
                    <a:lnTo>
                      <a:pt x="7066" y="6674"/>
                    </a:lnTo>
                    <a:cubicBezTo>
                      <a:pt x="6637" y="7008"/>
                      <a:pt x="6201" y="7212"/>
                      <a:pt x="5852" y="7212"/>
                    </a:cubicBezTo>
                    <a:cubicBezTo>
                      <a:pt x="5489" y="7212"/>
                      <a:pt x="5140" y="7001"/>
                      <a:pt x="4827" y="6645"/>
                    </a:cubicBezTo>
                    <a:cubicBezTo>
                      <a:pt x="6237" y="6201"/>
                      <a:pt x="7190" y="4886"/>
                      <a:pt x="7190" y="3410"/>
                    </a:cubicBezTo>
                    <a:cubicBezTo>
                      <a:pt x="7183" y="1476"/>
                      <a:pt x="5620" y="0"/>
                      <a:pt x="3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1320867" y="2237564"/>
                <a:ext cx="696388" cy="657582"/>
              </a:xfrm>
              <a:custGeom>
                <a:avLst/>
                <a:gdLst/>
                <a:ahLst/>
                <a:cxnLst/>
                <a:rect l="l" t="t" r="r" b="b"/>
                <a:pathLst>
                  <a:path w="8201" h="7744" extrusionOk="0">
                    <a:moveTo>
                      <a:pt x="3928" y="1187"/>
                    </a:moveTo>
                    <a:cubicBezTo>
                      <a:pt x="4343" y="1187"/>
                      <a:pt x="4679" y="1399"/>
                      <a:pt x="4915" y="1841"/>
                    </a:cubicBezTo>
                    <a:cubicBezTo>
                      <a:pt x="5314" y="2582"/>
                      <a:pt x="5031" y="3208"/>
                      <a:pt x="4188" y="3658"/>
                    </a:cubicBezTo>
                    <a:lnTo>
                      <a:pt x="2843" y="4378"/>
                    </a:lnTo>
                    <a:lnTo>
                      <a:pt x="1665" y="2183"/>
                    </a:lnTo>
                    <a:lnTo>
                      <a:pt x="3003" y="1463"/>
                    </a:lnTo>
                    <a:cubicBezTo>
                      <a:pt x="3342" y="1280"/>
                      <a:pt x="3652" y="1187"/>
                      <a:pt x="3928" y="1187"/>
                    </a:cubicBezTo>
                    <a:close/>
                    <a:moveTo>
                      <a:pt x="4098" y="0"/>
                    </a:moveTo>
                    <a:cubicBezTo>
                      <a:pt x="3607" y="0"/>
                      <a:pt x="3062" y="155"/>
                      <a:pt x="2479" y="467"/>
                    </a:cubicBezTo>
                    <a:lnTo>
                      <a:pt x="0" y="1797"/>
                    </a:lnTo>
                    <a:lnTo>
                      <a:pt x="3177" y="7744"/>
                    </a:lnTo>
                    <a:lnTo>
                      <a:pt x="4318" y="7133"/>
                    </a:lnTo>
                    <a:lnTo>
                      <a:pt x="3381" y="5381"/>
                    </a:lnTo>
                    <a:lnTo>
                      <a:pt x="4718" y="4662"/>
                    </a:lnTo>
                    <a:cubicBezTo>
                      <a:pt x="4791" y="4625"/>
                      <a:pt x="4864" y="4589"/>
                      <a:pt x="4929" y="4538"/>
                    </a:cubicBezTo>
                    <a:lnTo>
                      <a:pt x="6907" y="5745"/>
                    </a:lnTo>
                    <a:lnTo>
                      <a:pt x="8201" y="5054"/>
                    </a:lnTo>
                    <a:lnTo>
                      <a:pt x="5838" y="3782"/>
                    </a:lnTo>
                    <a:cubicBezTo>
                      <a:pt x="6427" y="3055"/>
                      <a:pt x="6485" y="2154"/>
                      <a:pt x="5983" y="1223"/>
                    </a:cubicBezTo>
                    <a:cubicBezTo>
                      <a:pt x="5551" y="412"/>
                      <a:pt x="4897" y="0"/>
                      <a:pt x="4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622707" y="2813196"/>
                <a:ext cx="491403" cy="584130"/>
              </a:xfrm>
              <a:custGeom>
                <a:avLst/>
                <a:gdLst/>
                <a:ahLst/>
                <a:cxnLst/>
                <a:rect l="l" t="t" r="r" b="b"/>
                <a:pathLst>
                  <a:path w="5787" h="6879" extrusionOk="0">
                    <a:moveTo>
                      <a:pt x="3050" y="1"/>
                    </a:moveTo>
                    <a:cubicBezTo>
                      <a:pt x="2828" y="1"/>
                      <a:pt x="2606" y="17"/>
                      <a:pt x="2385" y="49"/>
                    </a:cubicBezTo>
                    <a:cubicBezTo>
                      <a:pt x="887" y="282"/>
                      <a:pt x="0" y="1176"/>
                      <a:pt x="182" y="2339"/>
                    </a:cubicBezTo>
                    <a:cubicBezTo>
                      <a:pt x="546" y="4709"/>
                      <a:pt x="4006" y="3371"/>
                      <a:pt x="4217" y="4760"/>
                    </a:cubicBezTo>
                    <a:cubicBezTo>
                      <a:pt x="4289" y="5225"/>
                      <a:pt x="3897" y="5559"/>
                      <a:pt x="3184" y="5668"/>
                    </a:cubicBezTo>
                    <a:cubicBezTo>
                      <a:pt x="3069" y="5686"/>
                      <a:pt x="2947" y="5695"/>
                      <a:pt x="2820" y="5695"/>
                    </a:cubicBezTo>
                    <a:cubicBezTo>
                      <a:pt x="2165" y="5695"/>
                      <a:pt x="1386" y="5463"/>
                      <a:pt x="735" y="5043"/>
                    </a:cubicBezTo>
                    <a:lnTo>
                      <a:pt x="371" y="6199"/>
                    </a:lnTo>
                    <a:cubicBezTo>
                      <a:pt x="1071" y="6644"/>
                      <a:pt x="1886" y="6878"/>
                      <a:pt x="2710" y="6878"/>
                    </a:cubicBezTo>
                    <a:cubicBezTo>
                      <a:pt x="2921" y="6878"/>
                      <a:pt x="3133" y="6863"/>
                      <a:pt x="3344" y="6832"/>
                    </a:cubicBezTo>
                    <a:cubicBezTo>
                      <a:pt x="4813" y="6606"/>
                      <a:pt x="5787" y="5719"/>
                      <a:pt x="5598" y="4469"/>
                    </a:cubicBezTo>
                    <a:cubicBezTo>
                      <a:pt x="5235" y="2077"/>
                      <a:pt x="1767" y="3357"/>
                      <a:pt x="1563" y="2004"/>
                    </a:cubicBezTo>
                    <a:cubicBezTo>
                      <a:pt x="1498" y="1597"/>
                      <a:pt x="1854" y="1321"/>
                      <a:pt x="2457" y="1227"/>
                    </a:cubicBezTo>
                    <a:cubicBezTo>
                      <a:pt x="2569" y="1209"/>
                      <a:pt x="2693" y="1201"/>
                      <a:pt x="2827" y="1201"/>
                    </a:cubicBezTo>
                    <a:cubicBezTo>
                      <a:pt x="3317" y="1201"/>
                      <a:pt x="3942" y="1317"/>
                      <a:pt x="4558" y="1568"/>
                    </a:cubicBezTo>
                    <a:lnTo>
                      <a:pt x="4900" y="383"/>
                    </a:lnTo>
                    <a:cubicBezTo>
                      <a:pt x="4313" y="130"/>
                      <a:pt x="3683" y="1"/>
                      <a:pt x="3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745037" y="800254"/>
                <a:ext cx="471703" cy="637797"/>
              </a:xfrm>
              <a:custGeom>
                <a:avLst/>
                <a:gdLst/>
                <a:ahLst/>
                <a:cxnLst/>
                <a:rect l="l" t="t" r="r" b="b"/>
                <a:pathLst>
                  <a:path w="5555" h="7511" extrusionOk="0">
                    <a:moveTo>
                      <a:pt x="393" y="1"/>
                    </a:moveTo>
                    <a:lnTo>
                      <a:pt x="0" y="1077"/>
                    </a:lnTo>
                    <a:lnTo>
                      <a:pt x="1970" y="1804"/>
                    </a:lnTo>
                    <a:lnTo>
                      <a:pt x="22" y="7060"/>
                    </a:lnTo>
                    <a:lnTo>
                      <a:pt x="1243" y="7510"/>
                    </a:lnTo>
                    <a:lnTo>
                      <a:pt x="3184" y="2262"/>
                    </a:lnTo>
                    <a:lnTo>
                      <a:pt x="5154" y="2989"/>
                    </a:lnTo>
                    <a:lnTo>
                      <a:pt x="5554" y="1913"/>
                    </a:lnTo>
                    <a:lnTo>
                      <a:pt x="3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73370" y="-130356"/>
                <a:ext cx="600689" cy="547702"/>
              </a:xfrm>
              <a:custGeom>
                <a:avLst/>
                <a:gdLst/>
                <a:ahLst/>
                <a:cxnLst/>
                <a:rect l="l" t="t" r="r" b="b"/>
                <a:pathLst>
                  <a:path w="7074" h="6450" extrusionOk="0">
                    <a:moveTo>
                      <a:pt x="1105" y="1"/>
                    </a:moveTo>
                    <a:lnTo>
                      <a:pt x="0" y="663"/>
                    </a:lnTo>
                    <a:lnTo>
                      <a:pt x="3468" y="6449"/>
                    </a:lnTo>
                    <a:lnTo>
                      <a:pt x="7074" y="4283"/>
                    </a:lnTo>
                    <a:lnTo>
                      <a:pt x="6470" y="3287"/>
                    </a:lnTo>
                    <a:lnTo>
                      <a:pt x="3977" y="4784"/>
                    </a:lnTo>
                    <a:lnTo>
                      <a:pt x="11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451207" y="3069146"/>
                <a:ext cx="491403" cy="584130"/>
              </a:xfrm>
              <a:custGeom>
                <a:avLst/>
                <a:gdLst/>
                <a:ahLst/>
                <a:cxnLst/>
                <a:rect l="l" t="t" r="r" b="b"/>
                <a:pathLst>
                  <a:path w="5787" h="6879" extrusionOk="0">
                    <a:moveTo>
                      <a:pt x="3050" y="1"/>
                    </a:moveTo>
                    <a:cubicBezTo>
                      <a:pt x="2828" y="1"/>
                      <a:pt x="2606" y="17"/>
                      <a:pt x="2385" y="49"/>
                    </a:cubicBezTo>
                    <a:cubicBezTo>
                      <a:pt x="887" y="282"/>
                      <a:pt x="0" y="1176"/>
                      <a:pt x="182" y="2339"/>
                    </a:cubicBezTo>
                    <a:cubicBezTo>
                      <a:pt x="546" y="4709"/>
                      <a:pt x="4006" y="3371"/>
                      <a:pt x="4217" y="4760"/>
                    </a:cubicBezTo>
                    <a:cubicBezTo>
                      <a:pt x="4289" y="5225"/>
                      <a:pt x="3897" y="5559"/>
                      <a:pt x="3184" y="5668"/>
                    </a:cubicBezTo>
                    <a:cubicBezTo>
                      <a:pt x="3069" y="5686"/>
                      <a:pt x="2947" y="5695"/>
                      <a:pt x="2820" y="5695"/>
                    </a:cubicBezTo>
                    <a:cubicBezTo>
                      <a:pt x="2165" y="5695"/>
                      <a:pt x="1386" y="5463"/>
                      <a:pt x="735" y="5043"/>
                    </a:cubicBezTo>
                    <a:lnTo>
                      <a:pt x="371" y="6199"/>
                    </a:lnTo>
                    <a:cubicBezTo>
                      <a:pt x="1071" y="6644"/>
                      <a:pt x="1886" y="6878"/>
                      <a:pt x="2710" y="6878"/>
                    </a:cubicBezTo>
                    <a:cubicBezTo>
                      <a:pt x="2921" y="6878"/>
                      <a:pt x="3133" y="6863"/>
                      <a:pt x="3344" y="6832"/>
                    </a:cubicBezTo>
                    <a:cubicBezTo>
                      <a:pt x="4813" y="6606"/>
                      <a:pt x="5787" y="5719"/>
                      <a:pt x="5598" y="4469"/>
                    </a:cubicBezTo>
                    <a:cubicBezTo>
                      <a:pt x="5235" y="2077"/>
                      <a:pt x="1767" y="3357"/>
                      <a:pt x="1563" y="2004"/>
                    </a:cubicBezTo>
                    <a:cubicBezTo>
                      <a:pt x="1498" y="1597"/>
                      <a:pt x="1854" y="1321"/>
                      <a:pt x="2457" y="1227"/>
                    </a:cubicBezTo>
                    <a:cubicBezTo>
                      <a:pt x="2569" y="1209"/>
                      <a:pt x="2693" y="1201"/>
                      <a:pt x="2827" y="1201"/>
                    </a:cubicBezTo>
                    <a:cubicBezTo>
                      <a:pt x="3317" y="1201"/>
                      <a:pt x="3942" y="1317"/>
                      <a:pt x="4558" y="1568"/>
                    </a:cubicBezTo>
                    <a:lnTo>
                      <a:pt x="4900" y="383"/>
                    </a:lnTo>
                    <a:cubicBezTo>
                      <a:pt x="4313" y="130"/>
                      <a:pt x="3683" y="1"/>
                      <a:pt x="3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5210863" y="5032845"/>
                <a:ext cx="632871" cy="662677"/>
              </a:xfrm>
              <a:custGeom>
                <a:avLst/>
                <a:gdLst/>
                <a:ahLst/>
                <a:cxnLst/>
                <a:rect l="l" t="t" r="r" b="b"/>
                <a:pathLst>
                  <a:path w="7453" h="7804" extrusionOk="0">
                    <a:moveTo>
                      <a:pt x="3621" y="1571"/>
                    </a:moveTo>
                    <a:lnTo>
                      <a:pt x="5097" y="2291"/>
                    </a:lnTo>
                    <a:cubicBezTo>
                      <a:pt x="5693" y="2574"/>
                      <a:pt x="5933" y="3018"/>
                      <a:pt x="5707" y="3476"/>
                    </a:cubicBezTo>
                    <a:cubicBezTo>
                      <a:pt x="5563" y="3775"/>
                      <a:pt x="5316" y="3924"/>
                      <a:pt x="5005" y="3924"/>
                    </a:cubicBezTo>
                    <a:cubicBezTo>
                      <a:pt x="4817" y="3924"/>
                      <a:pt x="4605" y="3869"/>
                      <a:pt x="4377" y="3759"/>
                    </a:cubicBezTo>
                    <a:lnTo>
                      <a:pt x="2901" y="3047"/>
                    </a:lnTo>
                    <a:lnTo>
                      <a:pt x="3621" y="1571"/>
                    </a:lnTo>
                    <a:close/>
                    <a:moveTo>
                      <a:pt x="2429" y="4021"/>
                    </a:moveTo>
                    <a:lnTo>
                      <a:pt x="3904" y="4741"/>
                    </a:lnTo>
                    <a:cubicBezTo>
                      <a:pt x="4639" y="5090"/>
                      <a:pt x="4937" y="5613"/>
                      <a:pt x="4697" y="6100"/>
                    </a:cubicBezTo>
                    <a:cubicBezTo>
                      <a:pt x="4546" y="6411"/>
                      <a:pt x="4277" y="6568"/>
                      <a:pt x="3929" y="6568"/>
                    </a:cubicBezTo>
                    <a:cubicBezTo>
                      <a:pt x="3691" y="6568"/>
                      <a:pt x="3417" y="6495"/>
                      <a:pt x="3119" y="6347"/>
                    </a:cubicBezTo>
                    <a:lnTo>
                      <a:pt x="1651" y="5628"/>
                    </a:lnTo>
                    <a:lnTo>
                      <a:pt x="2429" y="4021"/>
                    </a:lnTo>
                    <a:close/>
                    <a:moveTo>
                      <a:pt x="2952" y="1"/>
                    </a:moveTo>
                    <a:lnTo>
                      <a:pt x="1" y="6064"/>
                    </a:lnTo>
                    <a:lnTo>
                      <a:pt x="2770" y="7416"/>
                    </a:lnTo>
                    <a:cubicBezTo>
                      <a:pt x="3304" y="7676"/>
                      <a:pt x="3804" y="7803"/>
                      <a:pt x="4246" y="7803"/>
                    </a:cubicBezTo>
                    <a:cubicBezTo>
                      <a:pt x="4956" y="7803"/>
                      <a:pt x="5518" y="7475"/>
                      <a:pt x="5831" y="6834"/>
                    </a:cubicBezTo>
                    <a:cubicBezTo>
                      <a:pt x="6216" y="6027"/>
                      <a:pt x="6020" y="5213"/>
                      <a:pt x="5286" y="4675"/>
                    </a:cubicBezTo>
                    <a:lnTo>
                      <a:pt x="5286" y="4675"/>
                    </a:lnTo>
                    <a:cubicBezTo>
                      <a:pt x="5409" y="4701"/>
                      <a:pt x="5529" y="4713"/>
                      <a:pt x="5646" y="4713"/>
                    </a:cubicBezTo>
                    <a:cubicBezTo>
                      <a:pt x="6228" y="4713"/>
                      <a:pt x="6722" y="4403"/>
                      <a:pt x="6994" y="3847"/>
                    </a:cubicBezTo>
                    <a:cubicBezTo>
                      <a:pt x="7452" y="2909"/>
                      <a:pt x="6936" y="1942"/>
                      <a:pt x="5642" y="1317"/>
                    </a:cubicBezTo>
                    <a:lnTo>
                      <a:pt x="29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225360" y="5357076"/>
                <a:ext cx="661912" cy="641363"/>
              </a:xfrm>
              <a:custGeom>
                <a:avLst/>
                <a:gdLst/>
                <a:ahLst/>
                <a:cxnLst/>
                <a:rect l="l" t="t" r="r" b="b"/>
                <a:pathLst>
                  <a:path w="7795" h="7553" extrusionOk="0">
                    <a:moveTo>
                      <a:pt x="3178" y="1520"/>
                    </a:moveTo>
                    <a:lnTo>
                      <a:pt x="4581" y="2043"/>
                    </a:lnTo>
                    <a:cubicBezTo>
                      <a:pt x="5766" y="2487"/>
                      <a:pt x="6333" y="3686"/>
                      <a:pt x="5868" y="4922"/>
                    </a:cubicBezTo>
                    <a:cubicBezTo>
                      <a:pt x="5511" y="5864"/>
                      <a:pt x="4731" y="6396"/>
                      <a:pt x="3859" y="6396"/>
                    </a:cubicBezTo>
                    <a:cubicBezTo>
                      <a:pt x="3593" y="6396"/>
                      <a:pt x="3320" y="6347"/>
                      <a:pt x="3047" y="6245"/>
                    </a:cubicBezTo>
                    <a:lnTo>
                      <a:pt x="1608" y="5700"/>
                    </a:lnTo>
                    <a:lnTo>
                      <a:pt x="3178" y="1520"/>
                    </a:lnTo>
                    <a:close/>
                    <a:moveTo>
                      <a:pt x="2378" y="1"/>
                    </a:moveTo>
                    <a:lnTo>
                      <a:pt x="1" y="6311"/>
                    </a:lnTo>
                    <a:lnTo>
                      <a:pt x="2582" y="7285"/>
                    </a:lnTo>
                    <a:cubicBezTo>
                      <a:pt x="3067" y="7466"/>
                      <a:pt x="3547" y="7553"/>
                      <a:pt x="4007" y="7553"/>
                    </a:cubicBezTo>
                    <a:cubicBezTo>
                      <a:pt x="5393" y="7553"/>
                      <a:pt x="6585" y="6762"/>
                      <a:pt x="7103" y="5380"/>
                    </a:cubicBezTo>
                    <a:cubicBezTo>
                      <a:pt x="7794" y="3541"/>
                      <a:pt x="6914" y="1709"/>
                      <a:pt x="5003" y="982"/>
                    </a:cubicBezTo>
                    <a:lnTo>
                      <a:pt x="23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355481" y="4923647"/>
                <a:ext cx="618011" cy="579120"/>
              </a:xfrm>
              <a:custGeom>
                <a:avLst/>
                <a:gdLst/>
                <a:ahLst/>
                <a:cxnLst/>
                <a:rect l="l" t="t" r="r" b="b"/>
                <a:pathLst>
                  <a:path w="7278" h="6820" extrusionOk="0">
                    <a:moveTo>
                      <a:pt x="66" y="1"/>
                    </a:moveTo>
                    <a:lnTo>
                      <a:pt x="0" y="6747"/>
                    </a:lnTo>
                    <a:lnTo>
                      <a:pt x="1193" y="6754"/>
                    </a:lnTo>
                    <a:lnTo>
                      <a:pt x="1244" y="1942"/>
                    </a:lnTo>
                    <a:lnTo>
                      <a:pt x="3199" y="6086"/>
                    </a:lnTo>
                    <a:lnTo>
                      <a:pt x="4035" y="6093"/>
                    </a:lnTo>
                    <a:lnTo>
                      <a:pt x="6071" y="1986"/>
                    </a:lnTo>
                    <a:lnTo>
                      <a:pt x="6034" y="6805"/>
                    </a:lnTo>
                    <a:lnTo>
                      <a:pt x="7205" y="6820"/>
                    </a:lnTo>
                    <a:lnTo>
                      <a:pt x="7277" y="74"/>
                    </a:lnTo>
                    <a:lnTo>
                      <a:pt x="5794" y="59"/>
                    </a:lnTo>
                    <a:lnTo>
                      <a:pt x="3635" y="4363"/>
                    </a:lnTo>
                    <a:lnTo>
                      <a:pt x="1563" y="15"/>
                    </a:lnTo>
                    <a:lnTo>
                      <a:pt x="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4423974" y="5559407"/>
                <a:ext cx="624720" cy="595849"/>
              </a:xfrm>
              <a:custGeom>
                <a:avLst/>
                <a:gdLst/>
                <a:ahLst/>
                <a:cxnLst/>
                <a:rect l="l" t="t" r="r" b="b"/>
                <a:pathLst>
                  <a:path w="7357" h="7017" extrusionOk="0">
                    <a:moveTo>
                      <a:pt x="4115" y="0"/>
                    </a:moveTo>
                    <a:cubicBezTo>
                      <a:pt x="3141" y="0"/>
                      <a:pt x="2203" y="378"/>
                      <a:pt x="1505" y="1061"/>
                    </a:cubicBezTo>
                    <a:cubicBezTo>
                      <a:pt x="73" y="2472"/>
                      <a:pt x="0" y="4609"/>
                      <a:pt x="1359" y="5983"/>
                    </a:cubicBezTo>
                    <a:cubicBezTo>
                      <a:pt x="2035" y="6673"/>
                      <a:pt x="2904" y="7016"/>
                      <a:pt x="3780" y="7016"/>
                    </a:cubicBezTo>
                    <a:cubicBezTo>
                      <a:pt x="4668" y="7016"/>
                      <a:pt x="5564" y="6664"/>
                      <a:pt x="6274" y="5961"/>
                    </a:cubicBezTo>
                    <a:cubicBezTo>
                      <a:pt x="6964" y="5278"/>
                      <a:pt x="7357" y="4260"/>
                      <a:pt x="7357" y="3271"/>
                    </a:cubicBezTo>
                    <a:lnTo>
                      <a:pt x="6216" y="3199"/>
                    </a:lnTo>
                    <a:cubicBezTo>
                      <a:pt x="6201" y="3904"/>
                      <a:pt x="5925" y="4594"/>
                      <a:pt x="5474" y="5052"/>
                    </a:cubicBezTo>
                    <a:cubicBezTo>
                      <a:pt x="5034" y="5481"/>
                      <a:pt x="4464" y="5696"/>
                      <a:pt x="3895" y="5696"/>
                    </a:cubicBezTo>
                    <a:cubicBezTo>
                      <a:pt x="3317" y="5696"/>
                      <a:pt x="2741" y="5474"/>
                      <a:pt x="2305" y="5031"/>
                    </a:cubicBezTo>
                    <a:cubicBezTo>
                      <a:pt x="1432" y="4151"/>
                      <a:pt x="1439" y="2733"/>
                      <a:pt x="2326" y="1861"/>
                    </a:cubicBezTo>
                    <a:cubicBezTo>
                      <a:pt x="2762" y="1432"/>
                      <a:pt x="3408" y="1194"/>
                      <a:pt x="4071" y="1194"/>
                    </a:cubicBezTo>
                    <a:cubicBezTo>
                      <a:pt x="4127" y="1194"/>
                      <a:pt x="4182" y="1196"/>
                      <a:pt x="4238" y="1200"/>
                    </a:cubicBezTo>
                    <a:lnTo>
                      <a:pt x="4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2303959" y="5432973"/>
                <a:ext cx="681613" cy="727806"/>
              </a:xfrm>
              <a:custGeom>
                <a:avLst/>
                <a:gdLst/>
                <a:ahLst/>
                <a:cxnLst/>
                <a:rect l="l" t="t" r="r" b="b"/>
                <a:pathLst>
                  <a:path w="8027" h="8571" extrusionOk="0">
                    <a:moveTo>
                      <a:pt x="2654" y="0"/>
                    </a:moveTo>
                    <a:lnTo>
                      <a:pt x="0" y="6201"/>
                    </a:lnTo>
                    <a:lnTo>
                      <a:pt x="1185" y="6710"/>
                    </a:lnTo>
                    <a:lnTo>
                      <a:pt x="1854" y="5154"/>
                    </a:lnTo>
                    <a:lnTo>
                      <a:pt x="3315" y="4478"/>
                    </a:lnTo>
                    <a:lnTo>
                      <a:pt x="4115" y="7960"/>
                    </a:lnTo>
                    <a:lnTo>
                      <a:pt x="5547" y="8571"/>
                    </a:lnTo>
                    <a:lnTo>
                      <a:pt x="4544" y="3911"/>
                    </a:lnTo>
                    <a:lnTo>
                      <a:pt x="8026" y="2297"/>
                    </a:lnTo>
                    <a:lnTo>
                      <a:pt x="6645" y="1708"/>
                    </a:lnTo>
                    <a:lnTo>
                      <a:pt x="2545" y="3540"/>
                    </a:lnTo>
                    <a:lnTo>
                      <a:pt x="3839" y="509"/>
                    </a:lnTo>
                    <a:lnTo>
                      <a:pt x="26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289409" y="5695522"/>
                <a:ext cx="685943" cy="586423"/>
              </a:xfrm>
              <a:custGeom>
                <a:avLst/>
                <a:gdLst/>
                <a:ahLst/>
                <a:cxnLst/>
                <a:rect l="l" t="t" r="r" b="b"/>
                <a:pathLst>
                  <a:path w="8078" h="6906" extrusionOk="0">
                    <a:moveTo>
                      <a:pt x="4023" y="1200"/>
                    </a:moveTo>
                    <a:cubicBezTo>
                      <a:pt x="4951" y="1200"/>
                      <a:pt x="5823" y="1774"/>
                      <a:pt x="6158" y="2692"/>
                    </a:cubicBezTo>
                    <a:cubicBezTo>
                      <a:pt x="6573" y="3856"/>
                      <a:pt x="5991" y="5135"/>
                      <a:pt x="4835" y="5579"/>
                    </a:cubicBezTo>
                    <a:cubicBezTo>
                      <a:pt x="4578" y="5672"/>
                      <a:pt x="4315" y="5716"/>
                      <a:pt x="4057" y="5716"/>
                    </a:cubicBezTo>
                    <a:cubicBezTo>
                      <a:pt x="3124" y="5716"/>
                      <a:pt x="2247" y="5141"/>
                      <a:pt x="1906" y="4219"/>
                    </a:cubicBezTo>
                    <a:cubicBezTo>
                      <a:pt x="1484" y="3034"/>
                      <a:pt x="2109" y="1733"/>
                      <a:pt x="3294" y="1319"/>
                    </a:cubicBezTo>
                    <a:lnTo>
                      <a:pt x="3301" y="1319"/>
                    </a:lnTo>
                    <a:cubicBezTo>
                      <a:pt x="3540" y="1238"/>
                      <a:pt x="3784" y="1200"/>
                      <a:pt x="4023" y="1200"/>
                    </a:cubicBezTo>
                    <a:close/>
                    <a:moveTo>
                      <a:pt x="4213" y="0"/>
                    </a:moveTo>
                    <a:cubicBezTo>
                      <a:pt x="3779" y="0"/>
                      <a:pt x="3332" y="76"/>
                      <a:pt x="2887" y="235"/>
                    </a:cubicBezTo>
                    <a:cubicBezTo>
                      <a:pt x="975" y="926"/>
                      <a:pt x="1" y="2838"/>
                      <a:pt x="663" y="4670"/>
                    </a:cubicBezTo>
                    <a:cubicBezTo>
                      <a:pt x="1170" y="6071"/>
                      <a:pt x="2449" y="6906"/>
                      <a:pt x="3881" y="6906"/>
                    </a:cubicBezTo>
                    <a:cubicBezTo>
                      <a:pt x="4315" y="6906"/>
                      <a:pt x="4762" y="6829"/>
                      <a:pt x="5206" y="6669"/>
                    </a:cubicBezTo>
                    <a:cubicBezTo>
                      <a:pt x="7118" y="5978"/>
                      <a:pt x="8078" y="4045"/>
                      <a:pt x="7423" y="2227"/>
                    </a:cubicBezTo>
                    <a:cubicBezTo>
                      <a:pt x="6916" y="827"/>
                      <a:pt x="5642" y="0"/>
                      <a:pt x="4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481872" y="4472652"/>
                <a:ext cx="629730" cy="679150"/>
              </a:xfrm>
              <a:custGeom>
                <a:avLst/>
                <a:gdLst/>
                <a:ahLst/>
                <a:cxnLst/>
                <a:rect l="l" t="t" r="r" b="b"/>
                <a:pathLst>
                  <a:path w="7416" h="7998" extrusionOk="0">
                    <a:moveTo>
                      <a:pt x="1658" y="1"/>
                    </a:moveTo>
                    <a:lnTo>
                      <a:pt x="1" y="6536"/>
                    </a:lnTo>
                    <a:lnTo>
                      <a:pt x="1251" y="6856"/>
                    </a:lnTo>
                    <a:lnTo>
                      <a:pt x="1927" y="4203"/>
                    </a:lnTo>
                    <a:lnTo>
                      <a:pt x="5184" y="5031"/>
                    </a:lnTo>
                    <a:lnTo>
                      <a:pt x="4515" y="7685"/>
                    </a:lnTo>
                    <a:lnTo>
                      <a:pt x="5766" y="7997"/>
                    </a:lnTo>
                    <a:lnTo>
                      <a:pt x="7416" y="1462"/>
                    </a:lnTo>
                    <a:lnTo>
                      <a:pt x="6166" y="1142"/>
                    </a:lnTo>
                    <a:lnTo>
                      <a:pt x="5460" y="3934"/>
                    </a:lnTo>
                    <a:lnTo>
                      <a:pt x="2204" y="3112"/>
                    </a:lnTo>
                    <a:lnTo>
                      <a:pt x="2909" y="321"/>
                    </a:lnTo>
                    <a:lnTo>
                      <a:pt x="16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322824" y="5559406"/>
                <a:ext cx="692057" cy="665903"/>
              </a:xfrm>
              <a:custGeom>
                <a:avLst/>
                <a:gdLst/>
                <a:ahLst/>
                <a:cxnLst/>
                <a:rect l="l" t="t" r="r" b="b"/>
                <a:pathLst>
                  <a:path w="8150" h="7842" extrusionOk="0">
                    <a:moveTo>
                      <a:pt x="3746" y="1296"/>
                    </a:moveTo>
                    <a:cubicBezTo>
                      <a:pt x="3960" y="1296"/>
                      <a:pt x="4152" y="1389"/>
                      <a:pt x="4304" y="1575"/>
                    </a:cubicBezTo>
                    <a:cubicBezTo>
                      <a:pt x="4646" y="1982"/>
                      <a:pt x="4529" y="2476"/>
                      <a:pt x="4013" y="2898"/>
                    </a:cubicBezTo>
                    <a:lnTo>
                      <a:pt x="2748" y="3945"/>
                    </a:lnTo>
                    <a:lnTo>
                      <a:pt x="1709" y="2680"/>
                    </a:lnTo>
                    <a:lnTo>
                      <a:pt x="2974" y="1640"/>
                    </a:lnTo>
                    <a:cubicBezTo>
                      <a:pt x="3241" y="1411"/>
                      <a:pt x="3507" y="1296"/>
                      <a:pt x="3746" y="1296"/>
                    </a:cubicBezTo>
                    <a:close/>
                    <a:moveTo>
                      <a:pt x="5681" y="3301"/>
                    </a:moveTo>
                    <a:cubicBezTo>
                      <a:pt x="5914" y="3301"/>
                      <a:pt x="6118" y="3397"/>
                      <a:pt x="6274" y="3589"/>
                    </a:cubicBezTo>
                    <a:lnTo>
                      <a:pt x="6274" y="3581"/>
                    </a:lnTo>
                    <a:lnTo>
                      <a:pt x="6274" y="3581"/>
                    </a:lnTo>
                    <a:cubicBezTo>
                      <a:pt x="6645" y="4032"/>
                      <a:pt x="6478" y="4606"/>
                      <a:pt x="5838" y="5115"/>
                    </a:cubicBezTo>
                    <a:lnTo>
                      <a:pt x="4580" y="6162"/>
                    </a:lnTo>
                    <a:lnTo>
                      <a:pt x="3446" y="4781"/>
                    </a:lnTo>
                    <a:lnTo>
                      <a:pt x="4711" y="3741"/>
                    </a:lnTo>
                    <a:cubicBezTo>
                      <a:pt x="5057" y="3448"/>
                      <a:pt x="5391" y="3301"/>
                      <a:pt x="5681" y="3301"/>
                    </a:cubicBezTo>
                    <a:close/>
                    <a:moveTo>
                      <a:pt x="4016" y="1"/>
                    </a:moveTo>
                    <a:cubicBezTo>
                      <a:pt x="3496" y="1"/>
                      <a:pt x="2907" y="245"/>
                      <a:pt x="2312" y="732"/>
                    </a:cubicBezTo>
                    <a:lnTo>
                      <a:pt x="0" y="2643"/>
                    </a:lnTo>
                    <a:lnTo>
                      <a:pt x="4289" y="7841"/>
                    </a:lnTo>
                    <a:lnTo>
                      <a:pt x="6667" y="5878"/>
                    </a:lnTo>
                    <a:cubicBezTo>
                      <a:pt x="7859" y="4904"/>
                      <a:pt x="8150" y="3748"/>
                      <a:pt x="7408" y="2862"/>
                    </a:cubicBezTo>
                    <a:cubicBezTo>
                      <a:pt x="7054" y="2431"/>
                      <a:pt x="6599" y="2206"/>
                      <a:pt x="6113" y="2206"/>
                    </a:cubicBezTo>
                    <a:cubicBezTo>
                      <a:pt x="5821" y="2206"/>
                      <a:pt x="5518" y="2288"/>
                      <a:pt x="5220" y="2454"/>
                    </a:cubicBezTo>
                    <a:cubicBezTo>
                      <a:pt x="5671" y="1851"/>
                      <a:pt x="5656" y="1131"/>
                      <a:pt x="5176" y="557"/>
                    </a:cubicBezTo>
                    <a:cubicBezTo>
                      <a:pt x="4869" y="185"/>
                      <a:pt x="4469" y="1"/>
                      <a:pt x="4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583474" y="4555957"/>
                <a:ext cx="624720" cy="595849"/>
              </a:xfrm>
              <a:custGeom>
                <a:avLst/>
                <a:gdLst/>
                <a:ahLst/>
                <a:cxnLst/>
                <a:rect l="l" t="t" r="r" b="b"/>
                <a:pathLst>
                  <a:path w="7357" h="7017" extrusionOk="0">
                    <a:moveTo>
                      <a:pt x="4115" y="0"/>
                    </a:moveTo>
                    <a:cubicBezTo>
                      <a:pt x="3141" y="0"/>
                      <a:pt x="2203" y="378"/>
                      <a:pt x="1505" y="1061"/>
                    </a:cubicBezTo>
                    <a:cubicBezTo>
                      <a:pt x="73" y="2472"/>
                      <a:pt x="0" y="4609"/>
                      <a:pt x="1359" y="5983"/>
                    </a:cubicBezTo>
                    <a:cubicBezTo>
                      <a:pt x="2035" y="6673"/>
                      <a:pt x="2904" y="7016"/>
                      <a:pt x="3780" y="7016"/>
                    </a:cubicBezTo>
                    <a:cubicBezTo>
                      <a:pt x="4668" y="7016"/>
                      <a:pt x="5564" y="6664"/>
                      <a:pt x="6274" y="5961"/>
                    </a:cubicBezTo>
                    <a:cubicBezTo>
                      <a:pt x="6964" y="5278"/>
                      <a:pt x="7357" y="4260"/>
                      <a:pt x="7357" y="3271"/>
                    </a:cubicBezTo>
                    <a:lnTo>
                      <a:pt x="6216" y="3199"/>
                    </a:lnTo>
                    <a:cubicBezTo>
                      <a:pt x="6201" y="3904"/>
                      <a:pt x="5925" y="4594"/>
                      <a:pt x="5474" y="5052"/>
                    </a:cubicBezTo>
                    <a:cubicBezTo>
                      <a:pt x="5034" y="5481"/>
                      <a:pt x="4464" y="5696"/>
                      <a:pt x="3895" y="5696"/>
                    </a:cubicBezTo>
                    <a:cubicBezTo>
                      <a:pt x="3317" y="5696"/>
                      <a:pt x="2741" y="5474"/>
                      <a:pt x="2305" y="5031"/>
                    </a:cubicBezTo>
                    <a:cubicBezTo>
                      <a:pt x="1432" y="4151"/>
                      <a:pt x="1439" y="2733"/>
                      <a:pt x="2326" y="1861"/>
                    </a:cubicBezTo>
                    <a:cubicBezTo>
                      <a:pt x="2762" y="1432"/>
                      <a:pt x="3408" y="1194"/>
                      <a:pt x="4071" y="1194"/>
                    </a:cubicBezTo>
                    <a:cubicBezTo>
                      <a:pt x="4127" y="1194"/>
                      <a:pt x="4182" y="1196"/>
                      <a:pt x="4238" y="1200"/>
                    </a:cubicBezTo>
                    <a:lnTo>
                      <a:pt x="4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31245" y="5537744"/>
                <a:ext cx="600689" cy="547702"/>
              </a:xfrm>
              <a:custGeom>
                <a:avLst/>
                <a:gdLst/>
                <a:ahLst/>
                <a:cxnLst/>
                <a:rect l="l" t="t" r="r" b="b"/>
                <a:pathLst>
                  <a:path w="7074" h="6450" extrusionOk="0">
                    <a:moveTo>
                      <a:pt x="1105" y="1"/>
                    </a:moveTo>
                    <a:lnTo>
                      <a:pt x="0" y="663"/>
                    </a:lnTo>
                    <a:lnTo>
                      <a:pt x="3468" y="6449"/>
                    </a:lnTo>
                    <a:lnTo>
                      <a:pt x="7074" y="4283"/>
                    </a:lnTo>
                    <a:lnTo>
                      <a:pt x="6470" y="3287"/>
                    </a:lnTo>
                    <a:lnTo>
                      <a:pt x="3977" y="4784"/>
                    </a:lnTo>
                    <a:lnTo>
                      <a:pt x="11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4" name="Google Shape;154;p3"/>
          <p:cNvSpPr/>
          <p:nvPr/>
        </p:nvSpPr>
        <p:spPr>
          <a:xfrm>
            <a:off x="2701500" y="701250"/>
            <a:ext cx="3741000" cy="3741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txBox="1">
            <a:spLocks noGrp="1"/>
          </p:cNvSpPr>
          <p:nvPr>
            <p:ph type="title"/>
          </p:nvPr>
        </p:nvSpPr>
        <p:spPr>
          <a:xfrm>
            <a:off x="2408250" y="2432325"/>
            <a:ext cx="4327500" cy="648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7200"/>
              <a:buNone/>
              <a:defRPr>
                <a:solidFill>
                  <a:schemeClr val="accent1"/>
                </a:solidFill>
              </a:defRPr>
            </a:lvl1pPr>
            <a:lvl2pPr lvl="1">
              <a:spcBef>
                <a:spcPts val="0"/>
              </a:spcBef>
              <a:spcAft>
                <a:spcPts val="0"/>
              </a:spcAft>
              <a:buClr>
                <a:schemeClr val="dk1"/>
              </a:buClr>
              <a:buSzPts val="7200"/>
              <a:buNone/>
              <a:defRPr sz="7200">
                <a:solidFill>
                  <a:schemeClr val="dk1"/>
                </a:solidFill>
              </a:defRPr>
            </a:lvl2pPr>
            <a:lvl3pPr lvl="2">
              <a:spcBef>
                <a:spcPts val="0"/>
              </a:spcBef>
              <a:spcAft>
                <a:spcPts val="0"/>
              </a:spcAft>
              <a:buClr>
                <a:schemeClr val="dk1"/>
              </a:buClr>
              <a:buSzPts val="7200"/>
              <a:buNone/>
              <a:defRPr sz="7200">
                <a:solidFill>
                  <a:schemeClr val="dk1"/>
                </a:solidFill>
              </a:defRPr>
            </a:lvl3pPr>
            <a:lvl4pPr lvl="3">
              <a:spcBef>
                <a:spcPts val="0"/>
              </a:spcBef>
              <a:spcAft>
                <a:spcPts val="0"/>
              </a:spcAft>
              <a:buClr>
                <a:schemeClr val="dk1"/>
              </a:buClr>
              <a:buSzPts val="7200"/>
              <a:buNone/>
              <a:defRPr sz="7200">
                <a:solidFill>
                  <a:schemeClr val="dk1"/>
                </a:solidFill>
              </a:defRPr>
            </a:lvl4pPr>
            <a:lvl5pPr lvl="4">
              <a:spcBef>
                <a:spcPts val="0"/>
              </a:spcBef>
              <a:spcAft>
                <a:spcPts val="0"/>
              </a:spcAft>
              <a:buClr>
                <a:schemeClr val="dk1"/>
              </a:buClr>
              <a:buSzPts val="7200"/>
              <a:buNone/>
              <a:defRPr sz="7200">
                <a:solidFill>
                  <a:schemeClr val="dk1"/>
                </a:solidFill>
              </a:defRPr>
            </a:lvl5pPr>
            <a:lvl6pPr lvl="5">
              <a:spcBef>
                <a:spcPts val="0"/>
              </a:spcBef>
              <a:spcAft>
                <a:spcPts val="0"/>
              </a:spcAft>
              <a:buClr>
                <a:schemeClr val="dk1"/>
              </a:buClr>
              <a:buSzPts val="7200"/>
              <a:buNone/>
              <a:defRPr sz="7200">
                <a:solidFill>
                  <a:schemeClr val="dk1"/>
                </a:solidFill>
              </a:defRPr>
            </a:lvl6pPr>
            <a:lvl7pPr lvl="6">
              <a:spcBef>
                <a:spcPts val="0"/>
              </a:spcBef>
              <a:spcAft>
                <a:spcPts val="0"/>
              </a:spcAft>
              <a:buClr>
                <a:schemeClr val="dk1"/>
              </a:buClr>
              <a:buSzPts val="7200"/>
              <a:buNone/>
              <a:defRPr sz="7200">
                <a:solidFill>
                  <a:schemeClr val="dk1"/>
                </a:solidFill>
              </a:defRPr>
            </a:lvl7pPr>
            <a:lvl8pPr lvl="7">
              <a:spcBef>
                <a:spcPts val="0"/>
              </a:spcBef>
              <a:spcAft>
                <a:spcPts val="0"/>
              </a:spcAft>
              <a:buClr>
                <a:schemeClr val="dk1"/>
              </a:buClr>
              <a:buSzPts val="7200"/>
              <a:buNone/>
              <a:defRPr sz="7200">
                <a:solidFill>
                  <a:schemeClr val="dk1"/>
                </a:solidFill>
              </a:defRPr>
            </a:lvl8pPr>
            <a:lvl9pPr lvl="8">
              <a:spcBef>
                <a:spcPts val="0"/>
              </a:spcBef>
              <a:spcAft>
                <a:spcPts val="0"/>
              </a:spcAft>
              <a:buClr>
                <a:schemeClr val="dk1"/>
              </a:buClr>
              <a:buSzPts val="7200"/>
              <a:buNone/>
              <a:defRPr sz="7200">
                <a:solidFill>
                  <a:schemeClr val="dk1"/>
                </a:solidFill>
              </a:defRPr>
            </a:lvl9pPr>
          </a:lstStyle>
          <a:p>
            <a:endParaRPr/>
          </a:p>
        </p:txBody>
      </p:sp>
      <p:sp>
        <p:nvSpPr>
          <p:cNvPr id="156" name="Google Shape;156;p3"/>
          <p:cNvSpPr txBox="1">
            <a:spLocks noGrp="1"/>
          </p:cNvSpPr>
          <p:nvPr>
            <p:ph type="title" idx="2" hasCustomPrompt="1"/>
          </p:nvPr>
        </p:nvSpPr>
        <p:spPr>
          <a:xfrm>
            <a:off x="3551550" y="1502925"/>
            <a:ext cx="2040900" cy="929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None/>
              <a:defRPr sz="6000" u="sng">
                <a:solidFill>
                  <a:schemeClr val="accent1"/>
                </a:solidFill>
              </a:defRPr>
            </a:lvl1pPr>
            <a:lvl2pPr lvl="1" rtl="0">
              <a:spcBef>
                <a:spcPts val="0"/>
              </a:spcBef>
              <a:spcAft>
                <a:spcPts val="0"/>
              </a:spcAft>
              <a:buClr>
                <a:schemeClr val="dk1"/>
              </a:buClr>
              <a:buSzPts val="9600"/>
              <a:buNone/>
              <a:defRPr sz="9600">
                <a:solidFill>
                  <a:schemeClr val="dk1"/>
                </a:solidFill>
              </a:defRPr>
            </a:lvl2pPr>
            <a:lvl3pPr lvl="2" rtl="0">
              <a:spcBef>
                <a:spcPts val="0"/>
              </a:spcBef>
              <a:spcAft>
                <a:spcPts val="0"/>
              </a:spcAft>
              <a:buClr>
                <a:schemeClr val="dk1"/>
              </a:buClr>
              <a:buSzPts val="9600"/>
              <a:buNone/>
              <a:defRPr sz="9600">
                <a:solidFill>
                  <a:schemeClr val="dk1"/>
                </a:solidFill>
              </a:defRPr>
            </a:lvl3pPr>
            <a:lvl4pPr lvl="3" rtl="0">
              <a:spcBef>
                <a:spcPts val="0"/>
              </a:spcBef>
              <a:spcAft>
                <a:spcPts val="0"/>
              </a:spcAft>
              <a:buClr>
                <a:schemeClr val="dk1"/>
              </a:buClr>
              <a:buSzPts val="9600"/>
              <a:buNone/>
              <a:defRPr sz="9600">
                <a:solidFill>
                  <a:schemeClr val="dk1"/>
                </a:solidFill>
              </a:defRPr>
            </a:lvl4pPr>
            <a:lvl5pPr lvl="4" rtl="0">
              <a:spcBef>
                <a:spcPts val="0"/>
              </a:spcBef>
              <a:spcAft>
                <a:spcPts val="0"/>
              </a:spcAft>
              <a:buClr>
                <a:schemeClr val="dk1"/>
              </a:buClr>
              <a:buSzPts val="9600"/>
              <a:buNone/>
              <a:defRPr sz="9600">
                <a:solidFill>
                  <a:schemeClr val="dk1"/>
                </a:solidFill>
              </a:defRPr>
            </a:lvl5pPr>
            <a:lvl6pPr lvl="5" rtl="0">
              <a:spcBef>
                <a:spcPts val="0"/>
              </a:spcBef>
              <a:spcAft>
                <a:spcPts val="0"/>
              </a:spcAft>
              <a:buClr>
                <a:schemeClr val="dk1"/>
              </a:buClr>
              <a:buSzPts val="9600"/>
              <a:buNone/>
              <a:defRPr sz="9600">
                <a:solidFill>
                  <a:schemeClr val="dk1"/>
                </a:solidFill>
              </a:defRPr>
            </a:lvl6pPr>
            <a:lvl7pPr lvl="6" rtl="0">
              <a:spcBef>
                <a:spcPts val="0"/>
              </a:spcBef>
              <a:spcAft>
                <a:spcPts val="0"/>
              </a:spcAft>
              <a:buClr>
                <a:schemeClr val="dk1"/>
              </a:buClr>
              <a:buSzPts val="9600"/>
              <a:buNone/>
              <a:defRPr sz="9600">
                <a:solidFill>
                  <a:schemeClr val="dk1"/>
                </a:solidFill>
              </a:defRPr>
            </a:lvl7pPr>
            <a:lvl8pPr lvl="7" rtl="0">
              <a:spcBef>
                <a:spcPts val="0"/>
              </a:spcBef>
              <a:spcAft>
                <a:spcPts val="0"/>
              </a:spcAft>
              <a:buClr>
                <a:schemeClr val="dk1"/>
              </a:buClr>
              <a:buSzPts val="9600"/>
              <a:buNone/>
              <a:defRPr sz="9600">
                <a:solidFill>
                  <a:schemeClr val="dk1"/>
                </a:solidFill>
              </a:defRPr>
            </a:lvl8pPr>
            <a:lvl9pPr lvl="8" rtl="0">
              <a:spcBef>
                <a:spcPts val="0"/>
              </a:spcBef>
              <a:spcAft>
                <a:spcPts val="0"/>
              </a:spcAft>
              <a:buClr>
                <a:schemeClr val="dk1"/>
              </a:buClr>
              <a:buSzPts val="9600"/>
              <a:buNone/>
              <a:defRPr sz="9600">
                <a:solidFill>
                  <a:schemeClr val="dk1"/>
                </a:solidFill>
              </a:defRPr>
            </a:lvl9pPr>
          </a:lstStyle>
          <a:p>
            <a:r>
              <a:t>xx%</a:t>
            </a:r>
          </a:p>
        </p:txBody>
      </p:sp>
      <p:sp>
        <p:nvSpPr>
          <p:cNvPr id="157" name="Google Shape;157;p3"/>
          <p:cNvSpPr txBox="1">
            <a:spLocks noGrp="1"/>
          </p:cNvSpPr>
          <p:nvPr>
            <p:ph type="subTitle" idx="1"/>
          </p:nvPr>
        </p:nvSpPr>
        <p:spPr>
          <a:xfrm>
            <a:off x="3427975" y="2991975"/>
            <a:ext cx="2288100" cy="64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None/>
              <a:defRPr/>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None/>
              <a:defRPr sz="2100">
                <a:solidFill>
                  <a:schemeClr val="dk1"/>
                </a:solidFill>
              </a:defRPr>
            </a:lvl4pPr>
            <a:lvl5pPr lvl="4" rtl="0">
              <a:lnSpc>
                <a:spcPct val="100000"/>
              </a:lnSpc>
              <a:spcBef>
                <a:spcPts val="0"/>
              </a:spcBef>
              <a:spcAft>
                <a:spcPts val="0"/>
              </a:spcAft>
              <a:buClr>
                <a:schemeClr val="dk1"/>
              </a:buClr>
              <a:buSzPts val="2100"/>
              <a:buNone/>
              <a:defRPr sz="2100">
                <a:solidFill>
                  <a:schemeClr val="dk1"/>
                </a:solidFill>
              </a:defRPr>
            </a:lvl5pPr>
            <a:lvl6pPr lvl="5" rtl="0">
              <a:lnSpc>
                <a:spcPct val="100000"/>
              </a:lnSpc>
              <a:spcBef>
                <a:spcPts val="0"/>
              </a:spcBef>
              <a:spcAft>
                <a:spcPts val="0"/>
              </a:spcAft>
              <a:buClr>
                <a:schemeClr val="dk1"/>
              </a:buClr>
              <a:buSzPts val="2100"/>
              <a:buNone/>
              <a:defRPr sz="2100">
                <a:solidFill>
                  <a:schemeClr val="dk1"/>
                </a:solidFill>
              </a:defRPr>
            </a:lvl6pPr>
            <a:lvl7pPr lvl="6" rtl="0">
              <a:lnSpc>
                <a:spcPct val="100000"/>
              </a:lnSpc>
              <a:spcBef>
                <a:spcPts val="0"/>
              </a:spcBef>
              <a:spcAft>
                <a:spcPts val="0"/>
              </a:spcAft>
              <a:buClr>
                <a:schemeClr val="dk1"/>
              </a:buClr>
              <a:buSzPts val="2100"/>
              <a:buNone/>
              <a:defRPr sz="2100">
                <a:solidFill>
                  <a:schemeClr val="dk1"/>
                </a:solidFill>
              </a:defRPr>
            </a:lvl7pPr>
            <a:lvl8pPr lvl="7" rtl="0">
              <a:lnSpc>
                <a:spcPct val="100000"/>
              </a:lnSpc>
              <a:spcBef>
                <a:spcPts val="0"/>
              </a:spcBef>
              <a:spcAft>
                <a:spcPts val="0"/>
              </a:spcAft>
              <a:buClr>
                <a:schemeClr val="dk1"/>
              </a:buClr>
              <a:buSzPts val="2100"/>
              <a:buNone/>
              <a:defRPr sz="2100">
                <a:solidFill>
                  <a:schemeClr val="dk1"/>
                </a:solidFill>
              </a:defRPr>
            </a:lvl8pPr>
            <a:lvl9pPr lvl="8"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8"/>
        <p:cNvGrpSpPr/>
        <p:nvPr/>
      </p:nvGrpSpPr>
      <p:grpSpPr>
        <a:xfrm>
          <a:off x="0" y="0"/>
          <a:ext cx="0" cy="0"/>
          <a:chOff x="0" y="0"/>
          <a:chExt cx="0" cy="0"/>
        </a:xfrm>
      </p:grpSpPr>
      <p:sp>
        <p:nvSpPr>
          <p:cNvPr id="159" name="Google Shape;159;p4"/>
          <p:cNvSpPr txBox="1">
            <a:spLocks noGrp="1"/>
          </p:cNvSpPr>
          <p:nvPr>
            <p:ph type="body" idx="1"/>
          </p:nvPr>
        </p:nvSpPr>
        <p:spPr>
          <a:xfrm>
            <a:off x="621635" y="1290279"/>
            <a:ext cx="7374600" cy="2908500"/>
          </a:xfrm>
          <a:prstGeom prst="rect">
            <a:avLst/>
          </a:prstGeom>
        </p:spPr>
        <p:txBody>
          <a:bodyPr spcFirstLastPara="1" wrap="square" lIns="91425" tIns="91425" rIns="91425" bIns="91425" anchor="t" anchorCtr="0">
            <a:noAutofit/>
          </a:bodyPr>
          <a:lstStyle>
            <a:lvl1pPr marL="457200" lvl="0" indent="-298450">
              <a:lnSpc>
                <a:spcPct val="100000"/>
              </a:lnSpc>
              <a:spcBef>
                <a:spcPts val="0"/>
              </a:spcBef>
              <a:spcAft>
                <a:spcPts val="0"/>
              </a:spcAft>
              <a:buClr>
                <a:srgbClr val="434343"/>
              </a:buClr>
              <a:buSzPts val="1100"/>
              <a:buAutoNum type="arabicPeriod"/>
              <a:defRPr sz="1200"/>
            </a:lvl1pPr>
            <a:lvl2pPr marL="914400" lvl="1" indent="-298450">
              <a:lnSpc>
                <a:spcPct val="100000"/>
              </a:lnSpc>
              <a:spcBef>
                <a:spcPts val="1600"/>
              </a:spcBef>
              <a:spcAft>
                <a:spcPts val="0"/>
              </a:spcAft>
              <a:buClr>
                <a:schemeClr val="dk1"/>
              </a:buClr>
              <a:buSzPts val="1100"/>
              <a:buFont typeface="Muli"/>
              <a:buAutoNum type="alphaLcPeriod"/>
              <a:defRPr sz="1300"/>
            </a:lvl2pPr>
            <a:lvl3pPr marL="1371600" lvl="2" indent="-298450">
              <a:lnSpc>
                <a:spcPct val="100000"/>
              </a:lnSpc>
              <a:spcBef>
                <a:spcPts val="1600"/>
              </a:spcBef>
              <a:spcAft>
                <a:spcPts val="0"/>
              </a:spcAft>
              <a:buClr>
                <a:schemeClr val="dk1"/>
              </a:buClr>
              <a:buSzPts val="1100"/>
              <a:buFont typeface="Muli"/>
              <a:buAutoNum type="romanLcPeriod"/>
              <a:defRPr sz="1300"/>
            </a:lvl3pPr>
            <a:lvl4pPr marL="1828800" lvl="3" indent="-298450">
              <a:lnSpc>
                <a:spcPct val="100000"/>
              </a:lnSpc>
              <a:spcBef>
                <a:spcPts val="1600"/>
              </a:spcBef>
              <a:spcAft>
                <a:spcPts val="0"/>
              </a:spcAft>
              <a:buClr>
                <a:schemeClr val="dk1"/>
              </a:buClr>
              <a:buSzPts val="1100"/>
              <a:buFont typeface="Muli"/>
              <a:buAutoNum type="arabicPeriod"/>
              <a:defRPr sz="1300"/>
            </a:lvl4pPr>
            <a:lvl5pPr marL="2286000" lvl="4" indent="-298450">
              <a:lnSpc>
                <a:spcPct val="100000"/>
              </a:lnSpc>
              <a:spcBef>
                <a:spcPts val="1600"/>
              </a:spcBef>
              <a:spcAft>
                <a:spcPts val="0"/>
              </a:spcAft>
              <a:buClr>
                <a:schemeClr val="dk1"/>
              </a:buClr>
              <a:buSzPts val="1100"/>
              <a:buFont typeface="Muli"/>
              <a:buAutoNum type="alphaLcPeriod"/>
              <a:defRPr sz="1300"/>
            </a:lvl5pPr>
            <a:lvl6pPr marL="2743200" lvl="5" indent="-298450">
              <a:lnSpc>
                <a:spcPct val="100000"/>
              </a:lnSpc>
              <a:spcBef>
                <a:spcPts val="1600"/>
              </a:spcBef>
              <a:spcAft>
                <a:spcPts val="0"/>
              </a:spcAft>
              <a:buClr>
                <a:schemeClr val="dk1"/>
              </a:buClr>
              <a:buSzPts val="1100"/>
              <a:buFont typeface="Muli"/>
              <a:buAutoNum type="romanLcPeriod"/>
              <a:defRPr sz="1300"/>
            </a:lvl6pPr>
            <a:lvl7pPr marL="3200400" lvl="6" indent="-298450">
              <a:lnSpc>
                <a:spcPct val="100000"/>
              </a:lnSpc>
              <a:spcBef>
                <a:spcPts val="1600"/>
              </a:spcBef>
              <a:spcAft>
                <a:spcPts val="0"/>
              </a:spcAft>
              <a:buClr>
                <a:schemeClr val="dk1"/>
              </a:buClr>
              <a:buSzPts val="1100"/>
              <a:buFont typeface="Muli"/>
              <a:buAutoNum type="arabicPeriod"/>
              <a:defRPr sz="1300"/>
            </a:lvl7pPr>
            <a:lvl8pPr marL="3657600" lvl="7" indent="-298450">
              <a:lnSpc>
                <a:spcPct val="100000"/>
              </a:lnSpc>
              <a:spcBef>
                <a:spcPts val="1600"/>
              </a:spcBef>
              <a:spcAft>
                <a:spcPts val="0"/>
              </a:spcAft>
              <a:buClr>
                <a:schemeClr val="dk1"/>
              </a:buClr>
              <a:buSzPts val="1100"/>
              <a:buFont typeface="Muli"/>
              <a:buAutoNum type="alphaLcPeriod"/>
              <a:defRPr sz="1300"/>
            </a:lvl8pPr>
            <a:lvl9pPr marL="4114800" lvl="8" indent="-298450">
              <a:lnSpc>
                <a:spcPct val="100000"/>
              </a:lnSpc>
              <a:spcBef>
                <a:spcPts val="1600"/>
              </a:spcBef>
              <a:spcAft>
                <a:spcPts val="1600"/>
              </a:spcAft>
              <a:buClr>
                <a:schemeClr val="dk1"/>
              </a:buClr>
              <a:buSzPts val="1100"/>
              <a:buFont typeface="Muli"/>
              <a:buAutoNum type="romanLcPeriod"/>
              <a:defRPr sz="1300"/>
            </a:lvl9pPr>
          </a:lstStyle>
          <a:p>
            <a:endParaRPr/>
          </a:p>
        </p:txBody>
      </p:sp>
      <p:sp>
        <p:nvSpPr>
          <p:cNvPr id="160" name="Google Shape;160;p4"/>
          <p:cNvSpPr txBox="1">
            <a:spLocks noGrp="1"/>
          </p:cNvSpPr>
          <p:nvPr>
            <p:ph type="title"/>
          </p:nvPr>
        </p:nvSpPr>
        <p:spPr>
          <a:xfrm>
            <a:off x="594887" y="303072"/>
            <a:ext cx="8095500" cy="679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1" name="Google Shape;161;p4"/>
          <p:cNvSpPr/>
          <p:nvPr/>
        </p:nvSpPr>
        <p:spPr>
          <a:xfrm rot="-304262">
            <a:off x="8821080" y="2818046"/>
            <a:ext cx="164059" cy="169734"/>
          </a:xfrm>
          <a:custGeom>
            <a:avLst/>
            <a:gdLst/>
            <a:ahLst/>
            <a:cxnLst/>
            <a:rect l="l" t="t" r="r" b="b"/>
            <a:pathLst>
              <a:path w="5221" h="5402" extrusionOk="0">
                <a:moveTo>
                  <a:pt x="4246" y="996"/>
                </a:moveTo>
                <a:lnTo>
                  <a:pt x="3613" y="2996"/>
                </a:lnTo>
                <a:lnTo>
                  <a:pt x="2370" y="1956"/>
                </a:lnTo>
                <a:lnTo>
                  <a:pt x="4246" y="996"/>
                </a:lnTo>
                <a:close/>
                <a:moveTo>
                  <a:pt x="4522" y="0"/>
                </a:moveTo>
                <a:lnTo>
                  <a:pt x="0" y="2232"/>
                </a:lnTo>
                <a:lnTo>
                  <a:pt x="706" y="2821"/>
                </a:lnTo>
                <a:lnTo>
                  <a:pt x="1643" y="2334"/>
                </a:lnTo>
                <a:lnTo>
                  <a:pt x="3374" y="3788"/>
                </a:lnTo>
                <a:lnTo>
                  <a:pt x="3054" y="4798"/>
                </a:lnTo>
                <a:lnTo>
                  <a:pt x="3781" y="5402"/>
                </a:lnTo>
                <a:lnTo>
                  <a:pt x="5220" y="589"/>
                </a:lnTo>
                <a:lnTo>
                  <a:pt x="45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1316649">
            <a:off x="7921323" y="4768383"/>
            <a:ext cx="167624" cy="170025"/>
          </a:xfrm>
          <a:custGeom>
            <a:avLst/>
            <a:gdLst/>
            <a:ahLst/>
            <a:cxnLst/>
            <a:rect l="l" t="t" r="r" b="b"/>
            <a:pathLst>
              <a:path w="2785" h="2825" extrusionOk="0">
                <a:moveTo>
                  <a:pt x="1498" y="582"/>
                </a:moveTo>
                <a:lnTo>
                  <a:pt x="1985" y="909"/>
                </a:lnTo>
                <a:cubicBezTo>
                  <a:pt x="2181" y="1040"/>
                  <a:pt x="2247" y="1207"/>
                  <a:pt x="2145" y="1359"/>
                </a:cubicBezTo>
                <a:cubicBezTo>
                  <a:pt x="2089" y="1440"/>
                  <a:pt x="2008" y="1482"/>
                  <a:pt x="1914" y="1482"/>
                </a:cubicBezTo>
                <a:cubicBezTo>
                  <a:pt x="1838" y="1482"/>
                  <a:pt x="1753" y="1454"/>
                  <a:pt x="1665" y="1396"/>
                </a:cubicBezTo>
                <a:lnTo>
                  <a:pt x="1658" y="1396"/>
                </a:lnTo>
                <a:lnTo>
                  <a:pt x="1178" y="1069"/>
                </a:lnTo>
                <a:lnTo>
                  <a:pt x="1498" y="582"/>
                </a:lnTo>
                <a:close/>
                <a:moveTo>
                  <a:pt x="960" y="1396"/>
                </a:moveTo>
                <a:lnTo>
                  <a:pt x="1447" y="1716"/>
                </a:lnTo>
                <a:cubicBezTo>
                  <a:pt x="1694" y="1876"/>
                  <a:pt x="1767" y="2072"/>
                  <a:pt x="1665" y="2239"/>
                </a:cubicBezTo>
                <a:lnTo>
                  <a:pt x="1658" y="2239"/>
                </a:lnTo>
                <a:cubicBezTo>
                  <a:pt x="1602" y="2324"/>
                  <a:pt x="1518" y="2368"/>
                  <a:pt x="1417" y="2368"/>
                </a:cubicBezTo>
                <a:cubicBezTo>
                  <a:pt x="1320" y="2368"/>
                  <a:pt x="1208" y="2328"/>
                  <a:pt x="1091" y="2246"/>
                </a:cubicBezTo>
                <a:lnTo>
                  <a:pt x="604" y="1919"/>
                </a:lnTo>
                <a:lnTo>
                  <a:pt x="960" y="1396"/>
                </a:lnTo>
                <a:close/>
                <a:moveTo>
                  <a:pt x="1338" y="0"/>
                </a:moveTo>
                <a:lnTo>
                  <a:pt x="0" y="1999"/>
                </a:lnTo>
                <a:lnTo>
                  <a:pt x="916" y="2610"/>
                </a:lnTo>
                <a:cubicBezTo>
                  <a:pt x="1131" y="2753"/>
                  <a:pt x="1338" y="2824"/>
                  <a:pt x="1521" y="2824"/>
                </a:cubicBezTo>
                <a:cubicBezTo>
                  <a:pt x="1728" y="2824"/>
                  <a:pt x="1905" y="2733"/>
                  <a:pt x="2029" y="2552"/>
                </a:cubicBezTo>
                <a:cubicBezTo>
                  <a:pt x="2203" y="2304"/>
                  <a:pt x="2167" y="1963"/>
                  <a:pt x="1934" y="1759"/>
                </a:cubicBezTo>
                <a:lnTo>
                  <a:pt x="1934" y="1759"/>
                </a:lnTo>
                <a:cubicBezTo>
                  <a:pt x="2000" y="1787"/>
                  <a:pt x="2067" y="1800"/>
                  <a:pt x="2134" y="1800"/>
                </a:cubicBezTo>
                <a:cubicBezTo>
                  <a:pt x="2311" y="1800"/>
                  <a:pt x="2481" y="1707"/>
                  <a:pt x="2581" y="1548"/>
                </a:cubicBezTo>
                <a:cubicBezTo>
                  <a:pt x="2785" y="1243"/>
                  <a:pt x="2654" y="872"/>
                  <a:pt x="2225" y="589"/>
                </a:cubicBezTo>
                <a:lnTo>
                  <a:pt x="13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4594586">
            <a:off x="8862932" y="3256725"/>
            <a:ext cx="167626" cy="125921"/>
          </a:xfrm>
          <a:custGeom>
            <a:avLst/>
            <a:gdLst/>
            <a:ahLst/>
            <a:cxnLst/>
            <a:rect l="l" t="t" r="r" b="b"/>
            <a:pathLst>
              <a:path w="3476" h="2611" extrusionOk="0">
                <a:moveTo>
                  <a:pt x="1934" y="1"/>
                </a:moveTo>
                <a:lnTo>
                  <a:pt x="1" y="2240"/>
                </a:lnTo>
                <a:lnTo>
                  <a:pt x="430" y="2610"/>
                </a:lnTo>
                <a:lnTo>
                  <a:pt x="1193" y="1724"/>
                </a:lnTo>
                <a:lnTo>
                  <a:pt x="2203" y="2596"/>
                </a:lnTo>
                <a:lnTo>
                  <a:pt x="2530" y="2225"/>
                </a:lnTo>
                <a:lnTo>
                  <a:pt x="1513" y="1353"/>
                </a:lnTo>
                <a:lnTo>
                  <a:pt x="2036" y="749"/>
                </a:lnTo>
                <a:lnTo>
                  <a:pt x="3148" y="1709"/>
                </a:lnTo>
                <a:lnTo>
                  <a:pt x="3476" y="1338"/>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304245">
            <a:off x="9006197" y="4050726"/>
            <a:ext cx="334653" cy="328729"/>
          </a:xfrm>
          <a:custGeom>
            <a:avLst/>
            <a:gdLst/>
            <a:ahLst/>
            <a:cxnLst/>
            <a:rect l="l" t="t" r="r" b="b"/>
            <a:pathLst>
              <a:path w="4792" h="4707" extrusionOk="0">
                <a:moveTo>
                  <a:pt x="2790" y="1"/>
                </a:moveTo>
                <a:cubicBezTo>
                  <a:pt x="2604" y="1"/>
                  <a:pt x="2417" y="19"/>
                  <a:pt x="2233" y="56"/>
                </a:cubicBezTo>
                <a:cubicBezTo>
                  <a:pt x="851" y="340"/>
                  <a:pt x="1" y="1547"/>
                  <a:pt x="263" y="2848"/>
                </a:cubicBezTo>
                <a:cubicBezTo>
                  <a:pt x="495" y="3967"/>
                  <a:pt x="1457" y="4706"/>
                  <a:pt x="2588" y="4706"/>
                </a:cubicBezTo>
                <a:cubicBezTo>
                  <a:pt x="2764" y="4706"/>
                  <a:pt x="2945" y="4688"/>
                  <a:pt x="3127" y="4651"/>
                </a:cubicBezTo>
                <a:cubicBezTo>
                  <a:pt x="3767" y="4505"/>
                  <a:pt x="4348" y="4171"/>
                  <a:pt x="4792" y="3691"/>
                </a:cubicBezTo>
                <a:lnTo>
                  <a:pt x="4443" y="1997"/>
                </a:lnTo>
                <a:lnTo>
                  <a:pt x="3687" y="2150"/>
                </a:lnTo>
                <a:lnTo>
                  <a:pt x="3941" y="3379"/>
                </a:lnTo>
                <a:cubicBezTo>
                  <a:pt x="3679" y="3611"/>
                  <a:pt x="3367" y="3779"/>
                  <a:pt x="3025" y="3866"/>
                </a:cubicBezTo>
                <a:cubicBezTo>
                  <a:pt x="2909" y="3890"/>
                  <a:pt x="2793" y="3902"/>
                  <a:pt x="2679" y="3902"/>
                </a:cubicBezTo>
                <a:cubicBezTo>
                  <a:pt x="1943" y="3902"/>
                  <a:pt x="1301" y="3409"/>
                  <a:pt x="1150" y="2666"/>
                </a:cubicBezTo>
                <a:cubicBezTo>
                  <a:pt x="968" y="1801"/>
                  <a:pt x="1520" y="1009"/>
                  <a:pt x="2393" y="827"/>
                </a:cubicBezTo>
                <a:cubicBezTo>
                  <a:pt x="2517" y="802"/>
                  <a:pt x="2642" y="790"/>
                  <a:pt x="2768" y="790"/>
                </a:cubicBezTo>
                <a:cubicBezTo>
                  <a:pt x="3119" y="790"/>
                  <a:pt x="3468" y="887"/>
                  <a:pt x="3774" y="1074"/>
                </a:cubicBezTo>
                <a:lnTo>
                  <a:pt x="4137" y="340"/>
                </a:lnTo>
                <a:cubicBezTo>
                  <a:pt x="3722" y="116"/>
                  <a:pt x="3257" y="1"/>
                  <a:pt x="2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4104661">
            <a:off x="8175831" y="4597669"/>
            <a:ext cx="193753" cy="202324"/>
          </a:xfrm>
          <a:custGeom>
            <a:avLst/>
            <a:gdLst/>
            <a:ahLst/>
            <a:cxnLst/>
            <a:rect l="l" t="t" r="r" b="b"/>
            <a:pathLst>
              <a:path w="2778" h="2901" extrusionOk="0">
                <a:moveTo>
                  <a:pt x="1003" y="0"/>
                </a:moveTo>
                <a:lnTo>
                  <a:pt x="0" y="2014"/>
                </a:lnTo>
                <a:lnTo>
                  <a:pt x="385" y="2203"/>
                </a:lnTo>
                <a:lnTo>
                  <a:pt x="792" y="1389"/>
                </a:lnTo>
                <a:lnTo>
                  <a:pt x="1796" y="1890"/>
                </a:lnTo>
                <a:lnTo>
                  <a:pt x="1389" y="2704"/>
                </a:lnTo>
                <a:lnTo>
                  <a:pt x="1774" y="2901"/>
                </a:lnTo>
                <a:lnTo>
                  <a:pt x="2777" y="887"/>
                </a:lnTo>
                <a:lnTo>
                  <a:pt x="2392" y="698"/>
                </a:lnTo>
                <a:lnTo>
                  <a:pt x="1963" y="1556"/>
                </a:lnTo>
                <a:lnTo>
                  <a:pt x="960" y="1054"/>
                </a:lnTo>
                <a:lnTo>
                  <a:pt x="1389" y="196"/>
                </a:lnTo>
                <a:lnTo>
                  <a:pt x="10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304289">
            <a:off x="8657435" y="3802774"/>
            <a:ext cx="284031" cy="272385"/>
          </a:xfrm>
          <a:custGeom>
            <a:avLst/>
            <a:gdLst/>
            <a:ahLst/>
            <a:cxnLst/>
            <a:rect l="l" t="t" r="r" b="b"/>
            <a:pathLst>
              <a:path w="3753" h="3599" extrusionOk="0">
                <a:moveTo>
                  <a:pt x="3076" y="0"/>
                </a:moveTo>
                <a:lnTo>
                  <a:pt x="2444" y="153"/>
                </a:lnTo>
                <a:lnTo>
                  <a:pt x="1978" y="2203"/>
                </a:lnTo>
                <a:lnTo>
                  <a:pt x="641" y="575"/>
                </a:lnTo>
                <a:lnTo>
                  <a:pt x="1" y="727"/>
                </a:lnTo>
                <a:lnTo>
                  <a:pt x="677" y="3599"/>
                </a:lnTo>
                <a:lnTo>
                  <a:pt x="1186" y="3475"/>
                </a:lnTo>
                <a:lnTo>
                  <a:pt x="706" y="1425"/>
                </a:lnTo>
                <a:lnTo>
                  <a:pt x="1971" y="2981"/>
                </a:lnTo>
                <a:lnTo>
                  <a:pt x="2327" y="2901"/>
                </a:lnTo>
                <a:lnTo>
                  <a:pt x="2763" y="946"/>
                </a:lnTo>
                <a:lnTo>
                  <a:pt x="3250" y="2996"/>
                </a:lnTo>
                <a:lnTo>
                  <a:pt x="3752" y="2879"/>
                </a:lnTo>
                <a:lnTo>
                  <a:pt x="30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304289">
            <a:off x="8576013" y="3444217"/>
            <a:ext cx="193744" cy="197156"/>
          </a:xfrm>
          <a:custGeom>
            <a:avLst/>
            <a:gdLst/>
            <a:ahLst/>
            <a:cxnLst/>
            <a:rect l="l" t="t" r="r" b="b"/>
            <a:pathLst>
              <a:path w="2560" h="2605" extrusionOk="0">
                <a:moveTo>
                  <a:pt x="1286" y="405"/>
                </a:moveTo>
                <a:cubicBezTo>
                  <a:pt x="1487" y="405"/>
                  <a:pt x="1627" y="503"/>
                  <a:pt x="1687" y="714"/>
                </a:cubicBezTo>
                <a:cubicBezTo>
                  <a:pt x="1760" y="998"/>
                  <a:pt x="1621" y="1187"/>
                  <a:pt x="1294" y="1281"/>
                </a:cubicBezTo>
                <a:lnTo>
                  <a:pt x="778" y="1427"/>
                </a:lnTo>
                <a:lnTo>
                  <a:pt x="545" y="591"/>
                </a:lnTo>
                <a:lnTo>
                  <a:pt x="1062" y="438"/>
                </a:lnTo>
                <a:cubicBezTo>
                  <a:pt x="1143" y="416"/>
                  <a:pt x="1218" y="405"/>
                  <a:pt x="1286" y="405"/>
                </a:cubicBezTo>
                <a:close/>
                <a:moveTo>
                  <a:pt x="1335" y="1"/>
                </a:moveTo>
                <a:cubicBezTo>
                  <a:pt x="1216" y="1"/>
                  <a:pt x="1086" y="20"/>
                  <a:pt x="945" y="60"/>
                </a:cubicBezTo>
                <a:lnTo>
                  <a:pt x="0" y="336"/>
                </a:lnTo>
                <a:lnTo>
                  <a:pt x="647" y="2604"/>
                </a:lnTo>
                <a:lnTo>
                  <a:pt x="1083" y="2481"/>
                </a:lnTo>
                <a:lnTo>
                  <a:pt x="887" y="1812"/>
                </a:lnTo>
                <a:lnTo>
                  <a:pt x="1403" y="1667"/>
                </a:lnTo>
                <a:cubicBezTo>
                  <a:pt x="1432" y="1659"/>
                  <a:pt x="1454" y="1652"/>
                  <a:pt x="1483" y="1638"/>
                </a:cubicBezTo>
                <a:lnTo>
                  <a:pt x="2065" y="2197"/>
                </a:lnTo>
                <a:lnTo>
                  <a:pt x="2559" y="2059"/>
                </a:lnTo>
                <a:lnTo>
                  <a:pt x="1847" y="1449"/>
                </a:lnTo>
                <a:cubicBezTo>
                  <a:pt x="2108" y="1238"/>
                  <a:pt x="2196" y="940"/>
                  <a:pt x="2094" y="583"/>
                </a:cubicBezTo>
                <a:cubicBezTo>
                  <a:pt x="1983" y="201"/>
                  <a:pt x="1716" y="1"/>
                  <a:pt x="1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982487">
            <a:off x="8491443" y="4294062"/>
            <a:ext cx="193755" cy="233187"/>
          </a:xfrm>
          <a:custGeom>
            <a:avLst/>
            <a:gdLst/>
            <a:ahLst/>
            <a:cxnLst/>
            <a:rect l="l" t="t" r="r" b="b"/>
            <a:pathLst>
              <a:path w="1993" h="2399" extrusionOk="0">
                <a:moveTo>
                  <a:pt x="1046" y="1"/>
                </a:moveTo>
                <a:cubicBezTo>
                  <a:pt x="578" y="1"/>
                  <a:pt x="253" y="235"/>
                  <a:pt x="226" y="622"/>
                </a:cubicBezTo>
                <a:cubicBezTo>
                  <a:pt x="175" y="1458"/>
                  <a:pt x="1462" y="1255"/>
                  <a:pt x="1425" y="1749"/>
                </a:cubicBezTo>
                <a:cubicBezTo>
                  <a:pt x="1419" y="1899"/>
                  <a:pt x="1289" y="1985"/>
                  <a:pt x="1083" y="1985"/>
                </a:cubicBezTo>
                <a:cubicBezTo>
                  <a:pt x="1060" y="1985"/>
                  <a:pt x="1036" y="1984"/>
                  <a:pt x="1011" y="1982"/>
                </a:cubicBezTo>
                <a:cubicBezTo>
                  <a:pt x="705" y="1945"/>
                  <a:pt x="429" y="1807"/>
                  <a:pt x="218" y="1589"/>
                </a:cubicBezTo>
                <a:lnTo>
                  <a:pt x="0" y="1953"/>
                </a:lnTo>
                <a:cubicBezTo>
                  <a:pt x="262" y="2214"/>
                  <a:pt x="611" y="2367"/>
                  <a:pt x="974" y="2396"/>
                </a:cubicBezTo>
                <a:cubicBezTo>
                  <a:pt x="1004" y="2398"/>
                  <a:pt x="1033" y="2398"/>
                  <a:pt x="1061" y="2398"/>
                </a:cubicBezTo>
                <a:cubicBezTo>
                  <a:pt x="1541" y="2398"/>
                  <a:pt x="1899" y="2168"/>
                  <a:pt x="1920" y="1756"/>
                </a:cubicBezTo>
                <a:cubicBezTo>
                  <a:pt x="1978" y="913"/>
                  <a:pt x="698" y="1087"/>
                  <a:pt x="727" y="615"/>
                </a:cubicBezTo>
                <a:cubicBezTo>
                  <a:pt x="734" y="482"/>
                  <a:pt x="857" y="410"/>
                  <a:pt x="1039" y="410"/>
                </a:cubicBezTo>
                <a:cubicBezTo>
                  <a:pt x="1056" y="410"/>
                  <a:pt x="1073" y="410"/>
                  <a:pt x="1091" y="411"/>
                </a:cubicBezTo>
                <a:cubicBezTo>
                  <a:pt x="1338" y="440"/>
                  <a:pt x="1578" y="535"/>
                  <a:pt x="1781" y="680"/>
                </a:cubicBezTo>
                <a:lnTo>
                  <a:pt x="1992" y="302"/>
                </a:lnTo>
                <a:cubicBezTo>
                  <a:pt x="1745" y="128"/>
                  <a:pt x="1454" y="19"/>
                  <a:pt x="1149" y="4"/>
                </a:cubicBezTo>
                <a:cubicBezTo>
                  <a:pt x="1114" y="2"/>
                  <a:pt x="1080" y="1"/>
                  <a:pt x="1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643592">
            <a:off x="8761965" y="4522644"/>
            <a:ext cx="346268" cy="352361"/>
          </a:xfrm>
          <a:custGeom>
            <a:avLst/>
            <a:gdLst/>
            <a:ahLst/>
            <a:cxnLst/>
            <a:rect l="l" t="t" r="r" b="b"/>
            <a:pathLst>
              <a:path w="2560" h="2605" extrusionOk="0">
                <a:moveTo>
                  <a:pt x="1286" y="405"/>
                </a:moveTo>
                <a:cubicBezTo>
                  <a:pt x="1487" y="405"/>
                  <a:pt x="1627" y="503"/>
                  <a:pt x="1687" y="714"/>
                </a:cubicBezTo>
                <a:cubicBezTo>
                  <a:pt x="1760" y="998"/>
                  <a:pt x="1621" y="1187"/>
                  <a:pt x="1294" y="1281"/>
                </a:cubicBezTo>
                <a:lnTo>
                  <a:pt x="778" y="1427"/>
                </a:lnTo>
                <a:lnTo>
                  <a:pt x="545" y="591"/>
                </a:lnTo>
                <a:lnTo>
                  <a:pt x="1062" y="438"/>
                </a:lnTo>
                <a:cubicBezTo>
                  <a:pt x="1143" y="416"/>
                  <a:pt x="1218" y="405"/>
                  <a:pt x="1286" y="405"/>
                </a:cubicBezTo>
                <a:close/>
                <a:moveTo>
                  <a:pt x="1335" y="1"/>
                </a:moveTo>
                <a:cubicBezTo>
                  <a:pt x="1216" y="1"/>
                  <a:pt x="1086" y="20"/>
                  <a:pt x="945" y="60"/>
                </a:cubicBezTo>
                <a:lnTo>
                  <a:pt x="0" y="336"/>
                </a:lnTo>
                <a:lnTo>
                  <a:pt x="647" y="2604"/>
                </a:lnTo>
                <a:lnTo>
                  <a:pt x="1083" y="2481"/>
                </a:lnTo>
                <a:lnTo>
                  <a:pt x="887" y="1812"/>
                </a:lnTo>
                <a:lnTo>
                  <a:pt x="1403" y="1667"/>
                </a:lnTo>
                <a:cubicBezTo>
                  <a:pt x="1432" y="1659"/>
                  <a:pt x="1454" y="1652"/>
                  <a:pt x="1483" y="1638"/>
                </a:cubicBezTo>
                <a:lnTo>
                  <a:pt x="2065" y="2197"/>
                </a:lnTo>
                <a:lnTo>
                  <a:pt x="2559" y="2059"/>
                </a:lnTo>
                <a:lnTo>
                  <a:pt x="1847" y="1449"/>
                </a:lnTo>
                <a:cubicBezTo>
                  <a:pt x="2108" y="1238"/>
                  <a:pt x="2196" y="940"/>
                  <a:pt x="2094" y="583"/>
                </a:cubicBezTo>
                <a:cubicBezTo>
                  <a:pt x="1983" y="201"/>
                  <a:pt x="1716" y="1"/>
                  <a:pt x="1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1558959">
            <a:off x="8478891" y="4850343"/>
            <a:ext cx="225788" cy="271736"/>
          </a:xfrm>
          <a:custGeom>
            <a:avLst/>
            <a:gdLst/>
            <a:ahLst/>
            <a:cxnLst/>
            <a:rect l="l" t="t" r="r" b="b"/>
            <a:pathLst>
              <a:path w="1993" h="2399" extrusionOk="0">
                <a:moveTo>
                  <a:pt x="1046" y="1"/>
                </a:moveTo>
                <a:cubicBezTo>
                  <a:pt x="578" y="1"/>
                  <a:pt x="253" y="235"/>
                  <a:pt x="226" y="622"/>
                </a:cubicBezTo>
                <a:cubicBezTo>
                  <a:pt x="175" y="1458"/>
                  <a:pt x="1462" y="1255"/>
                  <a:pt x="1425" y="1749"/>
                </a:cubicBezTo>
                <a:cubicBezTo>
                  <a:pt x="1419" y="1899"/>
                  <a:pt x="1289" y="1985"/>
                  <a:pt x="1083" y="1985"/>
                </a:cubicBezTo>
                <a:cubicBezTo>
                  <a:pt x="1060" y="1985"/>
                  <a:pt x="1036" y="1984"/>
                  <a:pt x="1011" y="1982"/>
                </a:cubicBezTo>
                <a:cubicBezTo>
                  <a:pt x="705" y="1945"/>
                  <a:pt x="429" y="1807"/>
                  <a:pt x="218" y="1589"/>
                </a:cubicBezTo>
                <a:lnTo>
                  <a:pt x="0" y="1953"/>
                </a:lnTo>
                <a:cubicBezTo>
                  <a:pt x="262" y="2214"/>
                  <a:pt x="611" y="2367"/>
                  <a:pt x="974" y="2396"/>
                </a:cubicBezTo>
                <a:cubicBezTo>
                  <a:pt x="1004" y="2398"/>
                  <a:pt x="1033" y="2398"/>
                  <a:pt x="1061" y="2398"/>
                </a:cubicBezTo>
                <a:cubicBezTo>
                  <a:pt x="1541" y="2398"/>
                  <a:pt x="1899" y="2168"/>
                  <a:pt x="1920" y="1756"/>
                </a:cubicBezTo>
                <a:cubicBezTo>
                  <a:pt x="1978" y="913"/>
                  <a:pt x="698" y="1087"/>
                  <a:pt x="727" y="615"/>
                </a:cubicBezTo>
                <a:cubicBezTo>
                  <a:pt x="734" y="482"/>
                  <a:pt x="857" y="410"/>
                  <a:pt x="1039" y="410"/>
                </a:cubicBezTo>
                <a:cubicBezTo>
                  <a:pt x="1056" y="410"/>
                  <a:pt x="1073" y="410"/>
                  <a:pt x="1091" y="411"/>
                </a:cubicBezTo>
                <a:cubicBezTo>
                  <a:pt x="1338" y="440"/>
                  <a:pt x="1578" y="535"/>
                  <a:pt x="1781" y="680"/>
                </a:cubicBezTo>
                <a:lnTo>
                  <a:pt x="1992" y="302"/>
                </a:lnTo>
                <a:cubicBezTo>
                  <a:pt x="1745" y="128"/>
                  <a:pt x="1454" y="19"/>
                  <a:pt x="1149" y="4"/>
                </a:cubicBezTo>
                <a:cubicBezTo>
                  <a:pt x="1114" y="2"/>
                  <a:pt x="1080" y="1"/>
                  <a:pt x="1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2395460">
            <a:off x="7572061" y="4936849"/>
            <a:ext cx="116150" cy="114098"/>
          </a:xfrm>
          <a:custGeom>
            <a:avLst/>
            <a:gdLst/>
            <a:ahLst/>
            <a:cxnLst/>
            <a:rect l="l" t="t" r="r" b="b"/>
            <a:pathLst>
              <a:path w="4792" h="4707" extrusionOk="0">
                <a:moveTo>
                  <a:pt x="2790" y="1"/>
                </a:moveTo>
                <a:cubicBezTo>
                  <a:pt x="2604" y="1"/>
                  <a:pt x="2417" y="19"/>
                  <a:pt x="2233" y="56"/>
                </a:cubicBezTo>
                <a:cubicBezTo>
                  <a:pt x="851" y="340"/>
                  <a:pt x="1" y="1547"/>
                  <a:pt x="263" y="2848"/>
                </a:cubicBezTo>
                <a:cubicBezTo>
                  <a:pt x="495" y="3967"/>
                  <a:pt x="1457" y="4706"/>
                  <a:pt x="2588" y="4706"/>
                </a:cubicBezTo>
                <a:cubicBezTo>
                  <a:pt x="2764" y="4706"/>
                  <a:pt x="2945" y="4688"/>
                  <a:pt x="3127" y="4651"/>
                </a:cubicBezTo>
                <a:cubicBezTo>
                  <a:pt x="3767" y="4505"/>
                  <a:pt x="4348" y="4171"/>
                  <a:pt x="4792" y="3691"/>
                </a:cubicBezTo>
                <a:lnTo>
                  <a:pt x="4443" y="1997"/>
                </a:lnTo>
                <a:lnTo>
                  <a:pt x="3687" y="2150"/>
                </a:lnTo>
                <a:lnTo>
                  <a:pt x="3941" y="3379"/>
                </a:lnTo>
                <a:cubicBezTo>
                  <a:pt x="3679" y="3611"/>
                  <a:pt x="3367" y="3779"/>
                  <a:pt x="3025" y="3866"/>
                </a:cubicBezTo>
                <a:cubicBezTo>
                  <a:pt x="2909" y="3890"/>
                  <a:pt x="2793" y="3902"/>
                  <a:pt x="2679" y="3902"/>
                </a:cubicBezTo>
                <a:cubicBezTo>
                  <a:pt x="1943" y="3902"/>
                  <a:pt x="1301" y="3409"/>
                  <a:pt x="1150" y="2666"/>
                </a:cubicBezTo>
                <a:cubicBezTo>
                  <a:pt x="968" y="1801"/>
                  <a:pt x="1520" y="1009"/>
                  <a:pt x="2393" y="827"/>
                </a:cubicBezTo>
                <a:cubicBezTo>
                  <a:pt x="2517" y="802"/>
                  <a:pt x="2642" y="790"/>
                  <a:pt x="2768" y="790"/>
                </a:cubicBezTo>
                <a:cubicBezTo>
                  <a:pt x="3119" y="790"/>
                  <a:pt x="3468" y="887"/>
                  <a:pt x="3774" y="1074"/>
                </a:cubicBezTo>
                <a:lnTo>
                  <a:pt x="4137" y="340"/>
                </a:lnTo>
                <a:cubicBezTo>
                  <a:pt x="3722" y="116"/>
                  <a:pt x="3257" y="1"/>
                  <a:pt x="2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597897" y="304925"/>
            <a:ext cx="7979400" cy="681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8"/>
        <p:cNvGrpSpPr/>
        <p:nvPr/>
      </p:nvGrpSpPr>
      <p:grpSpPr>
        <a:xfrm>
          <a:off x="0" y="0"/>
          <a:ext cx="0" cy="0"/>
          <a:chOff x="0" y="0"/>
          <a:chExt cx="0" cy="0"/>
        </a:xfrm>
      </p:grpSpPr>
      <p:sp>
        <p:nvSpPr>
          <p:cNvPr id="189" name="Google Shape;189;p7"/>
          <p:cNvSpPr txBox="1">
            <a:spLocks noGrp="1"/>
          </p:cNvSpPr>
          <p:nvPr>
            <p:ph type="body" idx="1"/>
          </p:nvPr>
        </p:nvSpPr>
        <p:spPr>
          <a:xfrm>
            <a:off x="602253" y="2129274"/>
            <a:ext cx="3259800" cy="19623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1600"/>
              </a:spcBef>
              <a:spcAft>
                <a:spcPts val="0"/>
              </a:spcAft>
              <a:buSzPts val="1600"/>
              <a:buChar char="○"/>
              <a:defRPr sz="1600"/>
            </a:lvl2pPr>
            <a:lvl3pPr marL="1371600" lvl="2" indent="-330200" rtl="0">
              <a:lnSpc>
                <a:spcPct val="100000"/>
              </a:lnSpc>
              <a:spcBef>
                <a:spcPts val="1600"/>
              </a:spcBef>
              <a:spcAft>
                <a:spcPts val="0"/>
              </a:spcAft>
              <a:buSzPts val="1600"/>
              <a:buChar char="■"/>
              <a:defRPr sz="1600"/>
            </a:lvl3pPr>
            <a:lvl4pPr marL="1828800" lvl="3" indent="-330200" rtl="0">
              <a:lnSpc>
                <a:spcPct val="100000"/>
              </a:lnSpc>
              <a:spcBef>
                <a:spcPts val="1600"/>
              </a:spcBef>
              <a:spcAft>
                <a:spcPts val="0"/>
              </a:spcAft>
              <a:buSzPts val="1600"/>
              <a:buChar char="●"/>
              <a:defRPr sz="1600"/>
            </a:lvl4pPr>
            <a:lvl5pPr marL="2286000" lvl="4" indent="-330200" rtl="0">
              <a:lnSpc>
                <a:spcPct val="100000"/>
              </a:lnSpc>
              <a:spcBef>
                <a:spcPts val="1600"/>
              </a:spcBef>
              <a:spcAft>
                <a:spcPts val="0"/>
              </a:spcAft>
              <a:buSzPts val="1600"/>
              <a:buChar char="○"/>
              <a:defRPr sz="1600"/>
            </a:lvl5pPr>
            <a:lvl6pPr marL="2743200" lvl="5" indent="-330200" rtl="0">
              <a:lnSpc>
                <a:spcPct val="100000"/>
              </a:lnSpc>
              <a:spcBef>
                <a:spcPts val="1600"/>
              </a:spcBef>
              <a:spcAft>
                <a:spcPts val="0"/>
              </a:spcAft>
              <a:buSzPts val="1600"/>
              <a:buChar char="■"/>
              <a:defRPr sz="1600"/>
            </a:lvl6pPr>
            <a:lvl7pPr marL="3200400" lvl="6" indent="-330200" rtl="0">
              <a:lnSpc>
                <a:spcPct val="100000"/>
              </a:lnSpc>
              <a:spcBef>
                <a:spcPts val="1600"/>
              </a:spcBef>
              <a:spcAft>
                <a:spcPts val="0"/>
              </a:spcAft>
              <a:buSzPts val="1600"/>
              <a:buChar char="●"/>
              <a:defRPr sz="1600"/>
            </a:lvl7pPr>
            <a:lvl8pPr marL="3657600" lvl="7" indent="-330200" rtl="0">
              <a:lnSpc>
                <a:spcPct val="100000"/>
              </a:lnSpc>
              <a:spcBef>
                <a:spcPts val="1600"/>
              </a:spcBef>
              <a:spcAft>
                <a:spcPts val="0"/>
              </a:spcAft>
              <a:buSzPts val="1600"/>
              <a:buChar char="○"/>
              <a:defRPr sz="1600"/>
            </a:lvl8pPr>
            <a:lvl9pPr marL="4114800" lvl="8" indent="-330200" rtl="0">
              <a:lnSpc>
                <a:spcPct val="100000"/>
              </a:lnSpc>
              <a:spcBef>
                <a:spcPts val="1600"/>
              </a:spcBef>
              <a:spcAft>
                <a:spcPts val="1600"/>
              </a:spcAft>
              <a:buSzPts val="1600"/>
              <a:buChar char="■"/>
              <a:defRPr sz="1600"/>
            </a:lvl9pPr>
          </a:lstStyle>
          <a:p>
            <a:endParaRPr/>
          </a:p>
        </p:txBody>
      </p:sp>
      <p:sp>
        <p:nvSpPr>
          <p:cNvPr id="190" name="Google Shape;190;p7"/>
          <p:cNvSpPr txBox="1">
            <a:spLocks noGrp="1"/>
          </p:cNvSpPr>
          <p:nvPr>
            <p:ph type="title"/>
          </p:nvPr>
        </p:nvSpPr>
        <p:spPr>
          <a:xfrm>
            <a:off x="602278" y="1051972"/>
            <a:ext cx="3413700" cy="10773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1" name="Google Shape;191;p7"/>
          <p:cNvSpPr/>
          <p:nvPr/>
        </p:nvSpPr>
        <p:spPr>
          <a:xfrm>
            <a:off x="4571500" y="0"/>
            <a:ext cx="4572600" cy="51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5392925" y="526350"/>
            <a:ext cx="3044700" cy="2445300"/>
          </a:xfrm>
          <a:prstGeom prst="rect">
            <a:avLst/>
          </a:prstGeom>
          <a:solidFill>
            <a:schemeClr val="accent1"/>
          </a:solidFill>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30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4"/>
        <p:cNvGrpSpPr/>
        <p:nvPr/>
      </p:nvGrpSpPr>
      <p:grpSpPr>
        <a:xfrm>
          <a:off x="0" y="0"/>
          <a:ext cx="0" cy="0"/>
          <a:chOff x="0" y="0"/>
          <a:chExt cx="0" cy="0"/>
        </a:xfrm>
      </p:grpSpPr>
      <p:sp>
        <p:nvSpPr>
          <p:cNvPr id="195" name="Google Shape;195;p9"/>
          <p:cNvSpPr txBox="1">
            <a:spLocks noGrp="1"/>
          </p:cNvSpPr>
          <p:nvPr>
            <p:ph type="subTitle" idx="1"/>
          </p:nvPr>
        </p:nvSpPr>
        <p:spPr>
          <a:xfrm>
            <a:off x="606850" y="1617525"/>
            <a:ext cx="3348600" cy="560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6" name="Google Shape;196;p9"/>
          <p:cNvSpPr txBox="1">
            <a:spLocks noGrp="1"/>
          </p:cNvSpPr>
          <p:nvPr>
            <p:ph type="body" idx="2"/>
          </p:nvPr>
        </p:nvSpPr>
        <p:spPr>
          <a:xfrm>
            <a:off x="505100" y="2380800"/>
            <a:ext cx="3348600" cy="15015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1000"/>
              </a:spcBef>
              <a:spcAft>
                <a:spcPts val="0"/>
              </a:spcAft>
              <a:buSzPts val="1400"/>
              <a:buChar char="○"/>
              <a:defRPr/>
            </a:lvl2pPr>
            <a:lvl3pPr marL="1371600" lvl="2" indent="-317500">
              <a:lnSpc>
                <a:spcPct val="100000"/>
              </a:lnSpc>
              <a:spcBef>
                <a:spcPts val="1600"/>
              </a:spcBef>
              <a:spcAft>
                <a:spcPts val="0"/>
              </a:spcAft>
              <a:buSzPts val="1400"/>
              <a:buChar char="■"/>
              <a:defRPr/>
            </a:lvl3pPr>
            <a:lvl4pPr marL="1828800" lvl="3" indent="-317500">
              <a:lnSpc>
                <a:spcPct val="100000"/>
              </a:lnSpc>
              <a:spcBef>
                <a:spcPts val="1600"/>
              </a:spcBef>
              <a:spcAft>
                <a:spcPts val="0"/>
              </a:spcAft>
              <a:buSzPts val="1400"/>
              <a:buChar char="●"/>
              <a:defRPr/>
            </a:lvl4pPr>
            <a:lvl5pPr marL="2286000" lvl="4" indent="-317500">
              <a:lnSpc>
                <a:spcPct val="100000"/>
              </a:lnSpc>
              <a:spcBef>
                <a:spcPts val="1600"/>
              </a:spcBef>
              <a:spcAft>
                <a:spcPts val="0"/>
              </a:spcAft>
              <a:buSzPts val="1400"/>
              <a:buChar char="○"/>
              <a:defRPr/>
            </a:lvl5pPr>
            <a:lvl6pPr marL="2743200" lvl="5" indent="-317500">
              <a:lnSpc>
                <a:spcPct val="100000"/>
              </a:lnSpc>
              <a:spcBef>
                <a:spcPts val="1600"/>
              </a:spcBef>
              <a:spcAft>
                <a:spcPts val="0"/>
              </a:spcAft>
              <a:buSzPts val="1400"/>
              <a:buChar char="■"/>
              <a:defRPr/>
            </a:lvl6pPr>
            <a:lvl7pPr marL="3200400" lvl="6" indent="-317500">
              <a:lnSpc>
                <a:spcPct val="100000"/>
              </a:lnSpc>
              <a:spcBef>
                <a:spcPts val="1600"/>
              </a:spcBef>
              <a:spcAft>
                <a:spcPts val="0"/>
              </a:spcAft>
              <a:buSzPts val="1400"/>
              <a:buChar char="●"/>
              <a:defRPr/>
            </a:lvl7pPr>
            <a:lvl8pPr marL="3657600" lvl="7" indent="-317500">
              <a:lnSpc>
                <a:spcPct val="100000"/>
              </a:lnSpc>
              <a:spcBef>
                <a:spcPts val="1600"/>
              </a:spcBef>
              <a:spcAft>
                <a:spcPts val="0"/>
              </a:spcAft>
              <a:buSzPts val="1400"/>
              <a:buChar char="○"/>
              <a:defRPr/>
            </a:lvl8pPr>
            <a:lvl9pPr marL="4114800" lvl="8" indent="-317500">
              <a:lnSpc>
                <a:spcPct val="100000"/>
              </a:lnSpc>
              <a:spcBef>
                <a:spcPts val="1600"/>
              </a:spcBef>
              <a:spcAft>
                <a:spcPts val="1600"/>
              </a:spcAft>
              <a:buSzPts val="1400"/>
              <a:buChar char="■"/>
              <a:defRPr/>
            </a:lvl9pPr>
          </a:lstStyle>
          <a:p>
            <a:endParaRPr/>
          </a:p>
        </p:txBody>
      </p:sp>
      <p:sp>
        <p:nvSpPr>
          <p:cNvPr id="197" name="Google Shape;197;p9"/>
          <p:cNvSpPr txBox="1">
            <a:spLocks noGrp="1"/>
          </p:cNvSpPr>
          <p:nvPr>
            <p:ph type="title"/>
          </p:nvPr>
        </p:nvSpPr>
        <p:spPr>
          <a:xfrm>
            <a:off x="597325" y="393675"/>
            <a:ext cx="3069900" cy="1271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98" name="Google Shape;198;p9"/>
          <p:cNvGrpSpPr/>
          <p:nvPr/>
        </p:nvGrpSpPr>
        <p:grpSpPr>
          <a:xfrm rot="-304289">
            <a:off x="7869740" y="3183551"/>
            <a:ext cx="1509419" cy="2109405"/>
            <a:chOff x="7805131" y="3199880"/>
            <a:chExt cx="1509396" cy="2109374"/>
          </a:xfrm>
        </p:grpSpPr>
        <p:sp>
          <p:nvSpPr>
            <p:cNvPr id="199" name="Google Shape;199;p9"/>
            <p:cNvSpPr/>
            <p:nvPr/>
          </p:nvSpPr>
          <p:spPr>
            <a:xfrm rot="-4119225">
              <a:off x="8786721" y="4846425"/>
              <a:ext cx="395121" cy="408832"/>
            </a:xfrm>
            <a:custGeom>
              <a:avLst/>
              <a:gdLst/>
              <a:ahLst/>
              <a:cxnLst/>
              <a:rect l="l" t="t" r="r" b="b"/>
              <a:pathLst>
                <a:path w="5221" h="5402" extrusionOk="0">
                  <a:moveTo>
                    <a:pt x="4246" y="996"/>
                  </a:moveTo>
                  <a:lnTo>
                    <a:pt x="3613" y="2996"/>
                  </a:lnTo>
                  <a:lnTo>
                    <a:pt x="2370" y="1956"/>
                  </a:lnTo>
                  <a:lnTo>
                    <a:pt x="4246" y="996"/>
                  </a:lnTo>
                  <a:close/>
                  <a:moveTo>
                    <a:pt x="4522" y="0"/>
                  </a:moveTo>
                  <a:lnTo>
                    <a:pt x="0" y="2232"/>
                  </a:lnTo>
                  <a:lnTo>
                    <a:pt x="706" y="2821"/>
                  </a:lnTo>
                  <a:lnTo>
                    <a:pt x="1643" y="2334"/>
                  </a:lnTo>
                  <a:lnTo>
                    <a:pt x="3374" y="3788"/>
                  </a:lnTo>
                  <a:lnTo>
                    <a:pt x="3054" y="4798"/>
                  </a:lnTo>
                  <a:lnTo>
                    <a:pt x="3781" y="5402"/>
                  </a:lnTo>
                  <a:lnTo>
                    <a:pt x="5220" y="589"/>
                  </a:lnTo>
                  <a:lnTo>
                    <a:pt x="45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1621043">
              <a:off x="7828983" y="4828440"/>
              <a:ext cx="135675" cy="137615"/>
            </a:xfrm>
            <a:custGeom>
              <a:avLst/>
              <a:gdLst/>
              <a:ahLst/>
              <a:cxnLst/>
              <a:rect l="l" t="t" r="r" b="b"/>
              <a:pathLst>
                <a:path w="2785" h="2825" extrusionOk="0">
                  <a:moveTo>
                    <a:pt x="1498" y="582"/>
                  </a:moveTo>
                  <a:lnTo>
                    <a:pt x="1985" y="909"/>
                  </a:lnTo>
                  <a:cubicBezTo>
                    <a:pt x="2181" y="1040"/>
                    <a:pt x="2247" y="1207"/>
                    <a:pt x="2145" y="1359"/>
                  </a:cubicBezTo>
                  <a:cubicBezTo>
                    <a:pt x="2089" y="1440"/>
                    <a:pt x="2008" y="1482"/>
                    <a:pt x="1914" y="1482"/>
                  </a:cubicBezTo>
                  <a:cubicBezTo>
                    <a:pt x="1838" y="1482"/>
                    <a:pt x="1753" y="1454"/>
                    <a:pt x="1665" y="1396"/>
                  </a:cubicBezTo>
                  <a:lnTo>
                    <a:pt x="1658" y="1396"/>
                  </a:lnTo>
                  <a:lnTo>
                    <a:pt x="1178" y="1069"/>
                  </a:lnTo>
                  <a:lnTo>
                    <a:pt x="1498" y="582"/>
                  </a:lnTo>
                  <a:close/>
                  <a:moveTo>
                    <a:pt x="960" y="1396"/>
                  </a:moveTo>
                  <a:lnTo>
                    <a:pt x="1447" y="1716"/>
                  </a:lnTo>
                  <a:cubicBezTo>
                    <a:pt x="1694" y="1876"/>
                    <a:pt x="1767" y="2072"/>
                    <a:pt x="1665" y="2239"/>
                  </a:cubicBezTo>
                  <a:lnTo>
                    <a:pt x="1658" y="2239"/>
                  </a:lnTo>
                  <a:cubicBezTo>
                    <a:pt x="1602" y="2324"/>
                    <a:pt x="1518" y="2368"/>
                    <a:pt x="1417" y="2368"/>
                  </a:cubicBezTo>
                  <a:cubicBezTo>
                    <a:pt x="1320" y="2368"/>
                    <a:pt x="1208" y="2328"/>
                    <a:pt x="1091" y="2246"/>
                  </a:cubicBezTo>
                  <a:lnTo>
                    <a:pt x="604" y="1919"/>
                  </a:lnTo>
                  <a:lnTo>
                    <a:pt x="960" y="1396"/>
                  </a:lnTo>
                  <a:close/>
                  <a:moveTo>
                    <a:pt x="1338" y="0"/>
                  </a:moveTo>
                  <a:lnTo>
                    <a:pt x="0" y="1999"/>
                  </a:lnTo>
                  <a:lnTo>
                    <a:pt x="916" y="2610"/>
                  </a:lnTo>
                  <a:cubicBezTo>
                    <a:pt x="1131" y="2753"/>
                    <a:pt x="1338" y="2824"/>
                    <a:pt x="1521" y="2824"/>
                  </a:cubicBezTo>
                  <a:cubicBezTo>
                    <a:pt x="1728" y="2824"/>
                    <a:pt x="1905" y="2733"/>
                    <a:pt x="2029" y="2552"/>
                  </a:cubicBezTo>
                  <a:cubicBezTo>
                    <a:pt x="2203" y="2304"/>
                    <a:pt x="2167" y="1963"/>
                    <a:pt x="1934" y="1759"/>
                  </a:cubicBezTo>
                  <a:lnTo>
                    <a:pt x="1934" y="1759"/>
                  </a:lnTo>
                  <a:cubicBezTo>
                    <a:pt x="2000" y="1787"/>
                    <a:pt x="2067" y="1800"/>
                    <a:pt x="2134" y="1800"/>
                  </a:cubicBezTo>
                  <a:cubicBezTo>
                    <a:pt x="2311" y="1800"/>
                    <a:pt x="2481" y="1707"/>
                    <a:pt x="2581" y="1548"/>
                  </a:cubicBezTo>
                  <a:cubicBezTo>
                    <a:pt x="2785" y="1243"/>
                    <a:pt x="2654" y="872"/>
                    <a:pt x="2225" y="589"/>
                  </a:cubicBezTo>
                  <a:lnTo>
                    <a:pt x="13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rot="-4290296">
              <a:off x="8893499" y="3589145"/>
              <a:ext cx="167624" cy="125919"/>
            </a:xfrm>
            <a:custGeom>
              <a:avLst/>
              <a:gdLst/>
              <a:ahLst/>
              <a:cxnLst/>
              <a:rect l="l" t="t" r="r" b="b"/>
              <a:pathLst>
                <a:path w="3476" h="2611" extrusionOk="0">
                  <a:moveTo>
                    <a:pt x="1934" y="1"/>
                  </a:moveTo>
                  <a:lnTo>
                    <a:pt x="1" y="2240"/>
                  </a:lnTo>
                  <a:lnTo>
                    <a:pt x="430" y="2610"/>
                  </a:lnTo>
                  <a:lnTo>
                    <a:pt x="1193" y="1724"/>
                  </a:lnTo>
                  <a:lnTo>
                    <a:pt x="2203" y="2596"/>
                  </a:lnTo>
                  <a:lnTo>
                    <a:pt x="2530" y="2225"/>
                  </a:lnTo>
                  <a:lnTo>
                    <a:pt x="1513" y="1353"/>
                  </a:lnTo>
                  <a:lnTo>
                    <a:pt x="2036" y="749"/>
                  </a:lnTo>
                  <a:lnTo>
                    <a:pt x="3148" y="1709"/>
                  </a:lnTo>
                  <a:lnTo>
                    <a:pt x="3476" y="1338"/>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rot="-3800413">
              <a:off x="8287659" y="4428338"/>
              <a:ext cx="169070" cy="176549"/>
            </a:xfrm>
            <a:custGeom>
              <a:avLst/>
              <a:gdLst/>
              <a:ahLst/>
              <a:cxnLst/>
              <a:rect l="l" t="t" r="r" b="b"/>
              <a:pathLst>
                <a:path w="2778" h="2901" extrusionOk="0">
                  <a:moveTo>
                    <a:pt x="1003" y="0"/>
                  </a:moveTo>
                  <a:lnTo>
                    <a:pt x="0" y="2014"/>
                  </a:lnTo>
                  <a:lnTo>
                    <a:pt x="385" y="2203"/>
                  </a:lnTo>
                  <a:lnTo>
                    <a:pt x="792" y="1389"/>
                  </a:lnTo>
                  <a:lnTo>
                    <a:pt x="1796" y="1890"/>
                  </a:lnTo>
                  <a:lnTo>
                    <a:pt x="1389" y="2704"/>
                  </a:lnTo>
                  <a:lnTo>
                    <a:pt x="1774" y="2901"/>
                  </a:lnTo>
                  <a:lnTo>
                    <a:pt x="2777" y="887"/>
                  </a:lnTo>
                  <a:lnTo>
                    <a:pt x="2392" y="698"/>
                  </a:lnTo>
                  <a:lnTo>
                    <a:pt x="1963" y="1556"/>
                  </a:lnTo>
                  <a:lnTo>
                    <a:pt x="960" y="1054"/>
                  </a:lnTo>
                  <a:lnTo>
                    <a:pt x="1389" y="196"/>
                  </a:lnTo>
                  <a:lnTo>
                    <a:pt x="10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rot="2500181">
              <a:off x="8526228" y="4752811"/>
              <a:ext cx="116169" cy="225078"/>
            </a:xfrm>
            <a:custGeom>
              <a:avLst/>
              <a:gdLst/>
              <a:ahLst/>
              <a:cxnLst/>
              <a:rect l="l" t="t" r="r" b="b"/>
              <a:pathLst>
                <a:path w="1535" h="2974" extrusionOk="0">
                  <a:moveTo>
                    <a:pt x="539" y="0"/>
                  </a:moveTo>
                  <a:lnTo>
                    <a:pt x="1" y="197"/>
                  </a:lnTo>
                  <a:lnTo>
                    <a:pt x="1004" y="2974"/>
                  </a:lnTo>
                  <a:lnTo>
                    <a:pt x="1534" y="2777"/>
                  </a:lnTo>
                  <a:lnTo>
                    <a:pt x="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8604306" y="3873023"/>
              <a:ext cx="251019" cy="240728"/>
            </a:xfrm>
            <a:custGeom>
              <a:avLst/>
              <a:gdLst/>
              <a:ahLst/>
              <a:cxnLst/>
              <a:rect l="l" t="t" r="r" b="b"/>
              <a:pathLst>
                <a:path w="3753" h="3599" extrusionOk="0">
                  <a:moveTo>
                    <a:pt x="3076" y="0"/>
                  </a:moveTo>
                  <a:lnTo>
                    <a:pt x="2444" y="153"/>
                  </a:lnTo>
                  <a:lnTo>
                    <a:pt x="1978" y="2203"/>
                  </a:lnTo>
                  <a:lnTo>
                    <a:pt x="641" y="575"/>
                  </a:lnTo>
                  <a:lnTo>
                    <a:pt x="1" y="727"/>
                  </a:lnTo>
                  <a:lnTo>
                    <a:pt x="677" y="3599"/>
                  </a:lnTo>
                  <a:lnTo>
                    <a:pt x="1186" y="3475"/>
                  </a:lnTo>
                  <a:lnTo>
                    <a:pt x="706" y="1425"/>
                  </a:lnTo>
                  <a:lnTo>
                    <a:pt x="1971" y="2981"/>
                  </a:lnTo>
                  <a:lnTo>
                    <a:pt x="2327" y="2901"/>
                  </a:lnTo>
                  <a:lnTo>
                    <a:pt x="2763" y="946"/>
                  </a:lnTo>
                  <a:lnTo>
                    <a:pt x="3250" y="2996"/>
                  </a:lnTo>
                  <a:lnTo>
                    <a:pt x="3752" y="2879"/>
                  </a:lnTo>
                  <a:lnTo>
                    <a:pt x="30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8764455" y="4404603"/>
              <a:ext cx="193741" cy="197153"/>
            </a:xfrm>
            <a:custGeom>
              <a:avLst/>
              <a:gdLst/>
              <a:ahLst/>
              <a:cxnLst/>
              <a:rect l="l" t="t" r="r" b="b"/>
              <a:pathLst>
                <a:path w="2560" h="2605" extrusionOk="0">
                  <a:moveTo>
                    <a:pt x="1286" y="405"/>
                  </a:moveTo>
                  <a:cubicBezTo>
                    <a:pt x="1487" y="405"/>
                    <a:pt x="1627" y="503"/>
                    <a:pt x="1687" y="714"/>
                  </a:cubicBezTo>
                  <a:cubicBezTo>
                    <a:pt x="1760" y="998"/>
                    <a:pt x="1621" y="1187"/>
                    <a:pt x="1294" y="1281"/>
                  </a:cubicBezTo>
                  <a:lnTo>
                    <a:pt x="778" y="1427"/>
                  </a:lnTo>
                  <a:lnTo>
                    <a:pt x="545" y="591"/>
                  </a:lnTo>
                  <a:lnTo>
                    <a:pt x="1062" y="438"/>
                  </a:lnTo>
                  <a:cubicBezTo>
                    <a:pt x="1143" y="416"/>
                    <a:pt x="1218" y="405"/>
                    <a:pt x="1286" y="405"/>
                  </a:cubicBezTo>
                  <a:close/>
                  <a:moveTo>
                    <a:pt x="1335" y="1"/>
                  </a:moveTo>
                  <a:cubicBezTo>
                    <a:pt x="1216" y="1"/>
                    <a:pt x="1086" y="20"/>
                    <a:pt x="945" y="60"/>
                  </a:cubicBezTo>
                  <a:lnTo>
                    <a:pt x="0" y="336"/>
                  </a:lnTo>
                  <a:lnTo>
                    <a:pt x="647" y="2604"/>
                  </a:lnTo>
                  <a:lnTo>
                    <a:pt x="1083" y="2481"/>
                  </a:lnTo>
                  <a:lnTo>
                    <a:pt x="887" y="1812"/>
                  </a:lnTo>
                  <a:lnTo>
                    <a:pt x="1403" y="1667"/>
                  </a:lnTo>
                  <a:cubicBezTo>
                    <a:pt x="1432" y="1659"/>
                    <a:pt x="1454" y="1652"/>
                    <a:pt x="1483" y="1638"/>
                  </a:cubicBezTo>
                  <a:lnTo>
                    <a:pt x="2065" y="2197"/>
                  </a:lnTo>
                  <a:lnTo>
                    <a:pt x="2559" y="2059"/>
                  </a:lnTo>
                  <a:lnTo>
                    <a:pt x="1847" y="1449"/>
                  </a:lnTo>
                  <a:cubicBezTo>
                    <a:pt x="2108" y="1238"/>
                    <a:pt x="2196" y="940"/>
                    <a:pt x="2094" y="583"/>
                  </a:cubicBezTo>
                  <a:cubicBezTo>
                    <a:pt x="1983" y="201"/>
                    <a:pt x="1716" y="1"/>
                    <a:pt x="1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rot="3242134">
              <a:off x="8994364" y="4012311"/>
              <a:ext cx="265597" cy="270266"/>
            </a:xfrm>
            <a:custGeom>
              <a:avLst/>
              <a:gdLst/>
              <a:ahLst/>
              <a:cxnLst/>
              <a:rect l="l" t="t" r="r" b="b"/>
              <a:pathLst>
                <a:path w="2560" h="2605" extrusionOk="0">
                  <a:moveTo>
                    <a:pt x="1286" y="405"/>
                  </a:moveTo>
                  <a:cubicBezTo>
                    <a:pt x="1487" y="405"/>
                    <a:pt x="1627" y="503"/>
                    <a:pt x="1687" y="714"/>
                  </a:cubicBezTo>
                  <a:cubicBezTo>
                    <a:pt x="1760" y="998"/>
                    <a:pt x="1621" y="1187"/>
                    <a:pt x="1294" y="1281"/>
                  </a:cubicBezTo>
                  <a:lnTo>
                    <a:pt x="778" y="1427"/>
                  </a:lnTo>
                  <a:lnTo>
                    <a:pt x="545" y="591"/>
                  </a:lnTo>
                  <a:lnTo>
                    <a:pt x="1062" y="438"/>
                  </a:lnTo>
                  <a:cubicBezTo>
                    <a:pt x="1143" y="416"/>
                    <a:pt x="1218" y="405"/>
                    <a:pt x="1286" y="405"/>
                  </a:cubicBezTo>
                  <a:close/>
                  <a:moveTo>
                    <a:pt x="1335" y="1"/>
                  </a:moveTo>
                  <a:cubicBezTo>
                    <a:pt x="1216" y="1"/>
                    <a:pt x="1086" y="20"/>
                    <a:pt x="945" y="60"/>
                  </a:cubicBezTo>
                  <a:lnTo>
                    <a:pt x="0" y="336"/>
                  </a:lnTo>
                  <a:lnTo>
                    <a:pt x="647" y="2604"/>
                  </a:lnTo>
                  <a:lnTo>
                    <a:pt x="1083" y="2481"/>
                  </a:lnTo>
                  <a:lnTo>
                    <a:pt x="887" y="1812"/>
                  </a:lnTo>
                  <a:lnTo>
                    <a:pt x="1403" y="1667"/>
                  </a:lnTo>
                  <a:cubicBezTo>
                    <a:pt x="1432" y="1659"/>
                    <a:pt x="1454" y="1652"/>
                    <a:pt x="1483" y="1638"/>
                  </a:cubicBezTo>
                  <a:lnTo>
                    <a:pt x="2065" y="2197"/>
                  </a:lnTo>
                  <a:lnTo>
                    <a:pt x="2559" y="2059"/>
                  </a:lnTo>
                  <a:lnTo>
                    <a:pt x="1847" y="1449"/>
                  </a:lnTo>
                  <a:cubicBezTo>
                    <a:pt x="2108" y="1238"/>
                    <a:pt x="2196" y="940"/>
                    <a:pt x="2094" y="583"/>
                  </a:cubicBezTo>
                  <a:cubicBezTo>
                    <a:pt x="1983" y="201"/>
                    <a:pt x="1716" y="1"/>
                    <a:pt x="1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rot="-899909">
              <a:off x="8195536" y="4833584"/>
              <a:ext cx="161762" cy="194685"/>
            </a:xfrm>
            <a:custGeom>
              <a:avLst/>
              <a:gdLst/>
              <a:ahLst/>
              <a:cxnLst/>
              <a:rect l="l" t="t" r="r" b="b"/>
              <a:pathLst>
                <a:path w="1993" h="2399" extrusionOk="0">
                  <a:moveTo>
                    <a:pt x="1046" y="1"/>
                  </a:moveTo>
                  <a:cubicBezTo>
                    <a:pt x="578" y="1"/>
                    <a:pt x="253" y="235"/>
                    <a:pt x="226" y="622"/>
                  </a:cubicBezTo>
                  <a:cubicBezTo>
                    <a:pt x="175" y="1458"/>
                    <a:pt x="1462" y="1255"/>
                    <a:pt x="1425" y="1749"/>
                  </a:cubicBezTo>
                  <a:cubicBezTo>
                    <a:pt x="1419" y="1899"/>
                    <a:pt x="1289" y="1985"/>
                    <a:pt x="1083" y="1985"/>
                  </a:cubicBezTo>
                  <a:cubicBezTo>
                    <a:pt x="1060" y="1985"/>
                    <a:pt x="1036" y="1984"/>
                    <a:pt x="1011" y="1982"/>
                  </a:cubicBezTo>
                  <a:cubicBezTo>
                    <a:pt x="705" y="1945"/>
                    <a:pt x="429" y="1807"/>
                    <a:pt x="218" y="1589"/>
                  </a:cubicBezTo>
                  <a:lnTo>
                    <a:pt x="0" y="1953"/>
                  </a:lnTo>
                  <a:cubicBezTo>
                    <a:pt x="262" y="2214"/>
                    <a:pt x="611" y="2367"/>
                    <a:pt x="974" y="2396"/>
                  </a:cubicBezTo>
                  <a:cubicBezTo>
                    <a:pt x="1004" y="2398"/>
                    <a:pt x="1033" y="2398"/>
                    <a:pt x="1061" y="2398"/>
                  </a:cubicBezTo>
                  <a:cubicBezTo>
                    <a:pt x="1541" y="2398"/>
                    <a:pt x="1899" y="2168"/>
                    <a:pt x="1920" y="1756"/>
                  </a:cubicBezTo>
                  <a:cubicBezTo>
                    <a:pt x="1978" y="913"/>
                    <a:pt x="698" y="1087"/>
                    <a:pt x="727" y="615"/>
                  </a:cubicBezTo>
                  <a:cubicBezTo>
                    <a:pt x="734" y="482"/>
                    <a:pt x="857" y="410"/>
                    <a:pt x="1039" y="410"/>
                  </a:cubicBezTo>
                  <a:cubicBezTo>
                    <a:pt x="1056" y="410"/>
                    <a:pt x="1073" y="410"/>
                    <a:pt x="1091" y="411"/>
                  </a:cubicBezTo>
                  <a:cubicBezTo>
                    <a:pt x="1338" y="440"/>
                    <a:pt x="1578" y="535"/>
                    <a:pt x="1781" y="680"/>
                  </a:cubicBezTo>
                  <a:lnTo>
                    <a:pt x="1992" y="302"/>
                  </a:lnTo>
                  <a:cubicBezTo>
                    <a:pt x="1745" y="128"/>
                    <a:pt x="1454" y="19"/>
                    <a:pt x="1149" y="4"/>
                  </a:cubicBezTo>
                  <a:cubicBezTo>
                    <a:pt x="1114" y="2"/>
                    <a:pt x="1080" y="1"/>
                    <a:pt x="1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rot="2699749">
              <a:off x="8952149" y="3224233"/>
              <a:ext cx="116148" cy="114096"/>
            </a:xfrm>
            <a:custGeom>
              <a:avLst/>
              <a:gdLst/>
              <a:ahLst/>
              <a:cxnLst/>
              <a:rect l="l" t="t" r="r" b="b"/>
              <a:pathLst>
                <a:path w="4792" h="4707" extrusionOk="0">
                  <a:moveTo>
                    <a:pt x="2790" y="1"/>
                  </a:moveTo>
                  <a:cubicBezTo>
                    <a:pt x="2604" y="1"/>
                    <a:pt x="2417" y="19"/>
                    <a:pt x="2233" y="56"/>
                  </a:cubicBezTo>
                  <a:cubicBezTo>
                    <a:pt x="851" y="340"/>
                    <a:pt x="1" y="1547"/>
                    <a:pt x="263" y="2848"/>
                  </a:cubicBezTo>
                  <a:cubicBezTo>
                    <a:pt x="495" y="3967"/>
                    <a:pt x="1457" y="4706"/>
                    <a:pt x="2588" y="4706"/>
                  </a:cubicBezTo>
                  <a:cubicBezTo>
                    <a:pt x="2764" y="4706"/>
                    <a:pt x="2945" y="4688"/>
                    <a:pt x="3127" y="4651"/>
                  </a:cubicBezTo>
                  <a:cubicBezTo>
                    <a:pt x="3767" y="4505"/>
                    <a:pt x="4348" y="4171"/>
                    <a:pt x="4792" y="3691"/>
                  </a:cubicBezTo>
                  <a:lnTo>
                    <a:pt x="4443" y="1997"/>
                  </a:lnTo>
                  <a:lnTo>
                    <a:pt x="3687" y="2150"/>
                  </a:lnTo>
                  <a:lnTo>
                    <a:pt x="3941" y="3379"/>
                  </a:lnTo>
                  <a:cubicBezTo>
                    <a:pt x="3679" y="3611"/>
                    <a:pt x="3367" y="3779"/>
                    <a:pt x="3025" y="3866"/>
                  </a:cubicBezTo>
                  <a:cubicBezTo>
                    <a:pt x="2909" y="3890"/>
                    <a:pt x="2793" y="3902"/>
                    <a:pt x="2679" y="3902"/>
                  </a:cubicBezTo>
                  <a:cubicBezTo>
                    <a:pt x="1943" y="3902"/>
                    <a:pt x="1301" y="3409"/>
                    <a:pt x="1150" y="2666"/>
                  </a:cubicBezTo>
                  <a:cubicBezTo>
                    <a:pt x="968" y="1801"/>
                    <a:pt x="1520" y="1009"/>
                    <a:pt x="2393" y="827"/>
                  </a:cubicBezTo>
                  <a:cubicBezTo>
                    <a:pt x="2517" y="802"/>
                    <a:pt x="2642" y="790"/>
                    <a:pt x="2768" y="790"/>
                  </a:cubicBezTo>
                  <a:cubicBezTo>
                    <a:pt x="3119" y="790"/>
                    <a:pt x="3468" y="887"/>
                    <a:pt x="3774" y="1074"/>
                  </a:cubicBezTo>
                  <a:lnTo>
                    <a:pt x="4137" y="340"/>
                  </a:lnTo>
                  <a:cubicBezTo>
                    <a:pt x="3722" y="116"/>
                    <a:pt x="3257" y="1"/>
                    <a:pt x="2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9"/>
          <p:cNvSpPr/>
          <p:nvPr/>
        </p:nvSpPr>
        <p:spPr>
          <a:xfrm>
            <a:off x="5047350" y="521900"/>
            <a:ext cx="2932200" cy="408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2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323"/>
        <p:cNvGrpSpPr/>
        <p:nvPr/>
      </p:nvGrpSpPr>
      <p:grpSpPr>
        <a:xfrm>
          <a:off x="0" y="0"/>
          <a:ext cx="0" cy="0"/>
          <a:chOff x="0" y="0"/>
          <a:chExt cx="0" cy="0"/>
        </a:xfrm>
      </p:grpSpPr>
      <p:sp>
        <p:nvSpPr>
          <p:cNvPr id="324" name="Google Shape;324;p13"/>
          <p:cNvSpPr/>
          <p:nvPr/>
        </p:nvSpPr>
        <p:spPr>
          <a:xfrm>
            <a:off x="-5050" y="-12775"/>
            <a:ext cx="1742400" cy="515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txBox="1">
            <a:spLocks noGrp="1"/>
          </p:cNvSpPr>
          <p:nvPr>
            <p:ph type="title"/>
          </p:nvPr>
        </p:nvSpPr>
        <p:spPr>
          <a:xfrm>
            <a:off x="2828492" y="1317960"/>
            <a:ext cx="2677200" cy="6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23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26" name="Google Shape;326;p13"/>
          <p:cNvSpPr txBox="1">
            <a:spLocks noGrp="1"/>
          </p:cNvSpPr>
          <p:nvPr>
            <p:ph type="subTitle" idx="1"/>
          </p:nvPr>
        </p:nvSpPr>
        <p:spPr>
          <a:xfrm>
            <a:off x="3103163" y="1769744"/>
            <a:ext cx="2127900" cy="6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27" name="Google Shape;327;p13"/>
          <p:cNvSpPr txBox="1">
            <a:spLocks noGrp="1"/>
          </p:cNvSpPr>
          <p:nvPr>
            <p:ph type="title" idx="2" hasCustomPrompt="1"/>
          </p:nvPr>
        </p:nvSpPr>
        <p:spPr>
          <a:xfrm>
            <a:off x="3206188" y="603472"/>
            <a:ext cx="1921800" cy="89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u="sng"/>
            </a:lvl1pPr>
            <a:lvl2pPr lvl="1" algn="ctr" rtl="0">
              <a:spcBef>
                <a:spcPts val="0"/>
              </a:spcBef>
              <a:spcAft>
                <a:spcPts val="0"/>
              </a:spcAft>
              <a:buSzPts val="6000"/>
              <a:buNone/>
              <a:defRPr sz="6000" u="sng"/>
            </a:lvl2pPr>
            <a:lvl3pPr lvl="2" algn="ctr" rtl="0">
              <a:spcBef>
                <a:spcPts val="0"/>
              </a:spcBef>
              <a:spcAft>
                <a:spcPts val="0"/>
              </a:spcAft>
              <a:buSzPts val="6000"/>
              <a:buNone/>
              <a:defRPr sz="6000" u="sng"/>
            </a:lvl3pPr>
            <a:lvl4pPr lvl="3" algn="ctr" rtl="0">
              <a:spcBef>
                <a:spcPts val="0"/>
              </a:spcBef>
              <a:spcAft>
                <a:spcPts val="0"/>
              </a:spcAft>
              <a:buSzPts val="6000"/>
              <a:buNone/>
              <a:defRPr sz="6000" u="sng"/>
            </a:lvl4pPr>
            <a:lvl5pPr lvl="4" algn="ctr" rtl="0">
              <a:spcBef>
                <a:spcPts val="0"/>
              </a:spcBef>
              <a:spcAft>
                <a:spcPts val="0"/>
              </a:spcAft>
              <a:buSzPts val="6000"/>
              <a:buNone/>
              <a:defRPr sz="6000" u="sng"/>
            </a:lvl5pPr>
            <a:lvl6pPr lvl="5" algn="ctr" rtl="0">
              <a:spcBef>
                <a:spcPts val="0"/>
              </a:spcBef>
              <a:spcAft>
                <a:spcPts val="0"/>
              </a:spcAft>
              <a:buSzPts val="6000"/>
              <a:buNone/>
              <a:defRPr sz="6000" u="sng"/>
            </a:lvl6pPr>
            <a:lvl7pPr lvl="6" algn="ctr" rtl="0">
              <a:spcBef>
                <a:spcPts val="0"/>
              </a:spcBef>
              <a:spcAft>
                <a:spcPts val="0"/>
              </a:spcAft>
              <a:buSzPts val="6000"/>
              <a:buNone/>
              <a:defRPr sz="6000" u="sng"/>
            </a:lvl7pPr>
            <a:lvl8pPr lvl="7" algn="ctr" rtl="0">
              <a:spcBef>
                <a:spcPts val="0"/>
              </a:spcBef>
              <a:spcAft>
                <a:spcPts val="0"/>
              </a:spcAft>
              <a:buSzPts val="6000"/>
              <a:buNone/>
              <a:defRPr sz="6000" u="sng"/>
            </a:lvl8pPr>
            <a:lvl9pPr lvl="8" algn="ctr" rtl="0">
              <a:spcBef>
                <a:spcPts val="0"/>
              </a:spcBef>
              <a:spcAft>
                <a:spcPts val="0"/>
              </a:spcAft>
              <a:buSzPts val="6000"/>
              <a:buNone/>
              <a:defRPr sz="6000" u="sng"/>
            </a:lvl9pPr>
          </a:lstStyle>
          <a:p>
            <a:r>
              <a:t>xx%</a:t>
            </a:r>
          </a:p>
        </p:txBody>
      </p:sp>
      <p:sp>
        <p:nvSpPr>
          <p:cNvPr id="328" name="Google Shape;328;p13"/>
          <p:cNvSpPr txBox="1">
            <a:spLocks noGrp="1"/>
          </p:cNvSpPr>
          <p:nvPr>
            <p:ph type="title" idx="3"/>
          </p:nvPr>
        </p:nvSpPr>
        <p:spPr>
          <a:xfrm>
            <a:off x="5371067" y="1317960"/>
            <a:ext cx="2677200" cy="6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23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29" name="Google Shape;329;p13"/>
          <p:cNvSpPr txBox="1">
            <a:spLocks noGrp="1"/>
          </p:cNvSpPr>
          <p:nvPr>
            <p:ph type="subTitle" idx="4"/>
          </p:nvPr>
        </p:nvSpPr>
        <p:spPr>
          <a:xfrm>
            <a:off x="5659238" y="1769744"/>
            <a:ext cx="2100900" cy="6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30" name="Google Shape;330;p13"/>
          <p:cNvSpPr txBox="1">
            <a:spLocks noGrp="1"/>
          </p:cNvSpPr>
          <p:nvPr>
            <p:ph type="title" idx="5" hasCustomPrompt="1"/>
          </p:nvPr>
        </p:nvSpPr>
        <p:spPr>
          <a:xfrm>
            <a:off x="5748763" y="603472"/>
            <a:ext cx="1921800" cy="89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u="sng"/>
            </a:lvl1pPr>
            <a:lvl2pPr lvl="1" algn="ctr" rtl="0">
              <a:spcBef>
                <a:spcPts val="0"/>
              </a:spcBef>
              <a:spcAft>
                <a:spcPts val="0"/>
              </a:spcAft>
              <a:buSzPts val="6000"/>
              <a:buNone/>
              <a:defRPr sz="6000" u="sng"/>
            </a:lvl2pPr>
            <a:lvl3pPr lvl="2" algn="ctr" rtl="0">
              <a:spcBef>
                <a:spcPts val="0"/>
              </a:spcBef>
              <a:spcAft>
                <a:spcPts val="0"/>
              </a:spcAft>
              <a:buSzPts val="6000"/>
              <a:buNone/>
              <a:defRPr sz="6000" u="sng"/>
            </a:lvl3pPr>
            <a:lvl4pPr lvl="3" algn="ctr" rtl="0">
              <a:spcBef>
                <a:spcPts val="0"/>
              </a:spcBef>
              <a:spcAft>
                <a:spcPts val="0"/>
              </a:spcAft>
              <a:buSzPts val="6000"/>
              <a:buNone/>
              <a:defRPr sz="6000" u="sng"/>
            </a:lvl4pPr>
            <a:lvl5pPr lvl="4" algn="ctr" rtl="0">
              <a:spcBef>
                <a:spcPts val="0"/>
              </a:spcBef>
              <a:spcAft>
                <a:spcPts val="0"/>
              </a:spcAft>
              <a:buSzPts val="6000"/>
              <a:buNone/>
              <a:defRPr sz="6000" u="sng"/>
            </a:lvl5pPr>
            <a:lvl6pPr lvl="5" algn="ctr" rtl="0">
              <a:spcBef>
                <a:spcPts val="0"/>
              </a:spcBef>
              <a:spcAft>
                <a:spcPts val="0"/>
              </a:spcAft>
              <a:buSzPts val="6000"/>
              <a:buNone/>
              <a:defRPr sz="6000" u="sng"/>
            </a:lvl6pPr>
            <a:lvl7pPr lvl="6" algn="ctr" rtl="0">
              <a:spcBef>
                <a:spcPts val="0"/>
              </a:spcBef>
              <a:spcAft>
                <a:spcPts val="0"/>
              </a:spcAft>
              <a:buSzPts val="6000"/>
              <a:buNone/>
              <a:defRPr sz="6000" u="sng"/>
            </a:lvl7pPr>
            <a:lvl8pPr lvl="7" algn="ctr" rtl="0">
              <a:spcBef>
                <a:spcPts val="0"/>
              </a:spcBef>
              <a:spcAft>
                <a:spcPts val="0"/>
              </a:spcAft>
              <a:buSzPts val="6000"/>
              <a:buNone/>
              <a:defRPr sz="6000" u="sng"/>
            </a:lvl8pPr>
            <a:lvl9pPr lvl="8" algn="ctr" rtl="0">
              <a:spcBef>
                <a:spcPts val="0"/>
              </a:spcBef>
              <a:spcAft>
                <a:spcPts val="0"/>
              </a:spcAft>
              <a:buSzPts val="6000"/>
              <a:buNone/>
              <a:defRPr sz="6000" u="sng"/>
            </a:lvl9pPr>
          </a:lstStyle>
          <a:p>
            <a:r>
              <a:t>xx%</a:t>
            </a:r>
          </a:p>
        </p:txBody>
      </p:sp>
      <p:sp>
        <p:nvSpPr>
          <p:cNvPr id="331" name="Google Shape;331;p13"/>
          <p:cNvSpPr txBox="1">
            <a:spLocks noGrp="1"/>
          </p:cNvSpPr>
          <p:nvPr>
            <p:ph type="title" idx="6"/>
          </p:nvPr>
        </p:nvSpPr>
        <p:spPr>
          <a:xfrm>
            <a:off x="2828492" y="3264523"/>
            <a:ext cx="2677200" cy="6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23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32" name="Google Shape;332;p13"/>
          <p:cNvSpPr txBox="1">
            <a:spLocks noGrp="1"/>
          </p:cNvSpPr>
          <p:nvPr>
            <p:ph type="subTitle" idx="7"/>
          </p:nvPr>
        </p:nvSpPr>
        <p:spPr>
          <a:xfrm>
            <a:off x="3103163" y="3716291"/>
            <a:ext cx="2127900" cy="6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33" name="Google Shape;333;p13"/>
          <p:cNvSpPr txBox="1">
            <a:spLocks noGrp="1"/>
          </p:cNvSpPr>
          <p:nvPr>
            <p:ph type="title" idx="8" hasCustomPrompt="1"/>
          </p:nvPr>
        </p:nvSpPr>
        <p:spPr>
          <a:xfrm>
            <a:off x="3206188" y="2550035"/>
            <a:ext cx="1921800" cy="89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u="sng"/>
            </a:lvl1pPr>
            <a:lvl2pPr lvl="1" algn="ctr" rtl="0">
              <a:spcBef>
                <a:spcPts val="0"/>
              </a:spcBef>
              <a:spcAft>
                <a:spcPts val="0"/>
              </a:spcAft>
              <a:buSzPts val="6000"/>
              <a:buNone/>
              <a:defRPr sz="6000" u="sng"/>
            </a:lvl2pPr>
            <a:lvl3pPr lvl="2" algn="ctr" rtl="0">
              <a:spcBef>
                <a:spcPts val="0"/>
              </a:spcBef>
              <a:spcAft>
                <a:spcPts val="0"/>
              </a:spcAft>
              <a:buSzPts val="6000"/>
              <a:buNone/>
              <a:defRPr sz="6000" u="sng"/>
            </a:lvl3pPr>
            <a:lvl4pPr lvl="3" algn="ctr" rtl="0">
              <a:spcBef>
                <a:spcPts val="0"/>
              </a:spcBef>
              <a:spcAft>
                <a:spcPts val="0"/>
              </a:spcAft>
              <a:buSzPts val="6000"/>
              <a:buNone/>
              <a:defRPr sz="6000" u="sng"/>
            </a:lvl4pPr>
            <a:lvl5pPr lvl="4" algn="ctr" rtl="0">
              <a:spcBef>
                <a:spcPts val="0"/>
              </a:spcBef>
              <a:spcAft>
                <a:spcPts val="0"/>
              </a:spcAft>
              <a:buSzPts val="6000"/>
              <a:buNone/>
              <a:defRPr sz="6000" u="sng"/>
            </a:lvl5pPr>
            <a:lvl6pPr lvl="5" algn="ctr" rtl="0">
              <a:spcBef>
                <a:spcPts val="0"/>
              </a:spcBef>
              <a:spcAft>
                <a:spcPts val="0"/>
              </a:spcAft>
              <a:buSzPts val="6000"/>
              <a:buNone/>
              <a:defRPr sz="6000" u="sng"/>
            </a:lvl6pPr>
            <a:lvl7pPr lvl="6" algn="ctr" rtl="0">
              <a:spcBef>
                <a:spcPts val="0"/>
              </a:spcBef>
              <a:spcAft>
                <a:spcPts val="0"/>
              </a:spcAft>
              <a:buSzPts val="6000"/>
              <a:buNone/>
              <a:defRPr sz="6000" u="sng"/>
            </a:lvl7pPr>
            <a:lvl8pPr lvl="7" algn="ctr" rtl="0">
              <a:spcBef>
                <a:spcPts val="0"/>
              </a:spcBef>
              <a:spcAft>
                <a:spcPts val="0"/>
              </a:spcAft>
              <a:buSzPts val="6000"/>
              <a:buNone/>
              <a:defRPr sz="6000" u="sng"/>
            </a:lvl8pPr>
            <a:lvl9pPr lvl="8" algn="ctr" rtl="0">
              <a:spcBef>
                <a:spcPts val="0"/>
              </a:spcBef>
              <a:spcAft>
                <a:spcPts val="0"/>
              </a:spcAft>
              <a:buSzPts val="6000"/>
              <a:buNone/>
              <a:defRPr sz="6000" u="sng"/>
            </a:lvl9pPr>
          </a:lstStyle>
          <a:p>
            <a:r>
              <a:t>xx%</a:t>
            </a:r>
          </a:p>
        </p:txBody>
      </p:sp>
      <p:sp>
        <p:nvSpPr>
          <p:cNvPr id="334" name="Google Shape;334;p13"/>
          <p:cNvSpPr txBox="1">
            <a:spLocks noGrp="1"/>
          </p:cNvSpPr>
          <p:nvPr>
            <p:ph type="title" idx="9"/>
          </p:nvPr>
        </p:nvSpPr>
        <p:spPr>
          <a:xfrm>
            <a:off x="5371067" y="3264523"/>
            <a:ext cx="2677200" cy="6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23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35" name="Google Shape;335;p13"/>
          <p:cNvSpPr txBox="1">
            <a:spLocks noGrp="1"/>
          </p:cNvSpPr>
          <p:nvPr>
            <p:ph type="subTitle" idx="13"/>
          </p:nvPr>
        </p:nvSpPr>
        <p:spPr>
          <a:xfrm>
            <a:off x="5659238" y="3716291"/>
            <a:ext cx="2100900" cy="6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36" name="Google Shape;336;p13"/>
          <p:cNvSpPr txBox="1">
            <a:spLocks noGrp="1"/>
          </p:cNvSpPr>
          <p:nvPr>
            <p:ph type="title" idx="14" hasCustomPrompt="1"/>
          </p:nvPr>
        </p:nvSpPr>
        <p:spPr>
          <a:xfrm>
            <a:off x="5748763" y="2550035"/>
            <a:ext cx="1921800" cy="89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u="sng"/>
            </a:lvl1pPr>
            <a:lvl2pPr lvl="1" algn="ctr" rtl="0">
              <a:spcBef>
                <a:spcPts val="0"/>
              </a:spcBef>
              <a:spcAft>
                <a:spcPts val="0"/>
              </a:spcAft>
              <a:buSzPts val="6000"/>
              <a:buNone/>
              <a:defRPr sz="6000" u="sng"/>
            </a:lvl2pPr>
            <a:lvl3pPr lvl="2" algn="ctr" rtl="0">
              <a:spcBef>
                <a:spcPts val="0"/>
              </a:spcBef>
              <a:spcAft>
                <a:spcPts val="0"/>
              </a:spcAft>
              <a:buSzPts val="6000"/>
              <a:buNone/>
              <a:defRPr sz="6000" u="sng"/>
            </a:lvl3pPr>
            <a:lvl4pPr lvl="3" algn="ctr" rtl="0">
              <a:spcBef>
                <a:spcPts val="0"/>
              </a:spcBef>
              <a:spcAft>
                <a:spcPts val="0"/>
              </a:spcAft>
              <a:buSzPts val="6000"/>
              <a:buNone/>
              <a:defRPr sz="6000" u="sng"/>
            </a:lvl4pPr>
            <a:lvl5pPr lvl="4" algn="ctr" rtl="0">
              <a:spcBef>
                <a:spcPts val="0"/>
              </a:spcBef>
              <a:spcAft>
                <a:spcPts val="0"/>
              </a:spcAft>
              <a:buSzPts val="6000"/>
              <a:buNone/>
              <a:defRPr sz="6000" u="sng"/>
            </a:lvl5pPr>
            <a:lvl6pPr lvl="5" algn="ctr" rtl="0">
              <a:spcBef>
                <a:spcPts val="0"/>
              </a:spcBef>
              <a:spcAft>
                <a:spcPts val="0"/>
              </a:spcAft>
              <a:buSzPts val="6000"/>
              <a:buNone/>
              <a:defRPr sz="6000" u="sng"/>
            </a:lvl6pPr>
            <a:lvl7pPr lvl="6" algn="ctr" rtl="0">
              <a:spcBef>
                <a:spcPts val="0"/>
              </a:spcBef>
              <a:spcAft>
                <a:spcPts val="0"/>
              </a:spcAft>
              <a:buSzPts val="6000"/>
              <a:buNone/>
              <a:defRPr sz="6000" u="sng"/>
            </a:lvl7pPr>
            <a:lvl8pPr lvl="7" algn="ctr" rtl="0">
              <a:spcBef>
                <a:spcPts val="0"/>
              </a:spcBef>
              <a:spcAft>
                <a:spcPts val="0"/>
              </a:spcAft>
              <a:buSzPts val="6000"/>
              <a:buNone/>
              <a:defRPr sz="6000" u="sng"/>
            </a:lvl8pPr>
            <a:lvl9pPr lvl="8" algn="ctr" rtl="0">
              <a:spcBef>
                <a:spcPts val="0"/>
              </a:spcBef>
              <a:spcAft>
                <a:spcPts val="0"/>
              </a:spcAft>
              <a:buSzPts val="6000"/>
              <a:buNone/>
              <a:defRPr sz="6000" u="sng"/>
            </a:lvl9pPr>
          </a:lstStyle>
          <a:p>
            <a:r>
              <a:t>xx%</a:t>
            </a:r>
          </a:p>
        </p:txBody>
      </p:sp>
      <p:sp>
        <p:nvSpPr>
          <p:cNvPr id="337" name="Google Shape;337;p13"/>
          <p:cNvSpPr txBox="1">
            <a:spLocks noGrp="1"/>
          </p:cNvSpPr>
          <p:nvPr>
            <p:ph type="title" idx="15"/>
          </p:nvPr>
        </p:nvSpPr>
        <p:spPr>
          <a:xfrm rot="-5400000">
            <a:off x="-1417438" y="2282500"/>
            <a:ext cx="4385700" cy="57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338" name="Google Shape;338;p13"/>
          <p:cNvGrpSpPr/>
          <p:nvPr/>
        </p:nvGrpSpPr>
        <p:grpSpPr>
          <a:xfrm>
            <a:off x="7761326" y="3038115"/>
            <a:ext cx="1592944" cy="2257096"/>
            <a:chOff x="7761326" y="3038115"/>
            <a:chExt cx="1592944" cy="2257096"/>
          </a:xfrm>
        </p:grpSpPr>
        <p:sp>
          <p:nvSpPr>
            <p:cNvPr id="339" name="Google Shape;339;p13"/>
            <p:cNvSpPr/>
            <p:nvPr/>
          </p:nvSpPr>
          <p:spPr>
            <a:xfrm rot="-304289">
              <a:off x="8558336" y="4869704"/>
              <a:ext cx="395131" cy="408843"/>
            </a:xfrm>
            <a:custGeom>
              <a:avLst/>
              <a:gdLst/>
              <a:ahLst/>
              <a:cxnLst/>
              <a:rect l="l" t="t" r="r" b="b"/>
              <a:pathLst>
                <a:path w="5221" h="5402" extrusionOk="0">
                  <a:moveTo>
                    <a:pt x="4246" y="996"/>
                  </a:moveTo>
                  <a:lnTo>
                    <a:pt x="3613" y="2996"/>
                  </a:lnTo>
                  <a:lnTo>
                    <a:pt x="2370" y="1956"/>
                  </a:lnTo>
                  <a:lnTo>
                    <a:pt x="4246" y="996"/>
                  </a:lnTo>
                  <a:close/>
                  <a:moveTo>
                    <a:pt x="4522" y="0"/>
                  </a:moveTo>
                  <a:lnTo>
                    <a:pt x="0" y="2232"/>
                  </a:lnTo>
                  <a:lnTo>
                    <a:pt x="706" y="2821"/>
                  </a:lnTo>
                  <a:lnTo>
                    <a:pt x="1643" y="2334"/>
                  </a:lnTo>
                  <a:lnTo>
                    <a:pt x="3374" y="3788"/>
                  </a:lnTo>
                  <a:lnTo>
                    <a:pt x="3054" y="4798"/>
                  </a:lnTo>
                  <a:lnTo>
                    <a:pt x="3781" y="5402"/>
                  </a:lnTo>
                  <a:lnTo>
                    <a:pt x="5220" y="589"/>
                  </a:lnTo>
                  <a:lnTo>
                    <a:pt x="45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4594609">
              <a:off x="8958407" y="3071297"/>
              <a:ext cx="167630" cy="125923"/>
            </a:xfrm>
            <a:custGeom>
              <a:avLst/>
              <a:gdLst/>
              <a:ahLst/>
              <a:cxnLst/>
              <a:rect l="l" t="t" r="r" b="b"/>
              <a:pathLst>
                <a:path w="3476" h="2611" extrusionOk="0">
                  <a:moveTo>
                    <a:pt x="1934" y="1"/>
                  </a:moveTo>
                  <a:lnTo>
                    <a:pt x="1" y="2240"/>
                  </a:lnTo>
                  <a:lnTo>
                    <a:pt x="430" y="2610"/>
                  </a:lnTo>
                  <a:lnTo>
                    <a:pt x="1193" y="1724"/>
                  </a:lnTo>
                  <a:lnTo>
                    <a:pt x="2203" y="2596"/>
                  </a:lnTo>
                  <a:lnTo>
                    <a:pt x="2530" y="2225"/>
                  </a:lnTo>
                  <a:lnTo>
                    <a:pt x="1513" y="1353"/>
                  </a:lnTo>
                  <a:lnTo>
                    <a:pt x="2036" y="749"/>
                  </a:lnTo>
                  <a:lnTo>
                    <a:pt x="3148" y="1709"/>
                  </a:lnTo>
                  <a:lnTo>
                    <a:pt x="3476" y="1338"/>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304289">
              <a:off x="8976571" y="4506906"/>
              <a:ext cx="362664" cy="356243"/>
            </a:xfrm>
            <a:custGeom>
              <a:avLst/>
              <a:gdLst/>
              <a:ahLst/>
              <a:cxnLst/>
              <a:rect l="l" t="t" r="r" b="b"/>
              <a:pathLst>
                <a:path w="4792" h="4707" extrusionOk="0">
                  <a:moveTo>
                    <a:pt x="2790" y="1"/>
                  </a:moveTo>
                  <a:cubicBezTo>
                    <a:pt x="2604" y="1"/>
                    <a:pt x="2417" y="19"/>
                    <a:pt x="2233" y="56"/>
                  </a:cubicBezTo>
                  <a:cubicBezTo>
                    <a:pt x="851" y="340"/>
                    <a:pt x="1" y="1547"/>
                    <a:pt x="263" y="2848"/>
                  </a:cubicBezTo>
                  <a:cubicBezTo>
                    <a:pt x="495" y="3967"/>
                    <a:pt x="1457" y="4706"/>
                    <a:pt x="2588" y="4706"/>
                  </a:cubicBezTo>
                  <a:cubicBezTo>
                    <a:pt x="2764" y="4706"/>
                    <a:pt x="2945" y="4688"/>
                    <a:pt x="3127" y="4651"/>
                  </a:cubicBezTo>
                  <a:cubicBezTo>
                    <a:pt x="3767" y="4505"/>
                    <a:pt x="4348" y="4171"/>
                    <a:pt x="4792" y="3691"/>
                  </a:cubicBezTo>
                  <a:lnTo>
                    <a:pt x="4443" y="1997"/>
                  </a:lnTo>
                  <a:lnTo>
                    <a:pt x="3687" y="2150"/>
                  </a:lnTo>
                  <a:lnTo>
                    <a:pt x="3941" y="3379"/>
                  </a:lnTo>
                  <a:cubicBezTo>
                    <a:pt x="3679" y="3611"/>
                    <a:pt x="3367" y="3779"/>
                    <a:pt x="3025" y="3866"/>
                  </a:cubicBezTo>
                  <a:cubicBezTo>
                    <a:pt x="2909" y="3890"/>
                    <a:pt x="2793" y="3902"/>
                    <a:pt x="2679" y="3902"/>
                  </a:cubicBezTo>
                  <a:cubicBezTo>
                    <a:pt x="1943" y="3902"/>
                    <a:pt x="1301" y="3409"/>
                    <a:pt x="1150" y="2666"/>
                  </a:cubicBezTo>
                  <a:cubicBezTo>
                    <a:pt x="968" y="1801"/>
                    <a:pt x="1520" y="1009"/>
                    <a:pt x="2393" y="827"/>
                  </a:cubicBezTo>
                  <a:cubicBezTo>
                    <a:pt x="2517" y="802"/>
                    <a:pt x="2642" y="790"/>
                    <a:pt x="2768" y="790"/>
                  </a:cubicBezTo>
                  <a:cubicBezTo>
                    <a:pt x="3119" y="790"/>
                    <a:pt x="3468" y="887"/>
                    <a:pt x="3774" y="1074"/>
                  </a:cubicBezTo>
                  <a:lnTo>
                    <a:pt x="4137" y="340"/>
                  </a:lnTo>
                  <a:cubicBezTo>
                    <a:pt x="3722" y="116"/>
                    <a:pt x="3257" y="1"/>
                    <a:pt x="2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rot="630174">
              <a:off x="8147480" y="4700305"/>
              <a:ext cx="181507" cy="189537"/>
            </a:xfrm>
            <a:custGeom>
              <a:avLst/>
              <a:gdLst/>
              <a:ahLst/>
              <a:cxnLst/>
              <a:rect l="l" t="t" r="r" b="b"/>
              <a:pathLst>
                <a:path w="2778" h="2901" extrusionOk="0">
                  <a:moveTo>
                    <a:pt x="1003" y="0"/>
                  </a:moveTo>
                  <a:lnTo>
                    <a:pt x="0" y="2014"/>
                  </a:lnTo>
                  <a:lnTo>
                    <a:pt x="385" y="2203"/>
                  </a:lnTo>
                  <a:lnTo>
                    <a:pt x="792" y="1389"/>
                  </a:lnTo>
                  <a:lnTo>
                    <a:pt x="1796" y="1890"/>
                  </a:lnTo>
                  <a:lnTo>
                    <a:pt x="1389" y="2704"/>
                  </a:lnTo>
                  <a:lnTo>
                    <a:pt x="1774" y="2901"/>
                  </a:lnTo>
                  <a:lnTo>
                    <a:pt x="2777" y="887"/>
                  </a:lnTo>
                  <a:lnTo>
                    <a:pt x="2392" y="698"/>
                  </a:lnTo>
                  <a:lnTo>
                    <a:pt x="1963" y="1556"/>
                  </a:lnTo>
                  <a:lnTo>
                    <a:pt x="960" y="1054"/>
                  </a:lnTo>
                  <a:lnTo>
                    <a:pt x="1389" y="196"/>
                  </a:lnTo>
                  <a:lnTo>
                    <a:pt x="10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rot="-304284">
              <a:off x="8841058" y="3398038"/>
              <a:ext cx="116171" cy="225083"/>
            </a:xfrm>
            <a:custGeom>
              <a:avLst/>
              <a:gdLst/>
              <a:ahLst/>
              <a:cxnLst/>
              <a:rect l="l" t="t" r="r" b="b"/>
              <a:pathLst>
                <a:path w="1535" h="2974" extrusionOk="0">
                  <a:moveTo>
                    <a:pt x="539" y="0"/>
                  </a:moveTo>
                  <a:lnTo>
                    <a:pt x="1" y="197"/>
                  </a:lnTo>
                  <a:lnTo>
                    <a:pt x="1004" y="2974"/>
                  </a:lnTo>
                  <a:lnTo>
                    <a:pt x="1534" y="2777"/>
                  </a:lnTo>
                  <a:lnTo>
                    <a:pt x="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rot="-304289">
              <a:off x="8842835" y="3802774"/>
              <a:ext cx="284031" cy="272385"/>
            </a:xfrm>
            <a:custGeom>
              <a:avLst/>
              <a:gdLst/>
              <a:ahLst/>
              <a:cxnLst/>
              <a:rect l="l" t="t" r="r" b="b"/>
              <a:pathLst>
                <a:path w="3753" h="3599" extrusionOk="0">
                  <a:moveTo>
                    <a:pt x="3076" y="0"/>
                  </a:moveTo>
                  <a:lnTo>
                    <a:pt x="2444" y="153"/>
                  </a:lnTo>
                  <a:lnTo>
                    <a:pt x="1978" y="2203"/>
                  </a:lnTo>
                  <a:lnTo>
                    <a:pt x="641" y="575"/>
                  </a:lnTo>
                  <a:lnTo>
                    <a:pt x="1" y="727"/>
                  </a:lnTo>
                  <a:lnTo>
                    <a:pt x="677" y="3599"/>
                  </a:lnTo>
                  <a:lnTo>
                    <a:pt x="1186" y="3475"/>
                  </a:lnTo>
                  <a:lnTo>
                    <a:pt x="706" y="1425"/>
                  </a:lnTo>
                  <a:lnTo>
                    <a:pt x="1971" y="2981"/>
                  </a:lnTo>
                  <a:lnTo>
                    <a:pt x="2327" y="2901"/>
                  </a:lnTo>
                  <a:lnTo>
                    <a:pt x="2763" y="946"/>
                  </a:lnTo>
                  <a:lnTo>
                    <a:pt x="3250" y="2996"/>
                  </a:lnTo>
                  <a:lnTo>
                    <a:pt x="3752" y="2879"/>
                  </a:lnTo>
                  <a:lnTo>
                    <a:pt x="30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rot="-304251">
              <a:off x="8488479" y="3979121"/>
              <a:ext cx="165743" cy="168657"/>
            </a:xfrm>
            <a:custGeom>
              <a:avLst/>
              <a:gdLst/>
              <a:ahLst/>
              <a:cxnLst/>
              <a:rect l="l" t="t" r="r" b="b"/>
              <a:pathLst>
                <a:path w="2560" h="2605" extrusionOk="0">
                  <a:moveTo>
                    <a:pt x="1286" y="405"/>
                  </a:moveTo>
                  <a:cubicBezTo>
                    <a:pt x="1487" y="405"/>
                    <a:pt x="1627" y="503"/>
                    <a:pt x="1687" y="714"/>
                  </a:cubicBezTo>
                  <a:cubicBezTo>
                    <a:pt x="1760" y="998"/>
                    <a:pt x="1621" y="1187"/>
                    <a:pt x="1294" y="1281"/>
                  </a:cubicBezTo>
                  <a:lnTo>
                    <a:pt x="778" y="1427"/>
                  </a:lnTo>
                  <a:lnTo>
                    <a:pt x="545" y="591"/>
                  </a:lnTo>
                  <a:lnTo>
                    <a:pt x="1062" y="438"/>
                  </a:lnTo>
                  <a:cubicBezTo>
                    <a:pt x="1143" y="416"/>
                    <a:pt x="1218" y="405"/>
                    <a:pt x="1286" y="405"/>
                  </a:cubicBezTo>
                  <a:close/>
                  <a:moveTo>
                    <a:pt x="1335" y="1"/>
                  </a:moveTo>
                  <a:cubicBezTo>
                    <a:pt x="1216" y="1"/>
                    <a:pt x="1086" y="20"/>
                    <a:pt x="945" y="60"/>
                  </a:cubicBezTo>
                  <a:lnTo>
                    <a:pt x="0" y="336"/>
                  </a:lnTo>
                  <a:lnTo>
                    <a:pt x="647" y="2604"/>
                  </a:lnTo>
                  <a:lnTo>
                    <a:pt x="1083" y="2481"/>
                  </a:lnTo>
                  <a:lnTo>
                    <a:pt x="887" y="1812"/>
                  </a:lnTo>
                  <a:lnTo>
                    <a:pt x="1403" y="1667"/>
                  </a:lnTo>
                  <a:cubicBezTo>
                    <a:pt x="1432" y="1659"/>
                    <a:pt x="1454" y="1652"/>
                    <a:pt x="1483" y="1638"/>
                  </a:cubicBezTo>
                  <a:lnTo>
                    <a:pt x="2065" y="2197"/>
                  </a:lnTo>
                  <a:lnTo>
                    <a:pt x="2559" y="2059"/>
                  </a:lnTo>
                  <a:lnTo>
                    <a:pt x="1847" y="1449"/>
                  </a:lnTo>
                  <a:cubicBezTo>
                    <a:pt x="2108" y="1238"/>
                    <a:pt x="2196" y="940"/>
                    <a:pt x="2094" y="583"/>
                  </a:cubicBezTo>
                  <a:cubicBezTo>
                    <a:pt x="1983" y="201"/>
                    <a:pt x="1716" y="1"/>
                    <a:pt x="1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rot="982487">
              <a:off x="8676843" y="4294062"/>
              <a:ext cx="193755" cy="233187"/>
            </a:xfrm>
            <a:custGeom>
              <a:avLst/>
              <a:gdLst/>
              <a:ahLst/>
              <a:cxnLst/>
              <a:rect l="l" t="t" r="r" b="b"/>
              <a:pathLst>
                <a:path w="1993" h="2399" extrusionOk="0">
                  <a:moveTo>
                    <a:pt x="1046" y="1"/>
                  </a:moveTo>
                  <a:cubicBezTo>
                    <a:pt x="578" y="1"/>
                    <a:pt x="253" y="235"/>
                    <a:pt x="226" y="622"/>
                  </a:cubicBezTo>
                  <a:cubicBezTo>
                    <a:pt x="175" y="1458"/>
                    <a:pt x="1462" y="1255"/>
                    <a:pt x="1425" y="1749"/>
                  </a:cubicBezTo>
                  <a:cubicBezTo>
                    <a:pt x="1419" y="1899"/>
                    <a:pt x="1289" y="1985"/>
                    <a:pt x="1083" y="1985"/>
                  </a:cubicBezTo>
                  <a:cubicBezTo>
                    <a:pt x="1060" y="1985"/>
                    <a:pt x="1036" y="1984"/>
                    <a:pt x="1011" y="1982"/>
                  </a:cubicBezTo>
                  <a:cubicBezTo>
                    <a:pt x="705" y="1945"/>
                    <a:pt x="429" y="1807"/>
                    <a:pt x="218" y="1589"/>
                  </a:cubicBezTo>
                  <a:lnTo>
                    <a:pt x="0" y="1953"/>
                  </a:lnTo>
                  <a:cubicBezTo>
                    <a:pt x="262" y="2214"/>
                    <a:pt x="611" y="2367"/>
                    <a:pt x="974" y="2396"/>
                  </a:cubicBezTo>
                  <a:cubicBezTo>
                    <a:pt x="1004" y="2398"/>
                    <a:pt x="1033" y="2398"/>
                    <a:pt x="1061" y="2398"/>
                  </a:cubicBezTo>
                  <a:cubicBezTo>
                    <a:pt x="1541" y="2398"/>
                    <a:pt x="1899" y="2168"/>
                    <a:pt x="1920" y="1756"/>
                  </a:cubicBezTo>
                  <a:cubicBezTo>
                    <a:pt x="1978" y="913"/>
                    <a:pt x="698" y="1087"/>
                    <a:pt x="727" y="615"/>
                  </a:cubicBezTo>
                  <a:cubicBezTo>
                    <a:pt x="734" y="482"/>
                    <a:pt x="857" y="410"/>
                    <a:pt x="1039" y="410"/>
                  </a:cubicBezTo>
                  <a:cubicBezTo>
                    <a:pt x="1056" y="410"/>
                    <a:pt x="1073" y="410"/>
                    <a:pt x="1091" y="411"/>
                  </a:cubicBezTo>
                  <a:cubicBezTo>
                    <a:pt x="1338" y="440"/>
                    <a:pt x="1578" y="535"/>
                    <a:pt x="1781" y="680"/>
                  </a:cubicBezTo>
                  <a:lnTo>
                    <a:pt x="1992" y="302"/>
                  </a:lnTo>
                  <a:cubicBezTo>
                    <a:pt x="1745" y="128"/>
                    <a:pt x="1454" y="19"/>
                    <a:pt x="1149" y="4"/>
                  </a:cubicBezTo>
                  <a:cubicBezTo>
                    <a:pt x="1114" y="2"/>
                    <a:pt x="1080" y="1"/>
                    <a:pt x="1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rot="-1204309">
              <a:off x="7779970" y="4883277"/>
              <a:ext cx="105850" cy="127392"/>
            </a:xfrm>
            <a:custGeom>
              <a:avLst/>
              <a:gdLst/>
              <a:ahLst/>
              <a:cxnLst/>
              <a:rect l="l" t="t" r="r" b="b"/>
              <a:pathLst>
                <a:path w="1993" h="2399" extrusionOk="0">
                  <a:moveTo>
                    <a:pt x="1046" y="1"/>
                  </a:moveTo>
                  <a:cubicBezTo>
                    <a:pt x="578" y="1"/>
                    <a:pt x="253" y="235"/>
                    <a:pt x="226" y="622"/>
                  </a:cubicBezTo>
                  <a:cubicBezTo>
                    <a:pt x="175" y="1458"/>
                    <a:pt x="1462" y="1255"/>
                    <a:pt x="1425" y="1749"/>
                  </a:cubicBezTo>
                  <a:cubicBezTo>
                    <a:pt x="1419" y="1899"/>
                    <a:pt x="1289" y="1985"/>
                    <a:pt x="1083" y="1985"/>
                  </a:cubicBezTo>
                  <a:cubicBezTo>
                    <a:pt x="1060" y="1985"/>
                    <a:pt x="1036" y="1984"/>
                    <a:pt x="1011" y="1982"/>
                  </a:cubicBezTo>
                  <a:cubicBezTo>
                    <a:pt x="705" y="1945"/>
                    <a:pt x="429" y="1807"/>
                    <a:pt x="218" y="1589"/>
                  </a:cubicBezTo>
                  <a:lnTo>
                    <a:pt x="0" y="1953"/>
                  </a:lnTo>
                  <a:cubicBezTo>
                    <a:pt x="262" y="2214"/>
                    <a:pt x="611" y="2367"/>
                    <a:pt x="974" y="2396"/>
                  </a:cubicBezTo>
                  <a:cubicBezTo>
                    <a:pt x="1004" y="2398"/>
                    <a:pt x="1033" y="2398"/>
                    <a:pt x="1061" y="2398"/>
                  </a:cubicBezTo>
                  <a:cubicBezTo>
                    <a:pt x="1541" y="2398"/>
                    <a:pt x="1899" y="2168"/>
                    <a:pt x="1920" y="1756"/>
                  </a:cubicBezTo>
                  <a:cubicBezTo>
                    <a:pt x="1978" y="913"/>
                    <a:pt x="698" y="1087"/>
                    <a:pt x="727" y="615"/>
                  </a:cubicBezTo>
                  <a:cubicBezTo>
                    <a:pt x="734" y="482"/>
                    <a:pt x="857" y="410"/>
                    <a:pt x="1039" y="410"/>
                  </a:cubicBezTo>
                  <a:cubicBezTo>
                    <a:pt x="1056" y="410"/>
                    <a:pt x="1073" y="410"/>
                    <a:pt x="1091" y="411"/>
                  </a:cubicBezTo>
                  <a:cubicBezTo>
                    <a:pt x="1338" y="440"/>
                    <a:pt x="1578" y="535"/>
                    <a:pt x="1781" y="680"/>
                  </a:cubicBezTo>
                  <a:lnTo>
                    <a:pt x="1992" y="302"/>
                  </a:lnTo>
                  <a:cubicBezTo>
                    <a:pt x="1745" y="128"/>
                    <a:pt x="1454" y="19"/>
                    <a:pt x="1149" y="4"/>
                  </a:cubicBezTo>
                  <a:cubicBezTo>
                    <a:pt x="1114" y="2"/>
                    <a:pt x="1080" y="1"/>
                    <a:pt x="1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rot="2395475">
              <a:off x="8422777" y="4593176"/>
              <a:ext cx="169103" cy="166111"/>
            </a:xfrm>
            <a:custGeom>
              <a:avLst/>
              <a:gdLst/>
              <a:ahLst/>
              <a:cxnLst/>
              <a:rect l="l" t="t" r="r" b="b"/>
              <a:pathLst>
                <a:path w="4792" h="4707" extrusionOk="0">
                  <a:moveTo>
                    <a:pt x="2790" y="1"/>
                  </a:moveTo>
                  <a:cubicBezTo>
                    <a:pt x="2604" y="1"/>
                    <a:pt x="2417" y="19"/>
                    <a:pt x="2233" y="56"/>
                  </a:cubicBezTo>
                  <a:cubicBezTo>
                    <a:pt x="851" y="340"/>
                    <a:pt x="1" y="1547"/>
                    <a:pt x="263" y="2848"/>
                  </a:cubicBezTo>
                  <a:cubicBezTo>
                    <a:pt x="495" y="3967"/>
                    <a:pt x="1457" y="4706"/>
                    <a:pt x="2588" y="4706"/>
                  </a:cubicBezTo>
                  <a:cubicBezTo>
                    <a:pt x="2764" y="4706"/>
                    <a:pt x="2945" y="4688"/>
                    <a:pt x="3127" y="4651"/>
                  </a:cubicBezTo>
                  <a:cubicBezTo>
                    <a:pt x="3767" y="4505"/>
                    <a:pt x="4348" y="4171"/>
                    <a:pt x="4792" y="3691"/>
                  </a:cubicBezTo>
                  <a:lnTo>
                    <a:pt x="4443" y="1997"/>
                  </a:lnTo>
                  <a:lnTo>
                    <a:pt x="3687" y="2150"/>
                  </a:lnTo>
                  <a:lnTo>
                    <a:pt x="3941" y="3379"/>
                  </a:lnTo>
                  <a:cubicBezTo>
                    <a:pt x="3679" y="3611"/>
                    <a:pt x="3367" y="3779"/>
                    <a:pt x="3025" y="3866"/>
                  </a:cubicBezTo>
                  <a:cubicBezTo>
                    <a:pt x="2909" y="3890"/>
                    <a:pt x="2793" y="3902"/>
                    <a:pt x="2679" y="3902"/>
                  </a:cubicBezTo>
                  <a:cubicBezTo>
                    <a:pt x="1943" y="3902"/>
                    <a:pt x="1301" y="3409"/>
                    <a:pt x="1150" y="2666"/>
                  </a:cubicBezTo>
                  <a:cubicBezTo>
                    <a:pt x="968" y="1801"/>
                    <a:pt x="1520" y="1009"/>
                    <a:pt x="2393" y="827"/>
                  </a:cubicBezTo>
                  <a:cubicBezTo>
                    <a:pt x="2517" y="802"/>
                    <a:pt x="2642" y="790"/>
                    <a:pt x="2768" y="790"/>
                  </a:cubicBezTo>
                  <a:cubicBezTo>
                    <a:pt x="3119" y="790"/>
                    <a:pt x="3468" y="887"/>
                    <a:pt x="3774" y="1074"/>
                  </a:cubicBezTo>
                  <a:lnTo>
                    <a:pt x="4137" y="340"/>
                  </a:lnTo>
                  <a:cubicBezTo>
                    <a:pt x="3722" y="116"/>
                    <a:pt x="3257" y="1"/>
                    <a:pt x="2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xmlns="">
        <p15:guide id="1" pos="3164">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600"/>
              <a:buFont typeface="Vollkorn"/>
              <a:buNone/>
              <a:defRPr sz="3600" b="1">
                <a:solidFill>
                  <a:schemeClr val="lt2"/>
                </a:solidFill>
                <a:latin typeface="Vollkorn"/>
                <a:ea typeface="Vollkorn"/>
                <a:cs typeface="Vollkorn"/>
                <a:sym typeface="Vollkorn"/>
              </a:defRPr>
            </a:lvl1pPr>
            <a:lvl2pPr lvl="1">
              <a:spcBef>
                <a:spcPts val="0"/>
              </a:spcBef>
              <a:spcAft>
                <a:spcPts val="0"/>
              </a:spcAft>
              <a:buClr>
                <a:schemeClr val="lt2"/>
              </a:buClr>
              <a:buSzPts val="2800"/>
              <a:buFont typeface="Vollkorn"/>
              <a:buNone/>
              <a:defRPr sz="2800" b="1">
                <a:solidFill>
                  <a:schemeClr val="lt2"/>
                </a:solidFill>
                <a:latin typeface="Vollkorn"/>
                <a:ea typeface="Vollkorn"/>
                <a:cs typeface="Vollkorn"/>
                <a:sym typeface="Vollkorn"/>
              </a:defRPr>
            </a:lvl2pPr>
            <a:lvl3pPr lvl="2">
              <a:spcBef>
                <a:spcPts val="0"/>
              </a:spcBef>
              <a:spcAft>
                <a:spcPts val="0"/>
              </a:spcAft>
              <a:buClr>
                <a:schemeClr val="lt2"/>
              </a:buClr>
              <a:buSzPts val="2800"/>
              <a:buFont typeface="Vollkorn"/>
              <a:buNone/>
              <a:defRPr sz="2800" b="1">
                <a:solidFill>
                  <a:schemeClr val="lt2"/>
                </a:solidFill>
                <a:latin typeface="Vollkorn"/>
                <a:ea typeface="Vollkorn"/>
                <a:cs typeface="Vollkorn"/>
                <a:sym typeface="Vollkorn"/>
              </a:defRPr>
            </a:lvl3pPr>
            <a:lvl4pPr lvl="3">
              <a:spcBef>
                <a:spcPts val="0"/>
              </a:spcBef>
              <a:spcAft>
                <a:spcPts val="0"/>
              </a:spcAft>
              <a:buClr>
                <a:schemeClr val="lt2"/>
              </a:buClr>
              <a:buSzPts val="2800"/>
              <a:buFont typeface="Vollkorn"/>
              <a:buNone/>
              <a:defRPr sz="2800" b="1">
                <a:solidFill>
                  <a:schemeClr val="lt2"/>
                </a:solidFill>
                <a:latin typeface="Vollkorn"/>
                <a:ea typeface="Vollkorn"/>
                <a:cs typeface="Vollkorn"/>
                <a:sym typeface="Vollkorn"/>
              </a:defRPr>
            </a:lvl4pPr>
            <a:lvl5pPr lvl="4">
              <a:spcBef>
                <a:spcPts val="0"/>
              </a:spcBef>
              <a:spcAft>
                <a:spcPts val="0"/>
              </a:spcAft>
              <a:buClr>
                <a:schemeClr val="lt2"/>
              </a:buClr>
              <a:buSzPts val="2800"/>
              <a:buFont typeface="Vollkorn"/>
              <a:buNone/>
              <a:defRPr sz="2800" b="1">
                <a:solidFill>
                  <a:schemeClr val="lt2"/>
                </a:solidFill>
                <a:latin typeface="Vollkorn"/>
                <a:ea typeface="Vollkorn"/>
                <a:cs typeface="Vollkorn"/>
                <a:sym typeface="Vollkorn"/>
              </a:defRPr>
            </a:lvl5pPr>
            <a:lvl6pPr lvl="5">
              <a:spcBef>
                <a:spcPts val="0"/>
              </a:spcBef>
              <a:spcAft>
                <a:spcPts val="0"/>
              </a:spcAft>
              <a:buClr>
                <a:schemeClr val="lt2"/>
              </a:buClr>
              <a:buSzPts val="2800"/>
              <a:buFont typeface="Vollkorn"/>
              <a:buNone/>
              <a:defRPr sz="2800" b="1">
                <a:solidFill>
                  <a:schemeClr val="lt2"/>
                </a:solidFill>
                <a:latin typeface="Vollkorn"/>
                <a:ea typeface="Vollkorn"/>
                <a:cs typeface="Vollkorn"/>
                <a:sym typeface="Vollkorn"/>
              </a:defRPr>
            </a:lvl6pPr>
            <a:lvl7pPr lvl="6">
              <a:spcBef>
                <a:spcPts val="0"/>
              </a:spcBef>
              <a:spcAft>
                <a:spcPts val="0"/>
              </a:spcAft>
              <a:buClr>
                <a:schemeClr val="lt2"/>
              </a:buClr>
              <a:buSzPts val="2800"/>
              <a:buFont typeface="Vollkorn"/>
              <a:buNone/>
              <a:defRPr sz="2800" b="1">
                <a:solidFill>
                  <a:schemeClr val="lt2"/>
                </a:solidFill>
                <a:latin typeface="Vollkorn"/>
                <a:ea typeface="Vollkorn"/>
                <a:cs typeface="Vollkorn"/>
                <a:sym typeface="Vollkorn"/>
              </a:defRPr>
            </a:lvl7pPr>
            <a:lvl8pPr lvl="7">
              <a:spcBef>
                <a:spcPts val="0"/>
              </a:spcBef>
              <a:spcAft>
                <a:spcPts val="0"/>
              </a:spcAft>
              <a:buClr>
                <a:schemeClr val="lt2"/>
              </a:buClr>
              <a:buSzPts val="2800"/>
              <a:buFont typeface="Vollkorn"/>
              <a:buNone/>
              <a:defRPr sz="2800" b="1">
                <a:solidFill>
                  <a:schemeClr val="lt2"/>
                </a:solidFill>
                <a:latin typeface="Vollkorn"/>
                <a:ea typeface="Vollkorn"/>
                <a:cs typeface="Vollkorn"/>
                <a:sym typeface="Vollkorn"/>
              </a:defRPr>
            </a:lvl8pPr>
            <a:lvl9pPr lvl="8">
              <a:spcBef>
                <a:spcPts val="0"/>
              </a:spcBef>
              <a:spcAft>
                <a:spcPts val="0"/>
              </a:spcAft>
              <a:buClr>
                <a:schemeClr val="lt2"/>
              </a:buClr>
              <a:buSzPts val="2800"/>
              <a:buFont typeface="Vollkorn"/>
              <a:buNone/>
              <a:defRPr sz="2800" b="1">
                <a:solidFill>
                  <a:schemeClr val="lt2"/>
                </a:solidFill>
                <a:latin typeface="Vollkorn"/>
                <a:ea typeface="Vollkorn"/>
                <a:cs typeface="Vollkorn"/>
                <a:sym typeface="Vollkor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4"/>
              </a:buClr>
              <a:buSzPts val="1400"/>
              <a:buFont typeface="Nunito"/>
              <a:buChar char="●"/>
              <a:defRPr>
                <a:solidFill>
                  <a:schemeClr val="accent4"/>
                </a:solidFill>
                <a:latin typeface="Nunito"/>
                <a:ea typeface="Nunito"/>
                <a:cs typeface="Nunito"/>
                <a:sym typeface="Nunito"/>
              </a:defRPr>
            </a:lvl1pPr>
            <a:lvl2pPr marL="914400" lvl="1" indent="-317500">
              <a:lnSpc>
                <a:spcPct val="115000"/>
              </a:lnSpc>
              <a:spcBef>
                <a:spcPts val="1600"/>
              </a:spcBef>
              <a:spcAft>
                <a:spcPts val="0"/>
              </a:spcAft>
              <a:buClr>
                <a:schemeClr val="accent4"/>
              </a:buClr>
              <a:buSzPts val="1400"/>
              <a:buFont typeface="Nunito"/>
              <a:buChar char="○"/>
              <a:defRPr>
                <a:solidFill>
                  <a:schemeClr val="accent4"/>
                </a:solidFill>
                <a:latin typeface="Nunito"/>
                <a:ea typeface="Nunito"/>
                <a:cs typeface="Nunito"/>
                <a:sym typeface="Nunito"/>
              </a:defRPr>
            </a:lvl2pPr>
            <a:lvl3pPr marL="1371600" lvl="2" indent="-317500">
              <a:lnSpc>
                <a:spcPct val="115000"/>
              </a:lnSpc>
              <a:spcBef>
                <a:spcPts val="1600"/>
              </a:spcBef>
              <a:spcAft>
                <a:spcPts val="0"/>
              </a:spcAft>
              <a:buClr>
                <a:schemeClr val="accent4"/>
              </a:buClr>
              <a:buSzPts val="1400"/>
              <a:buFont typeface="Nunito"/>
              <a:buChar char="■"/>
              <a:defRPr>
                <a:solidFill>
                  <a:schemeClr val="accent4"/>
                </a:solidFill>
                <a:latin typeface="Nunito"/>
                <a:ea typeface="Nunito"/>
                <a:cs typeface="Nunito"/>
                <a:sym typeface="Nunito"/>
              </a:defRPr>
            </a:lvl3pPr>
            <a:lvl4pPr marL="1828800" lvl="3" indent="-317500">
              <a:lnSpc>
                <a:spcPct val="115000"/>
              </a:lnSpc>
              <a:spcBef>
                <a:spcPts val="1600"/>
              </a:spcBef>
              <a:spcAft>
                <a:spcPts val="0"/>
              </a:spcAft>
              <a:buClr>
                <a:schemeClr val="accent4"/>
              </a:buClr>
              <a:buSzPts val="1400"/>
              <a:buFont typeface="Nunito"/>
              <a:buChar char="●"/>
              <a:defRPr>
                <a:solidFill>
                  <a:schemeClr val="accent4"/>
                </a:solidFill>
                <a:latin typeface="Nunito"/>
                <a:ea typeface="Nunito"/>
                <a:cs typeface="Nunito"/>
                <a:sym typeface="Nunito"/>
              </a:defRPr>
            </a:lvl4pPr>
            <a:lvl5pPr marL="2286000" lvl="4" indent="-317500">
              <a:lnSpc>
                <a:spcPct val="115000"/>
              </a:lnSpc>
              <a:spcBef>
                <a:spcPts val="1600"/>
              </a:spcBef>
              <a:spcAft>
                <a:spcPts val="0"/>
              </a:spcAft>
              <a:buClr>
                <a:schemeClr val="accent4"/>
              </a:buClr>
              <a:buSzPts val="1400"/>
              <a:buFont typeface="Nunito"/>
              <a:buChar char="○"/>
              <a:defRPr>
                <a:solidFill>
                  <a:schemeClr val="accent4"/>
                </a:solidFill>
                <a:latin typeface="Nunito"/>
                <a:ea typeface="Nunito"/>
                <a:cs typeface="Nunito"/>
                <a:sym typeface="Nunito"/>
              </a:defRPr>
            </a:lvl5pPr>
            <a:lvl6pPr marL="2743200" lvl="5" indent="-317500">
              <a:lnSpc>
                <a:spcPct val="115000"/>
              </a:lnSpc>
              <a:spcBef>
                <a:spcPts val="1600"/>
              </a:spcBef>
              <a:spcAft>
                <a:spcPts val="0"/>
              </a:spcAft>
              <a:buClr>
                <a:schemeClr val="accent4"/>
              </a:buClr>
              <a:buSzPts val="1400"/>
              <a:buFont typeface="Nunito"/>
              <a:buChar char="■"/>
              <a:defRPr>
                <a:solidFill>
                  <a:schemeClr val="accent4"/>
                </a:solidFill>
                <a:latin typeface="Nunito"/>
                <a:ea typeface="Nunito"/>
                <a:cs typeface="Nunito"/>
                <a:sym typeface="Nunito"/>
              </a:defRPr>
            </a:lvl6pPr>
            <a:lvl7pPr marL="3200400" lvl="6" indent="-317500">
              <a:lnSpc>
                <a:spcPct val="115000"/>
              </a:lnSpc>
              <a:spcBef>
                <a:spcPts val="1600"/>
              </a:spcBef>
              <a:spcAft>
                <a:spcPts val="0"/>
              </a:spcAft>
              <a:buClr>
                <a:schemeClr val="accent4"/>
              </a:buClr>
              <a:buSzPts val="1400"/>
              <a:buFont typeface="Nunito"/>
              <a:buChar char="●"/>
              <a:defRPr>
                <a:solidFill>
                  <a:schemeClr val="accent4"/>
                </a:solidFill>
                <a:latin typeface="Nunito"/>
                <a:ea typeface="Nunito"/>
                <a:cs typeface="Nunito"/>
                <a:sym typeface="Nunito"/>
              </a:defRPr>
            </a:lvl7pPr>
            <a:lvl8pPr marL="3657600" lvl="7" indent="-317500">
              <a:lnSpc>
                <a:spcPct val="115000"/>
              </a:lnSpc>
              <a:spcBef>
                <a:spcPts val="1600"/>
              </a:spcBef>
              <a:spcAft>
                <a:spcPts val="0"/>
              </a:spcAft>
              <a:buClr>
                <a:schemeClr val="accent4"/>
              </a:buClr>
              <a:buSzPts val="1400"/>
              <a:buFont typeface="Nunito"/>
              <a:buChar char="○"/>
              <a:defRPr>
                <a:solidFill>
                  <a:schemeClr val="accent4"/>
                </a:solidFill>
                <a:latin typeface="Nunito"/>
                <a:ea typeface="Nunito"/>
                <a:cs typeface="Nunito"/>
                <a:sym typeface="Nunito"/>
              </a:defRPr>
            </a:lvl8pPr>
            <a:lvl9pPr marL="4114800" lvl="8" indent="-317500">
              <a:lnSpc>
                <a:spcPct val="115000"/>
              </a:lnSpc>
              <a:spcBef>
                <a:spcPts val="1600"/>
              </a:spcBef>
              <a:spcAft>
                <a:spcPts val="1600"/>
              </a:spcAft>
              <a:buClr>
                <a:schemeClr val="accent4"/>
              </a:buClr>
              <a:buSzPts val="1400"/>
              <a:buFont typeface="Nunito"/>
              <a:buChar char="■"/>
              <a:defRPr>
                <a:solidFill>
                  <a:schemeClr val="accent4"/>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 id="2147483663" r:id="rId13"/>
    <p:sldLayoutId id="2147483665" r:id="rId14"/>
    <p:sldLayoutId id="2147483667" r:id="rId15"/>
    <p:sldLayoutId id="214748366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7"/>
          <p:cNvSpPr/>
          <p:nvPr/>
        </p:nvSpPr>
        <p:spPr>
          <a:xfrm>
            <a:off x="4581175" y="1404050"/>
            <a:ext cx="3864000" cy="1916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txBox="1">
            <a:spLocks noGrp="1"/>
          </p:cNvSpPr>
          <p:nvPr>
            <p:ph type="ctrTitle"/>
          </p:nvPr>
        </p:nvSpPr>
        <p:spPr>
          <a:xfrm>
            <a:off x="4864825" y="1767850"/>
            <a:ext cx="3296700" cy="1004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Nghị luận xã hội</a:t>
            </a:r>
            <a:endParaRPr dirty="0"/>
          </a:p>
        </p:txBody>
      </p:sp>
      <p:sp>
        <p:nvSpPr>
          <p:cNvPr id="548" name="Google Shape;548;p27"/>
          <p:cNvSpPr txBox="1">
            <a:spLocks noGrp="1"/>
          </p:cNvSpPr>
          <p:nvPr>
            <p:ph type="subTitle" idx="1"/>
          </p:nvPr>
        </p:nvSpPr>
        <p:spPr>
          <a:xfrm>
            <a:off x="4864825" y="2728655"/>
            <a:ext cx="3580350" cy="45829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Lý tưởng sống của thanh niên ngày nay</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1"/>
          <p:cNvSpPr txBox="1">
            <a:spLocks noGrp="1"/>
          </p:cNvSpPr>
          <p:nvPr>
            <p:ph type="title"/>
          </p:nvPr>
        </p:nvSpPr>
        <p:spPr>
          <a:xfrm>
            <a:off x="2408250" y="2432325"/>
            <a:ext cx="4327500" cy="64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Đối với xã hội</a:t>
            </a:r>
            <a:endParaRPr dirty="0"/>
          </a:p>
        </p:txBody>
      </p:sp>
      <p:sp>
        <p:nvSpPr>
          <p:cNvPr id="585" name="Google Shape;585;p31"/>
          <p:cNvSpPr txBox="1">
            <a:spLocks noGrp="1"/>
          </p:cNvSpPr>
          <p:nvPr>
            <p:ph type="title" idx="2"/>
          </p:nvPr>
        </p:nvSpPr>
        <p:spPr>
          <a:xfrm>
            <a:off x="3551550" y="1502925"/>
            <a:ext cx="2040900" cy="92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II</a:t>
            </a:r>
            <a:endParaRPr dirty="0"/>
          </a:p>
        </p:txBody>
      </p:sp>
      <p:sp>
        <p:nvSpPr>
          <p:cNvPr id="586" name="Google Shape;586;p31"/>
          <p:cNvSpPr txBox="1">
            <a:spLocks noGrp="1"/>
          </p:cNvSpPr>
          <p:nvPr>
            <p:ph type="subTitle" idx="1"/>
          </p:nvPr>
        </p:nvSpPr>
        <p:spPr>
          <a:xfrm>
            <a:off x="3427975" y="2991975"/>
            <a:ext cx="2288100" cy="64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xmlns="" val="10454333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7"/>
          <p:cNvSpPr txBox="1">
            <a:spLocks noGrp="1"/>
          </p:cNvSpPr>
          <p:nvPr>
            <p:ph type="subTitle" idx="1"/>
          </p:nvPr>
        </p:nvSpPr>
        <p:spPr>
          <a:xfrm>
            <a:off x="644450" y="1327437"/>
            <a:ext cx="3348600" cy="5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5C0720"/>
                </a:solidFill>
                <a:latin typeface="Nunito" panose="020B0604020202020204" charset="0"/>
              </a:rPr>
              <a:t>-</a:t>
            </a:r>
            <a:r>
              <a:rPr lang="vi-VN" b="0" i="0" dirty="0">
                <a:solidFill>
                  <a:srgbClr val="5C0720"/>
                </a:solidFill>
                <a:effectLst/>
                <a:latin typeface="Nunito" panose="020B0604020202020204" charset="0"/>
              </a:rPr>
              <a:t>L</a:t>
            </a:r>
            <a:r>
              <a:rPr lang="en-US" dirty="0">
                <a:solidFill>
                  <a:srgbClr val="5C0720"/>
                </a:solidFill>
                <a:latin typeface="Nunito" panose="020B0604020202020204" charset="0"/>
              </a:rPr>
              <a:t>í</a:t>
            </a:r>
            <a:r>
              <a:rPr lang="vi-VN" b="0" i="0" dirty="0">
                <a:solidFill>
                  <a:srgbClr val="5C0720"/>
                </a:solidFill>
                <a:effectLst/>
                <a:latin typeface="Nunito" panose="020B0604020202020204" charset="0"/>
              </a:rPr>
              <a:t> tưởng sống là đem những kiến thức, chất xám để xây dựng và phát triển đất nước.</a:t>
            </a:r>
            <a:endParaRPr lang="en-US" b="0" i="0" dirty="0">
              <a:solidFill>
                <a:srgbClr val="5C0720"/>
              </a:solidFill>
              <a:effectLst/>
              <a:latin typeface="Nunito" panose="020B0604020202020204" charset="0"/>
            </a:endParaRPr>
          </a:p>
          <a:p>
            <a:pPr marL="0" lvl="0" indent="0" algn="l" rtl="0">
              <a:spcBef>
                <a:spcPts val="0"/>
              </a:spcBef>
              <a:spcAft>
                <a:spcPts val="0"/>
              </a:spcAft>
              <a:buNone/>
            </a:pPr>
            <a:r>
              <a:rPr lang="en-US" b="0" i="0" dirty="0">
                <a:solidFill>
                  <a:srgbClr val="5C0720"/>
                </a:solidFill>
                <a:effectLst/>
                <a:latin typeface="Nunito" panose="020B0604020202020204" charset="0"/>
              </a:rPr>
              <a:t>-</a:t>
            </a:r>
            <a:r>
              <a:rPr lang="vi-VN" b="0" i="0" dirty="0">
                <a:solidFill>
                  <a:srgbClr val="5C0720"/>
                </a:solidFill>
                <a:effectLst/>
                <a:latin typeface="Nunito" panose="020B0604020202020204" charset="0"/>
              </a:rPr>
              <a:t>Là những thành tựu mà thanh niên đã giúp cho đất nước phát triển</a:t>
            </a:r>
            <a:r>
              <a:rPr lang="en-US" b="0" i="0" dirty="0">
                <a:solidFill>
                  <a:srgbClr val="5C0720"/>
                </a:solidFill>
                <a:effectLst/>
                <a:latin typeface="Nunito" panose="020B0604020202020204" charset="0"/>
              </a:rPr>
              <a:t>.</a:t>
            </a:r>
          </a:p>
          <a:p>
            <a:pPr marL="0" lvl="0" indent="0" algn="l" rtl="0">
              <a:spcBef>
                <a:spcPts val="0"/>
              </a:spcBef>
              <a:spcAft>
                <a:spcPts val="0"/>
              </a:spcAft>
              <a:buNone/>
            </a:pPr>
            <a:r>
              <a:rPr lang="en-US" b="0" i="0" dirty="0">
                <a:solidFill>
                  <a:srgbClr val="5C0720"/>
                </a:solidFill>
                <a:effectLst/>
                <a:latin typeface="Nunito" panose="020B0604020202020204" charset="0"/>
              </a:rPr>
              <a:t>-</a:t>
            </a:r>
            <a:r>
              <a:rPr lang="vi-VN" b="0" i="0" dirty="0">
                <a:solidFill>
                  <a:srgbClr val="5C0720"/>
                </a:solidFill>
                <a:effectLst/>
                <a:latin typeface="Nunito" panose="020B0604020202020204" charset="0"/>
              </a:rPr>
              <a:t> Nó giúp xã hội có thêm nhiều điều mới mẻ hơn, những thứ trước giờ chưa ai có thể làm được.</a:t>
            </a:r>
            <a:r>
              <a:rPr lang="en-US" b="0" i="0" dirty="0">
                <a:solidFill>
                  <a:srgbClr val="5C0720"/>
                </a:solidFill>
                <a:effectLst/>
                <a:latin typeface="Nunito" panose="020B0604020202020204" charset="0"/>
              </a:rPr>
              <a:t> </a:t>
            </a:r>
            <a:r>
              <a:rPr lang="vi-VN" b="0" i="0" dirty="0">
                <a:solidFill>
                  <a:srgbClr val="5C0720"/>
                </a:solidFill>
                <a:effectLst/>
                <a:latin typeface="Nunito" panose="020B0604020202020204" charset="0"/>
              </a:rPr>
              <a:t>Cái mà được nhiều người cảm thấy hữu ích,tiện nghi.</a:t>
            </a:r>
            <a:endParaRPr dirty="0">
              <a:solidFill>
                <a:srgbClr val="5C0720"/>
              </a:solidFill>
              <a:latin typeface="Nunito" panose="020B0604020202020204" charset="0"/>
            </a:endParaRPr>
          </a:p>
        </p:txBody>
      </p:sp>
      <p:sp>
        <p:nvSpPr>
          <p:cNvPr id="702" name="Google Shape;702;p37"/>
          <p:cNvSpPr txBox="1">
            <a:spLocks noGrp="1"/>
          </p:cNvSpPr>
          <p:nvPr>
            <p:ph type="title"/>
          </p:nvPr>
        </p:nvSpPr>
        <p:spPr>
          <a:xfrm>
            <a:off x="644450" y="336088"/>
            <a:ext cx="3069900" cy="127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Với xã hội quanh ta</a:t>
            </a:r>
            <a:endParaRPr dirty="0"/>
          </a:p>
        </p:txBody>
      </p:sp>
      <p:pic>
        <p:nvPicPr>
          <p:cNvPr id="703" name="Google Shape;703;p37"/>
          <p:cNvPicPr preferRelativeResize="0"/>
          <p:nvPr/>
        </p:nvPicPr>
        <p:blipFill rotWithShape="1">
          <a:blip r:embed="rId3">
            <a:alphaModFix/>
          </a:blip>
          <a:srcRect l="19727" r="12388"/>
          <a:stretch/>
        </p:blipFill>
        <p:spPr>
          <a:xfrm>
            <a:off x="5241350" y="689000"/>
            <a:ext cx="2550099" cy="3756399"/>
          </a:xfrm>
          <a:prstGeom prst="rect">
            <a:avLst/>
          </a:prstGeom>
          <a:noFill/>
          <a:ln>
            <a:noFill/>
          </a:ln>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38"/>
          <p:cNvSpPr txBox="1">
            <a:spLocks noGrp="1"/>
          </p:cNvSpPr>
          <p:nvPr>
            <p:ph type="title"/>
          </p:nvPr>
        </p:nvSpPr>
        <p:spPr>
          <a:xfrm>
            <a:off x="974912" y="449750"/>
            <a:ext cx="3476064" cy="60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Khẳng định</a:t>
            </a:r>
            <a:endParaRPr dirty="0"/>
          </a:p>
        </p:txBody>
      </p:sp>
      <p:sp>
        <p:nvSpPr>
          <p:cNvPr id="709" name="Google Shape;709;p38"/>
          <p:cNvSpPr txBox="1">
            <a:spLocks noGrp="1"/>
          </p:cNvSpPr>
          <p:nvPr>
            <p:ph type="subTitle" idx="1"/>
          </p:nvPr>
        </p:nvSpPr>
        <p:spPr>
          <a:xfrm>
            <a:off x="77727" y="852268"/>
            <a:ext cx="5089712" cy="85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0" i="0" dirty="0">
                <a:solidFill>
                  <a:schemeClr val="tx1"/>
                </a:solidFill>
                <a:effectLst/>
                <a:latin typeface="Nunito" panose="020B0604020202020204" charset="0"/>
              </a:rPr>
              <a:t>_ Lý tưởng sống muốn khẳng định những gì mà thanh niên giúp xã hội phát triển: + Những điều mới mẻ, hay ho, cần thiết cho những khuyết điểm mà xã hội đang mắc phải và cần sửa chữa một cách triệt để. + Những việc làm đó cũng bớt đi phần nào lo toan trong cuộc sống của xã hội, cũng như bớt đi một phần nào đó về gánh nặng cho nhà nước.</a:t>
            </a:r>
            <a:endParaRPr dirty="0">
              <a:solidFill>
                <a:schemeClr val="tx1"/>
              </a:solidFill>
              <a:latin typeface="Nunito" panose="020B0604020202020204" charset="0"/>
            </a:endParaRPr>
          </a:p>
        </p:txBody>
      </p:sp>
      <p:sp>
        <p:nvSpPr>
          <p:cNvPr id="710" name="Google Shape;710;p38"/>
          <p:cNvSpPr txBox="1">
            <a:spLocks noGrp="1"/>
          </p:cNvSpPr>
          <p:nvPr>
            <p:ph type="title" idx="2"/>
          </p:nvPr>
        </p:nvSpPr>
        <p:spPr>
          <a:xfrm>
            <a:off x="6042895" y="2337145"/>
            <a:ext cx="2330700" cy="60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Kết quả</a:t>
            </a:r>
            <a:endParaRPr dirty="0"/>
          </a:p>
        </p:txBody>
      </p:sp>
      <p:sp>
        <p:nvSpPr>
          <p:cNvPr id="711" name="Google Shape;711;p38"/>
          <p:cNvSpPr txBox="1">
            <a:spLocks noGrp="1"/>
          </p:cNvSpPr>
          <p:nvPr>
            <p:ph type="subTitle" idx="3"/>
          </p:nvPr>
        </p:nvSpPr>
        <p:spPr>
          <a:xfrm>
            <a:off x="4434553" y="2759206"/>
            <a:ext cx="4592170" cy="85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0" i="0" dirty="0">
                <a:solidFill>
                  <a:srgbClr val="E4E6EB"/>
                </a:solidFill>
                <a:effectLst/>
                <a:latin typeface="Segoe UI Historic" panose="020B0502040204020203" pitchFamily="34" charset="0"/>
              </a:rPr>
              <a:t> Điều đó sẽ giúp xã hội Việt Nam ngày càng phát triển hơn, người dân sẽ có ý thức tốt trong cuộc sống và không còn những kẻ lười biếng, chỉ nghĩ cho mình bản thân của mình.  Ai cũng cảm thấy tự hào khi chính thế hệ trẻ là nhũng người đang giúp đất nước phát triển về mọi mặt. Nó cũng là động lực để họ ngày càng cố gắng và phát triển thêm.</a:t>
            </a:r>
            <a:endParaRPr dirty="0">
              <a:solidFill>
                <a:srgbClr val="FFFFFF"/>
              </a:solidFill>
            </a:endParaRPr>
          </a:p>
        </p:txBody>
      </p:sp>
      <p:sp>
        <p:nvSpPr>
          <p:cNvPr id="712" name="Google Shape;712;p38"/>
          <p:cNvSpPr/>
          <p:nvPr/>
        </p:nvSpPr>
        <p:spPr>
          <a:xfrm>
            <a:off x="2147729" y="2694424"/>
            <a:ext cx="953378" cy="827363"/>
          </a:xfrm>
          <a:custGeom>
            <a:avLst/>
            <a:gdLst/>
            <a:ahLst/>
            <a:cxnLst/>
            <a:rect l="l" t="t" r="r" b="b"/>
            <a:pathLst>
              <a:path w="12480" h="10829" extrusionOk="0">
                <a:moveTo>
                  <a:pt x="10431" y="743"/>
                </a:moveTo>
                <a:lnTo>
                  <a:pt x="10789" y="1457"/>
                </a:lnTo>
                <a:cubicBezTo>
                  <a:pt x="9455" y="1529"/>
                  <a:pt x="8121" y="1767"/>
                  <a:pt x="6859" y="2195"/>
                </a:cubicBezTo>
                <a:cubicBezTo>
                  <a:pt x="6740" y="2219"/>
                  <a:pt x="6645" y="2338"/>
                  <a:pt x="6621" y="2457"/>
                </a:cubicBezTo>
                <a:cubicBezTo>
                  <a:pt x="6574" y="2648"/>
                  <a:pt x="6407" y="2767"/>
                  <a:pt x="6240" y="2767"/>
                </a:cubicBezTo>
                <a:cubicBezTo>
                  <a:pt x="6050" y="2767"/>
                  <a:pt x="5907" y="2648"/>
                  <a:pt x="5859" y="2457"/>
                </a:cubicBezTo>
                <a:cubicBezTo>
                  <a:pt x="5835" y="2338"/>
                  <a:pt x="5740" y="2219"/>
                  <a:pt x="5621" y="2195"/>
                </a:cubicBezTo>
                <a:cubicBezTo>
                  <a:pt x="4335" y="1767"/>
                  <a:pt x="3025" y="1529"/>
                  <a:pt x="1692" y="1457"/>
                </a:cubicBezTo>
                <a:lnTo>
                  <a:pt x="2049" y="743"/>
                </a:lnTo>
                <a:cubicBezTo>
                  <a:pt x="3454" y="838"/>
                  <a:pt x="4811" y="1124"/>
                  <a:pt x="6121" y="1576"/>
                </a:cubicBezTo>
                <a:cubicBezTo>
                  <a:pt x="6157" y="1588"/>
                  <a:pt x="6198" y="1594"/>
                  <a:pt x="6240" y="1594"/>
                </a:cubicBezTo>
                <a:cubicBezTo>
                  <a:pt x="6282" y="1594"/>
                  <a:pt x="6323" y="1588"/>
                  <a:pt x="6359" y="1576"/>
                </a:cubicBezTo>
                <a:cubicBezTo>
                  <a:pt x="7669" y="1124"/>
                  <a:pt x="9050" y="838"/>
                  <a:pt x="10431" y="743"/>
                </a:cubicBezTo>
                <a:close/>
                <a:moveTo>
                  <a:pt x="1001" y="2172"/>
                </a:moveTo>
                <a:cubicBezTo>
                  <a:pt x="2406" y="2172"/>
                  <a:pt x="3811" y="2386"/>
                  <a:pt x="5145" y="2815"/>
                </a:cubicBezTo>
                <a:lnTo>
                  <a:pt x="5145" y="9364"/>
                </a:lnTo>
                <a:cubicBezTo>
                  <a:pt x="3855" y="8979"/>
                  <a:pt x="2545" y="8766"/>
                  <a:pt x="1213" y="8766"/>
                </a:cubicBezTo>
                <a:cubicBezTo>
                  <a:pt x="1142" y="8766"/>
                  <a:pt x="1072" y="8767"/>
                  <a:pt x="1001" y="8768"/>
                </a:cubicBezTo>
                <a:lnTo>
                  <a:pt x="739" y="8768"/>
                </a:lnTo>
                <a:lnTo>
                  <a:pt x="739" y="2172"/>
                </a:lnTo>
                <a:close/>
                <a:moveTo>
                  <a:pt x="11765" y="2172"/>
                </a:moveTo>
                <a:lnTo>
                  <a:pt x="11765" y="8768"/>
                </a:lnTo>
                <a:lnTo>
                  <a:pt x="11479" y="8768"/>
                </a:lnTo>
                <a:cubicBezTo>
                  <a:pt x="10074" y="8768"/>
                  <a:pt x="8693" y="8959"/>
                  <a:pt x="7336" y="9364"/>
                </a:cubicBezTo>
                <a:lnTo>
                  <a:pt x="7336" y="2815"/>
                </a:lnTo>
                <a:cubicBezTo>
                  <a:pt x="8693" y="2386"/>
                  <a:pt x="10074" y="2172"/>
                  <a:pt x="11479" y="2172"/>
                </a:cubicBezTo>
                <a:close/>
                <a:moveTo>
                  <a:pt x="6621" y="3458"/>
                </a:moveTo>
                <a:lnTo>
                  <a:pt x="6621" y="9816"/>
                </a:lnTo>
                <a:cubicBezTo>
                  <a:pt x="6574" y="9983"/>
                  <a:pt x="6407" y="10102"/>
                  <a:pt x="6240" y="10102"/>
                </a:cubicBezTo>
                <a:cubicBezTo>
                  <a:pt x="6073" y="10102"/>
                  <a:pt x="5907" y="9983"/>
                  <a:pt x="5883" y="9816"/>
                </a:cubicBezTo>
                <a:lnTo>
                  <a:pt x="5883" y="3458"/>
                </a:lnTo>
                <a:cubicBezTo>
                  <a:pt x="6002" y="3493"/>
                  <a:pt x="6121" y="3511"/>
                  <a:pt x="6243" y="3511"/>
                </a:cubicBezTo>
                <a:cubicBezTo>
                  <a:pt x="6365" y="3511"/>
                  <a:pt x="6490" y="3493"/>
                  <a:pt x="6621" y="3458"/>
                </a:cubicBezTo>
                <a:close/>
                <a:moveTo>
                  <a:pt x="1814" y="1"/>
                </a:moveTo>
                <a:cubicBezTo>
                  <a:pt x="1686" y="1"/>
                  <a:pt x="1565" y="88"/>
                  <a:pt x="1501" y="195"/>
                </a:cubicBezTo>
                <a:lnTo>
                  <a:pt x="906" y="1433"/>
                </a:lnTo>
                <a:lnTo>
                  <a:pt x="358" y="1433"/>
                </a:lnTo>
                <a:cubicBezTo>
                  <a:pt x="167" y="1433"/>
                  <a:pt x="1" y="1600"/>
                  <a:pt x="1" y="1814"/>
                </a:cubicBezTo>
                <a:lnTo>
                  <a:pt x="1" y="9125"/>
                </a:lnTo>
                <a:cubicBezTo>
                  <a:pt x="1" y="9316"/>
                  <a:pt x="167" y="9483"/>
                  <a:pt x="358" y="9483"/>
                </a:cubicBezTo>
                <a:lnTo>
                  <a:pt x="1001" y="9483"/>
                </a:lnTo>
                <a:cubicBezTo>
                  <a:pt x="2430" y="9483"/>
                  <a:pt x="3859" y="9721"/>
                  <a:pt x="5216" y="10149"/>
                </a:cubicBezTo>
                <a:cubicBezTo>
                  <a:pt x="5407" y="10602"/>
                  <a:pt x="5823" y="10828"/>
                  <a:pt x="6240" y="10828"/>
                </a:cubicBezTo>
                <a:cubicBezTo>
                  <a:pt x="6657" y="10828"/>
                  <a:pt x="7074" y="10602"/>
                  <a:pt x="7264" y="10149"/>
                </a:cubicBezTo>
                <a:cubicBezTo>
                  <a:pt x="8622" y="9721"/>
                  <a:pt x="10050" y="9483"/>
                  <a:pt x="11479" y="9483"/>
                </a:cubicBezTo>
                <a:lnTo>
                  <a:pt x="12122" y="9483"/>
                </a:lnTo>
                <a:cubicBezTo>
                  <a:pt x="12337" y="9483"/>
                  <a:pt x="12479" y="9316"/>
                  <a:pt x="12479" y="9125"/>
                </a:cubicBezTo>
                <a:lnTo>
                  <a:pt x="12479" y="1814"/>
                </a:lnTo>
                <a:cubicBezTo>
                  <a:pt x="12479" y="1600"/>
                  <a:pt x="12337" y="1433"/>
                  <a:pt x="12122" y="1433"/>
                </a:cubicBezTo>
                <a:lnTo>
                  <a:pt x="11598" y="1433"/>
                </a:lnTo>
                <a:lnTo>
                  <a:pt x="10979" y="195"/>
                </a:lnTo>
                <a:cubicBezTo>
                  <a:pt x="10915" y="88"/>
                  <a:pt x="10794" y="1"/>
                  <a:pt x="10667" y="1"/>
                </a:cubicBezTo>
                <a:cubicBezTo>
                  <a:pt x="10652" y="1"/>
                  <a:pt x="10637" y="2"/>
                  <a:pt x="10622" y="4"/>
                </a:cubicBezTo>
                <a:cubicBezTo>
                  <a:pt x="9145" y="76"/>
                  <a:pt x="7669" y="362"/>
                  <a:pt x="6240" y="862"/>
                </a:cubicBezTo>
                <a:cubicBezTo>
                  <a:pt x="4835" y="362"/>
                  <a:pt x="3359" y="76"/>
                  <a:pt x="1858" y="4"/>
                </a:cubicBezTo>
                <a:cubicBezTo>
                  <a:pt x="1843" y="2"/>
                  <a:pt x="1828" y="1"/>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3" name="Google Shape;713;p38"/>
          <p:cNvSpPr/>
          <p:nvPr/>
        </p:nvSpPr>
        <p:spPr>
          <a:xfrm>
            <a:off x="6730638" y="1365034"/>
            <a:ext cx="955212" cy="840122"/>
          </a:xfrm>
          <a:custGeom>
            <a:avLst/>
            <a:gdLst/>
            <a:ahLst/>
            <a:cxnLst/>
            <a:rect l="l" t="t" r="r" b="b"/>
            <a:pathLst>
              <a:path w="12504" h="10996" extrusionOk="0">
                <a:moveTo>
                  <a:pt x="4787" y="738"/>
                </a:moveTo>
                <a:cubicBezTo>
                  <a:pt x="5407" y="738"/>
                  <a:pt x="5883" y="1239"/>
                  <a:pt x="5883" y="1834"/>
                </a:cubicBezTo>
                <a:lnTo>
                  <a:pt x="5883" y="7692"/>
                </a:lnTo>
                <a:cubicBezTo>
                  <a:pt x="5573" y="7454"/>
                  <a:pt x="5192" y="7335"/>
                  <a:pt x="4787" y="7335"/>
                </a:cubicBezTo>
                <a:lnTo>
                  <a:pt x="2215" y="7335"/>
                </a:lnTo>
                <a:lnTo>
                  <a:pt x="2215" y="738"/>
                </a:lnTo>
                <a:close/>
                <a:moveTo>
                  <a:pt x="10312" y="738"/>
                </a:moveTo>
                <a:lnTo>
                  <a:pt x="10312" y="7335"/>
                </a:lnTo>
                <a:lnTo>
                  <a:pt x="7717" y="7335"/>
                </a:lnTo>
                <a:cubicBezTo>
                  <a:pt x="7312" y="7335"/>
                  <a:pt x="6931" y="7454"/>
                  <a:pt x="6621" y="7692"/>
                </a:cubicBezTo>
                <a:lnTo>
                  <a:pt x="6621" y="1834"/>
                </a:lnTo>
                <a:cubicBezTo>
                  <a:pt x="6621" y="1239"/>
                  <a:pt x="7121" y="738"/>
                  <a:pt x="7717" y="738"/>
                </a:cubicBezTo>
                <a:close/>
                <a:moveTo>
                  <a:pt x="1477" y="1477"/>
                </a:moveTo>
                <a:lnTo>
                  <a:pt x="1477" y="7692"/>
                </a:lnTo>
                <a:cubicBezTo>
                  <a:pt x="1477" y="7907"/>
                  <a:pt x="1644" y="8073"/>
                  <a:pt x="1834" y="8073"/>
                </a:cubicBezTo>
                <a:lnTo>
                  <a:pt x="4787" y="8073"/>
                </a:lnTo>
                <a:cubicBezTo>
                  <a:pt x="5192" y="8073"/>
                  <a:pt x="5549" y="8264"/>
                  <a:pt x="5740" y="8621"/>
                </a:cubicBezTo>
                <a:cubicBezTo>
                  <a:pt x="5811" y="8716"/>
                  <a:pt x="5930" y="8788"/>
                  <a:pt x="6050" y="8788"/>
                </a:cubicBezTo>
                <a:lnTo>
                  <a:pt x="739" y="8788"/>
                </a:lnTo>
                <a:lnTo>
                  <a:pt x="739" y="1477"/>
                </a:lnTo>
                <a:close/>
                <a:moveTo>
                  <a:pt x="7659" y="8071"/>
                </a:moveTo>
                <a:cubicBezTo>
                  <a:pt x="7678" y="8071"/>
                  <a:pt x="7697" y="8072"/>
                  <a:pt x="7717" y="8073"/>
                </a:cubicBezTo>
                <a:lnTo>
                  <a:pt x="8121" y="8073"/>
                </a:lnTo>
                <a:lnTo>
                  <a:pt x="8121" y="8788"/>
                </a:lnTo>
                <a:lnTo>
                  <a:pt x="6454" y="8788"/>
                </a:lnTo>
                <a:cubicBezTo>
                  <a:pt x="6597" y="8788"/>
                  <a:pt x="6716" y="8716"/>
                  <a:pt x="6788" y="8621"/>
                </a:cubicBezTo>
                <a:cubicBezTo>
                  <a:pt x="6969" y="8282"/>
                  <a:pt x="7300" y="8071"/>
                  <a:pt x="7659" y="8071"/>
                </a:cubicBezTo>
                <a:close/>
                <a:moveTo>
                  <a:pt x="11765" y="1477"/>
                </a:moveTo>
                <a:lnTo>
                  <a:pt x="11765" y="8788"/>
                </a:lnTo>
                <a:lnTo>
                  <a:pt x="10312" y="8788"/>
                </a:lnTo>
                <a:lnTo>
                  <a:pt x="10312" y="8073"/>
                </a:lnTo>
                <a:lnTo>
                  <a:pt x="10670" y="8073"/>
                </a:lnTo>
                <a:cubicBezTo>
                  <a:pt x="10884" y="8073"/>
                  <a:pt x="11051" y="7907"/>
                  <a:pt x="11051" y="7692"/>
                </a:cubicBezTo>
                <a:lnTo>
                  <a:pt x="11051" y="1477"/>
                </a:lnTo>
                <a:close/>
                <a:moveTo>
                  <a:pt x="9574" y="8073"/>
                </a:moveTo>
                <a:lnTo>
                  <a:pt x="9574" y="9740"/>
                </a:lnTo>
                <a:lnTo>
                  <a:pt x="9479" y="9645"/>
                </a:lnTo>
                <a:cubicBezTo>
                  <a:pt x="9395" y="9562"/>
                  <a:pt x="9300" y="9520"/>
                  <a:pt x="9208" y="9520"/>
                </a:cubicBezTo>
                <a:cubicBezTo>
                  <a:pt x="9116" y="9520"/>
                  <a:pt x="9026" y="9562"/>
                  <a:pt x="8955" y="9645"/>
                </a:cubicBezTo>
                <a:lnTo>
                  <a:pt x="8836" y="9740"/>
                </a:lnTo>
                <a:lnTo>
                  <a:pt x="8836" y="8073"/>
                </a:lnTo>
                <a:close/>
                <a:moveTo>
                  <a:pt x="1834" y="0"/>
                </a:moveTo>
                <a:cubicBezTo>
                  <a:pt x="1644" y="0"/>
                  <a:pt x="1477" y="167"/>
                  <a:pt x="1477" y="381"/>
                </a:cubicBezTo>
                <a:lnTo>
                  <a:pt x="1477" y="738"/>
                </a:lnTo>
                <a:lnTo>
                  <a:pt x="382" y="738"/>
                </a:lnTo>
                <a:cubicBezTo>
                  <a:pt x="167" y="738"/>
                  <a:pt x="1" y="905"/>
                  <a:pt x="1" y="1119"/>
                </a:cubicBezTo>
                <a:lnTo>
                  <a:pt x="1" y="9169"/>
                </a:lnTo>
                <a:cubicBezTo>
                  <a:pt x="1" y="9359"/>
                  <a:pt x="167" y="9526"/>
                  <a:pt x="358" y="9526"/>
                </a:cubicBezTo>
                <a:lnTo>
                  <a:pt x="8098" y="9526"/>
                </a:lnTo>
                <a:lnTo>
                  <a:pt x="8098" y="10621"/>
                </a:lnTo>
                <a:cubicBezTo>
                  <a:pt x="8098" y="10846"/>
                  <a:pt x="8282" y="10995"/>
                  <a:pt x="8475" y="10995"/>
                </a:cubicBezTo>
                <a:cubicBezTo>
                  <a:pt x="8568" y="10995"/>
                  <a:pt x="8663" y="10961"/>
                  <a:pt x="8741" y="10883"/>
                </a:cubicBezTo>
                <a:lnTo>
                  <a:pt x="9217" y="10407"/>
                </a:lnTo>
                <a:lnTo>
                  <a:pt x="9669" y="10883"/>
                </a:lnTo>
                <a:cubicBezTo>
                  <a:pt x="9747" y="10961"/>
                  <a:pt x="9842" y="10995"/>
                  <a:pt x="9935" y="10995"/>
                </a:cubicBezTo>
                <a:cubicBezTo>
                  <a:pt x="10128" y="10995"/>
                  <a:pt x="10312" y="10846"/>
                  <a:pt x="10312" y="10621"/>
                </a:cubicBezTo>
                <a:lnTo>
                  <a:pt x="10312" y="9526"/>
                </a:lnTo>
                <a:lnTo>
                  <a:pt x="12146" y="9526"/>
                </a:lnTo>
                <a:cubicBezTo>
                  <a:pt x="12337" y="9526"/>
                  <a:pt x="12503" y="9359"/>
                  <a:pt x="12503" y="9169"/>
                </a:cubicBezTo>
                <a:lnTo>
                  <a:pt x="12503" y="1119"/>
                </a:lnTo>
                <a:cubicBezTo>
                  <a:pt x="12503" y="905"/>
                  <a:pt x="12337" y="738"/>
                  <a:pt x="12146" y="738"/>
                </a:cubicBezTo>
                <a:lnTo>
                  <a:pt x="11027" y="738"/>
                </a:lnTo>
                <a:lnTo>
                  <a:pt x="11027" y="381"/>
                </a:lnTo>
                <a:cubicBezTo>
                  <a:pt x="11027" y="167"/>
                  <a:pt x="10884" y="0"/>
                  <a:pt x="10670" y="0"/>
                </a:cubicBezTo>
                <a:lnTo>
                  <a:pt x="7717" y="0"/>
                </a:lnTo>
                <a:cubicBezTo>
                  <a:pt x="7145" y="0"/>
                  <a:pt x="6597" y="286"/>
                  <a:pt x="6264" y="738"/>
                </a:cubicBezTo>
                <a:cubicBezTo>
                  <a:pt x="5907" y="286"/>
                  <a:pt x="5359" y="0"/>
                  <a:pt x="4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39"/>
          <p:cNvSpPr txBox="1">
            <a:spLocks noGrp="1"/>
          </p:cNvSpPr>
          <p:nvPr>
            <p:ph type="title"/>
          </p:nvPr>
        </p:nvSpPr>
        <p:spPr>
          <a:xfrm>
            <a:off x="597897" y="304925"/>
            <a:ext cx="7979400" cy="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Tổng hợp</a:t>
            </a:r>
            <a:endParaRPr dirty="0"/>
          </a:p>
        </p:txBody>
      </p:sp>
      <p:sp>
        <p:nvSpPr>
          <p:cNvPr id="719" name="Google Shape;719;p39"/>
          <p:cNvSpPr txBox="1">
            <a:spLocks noGrp="1"/>
          </p:cNvSpPr>
          <p:nvPr>
            <p:ph type="title" idx="4294967295"/>
          </p:nvPr>
        </p:nvSpPr>
        <p:spPr>
          <a:xfrm>
            <a:off x="1530175" y="3687404"/>
            <a:ext cx="1680300" cy="6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1</a:t>
            </a:r>
            <a:endParaRPr sz="2400" dirty="0"/>
          </a:p>
        </p:txBody>
      </p:sp>
      <p:sp>
        <p:nvSpPr>
          <p:cNvPr id="720" name="Google Shape;720;p39"/>
          <p:cNvSpPr txBox="1">
            <a:spLocks noGrp="1"/>
          </p:cNvSpPr>
          <p:nvPr>
            <p:ph type="subTitle" idx="4294967295"/>
          </p:nvPr>
        </p:nvSpPr>
        <p:spPr>
          <a:xfrm>
            <a:off x="1473925" y="4111593"/>
            <a:ext cx="1792800" cy="661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dirty="0"/>
              <a:t>Vai trò của lí tưởng sống với bản thân</a:t>
            </a:r>
            <a:endParaRPr sz="1400" dirty="0"/>
          </a:p>
        </p:txBody>
      </p:sp>
      <p:sp>
        <p:nvSpPr>
          <p:cNvPr id="721" name="Google Shape;721;p39"/>
          <p:cNvSpPr txBox="1">
            <a:spLocks noGrp="1"/>
          </p:cNvSpPr>
          <p:nvPr>
            <p:ph type="title" idx="4294967295"/>
          </p:nvPr>
        </p:nvSpPr>
        <p:spPr>
          <a:xfrm>
            <a:off x="3004538" y="1100588"/>
            <a:ext cx="1680300" cy="6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 II</a:t>
            </a:r>
            <a:endParaRPr sz="2400" dirty="0"/>
          </a:p>
        </p:txBody>
      </p:sp>
      <p:sp>
        <p:nvSpPr>
          <p:cNvPr id="722" name="Google Shape;722;p39"/>
          <p:cNvSpPr txBox="1">
            <a:spLocks noGrp="1"/>
          </p:cNvSpPr>
          <p:nvPr>
            <p:ph type="subTitle" idx="4294967295"/>
          </p:nvPr>
        </p:nvSpPr>
        <p:spPr>
          <a:xfrm>
            <a:off x="2933888" y="1524778"/>
            <a:ext cx="1821600" cy="661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dirty="0" err="1"/>
              <a:t>Dẫn</a:t>
            </a:r>
            <a:r>
              <a:rPr lang="en-US" dirty="0"/>
              <a:t> </a:t>
            </a:r>
            <a:r>
              <a:rPr lang="en-US" dirty="0" err="1"/>
              <a:t>chứng</a:t>
            </a:r>
            <a:r>
              <a:rPr lang="en-US" dirty="0"/>
              <a:t> </a:t>
            </a:r>
            <a:r>
              <a:rPr lang="en-US" dirty="0" err="1"/>
              <a:t>cho</a:t>
            </a:r>
            <a:r>
              <a:rPr lang="en-US" dirty="0"/>
              <a:t> </a:t>
            </a:r>
            <a:r>
              <a:rPr lang="en-US" dirty="0" err="1"/>
              <a:t>những</a:t>
            </a:r>
            <a:r>
              <a:rPr lang="en-US" dirty="0"/>
              <a:t> </a:t>
            </a:r>
            <a:r>
              <a:rPr lang="en-US" dirty="0" err="1"/>
              <a:t>vai</a:t>
            </a:r>
            <a:r>
              <a:rPr lang="en-US" dirty="0"/>
              <a:t> </a:t>
            </a:r>
            <a:r>
              <a:rPr lang="en-US" dirty="0" err="1"/>
              <a:t>trò</a:t>
            </a:r>
            <a:r>
              <a:rPr lang="en-US" dirty="0"/>
              <a:t> </a:t>
            </a:r>
            <a:r>
              <a:rPr lang="en-US" dirty="0" err="1"/>
              <a:t>đó</a:t>
            </a:r>
            <a:endParaRPr sz="1400" dirty="0"/>
          </a:p>
          <a:p>
            <a:pPr marL="0" lvl="0" indent="0" algn="ctr" rtl="0">
              <a:lnSpc>
                <a:spcPct val="100000"/>
              </a:lnSpc>
              <a:spcBef>
                <a:spcPts val="1600"/>
              </a:spcBef>
              <a:spcAft>
                <a:spcPts val="1600"/>
              </a:spcAft>
              <a:buNone/>
            </a:pPr>
            <a:endParaRPr sz="1400" dirty="0"/>
          </a:p>
        </p:txBody>
      </p:sp>
      <p:sp>
        <p:nvSpPr>
          <p:cNvPr id="723" name="Google Shape;723;p39"/>
          <p:cNvSpPr txBox="1">
            <a:spLocks noGrp="1"/>
          </p:cNvSpPr>
          <p:nvPr>
            <p:ph type="title" idx="4294967295"/>
          </p:nvPr>
        </p:nvSpPr>
        <p:spPr>
          <a:xfrm>
            <a:off x="4490127" y="3687404"/>
            <a:ext cx="1680300" cy="6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III</a:t>
            </a:r>
            <a:endParaRPr sz="2400" dirty="0"/>
          </a:p>
        </p:txBody>
      </p:sp>
      <p:sp>
        <p:nvSpPr>
          <p:cNvPr id="724" name="Google Shape;724;p39"/>
          <p:cNvSpPr txBox="1">
            <a:spLocks noGrp="1"/>
          </p:cNvSpPr>
          <p:nvPr>
            <p:ph type="subTitle" idx="4294967295"/>
          </p:nvPr>
        </p:nvSpPr>
        <p:spPr>
          <a:xfrm>
            <a:off x="4490127" y="4111593"/>
            <a:ext cx="1680300" cy="661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dirty="0"/>
              <a:t>Vai trò của lí tưởng sống với xã hội</a:t>
            </a:r>
            <a:endParaRPr sz="1400" dirty="0"/>
          </a:p>
        </p:txBody>
      </p:sp>
      <p:sp>
        <p:nvSpPr>
          <p:cNvPr id="725" name="Google Shape;725;p39"/>
          <p:cNvSpPr txBox="1">
            <a:spLocks noGrp="1"/>
          </p:cNvSpPr>
          <p:nvPr>
            <p:ph type="title" idx="4294967295"/>
          </p:nvPr>
        </p:nvSpPr>
        <p:spPr>
          <a:xfrm>
            <a:off x="5975650" y="1100588"/>
            <a:ext cx="1680300" cy="6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IV</a:t>
            </a:r>
            <a:endParaRPr sz="2400" dirty="0"/>
          </a:p>
        </p:txBody>
      </p:sp>
      <p:sp>
        <p:nvSpPr>
          <p:cNvPr id="726" name="Google Shape;726;p39"/>
          <p:cNvSpPr txBox="1">
            <a:spLocks noGrp="1"/>
          </p:cNvSpPr>
          <p:nvPr>
            <p:ph type="subTitle" idx="4294967295"/>
          </p:nvPr>
        </p:nvSpPr>
        <p:spPr>
          <a:xfrm>
            <a:off x="5441216" y="1524778"/>
            <a:ext cx="2795108" cy="661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dirty="0"/>
              <a:t>Khẳng định, kết quả của việc có lí tưởng sống</a:t>
            </a:r>
            <a:endParaRPr sz="1400" dirty="0"/>
          </a:p>
        </p:txBody>
      </p:sp>
      <p:cxnSp>
        <p:nvCxnSpPr>
          <p:cNvPr id="727" name="Google Shape;727;p39"/>
          <p:cNvCxnSpPr/>
          <p:nvPr/>
        </p:nvCxnSpPr>
        <p:spPr>
          <a:xfrm>
            <a:off x="2759500" y="3059625"/>
            <a:ext cx="3890700" cy="0"/>
          </a:xfrm>
          <a:prstGeom prst="straightConnector1">
            <a:avLst/>
          </a:prstGeom>
          <a:noFill/>
          <a:ln w="38100" cap="flat" cmpd="sng">
            <a:solidFill>
              <a:schemeClr val="accent2"/>
            </a:solidFill>
            <a:prstDash val="solid"/>
            <a:round/>
            <a:headEnd type="none" w="med" len="med"/>
            <a:tailEnd type="none" w="med" len="med"/>
          </a:ln>
        </p:spPr>
      </p:cxnSp>
      <p:cxnSp>
        <p:nvCxnSpPr>
          <p:cNvPr id="728" name="Google Shape;728;p39"/>
          <p:cNvCxnSpPr/>
          <p:nvPr/>
        </p:nvCxnSpPr>
        <p:spPr>
          <a:xfrm>
            <a:off x="2759500" y="2838875"/>
            <a:ext cx="3890700" cy="0"/>
          </a:xfrm>
          <a:prstGeom prst="straightConnector1">
            <a:avLst/>
          </a:prstGeom>
          <a:noFill/>
          <a:ln w="38100" cap="flat" cmpd="sng">
            <a:solidFill>
              <a:schemeClr val="accent2"/>
            </a:solidFill>
            <a:prstDash val="solid"/>
            <a:round/>
            <a:headEnd type="none" w="med" len="med"/>
            <a:tailEnd type="none" w="med" len="med"/>
          </a:ln>
        </p:spPr>
      </p:cxnSp>
      <p:cxnSp>
        <p:nvCxnSpPr>
          <p:cNvPr id="729" name="Google Shape;729;p39"/>
          <p:cNvCxnSpPr/>
          <p:nvPr/>
        </p:nvCxnSpPr>
        <p:spPr>
          <a:xfrm>
            <a:off x="2801963" y="2949336"/>
            <a:ext cx="3839700" cy="0"/>
          </a:xfrm>
          <a:prstGeom prst="straightConnector1">
            <a:avLst/>
          </a:prstGeom>
          <a:noFill/>
          <a:ln w="38100" cap="flat" cmpd="sng">
            <a:solidFill>
              <a:schemeClr val="accent2"/>
            </a:solidFill>
            <a:prstDash val="solid"/>
            <a:round/>
            <a:headEnd type="none" w="med" len="med"/>
            <a:tailEnd type="none" w="med" len="med"/>
          </a:ln>
        </p:spPr>
      </p:cxnSp>
      <p:cxnSp>
        <p:nvCxnSpPr>
          <p:cNvPr id="730" name="Google Shape;730;p39"/>
          <p:cNvCxnSpPr/>
          <p:nvPr/>
        </p:nvCxnSpPr>
        <p:spPr>
          <a:xfrm rot="10800000">
            <a:off x="6818225" y="2183246"/>
            <a:ext cx="0" cy="1219800"/>
          </a:xfrm>
          <a:prstGeom prst="straightConnector1">
            <a:avLst/>
          </a:prstGeom>
          <a:noFill/>
          <a:ln w="38100" cap="flat" cmpd="sng">
            <a:solidFill>
              <a:schemeClr val="accent2"/>
            </a:solidFill>
            <a:prstDash val="solid"/>
            <a:round/>
            <a:headEnd type="none" w="med" len="med"/>
            <a:tailEnd type="none" w="med" len="med"/>
          </a:ln>
        </p:spPr>
      </p:cxnSp>
      <p:cxnSp>
        <p:nvCxnSpPr>
          <p:cNvPr id="731" name="Google Shape;731;p39"/>
          <p:cNvCxnSpPr/>
          <p:nvPr/>
        </p:nvCxnSpPr>
        <p:spPr>
          <a:xfrm rot="10800000">
            <a:off x="3850525" y="2183246"/>
            <a:ext cx="0" cy="1219800"/>
          </a:xfrm>
          <a:prstGeom prst="straightConnector1">
            <a:avLst/>
          </a:prstGeom>
          <a:noFill/>
          <a:ln w="38100" cap="flat" cmpd="sng">
            <a:solidFill>
              <a:schemeClr val="accent2"/>
            </a:solidFill>
            <a:prstDash val="solid"/>
            <a:round/>
            <a:headEnd type="none" w="med" len="med"/>
            <a:tailEnd type="none" w="med" len="med"/>
          </a:ln>
        </p:spPr>
      </p:cxnSp>
      <p:cxnSp>
        <p:nvCxnSpPr>
          <p:cNvPr id="732" name="Google Shape;732;p39"/>
          <p:cNvCxnSpPr/>
          <p:nvPr/>
        </p:nvCxnSpPr>
        <p:spPr>
          <a:xfrm rot="10800000">
            <a:off x="5332494" y="2531071"/>
            <a:ext cx="0" cy="1219800"/>
          </a:xfrm>
          <a:prstGeom prst="straightConnector1">
            <a:avLst/>
          </a:prstGeom>
          <a:noFill/>
          <a:ln w="38100" cap="flat" cmpd="sng">
            <a:solidFill>
              <a:schemeClr val="accent2"/>
            </a:solidFill>
            <a:prstDash val="solid"/>
            <a:round/>
            <a:headEnd type="none" w="med" len="med"/>
            <a:tailEnd type="none" w="med" len="med"/>
          </a:ln>
        </p:spPr>
      </p:cxnSp>
      <p:cxnSp>
        <p:nvCxnSpPr>
          <p:cNvPr id="733" name="Google Shape;733;p39"/>
          <p:cNvCxnSpPr/>
          <p:nvPr/>
        </p:nvCxnSpPr>
        <p:spPr>
          <a:xfrm rot="10800000">
            <a:off x="2370313" y="2537184"/>
            <a:ext cx="0" cy="1219800"/>
          </a:xfrm>
          <a:prstGeom prst="straightConnector1">
            <a:avLst/>
          </a:prstGeom>
          <a:noFill/>
          <a:ln w="38100" cap="flat" cmpd="sng">
            <a:solidFill>
              <a:schemeClr val="accent2"/>
            </a:solidFill>
            <a:prstDash val="solid"/>
            <a:round/>
            <a:headEnd type="none" w="med" len="med"/>
            <a:tailEnd type="none" w="med" len="med"/>
          </a:ln>
        </p:spPr>
      </p:cxnSp>
      <p:grpSp>
        <p:nvGrpSpPr>
          <p:cNvPr id="734" name="Google Shape;734;p39"/>
          <p:cNvGrpSpPr/>
          <p:nvPr/>
        </p:nvGrpSpPr>
        <p:grpSpPr>
          <a:xfrm>
            <a:off x="1926925" y="2516250"/>
            <a:ext cx="886800" cy="886800"/>
            <a:chOff x="1915875" y="2516250"/>
            <a:chExt cx="886800" cy="886800"/>
          </a:xfrm>
        </p:grpSpPr>
        <p:sp>
          <p:nvSpPr>
            <p:cNvPr id="735" name="Google Shape;735;p39"/>
            <p:cNvSpPr/>
            <p:nvPr/>
          </p:nvSpPr>
          <p:spPr>
            <a:xfrm>
              <a:off x="1915875" y="2516250"/>
              <a:ext cx="886800" cy="886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39"/>
            <p:cNvGrpSpPr/>
            <p:nvPr/>
          </p:nvGrpSpPr>
          <p:grpSpPr>
            <a:xfrm>
              <a:off x="2089652" y="2711712"/>
              <a:ext cx="545178" cy="475105"/>
              <a:chOff x="2404050" y="2268375"/>
              <a:chExt cx="314950" cy="274500"/>
            </a:xfrm>
          </p:grpSpPr>
          <p:sp>
            <p:nvSpPr>
              <p:cNvPr id="737" name="Google Shape;737;p39"/>
              <p:cNvSpPr/>
              <p:nvPr/>
            </p:nvSpPr>
            <p:spPr>
              <a:xfrm>
                <a:off x="2474300" y="2488675"/>
                <a:ext cx="152425" cy="17875"/>
              </a:xfrm>
              <a:custGeom>
                <a:avLst/>
                <a:gdLst/>
                <a:ahLst/>
                <a:cxnLst/>
                <a:rect l="l" t="t" r="r" b="b"/>
                <a:pathLst>
                  <a:path w="6097" h="715" extrusionOk="0">
                    <a:moveTo>
                      <a:pt x="500" y="0"/>
                    </a:moveTo>
                    <a:cubicBezTo>
                      <a:pt x="0" y="0"/>
                      <a:pt x="0" y="714"/>
                      <a:pt x="500" y="714"/>
                    </a:cubicBezTo>
                    <a:lnTo>
                      <a:pt x="5620" y="714"/>
                    </a:lnTo>
                    <a:cubicBezTo>
                      <a:pt x="6097" y="714"/>
                      <a:pt x="6097" y="0"/>
                      <a:pt x="5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9"/>
              <p:cNvSpPr/>
              <p:nvPr/>
            </p:nvSpPr>
            <p:spPr>
              <a:xfrm>
                <a:off x="2404050" y="2268375"/>
                <a:ext cx="314950" cy="274500"/>
              </a:xfrm>
              <a:custGeom>
                <a:avLst/>
                <a:gdLst/>
                <a:ahLst/>
                <a:cxnLst/>
                <a:rect l="l" t="t" r="r" b="b"/>
                <a:pathLst>
                  <a:path w="12598" h="10980" extrusionOk="0">
                    <a:moveTo>
                      <a:pt x="7621" y="2314"/>
                    </a:moveTo>
                    <a:cubicBezTo>
                      <a:pt x="7772" y="2314"/>
                      <a:pt x="7924" y="2337"/>
                      <a:pt x="8073" y="2382"/>
                    </a:cubicBezTo>
                    <a:cubicBezTo>
                      <a:pt x="8502" y="2573"/>
                      <a:pt x="8788" y="2906"/>
                      <a:pt x="8788" y="4025"/>
                    </a:cubicBezTo>
                    <a:cubicBezTo>
                      <a:pt x="8788" y="6907"/>
                      <a:pt x="7192" y="7336"/>
                      <a:pt x="6239" y="7336"/>
                    </a:cubicBezTo>
                    <a:cubicBezTo>
                      <a:pt x="5263" y="7336"/>
                      <a:pt x="3668" y="6907"/>
                      <a:pt x="3668" y="4025"/>
                    </a:cubicBezTo>
                    <a:cubicBezTo>
                      <a:pt x="3668" y="2906"/>
                      <a:pt x="3977" y="2573"/>
                      <a:pt x="4406" y="2382"/>
                    </a:cubicBezTo>
                    <a:cubicBezTo>
                      <a:pt x="4542" y="2339"/>
                      <a:pt x="4683" y="2318"/>
                      <a:pt x="4824" y="2318"/>
                    </a:cubicBezTo>
                    <a:cubicBezTo>
                      <a:pt x="5226" y="2318"/>
                      <a:pt x="5630" y="2487"/>
                      <a:pt x="5930" y="2787"/>
                    </a:cubicBezTo>
                    <a:cubicBezTo>
                      <a:pt x="6073" y="2894"/>
                      <a:pt x="6150" y="2948"/>
                      <a:pt x="6231" y="2948"/>
                    </a:cubicBezTo>
                    <a:cubicBezTo>
                      <a:pt x="6311" y="2948"/>
                      <a:pt x="6394" y="2894"/>
                      <a:pt x="6549" y="2787"/>
                    </a:cubicBezTo>
                    <a:cubicBezTo>
                      <a:pt x="6826" y="2475"/>
                      <a:pt x="7217" y="2314"/>
                      <a:pt x="7621" y="2314"/>
                    </a:cubicBezTo>
                    <a:close/>
                    <a:moveTo>
                      <a:pt x="1787" y="8074"/>
                    </a:moveTo>
                    <a:cubicBezTo>
                      <a:pt x="1795" y="8074"/>
                      <a:pt x="1802" y="8074"/>
                      <a:pt x="1810" y="8074"/>
                    </a:cubicBezTo>
                    <a:lnTo>
                      <a:pt x="10645" y="8074"/>
                    </a:lnTo>
                    <a:cubicBezTo>
                      <a:pt x="10288" y="8764"/>
                      <a:pt x="10288" y="9574"/>
                      <a:pt x="10645" y="10265"/>
                    </a:cubicBezTo>
                    <a:lnTo>
                      <a:pt x="1810" y="10265"/>
                    </a:lnTo>
                    <a:cubicBezTo>
                      <a:pt x="365" y="10265"/>
                      <a:pt x="357" y="8074"/>
                      <a:pt x="1787" y="8074"/>
                    </a:cubicBezTo>
                    <a:close/>
                    <a:moveTo>
                      <a:pt x="7692" y="1"/>
                    </a:moveTo>
                    <a:cubicBezTo>
                      <a:pt x="6692" y="1"/>
                      <a:pt x="5882" y="834"/>
                      <a:pt x="5882" y="1834"/>
                    </a:cubicBezTo>
                    <a:cubicBezTo>
                      <a:pt x="5563" y="1668"/>
                      <a:pt x="5219" y="1582"/>
                      <a:pt x="4875" y="1582"/>
                    </a:cubicBezTo>
                    <a:cubicBezTo>
                      <a:pt x="4629" y="1582"/>
                      <a:pt x="4382" y="1626"/>
                      <a:pt x="4144" y="1715"/>
                    </a:cubicBezTo>
                    <a:cubicBezTo>
                      <a:pt x="3167" y="2096"/>
                      <a:pt x="2953" y="3001"/>
                      <a:pt x="2953" y="4025"/>
                    </a:cubicBezTo>
                    <a:cubicBezTo>
                      <a:pt x="2953" y="5264"/>
                      <a:pt x="3215" y="6526"/>
                      <a:pt x="4144" y="7336"/>
                    </a:cubicBezTo>
                    <a:lnTo>
                      <a:pt x="1834" y="7336"/>
                    </a:lnTo>
                    <a:cubicBezTo>
                      <a:pt x="810" y="7336"/>
                      <a:pt x="0" y="8145"/>
                      <a:pt x="0" y="9169"/>
                    </a:cubicBezTo>
                    <a:cubicBezTo>
                      <a:pt x="0" y="10169"/>
                      <a:pt x="810" y="10979"/>
                      <a:pt x="1834" y="10979"/>
                    </a:cubicBezTo>
                    <a:lnTo>
                      <a:pt x="12122" y="10979"/>
                    </a:lnTo>
                    <a:cubicBezTo>
                      <a:pt x="12598" y="10979"/>
                      <a:pt x="12598" y="10265"/>
                      <a:pt x="12122" y="10265"/>
                    </a:cubicBezTo>
                    <a:lnTo>
                      <a:pt x="11526" y="10265"/>
                    </a:lnTo>
                    <a:cubicBezTo>
                      <a:pt x="11002" y="9622"/>
                      <a:pt x="11002" y="8693"/>
                      <a:pt x="11526" y="8050"/>
                    </a:cubicBezTo>
                    <a:lnTo>
                      <a:pt x="11526" y="8074"/>
                    </a:lnTo>
                    <a:lnTo>
                      <a:pt x="12122" y="8074"/>
                    </a:lnTo>
                    <a:cubicBezTo>
                      <a:pt x="12598" y="8074"/>
                      <a:pt x="12598" y="7336"/>
                      <a:pt x="12122" y="7336"/>
                    </a:cubicBezTo>
                    <a:lnTo>
                      <a:pt x="8335" y="7336"/>
                    </a:lnTo>
                    <a:cubicBezTo>
                      <a:pt x="9240" y="6526"/>
                      <a:pt x="9526" y="5264"/>
                      <a:pt x="9526" y="4025"/>
                    </a:cubicBezTo>
                    <a:cubicBezTo>
                      <a:pt x="9526" y="2977"/>
                      <a:pt x="9312" y="2096"/>
                      <a:pt x="8335" y="1715"/>
                    </a:cubicBezTo>
                    <a:cubicBezTo>
                      <a:pt x="8097" y="1626"/>
                      <a:pt x="7850" y="1582"/>
                      <a:pt x="7604" y="1582"/>
                    </a:cubicBezTo>
                    <a:cubicBezTo>
                      <a:pt x="7260" y="1582"/>
                      <a:pt x="6916" y="1668"/>
                      <a:pt x="6597" y="1834"/>
                    </a:cubicBezTo>
                    <a:cubicBezTo>
                      <a:pt x="6597" y="1239"/>
                      <a:pt x="7097" y="739"/>
                      <a:pt x="7692" y="739"/>
                    </a:cubicBezTo>
                    <a:cubicBezTo>
                      <a:pt x="8192" y="739"/>
                      <a:pt x="8192" y="1"/>
                      <a:pt x="7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9" name="Google Shape;739;p39"/>
          <p:cNvGrpSpPr/>
          <p:nvPr/>
        </p:nvGrpSpPr>
        <p:grpSpPr>
          <a:xfrm>
            <a:off x="6372400" y="2516250"/>
            <a:ext cx="886800" cy="886800"/>
            <a:chOff x="6378525" y="2516250"/>
            <a:chExt cx="886800" cy="886800"/>
          </a:xfrm>
        </p:grpSpPr>
        <p:sp>
          <p:nvSpPr>
            <p:cNvPr id="740" name="Google Shape;740;p39"/>
            <p:cNvSpPr/>
            <p:nvPr/>
          </p:nvSpPr>
          <p:spPr>
            <a:xfrm>
              <a:off x="6378525" y="2516250"/>
              <a:ext cx="886800" cy="886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 name="Google Shape;741;p39"/>
            <p:cNvGrpSpPr/>
            <p:nvPr/>
          </p:nvGrpSpPr>
          <p:grpSpPr>
            <a:xfrm>
              <a:off x="6551410" y="2657820"/>
              <a:ext cx="546242" cy="506995"/>
              <a:chOff x="3591937" y="2775378"/>
              <a:chExt cx="411668" cy="382176"/>
            </a:xfrm>
          </p:grpSpPr>
          <p:sp>
            <p:nvSpPr>
              <p:cNvPr id="742" name="Google Shape;742;p39"/>
              <p:cNvSpPr/>
              <p:nvPr/>
            </p:nvSpPr>
            <p:spPr>
              <a:xfrm>
                <a:off x="3719486" y="2775378"/>
                <a:ext cx="57887" cy="96051"/>
              </a:xfrm>
              <a:custGeom>
                <a:avLst/>
                <a:gdLst/>
                <a:ahLst/>
                <a:cxnLst/>
                <a:rect l="l" t="t" r="r" b="b"/>
                <a:pathLst>
                  <a:path w="1775" h="2945" extrusionOk="0">
                    <a:moveTo>
                      <a:pt x="1259" y="0"/>
                    </a:moveTo>
                    <a:cubicBezTo>
                      <a:pt x="1172" y="0"/>
                      <a:pt x="1080" y="35"/>
                      <a:pt x="996" y="120"/>
                    </a:cubicBezTo>
                    <a:lnTo>
                      <a:pt x="638" y="477"/>
                    </a:lnTo>
                    <a:cubicBezTo>
                      <a:pt x="281" y="834"/>
                      <a:pt x="281" y="1382"/>
                      <a:pt x="638" y="1739"/>
                    </a:cubicBezTo>
                    <a:cubicBezTo>
                      <a:pt x="686" y="1787"/>
                      <a:pt x="686" y="1882"/>
                      <a:pt x="638" y="1953"/>
                    </a:cubicBezTo>
                    <a:lnTo>
                      <a:pt x="257" y="2310"/>
                    </a:lnTo>
                    <a:cubicBezTo>
                      <a:pt x="1" y="2585"/>
                      <a:pt x="237" y="2944"/>
                      <a:pt x="522" y="2944"/>
                    </a:cubicBezTo>
                    <a:cubicBezTo>
                      <a:pt x="608" y="2944"/>
                      <a:pt x="699" y="2912"/>
                      <a:pt x="781" y="2834"/>
                    </a:cubicBezTo>
                    <a:lnTo>
                      <a:pt x="1162" y="2477"/>
                    </a:lnTo>
                    <a:cubicBezTo>
                      <a:pt x="1496" y="2120"/>
                      <a:pt x="1496" y="1572"/>
                      <a:pt x="1162" y="1215"/>
                    </a:cubicBezTo>
                    <a:cubicBezTo>
                      <a:pt x="1091" y="1167"/>
                      <a:pt x="1091" y="1048"/>
                      <a:pt x="1162" y="1001"/>
                    </a:cubicBezTo>
                    <a:lnTo>
                      <a:pt x="1519" y="643"/>
                    </a:lnTo>
                    <a:cubicBezTo>
                      <a:pt x="1774" y="370"/>
                      <a:pt x="1542" y="0"/>
                      <a:pt x="1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9"/>
              <p:cNvSpPr/>
              <p:nvPr/>
            </p:nvSpPr>
            <p:spPr>
              <a:xfrm>
                <a:off x="3766873" y="2775378"/>
                <a:ext cx="57855" cy="96051"/>
              </a:xfrm>
              <a:custGeom>
                <a:avLst/>
                <a:gdLst/>
                <a:ahLst/>
                <a:cxnLst/>
                <a:rect l="l" t="t" r="r" b="b"/>
                <a:pathLst>
                  <a:path w="1774" h="2945" extrusionOk="0">
                    <a:moveTo>
                      <a:pt x="1259" y="0"/>
                    </a:moveTo>
                    <a:cubicBezTo>
                      <a:pt x="1172" y="0"/>
                      <a:pt x="1079" y="35"/>
                      <a:pt x="995" y="120"/>
                    </a:cubicBezTo>
                    <a:lnTo>
                      <a:pt x="638" y="477"/>
                    </a:lnTo>
                    <a:cubicBezTo>
                      <a:pt x="281" y="834"/>
                      <a:pt x="281" y="1382"/>
                      <a:pt x="638" y="1739"/>
                    </a:cubicBezTo>
                    <a:cubicBezTo>
                      <a:pt x="686" y="1787"/>
                      <a:pt x="686" y="1882"/>
                      <a:pt x="638" y="1953"/>
                    </a:cubicBezTo>
                    <a:lnTo>
                      <a:pt x="257" y="2310"/>
                    </a:lnTo>
                    <a:cubicBezTo>
                      <a:pt x="1" y="2585"/>
                      <a:pt x="251" y="2944"/>
                      <a:pt x="532" y="2944"/>
                    </a:cubicBezTo>
                    <a:cubicBezTo>
                      <a:pt x="616" y="2944"/>
                      <a:pt x="704" y="2912"/>
                      <a:pt x="781" y="2834"/>
                    </a:cubicBezTo>
                    <a:lnTo>
                      <a:pt x="1162" y="2477"/>
                    </a:lnTo>
                    <a:cubicBezTo>
                      <a:pt x="1495" y="2120"/>
                      <a:pt x="1495" y="1572"/>
                      <a:pt x="1162" y="1215"/>
                    </a:cubicBezTo>
                    <a:cubicBezTo>
                      <a:pt x="1090" y="1167"/>
                      <a:pt x="1090" y="1048"/>
                      <a:pt x="1162" y="1001"/>
                    </a:cubicBezTo>
                    <a:lnTo>
                      <a:pt x="1519" y="643"/>
                    </a:lnTo>
                    <a:cubicBezTo>
                      <a:pt x="1774" y="370"/>
                      <a:pt x="1542" y="0"/>
                      <a:pt x="1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9"/>
              <p:cNvSpPr/>
              <p:nvPr/>
            </p:nvSpPr>
            <p:spPr>
              <a:xfrm>
                <a:off x="3814422" y="2775378"/>
                <a:ext cx="58279" cy="96051"/>
              </a:xfrm>
              <a:custGeom>
                <a:avLst/>
                <a:gdLst/>
                <a:ahLst/>
                <a:cxnLst/>
                <a:rect l="l" t="t" r="r" b="b"/>
                <a:pathLst>
                  <a:path w="1787" h="2945" extrusionOk="0">
                    <a:moveTo>
                      <a:pt x="1267" y="0"/>
                    </a:moveTo>
                    <a:cubicBezTo>
                      <a:pt x="1181" y="0"/>
                      <a:pt x="1092" y="35"/>
                      <a:pt x="1014" y="120"/>
                    </a:cubicBezTo>
                    <a:lnTo>
                      <a:pt x="633" y="477"/>
                    </a:lnTo>
                    <a:cubicBezTo>
                      <a:pt x="299" y="834"/>
                      <a:pt x="299" y="1382"/>
                      <a:pt x="633" y="1739"/>
                    </a:cubicBezTo>
                    <a:cubicBezTo>
                      <a:pt x="704" y="1787"/>
                      <a:pt x="704" y="1882"/>
                      <a:pt x="633" y="1953"/>
                    </a:cubicBezTo>
                    <a:lnTo>
                      <a:pt x="275" y="2310"/>
                    </a:lnTo>
                    <a:cubicBezTo>
                      <a:pt x="1" y="2585"/>
                      <a:pt x="247" y="2944"/>
                      <a:pt x="538" y="2944"/>
                    </a:cubicBezTo>
                    <a:cubicBezTo>
                      <a:pt x="625" y="2944"/>
                      <a:pt x="717" y="2912"/>
                      <a:pt x="799" y="2834"/>
                    </a:cubicBezTo>
                    <a:lnTo>
                      <a:pt x="1157" y="2477"/>
                    </a:lnTo>
                    <a:cubicBezTo>
                      <a:pt x="1490" y="2120"/>
                      <a:pt x="1490" y="1572"/>
                      <a:pt x="1157" y="1215"/>
                    </a:cubicBezTo>
                    <a:cubicBezTo>
                      <a:pt x="1109" y="1167"/>
                      <a:pt x="1109" y="1048"/>
                      <a:pt x="1157" y="1001"/>
                    </a:cubicBezTo>
                    <a:lnTo>
                      <a:pt x="1514" y="643"/>
                    </a:lnTo>
                    <a:cubicBezTo>
                      <a:pt x="1787" y="370"/>
                      <a:pt x="1545" y="0"/>
                      <a:pt x="1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9"/>
              <p:cNvSpPr/>
              <p:nvPr/>
            </p:nvSpPr>
            <p:spPr>
              <a:xfrm>
                <a:off x="3684362" y="3086051"/>
                <a:ext cx="198871" cy="24102"/>
              </a:xfrm>
              <a:custGeom>
                <a:avLst/>
                <a:gdLst/>
                <a:ahLst/>
                <a:cxnLst/>
                <a:rect l="l" t="t" r="r" b="b"/>
                <a:pathLst>
                  <a:path w="6098" h="739" extrusionOk="0">
                    <a:moveTo>
                      <a:pt x="501" y="0"/>
                    </a:moveTo>
                    <a:cubicBezTo>
                      <a:pt x="1" y="0"/>
                      <a:pt x="1" y="738"/>
                      <a:pt x="501" y="738"/>
                    </a:cubicBezTo>
                    <a:lnTo>
                      <a:pt x="5621" y="738"/>
                    </a:lnTo>
                    <a:cubicBezTo>
                      <a:pt x="6097" y="738"/>
                      <a:pt x="6097" y="0"/>
                      <a:pt x="5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9"/>
              <p:cNvSpPr/>
              <p:nvPr/>
            </p:nvSpPr>
            <p:spPr>
              <a:xfrm>
                <a:off x="3591937" y="2894970"/>
                <a:ext cx="411668" cy="262583"/>
              </a:xfrm>
              <a:custGeom>
                <a:avLst/>
                <a:gdLst/>
                <a:ahLst/>
                <a:cxnLst/>
                <a:rect l="l" t="t" r="r" b="b"/>
                <a:pathLst>
                  <a:path w="12623" h="8051" extrusionOk="0">
                    <a:moveTo>
                      <a:pt x="10289" y="739"/>
                    </a:moveTo>
                    <a:cubicBezTo>
                      <a:pt x="10693" y="739"/>
                      <a:pt x="11027" y="1073"/>
                      <a:pt x="11027" y="1477"/>
                    </a:cubicBezTo>
                    <a:cubicBezTo>
                      <a:pt x="11003" y="1882"/>
                      <a:pt x="10693" y="2216"/>
                      <a:pt x="10289" y="2216"/>
                    </a:cubicBezTo>
                    <a:lnTo>
                      <a:pt x="9550" y="2216"/>
                    </a:lnTo>
                    <a:lnTo>
                      <a:pt x="9550" y="739"/>
                    </a:lnTo>
                    <a:close/>
                    <a:moveTo>
                      <a:pt x="8812" y="739"/>
                    </a:moveTo>
                    <a:lnTo>
                      <a:pt x="8812" y="2573"/>
                    </a:lnTo>
                    <a:cubicBezTo>
                      <a:pt x="8812" y="3978"/>
                      <a:pt x="7645" y="4407"/>
                      <a:pt x="6264" y="4407"/>
                    </a:cubicBezTo>
                    <a:cubicBezTo>
                      <a:pt x="4859" y="4407"/>
                      <a:pt x="3692" y="3954"/>
                      <a:pt x="3692" y="2573"/>
                    </a:cubicBezTo>
                    <a:lnTo>
                      <a:pt x="3692" y="739"/>
                    </a:lnTo>
                    <a:close/>
                    <a:moveTo>
                      <a:pt x="10836" y="5145"/>
                    </a:moveTo>
                    <a:cubicBezTo>
                      <a:pt x="10622" y="5859"/>
                      <a:pt x="10622" y="6621"/>
                      <a:pt x="10836" y="7336"/>
                    </a:cubicBezTo>
                    <a:lnTo>
                      <a:pt x="1834" y="7336"/>
                    </a:lnTo>
                    <a:cubicBezTo>
                      <a:pt x="382" y="7336"/>
                      <a:pt x="382" y="5145"/>
                      <a:pt x="1834" y="5145"/>
                    </a:cubicBezTo>
                    <a:close/>
                    <a:moveTo>
                      <a:pt x="10332" y="0"/>
                    </a:moveTo>
                    <a:cubicBezTo>
                      <a:pt x="10317" y="0"/>
                      <a:pt x="10303" y="0"/>
                      <a:pt x="10289" y="1"/>
                    </a:cubicBezTo>
                    <a:lnTo>
                      <a:pt x="3335" y="1"/>
                    </a:lnTo>
                    <a:cubicBezTo>
                      <a:pt x="3120" y="1"/>
                      <a:pt x="2954" y="168"/>
                      <a:pt x="2954" y="358"/>
                    </a:cubicBezTo>
                    <a:lnTo>
                      <a:pt x="2954" y="2573"/>
                    </a:lnTo>
                    <a:cubicBezTo>
                      <a:pt x="2930" y="3263"/>
                      <a:pt x="3216" y="3930"/>
                      <a:pt x="3740" y="4407"/>
                    </a:cubicBezTo>
                    <a:lnTo>
                      <a:pt x="1834" y="4407"/>
                    </a:lnTo>
                    <a:cubicBezTo>
                      <a:pt x="834" y="4407"/>
                      <a:pt x="1" y="5216"/>
                      <a:pt x="1" y="6216"/>
                    </a:cubicBezTo>
                    <a:cubicBezTo>
                      <a:pt x="1" y="7240"/>
                      <a:pt x="834" y="8050"/>
                      <a:pt x="1834" y="8050"/>
                    </a:cubicBezTo>
                    <a:lnTo>
                      <a:pt x="12146" y="8050"/>
                    </a:lnTo>
                    <a:cubicBezTo>
                      <a:pt x="12622" y="8050"/>
                      <a:pt x="12622" y="7336"/>
                      <a:pt x="12146" y="7336"/>
                    </a:cubicBezTo>
                    <a:lnTo>
                      <a:pt x="11622" y="7336"/>
                    </a:lnTo>
                    <a:cubicBezTo>
                      <a:pt x="11336" y="6621"/>
                      <a:pt x="11336" y="5835"/>
                      <a:pt x="11622" y="5121"/>
                    </a:cubicBezTo>
                    <a:lnTo>
                      <a:pt x="12122" y="5121"/>
                    </a:lnTo>
                    <a:cubicBezTo>
                      <a:pt x="12622" y="5121"/>
                      <a:pt x="12622" y="4407"/>
                      <a:pt x="12122" y="4407"/>
                    </a:cubicBezTo>
                    <a:lnTo>
                      <a:pt x="8764" y="4407"/>
                    </a:lnTo>
                    <a:cubicBezTo>
                      <a:pt x="9193" y="4026"/>
                      <a:pt x="9479" y="3502"/>
                      <a:pt x="9527" y="2930"/>
                    </a:cubicBezTo>
                    <a:lnTo>
                      <a:pt x="10289" y="2930"/>
                    </a:lnTo>
                    <a:cubicBezTo>
                      <a:pt x="10317" y="2932"/>
                      <a:pt x="10345" y="2932"/>
                      <a:pt x="10373" y="2932"/>
                    </a:cubicBezTo>
                    <a:cubicBezTo>
                      <a:pt x="11168" y="2932"/>
                      <a:pt x="11813" y="2283"/>
                      <a:pt x="11813" y="1477"/>
                    </a:cubicBezTo>
                    <a:cubicBezTo>
                      <a:pt x="11813" y="658"/>
                      <a:pt x="11146" y="0"/>
                      <a:pt x="10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39"/>
          <p:cNvGrpSpPr/>
          <p:nvPr/>
        </p:nvGrpSpPr>
        <p:grpSpPr>
          <a:xfrm>
            <a:off x="4886877" y="2516250"/>
            <a:ext cx="886800" cy="886800"/>
            <a:chOff x="4890975" y="2516250"/>
            <a:chExt cx="886800" cy="886800"/>
          </a:xfrm>
        </p:grpSpPr>
        <p:sp>
          <p:nvSpPr>
            <p:cNvPr id="748" name="Google Shape;748;p39"/>
            <p:cNvSpPr/>
            <p:nvPr/>
          </p:nvSpPr>
          <p:spPr>
            <a:xfrm>
              <a:off x="4890975" y="2516250"/>
              <a:ext cx="886800" cy="886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39"/>
            <p:cNvGrpSpPr/>
            <p:nvPr/>
          </p:nvGrpSpPr>
          <p:grpSpPr>
            <a:xfrm>
              <a:off x="5058836" y="2705820"/>
              <a:ext cx="546198" cy="507652"/>
              <a:chOff x="2962884" y="2812067"/>
              <a:chExt cx="411635" cy="382672"/>
            </a:xfrm>
          </p:grpSpPr>
          <p:sp>
            <p:nvSpPr>
              <p:cNvPr id="750" name="Google Shape;750;p39"/>
              <p:cNvSpPr/>
              <p:nvPr/>
            </p:nvSpPr>
            <p:spPr>
              <a:xfrm>
                <a:off x="3055277" y="3122479"/>
                <a:ext cx="198871" cy="24102"/>
              </a:xfrm>
              <a:custGeom>
                <a:avLst/>
                <a:gdLst/>
                <a:ahLst/>
                <a:cxnLst/>
                <a:rect l="l" t="t" r="r" b="b"/>
                <a:pathLst>
                  <a:path w="6098" h="739" extrusionOk="0">
                    <a:moveTo>
                      <a:pt x="477" y="0"/>
                    </a:moveTo>
                    <a:cubicBezTo>
                      <a:pt x="1" y="0"/>
                      <a:pt x="1" y="738"/>
                      <a:pt x="477" y="738"/>
                    </a:cubicBezTo>
                    <a:lnTo>
                      <a:pt x="5597" y="738"/>
                    </a:lnTo>
                    <a:cubicBezTo>
                      <a:pt x="6097" y="738"/>
                      <a:pt x="6097" y="0"/>
                      <a:pt x="55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9"/>
              <p:cNvSpPr/>
              <p:nvPr/>
            </p:nvSpPr>
            <p:spPr>
              <a:xfrm>
                <a:off x="2962884" y="2812067"/>
                <a:ext cx="411635" cy="382672"/>
              </a:xfrm>
              <a:custGeom>
                <a:avLst/>
                <a:gdLst/>
                <a:ahLst/>
                <a:cxnLst/>
                <a:rect l="l" t="t" r="r" b="b"/>
                <a:pathLst>
                  <a:path w="12622" h="11733" extrusionOk="0">
                    <a:moveTo>
                      <a:pt x="6225" y="1583"/>
                    </a:moveTo>
                    <a:cubicBezTo>
                      <a:pt x="7238" y="1583"/>
                      <a:pt x="8211" y="2445"/>
                      <a:pt x="8049" y="3660"/>
                    </a:cubicBezTo>
                    <a:lnTo>
                      <a:pt x="6978" y="3660"/>
                    </a:lnTo>
                    <a:cubicBezTo>
                      <a:pt x="6478" y="3660"/>
                      <a:pt x="6478" y="4398"/>
                      <a:pt x="6978" y="4398"/>
                    </a:cubicBezTo>
                    <a:lnTo>
                      <a:pt x="7787" y="4398"/>
                    </a:lnTo>
                    <a:cubicBezTo>
                      <a:pt x="7415" y="4988"/>
                      <a:pt x="6835" y="5253"/>
                      <a:pt x="6260" y="5253"/>
                    </a:cubicBezTo>
                    <a:cubicBezTo>
                      <a:pt x="5326" y="5253"/>
                      <a:pt x="4406" y="4556"/>
                      <a:pt x="4406" y="3422"/>
                    </a:cubicBezTo>
                    <a:cubicBezTo>
                      <a:pt x="4406" y="3255"/>
                      <a:pt x="4429" y="3088"/>
                      <a:pt x="4477" y="2922"/>
                    </a:cubicBezTo>
                    <a:lnTo>
                      <a:pt x="5501" y="2922"/>
                    </a:lnTo>
                    <a:cubicBezTo>
                      <a:pt x="6001" y="2922"/>
                      <a:pt x="6001" y="2207"/>
                      <a:pt x="5501" y="2207"/>
                    </a:cubicBezTo>
                    <a:lnTo>
                      <a:pt x="4882" y="2207"/>
                    </a:lnTo>
                    <a:cubicBezTo>
                      <a:pt x="5263" y="1773"/>
                      <a:pt x="5748" y="1583"/>
                      <a:pt x="6225" y="1583"/>
                    </a:cubicBezTo>
                    <a:close/>
                    <a:moveTo>
                      <a:pt x="3667" y="1374"/>
                    </a:moveTo>
                    <a:lnTo>
                      <a:pt x="4191" y="1898"/>
                    </a:lnTo>
                    <a:cubicBezTo>
                      <a:pt x="2835" y="3762"/>
                      <a:pt x="4398" y="5984"/>
                      <a:pt x="6278" y="5984"/>
                    </a:cubicBezTo>
                    <a:cubicBezTo>
                      <a:pt x="6775" y="5984"/>
                      <a:pt x="7294" y="5828"/>
                      <a:pt x="7787" y="5470"/>
                    </a:cubicBezTo>
                    <a:lnTo>
                      <a:pt x="8287" y="5994"/>
                    </a:lnTo>
                    <a:cubicBezTo>
                      <a:pt x="7665" y="6492"/>
                      <a:pt x="6952" y="6716"/>
                      <a:pt x="6254" y="6716"/>
                    </a:cubicBezTo>
                    <a:cubicBezTo>
                      <a:pt x="4548" y="6716"/>
                      <a:pt x="2929" y="5375"/>
                      <a:pt x="2929" y="3398"/>
                    </a:cubicBezTo>
                    <a:lnTo>
                      <a:pt x="2929" y="3398"/>
                    </a:lnTo>
                    <a:lnTo>
                      <a:pt x="2953" y="3422"/>
                    </a:lnTo>
                    <a:cubicBezTo>
                      <a:pt x="2953" y="2683"/>
                      <a:pt x="3191" y="1945"/>
                      <a:pt x="3667" y="1374"/>
                    </a:cubicBezTo>
                    <a:close/>
                    <a:moveTo>
                      <a:pt x="10836" y="8780"/>
                    </a:moveTo>
                    <a:cubicBezTo>
                      <a:pt x="10597" y="9494"/>
                      <a:pt x="10597" y="10256"/>
                      <a:pt x="10836" y="10995"/>
                    </a:cubicBezTo>
                    <a:lnTo>
                      <a:pt x="1834" y="10995"/>
                    </a:lnTo>
                    <a:cubicBezTo>
                      <a:pt x="357" y="10971"/>
                      <a:pt x="357" y="8780"/>
                      <a:pt x="1834" y="8780"/>
                    </a:cubicBezTo>
                    <a:close/>
                    <a:moveTo>
                      <a:pt x="4226" y="1"/>
                    </a:moveTo>
                    <a:cubicBezTo>
                      <a:pt x="4161" y="1"/>
                      <a:pt x="4093" y="20"/>
                      <a:pt x="4025" y="64"/>
                    </a:cubicBezTo>
                    <a:cubicBezTo>
                      <a:pt x="857" y="2183"/>
                      <a:pt x="2096" y="7113"/>
                      <a:pt x="5882" y="7446"/>
                    </a:cubicBezTo>
                    <a:lnTo>
                      <a:pt x="5882" y="8066"/>
                    </a:lnTo>
                    <a:lnTo>
                      <a:pt x="1834" y="8066"/>
                    </a:lnTo>
                    <a:cubicBezTo>
                      <a:pt x="810" y="8066"/>
                      <a:pt x="0" y="8899"/>
                      <a:pt x="0" y="9899"/>
                    </a:cubicBezTo>
                    <a:cubicBezTo>
                      <a:pt x="0" y="10899"/>
                      <a:pt x="810" y="11733"/>
                      <a:pt x="1834" y="11733"/>
                    </a:cubicBezTo>
                    <a:lnTo>
                      <a:pt x="12122" y="11733"/>
                    </a:lnTo>
                    <a:cubicBezTo>
                      <a:pt x="12622" y="11733"/>
                      <a:pt x="12622" y="10995"/>
                      <a:pt x="12122" y="10995"/>
                    </a:cubicBezTo>
                    <a:lnTo>
                      <a:pt x="11598" y="10995"/>
                    </a:lnTo>
                    <a:cubicBezTo>
                      <a:pt x="11312" y="10280"/>
                      <a:pt x="11312" y="9494"/>
                      <a:pt x="11598" y="8780"/>
                    </a:cubicBezTo>
                    <a:lnTo>
                      <a:pt x="12122" y="8780"/>
                    </a:lnTo>
                    <a:cubicBezTo>
                      <a:pt x="12598" y="8780"/>
                      <a:pt x="12598" y="8066"/>
                      <a:pt x="12122" y="8066"/>
                    </a:cubicBezTo>
                    <a:lnTo>
                      <a:pt x="6620" y="8066"/>
                    </a:lnTo>
                    <a:lnTo>
                      <a:pt x="6620" y="7423"/>
                    </a:lnTo>
                    <a:cubicBezTo>
                      <a:pt x="7835" y="7327"/>
                      <a:pt x="8930" y="6660"/>
                      <a:pt x="9597" y="5636"/>
                    </a:cubicBezTo>
                    <a:cubicBezTo>
                      <a:pt x="9782" y="5350"/>
                      <a:pt x="9539" y="5064"/>
                      <a:pt x="9288" y="5064"/>
                    </a:cubicBezTo>
                    <a:cubicBezTo>
                      <a:pt x="9184" y="5064"/>
                      <a:pt x="9079" y="5113"/>
                      <a:pt x="9002" y="5232"/>
                    </a:cubicBezTo>
                    <a:cubicBezTo>
                      <a:pt x="8930" y="5327"/>
                      <a:pt x="8883" y="5398"/>
                      <a:pt x="8811" y="5470"/>
                    </a:cubicBezTo>
                    <a:lnTo>
                      <a:pt x="8287" y="4946"/>
                    </a:lnTo>
                    <a:cubicBezTo>
                      <a:pt x="9612" y="3091"/>
                      <a:pt x="8064" y="890"/>
                      <a:pt x="6189" y="890"/>
                    </a:cubicBezTo>
                    <a:cubicBezTo>
                      <a:pt x="5705" y="890"/>
                      <a:pt x="5199" y="1037"/>
                      <a:pt x="4715" y="1374"/>
                    </a:cubicBezTo>
                    <a:lnTo>
                      <a:pt x="4191" y="850"/>
                    </a:lnTo>
                    <a:cubicBezTo>
                      <a:pt x="4287" y="802"/>
                      <a:pt x="4358" y="731"/>
                      <a:pt x="4429" y="683"/>
                    </a:cubicBezTo>
                    <a:cubicBezTo>
                      <a:pt x="4766" y="465"/>
                      <a:pt x="4543" y="1"/>
                      <a:pt x="4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2" name="Google Shape;752;p39"/>
          <p:cNvGrpSpPr/>
          <p:nvPr/>
        </p:nvGrpSpPr>
        <p:grpSpPr>
          <a:xfrm>
            <a:off x="3401288" y="2516250"/>
            <a:ext cx="886800" cy="886800"/>
            <a:chOff x="3403425" y="2516250"/>
            <a:chExt cx="886800" cy="886800"/>
          </a:xfrm>
        </p:grpSpPr>
        <p:sp>
          <p:nvSpPr>
            <p:cNvPr id="753" name="Google Shape;753;p39"/>
            <p:cNvSpPr/>
            <p:nvPr/>
          </p:nvSpPr>
          <p:spPr>
            <a:xfrm>
              <a:off x="3403425" y="2516250"/>
              <a:ext cx="886800" cy="886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39"/>
            <p:cNvGrpSpPr/>
            <p:nvPr/>
          </p:nvGrpSpPr>
          <p:grpSpPr>
            <a:xfrm>
              <a:off x="3580023" y="2759021"/>
              <a:ext cx="546217" cy="380473"/>
              <a:chOff x="2872600" y="2296250"/>
              <a:chExt cx="315550" cy="219825"/>
            </a:xfrm>
          </p:grpSpPr>
          <p:sp>
            <p:nvSpPr>
              <p:cNvPr id="755" name="Google Shape;755;p39"/>
              <p:cNvSpPr/>
              <p:nvPr/>
            </p:nvSpPr>
            <p:spPr>
              <a:xfrm>
                <a:off x="2943450" y="2461275"/>
                <a:ext cx="152425" cy="17875"/>
              </a:xfrm>
              <a:custGeom>
                <a:avLst/>
                <a:gdLst/>
                <a:ahLst/>
                <a:cxnLst/>
                <a:rect l="l" t="t" r="r" b="b"/>
                <a:pathLst>
                  <a:path w="6097" h="715" extrusionOk="0">
                    <a:moveTo>
                      <a:pt x="500" y="1"/>
                    </a:moveTo>
                    <a:cubicBezTo>
                      <a:pt x="0" y="1"/>
                      <a:pt x="0" y="715"/>
                      <a:pt x="500" y="715"/>
                    </a:cubicBezTo>
                    <a:lnTo>
                      <a:pt x="5620" y="715"/>
                    </a:lnTo>
                    <a:cubicBezTo>
                      <a:pt x="6097" y="715"/>
                      <a:pt x="6097" y="1"/>
                      <a:pt x="5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9"/>
              <p:cNvSpPr/>
              <p:nvPr/>
            </p:nvSpPr>
            <p:spPr>
              <a:xfrm>
                <a:off x="2872600" y="2424375"/>
                <a:ext cx="315550" cy="91700"/>
              </a:xfrm>
              <a:custGeom>
                <a:avLst/>
                <a:gdLst/>
                <a:ahLst/>
                <a:cxnLst/>
                <a:rect l="l" t="t" r="r" b="b"/>
                <a:pathLst>
                  <a:path w="12622" h="3668" extrusionOk="0">
                    <a:moveTo>
                      <a:pt x="10836" y="738"/>
                    </a:moveTo>
                    <a:cubicBezTo>
                      <a:pt x="10598" y="1453"/>
                      <a:pt x="10598" y="2215"/>
                      <a:pt x="10836" y="2929"/>
                    </a:cubicBezTo>
                    <a:lnTo>
                      <a:pt x="1834" y="2929"/>
                    </a:lnTo>
                    <a:cubicBezTo>
                      <a:pt x="357" y="2929"/>
                      <a:pt x="357" y="738"/>
                      <a:pt x="1834" y="738"/>
                    </a:cubicBezTo>
                    <a:close/>
                    <a:moveTo>
                      <a:pt x="1834" y="0"/>
                    </a:moveTo>
                    <a:cubicBezTo>
                      <a:pt x="810" y="0"/>
                      <a:pt x="0" y="810"/>
                      <a:pt x="0" y="1834"/>
                    </a:cubicBezTo>
                    <a:cubicBezTo>
                      <a:pt x="0" y="2834"/>
                      <a:pt x="810" y="3667"/>
                      <a:pt x="1834" y="3667"/>
                    </a:cubicBezTo>
                    <a:lnTo>
                      <a:pt x="12122" y="3667"/>
                    </a:lnTo>
                    <a:cubicBezTo>
                      <a:pt x="12622" y="3667"/>
                      <a:pt x="12622" y="2929"/>
                      <a:pt x="12122" y="2929"/>
                    </a:cubicBezTo>
                    <a:lnTo>
                      <a:pt x="11622" y="2929"/>
                    </a:lnTo>
                    <a:cubicBezTo>
                      <a:pt x="11336" y="2215"/>
                      <a:pt x="11336" y="1429"/>
                      <a:pt x="11622" y="738"/>
                    </a:cubicBezTo>
                    <a:lnTo>
                      <a:pt x="12122" y="738"/>
                    </a:lnTo>
                    <a:cubicBezTo>
                      <a:pt x="12622" y="738"/>
                      <a:pt x="12622" y="0"/>
                      <a:pt x="12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9"/>
              <p:cNvSpPr/>
              <p:nvPr/>
            </p:nvSpPr>
            <p:spPr>
              <a:xfrm>
                <a:off x="2888675" y="2296250"/>
                <a:ext cx="280425" cy="109675"/>
              </a:xfrm>
              <a:custGeom>
                <a:avLst/>
                <a:gdLst/>
                <a:ahLst/>
                <a:cxnLst/>
                <a:rect l="l" t="t" r="r" b="b"/>
                <a:pathLst>
                  <a:path w="11217" h="4387" extrusionOk="0">
                    <a:moveTo>
                      <a:pt x="3037" y="739"/>
                    </a:moveTo>
                    <a:cubicBezTo>
                      <a:pt x="3791" y="739"/>
                      <a:pt x="4525" y="1332"/>
                      <a:pt x="4525" y="2220"/>
                    </a:cubicBezTo>
                    <a:cubicBezTo>
                      <a:pt x="4501" y="3006"/>
                      <a:pt x="3858" y="3672"/>
                      <a:pt x="3048" y="3672"/>
                    </a:cubicBezTo>
                    <a:cubicBezTo>
                      <a:pt x="1739" y="3672"/>
                      <a:pt x="1096" y="2101"/>
                      <a:pt x="2024" y="1172"/>
                    </a:cubicBezTo>
                    <a:cubicBezTo>
                      <a:pt x="2316" y="873"/>
                      <a:pt x="2679" y="739"/>
                      <a:pt x="3037" y="739"/>
                    </a:cubicBezTo>
                    <a:close/>
                    <a:moveTo>
                      <a:pt x="8168" y="743"/>
                    </a:moveTo>
                    <a:cubicBezTo>
                      <a:pt x="9478" y="743"/>
                      <a:pt x="10121" y="2315"/>
                      <a:pt x="9216" y="3244"/>
                    </a:cubicBezTo>
                    <a:cubicBezTo>
                      <a:pt x="8917" y="3543"/>
                      <a:pt x="8552" y="3676"/>
                      <a:pt x="8193" y="3676"/>
                    </a:cubicBezTo>
                    <a:cubicBezTo>
                      <a:pt x="7438" y="3676"/>
                      <a:pt x="6716" y="3084"/>
                      <a:pt x="6716" y="2196"/>
                    </a:cubicBezTo>
                    <a:cubicBezTo>
                      <a:pt x="6716" y="1386"/>
                      <a:pt x="7359" y="743"/>
                      <a:pt x="8168" y="743"/>
                    </a:cubicBezTo>
                    <a:close/>
                    <a:moveTo>
                      <a:pt x="3051" y="1"/>
                    </a:moveTo>
                    <a:cubicBezTo>
                      <a:pt x="2177" y="1"/>
                      <a:pt x="1315" y="510"/>
                      <a:pt x="976" y="1458"/>
                    </a:cubicBezTo>
                    <a:lnTo>
                      <a:pt x="476" y="1458"/>
                    </a:lnTo>
                    <a:cubicBezTo>
                      <a:pt x="0" y="1458"/>
                      <a:pt x="0" y="2196"/>
                      <a:pt x="476" y="2196"/>
                    </a:cubicBezTo>
                    <a:lnTo>
                      <a:pt x="857" y="2196"/>
                    </a:lnTo>
                    <a:cubicBezTo>
                      <a:pt x="857" y="3410"/>
                      <a:pt x="1834" y="4387"/>
                      <a:pt x="3048" y="4387"/>
                    </a:cubicBezTo>
                    <a:cubicBezTo>
                      <a:pt x="4263" y="4387"/>
                      <a:pt x="5239" y="3410"/>
                      <a:pt x="5239" y="2196"/>
                    </a:cubicBezTo>
                    <a:cubicBezTo>
                      <a:pt x="5239" y="1982"/>
                      <a:pt x="5215" y="1767"/>
                      <a:pt x="5144" y="1553"/>
                    </a:cubicBezTo>
                    <a:cubicBezTo>
                      <a:pt x="5287" y="1493"/>
                      <a:pt x="5442" y="1464"/>
                      <a:pt x="5599" y="1464"/>
                    </a:cubicBezTo>
                    <a:cubicBezTo>
                      <a:pt x="5757" y="1464"/>
                      <a:pt x="5918" y="1493"/>
                      <a:pt x="6073" y="1553"/>
                    </a:cubicBezTo>
                    <a:cubicBezTo>
                      <a:pt x="6001" y="1767"/>
                      <a:pt x="5978" y="1982"/>
                      <a:pt x="5978" y="2196"/>
                    </a:cubicBezTo>
                    <a:cubicBezTo>
                      <a:pt x="5978" y="3410"/>
                      <a:pt x="6954" y="4387"/>
                      <a:pt x="8168" y="4387"/>
                    </a:cubicBezTo>
                    <a:cubicBezTo>
                      <a:pt x="9383" y="4387"/>
                      <a:pt x="10359" y="3410"/>
                      <a:pt x="10383" y="2196"/>
                    </a:cubicBezTo>
                    <a:lnTo>
                      <a:pt x="10740" y="2196"/>
                    </a:lnTo>
                    <a:cubicBezTo>
                      <a:pt x="11217" y="2196"/>
                      <a:pt x="11217" y="1458"/>
                      <a:pt x="10740" y="1458"/>
                    </a:cubicBezTo>
                    <a:lnTo>
                      <a:pt x="10240" y="1458"/>
                    </a:lnTo>
                    <a:cubicBezTo>
                      <a:pt x="9902" y="510"/>
                      <a:pt x="9040" y="1"/>
                      <a:pt x="8170" y="1"/>
                    </a:cubicBezTo>
                    <a:cubicBezTo>
                      <a:pt x="7511" y="1"/>
                      <a:pt x="6848" y="294"/>
                      <a:pt x="6406" y="910"/>
                    </a:cubicBezTo>
                    <a:cubicBezTo>
                      <a:pt x="6156" y="791"/>
                      <a:pt x="5888" y="731"/>
                      <a:pt x="5620" y="731"/>
                    </a:cubicBezTo>
                    <a:cubicBezTo>
                      <a:pt x="5352" y="731"/>
                      <a:pt x="5084" y="791"/>
                      <a:pt x="4834" y="910"/>
                    </a:cubicBezTo>
                    <a:cubicBezTo>
                      <a:pt x="4382" y="294"/>
                      <a:pt x="3713" y="1"/>
                      <a:pt x="30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8" name="Google Shape;758;p39"/>
          <p:cNvGrpSpPr/>
          <p:nvPr/>
        </p:nvGrpSpPr>
        <p:grpSpPr>
          <a:xfrm>
            <a:off x="8018700" y="-4"/>
            <a:ext cx="1383153" cy="1613185"/>
            <a:chOff x="8018700" y="-4"/>
            <a:chExt cx="1383153" cy="1613185"/>
          </a:xfrm>
        </p:grpSpPr>
        <p:sp>
          <p:nvSpPr>
            <p:cNvPr id="759" name="Google Shape;759;p39"/>
            <p:cNvSpPr/>
            <p:nvPr/>
          </p:nvSpPr>
          <p:spPr>
            <a:xfrm rot="4500011" flipH="1">
              <a:off x="8955697" y="344252"/>
              <a:ext cx="395132" cy="408843"/>
            </a:xfrm>
            <a:custGeom>
              <a:avLst/>
              <a:gdLst/>
              <a:ahLst/>
              <a:cxnLst/>
              <a:rect l="l" t="t" r="r" b="b"/>
              <a:pathLst>
                <a:path w="5221" h="5402" extrusionOk="0">
                  <a:moveTo>
                    <a:pt x="4246" y="996"/>
                  </a:moveTo>
                  <a:lnTo>
                    <a:pt x="3613" y="2996"/>
                  </a:lnTo>
                  <a:lnTo>
                    <a:pt x="2370" y="1956"/>
                  </a:lnTo>
                  <a:lnTo>
                    <a:pt x="4246" y="996"/>
                  </a:lnTo>
                  <a:close/>
                  <a:moveTo>
                    <a:pt x="4522" y="0"/>
                  </a:moveTo>
                  <a:lnTo>
                    <a:pt x="0" y="2232"/>
                  </a:lnTo>
                  <a:lnTo>
                    <a:pt x="706" y="2821"/>
                  </a:lnTo>
                  <a:lnTo>
                    <a:pt x="1643" y="2334"/>
                  </a:lnTo>
                  <a:lnTo>
                    <a:pt x="3374" y="3788"/>
                  </a:lnTo>
                  <a:lnTo>
                    <a:pt x="3054" y="4798"/>
                  </a:lnTo>
                  <a:lnTo>
                    <a:pt x="3781" y="5402"/>
                  </a:lnTo>
                  <a:lnTo>
                    <a:pt x="5220" y="589"/>
                  </a:lnTo>
                  <a:lnTo>
                    <a:pt x="45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9"/>
            <p:cNvSpPr/>
            <p:nvPr/>
          </p:nvSpPr>
          <p:spPr>
            <a:xfrm rot="-1800031">
              <a:off x="8353807" y="268020"/>
              <a:ext cx="167627" cy="170024"/>
            </a:xfrm>
            <a:custGeom>
              <a:avLst/>
              <a:gdLst/>
              <a:ahLst/>
              <a:cxnLst/>
              <a:rect l="l" t="t" r="r" b="b"/>
              <a:pathLst>
                <a:path w="2785" h="2825" extrusionOk="0">
                  <a:moveTo>
                    <a:pt x="1498" y="582"/>
                  </a:moveTo>
                  <a:lnTo>
                    <a:pt x="1985" y="909"/>
                  </a:lnTo>
                  <a:cubicBezTo>
                    <a:pt x="2181" y="1040"/>
                    <a:pt x="2247" y="1207"/>
                    <a:pt x="2145" y="1359"/>
                  </a:cubicBezTo>
                  <a:cubicBezTo>
                    <a:pt x="2089" y="1440"/>
                    <a:pt x="2008" y="1482"/>
                    <a:pt x="1914" y="1482"/>
                  </a:cubicBezTo>
                  <a:cubicBezTo>
                    <a:pt x="1838" y="1482"/>
                    <a:pt x="1753" y="1454"/>
                    <a:pt x="1665" y="1396"/>
                  </a:cubicBezTo>
                  <a:lnTo>
                    <a:pt x="1658" y="1396"/>
                  </a:lnTo>
                  <a:lnTo>
                    <a:pt x="1178" y="1069"/>
                  </a:lnTo>
                  <a:lnTo>
                    <a:pt x="1498" y="582"/>
                  </a:lnTo>
                  <a:close/>
                  <a:moveTo>
                    <a:pt x="960" y="1396"/>
                  </a:moveTo>
                  <a:lnTo>
                    <a:pt x="1447" y="1716"/>
                  </a:lnTo>
                  <a:cubicBezTo>
                    <a:pt x="1694" y="1876"/>
                    <a:pt x="1767" y="2072"/>
                    <a:pt x="1665" y="2239"/>
                  </a:cubicBezTo>
                  <a:lnTo>
                    <a:pt x="1658" y="2239"/>
                  </a:lnTo>
                  <a:cubicBezTo>
                    <a:pt x="1602" y="2324"/>
                    <a:pt x="1518" y="2368"/>
                    <a:pt x="1417" y="2368"/>
                  </a:cubicBezTo>
                  <a:cubicBezTo>
                    <a:pt x="1320" y="2368"/>
                    <a:pt x="1208" y="2328"/>
                    <a:pt x="1091" y="2246"/>
                  </a:cubicBezTo>
                  <a:lnTo>
                    <a:pt x="604" y="1919"/>
                  </a:lnTo>
                  <a:lnTo>
                    <a:pt x="960" y="1396"/>
                  </a:lnTo>
                  <a:close/>
                  <a:moveTo>
                    <a:pt x="1338" y="0"/>
                  </a:moveTo>
                  <a:lnTo>
                    <a:pt x="0" y="1999"/>
                  </a:lnTo>
                  <a:lnTo>
                    <a:pt x="916" y="2610"/>
                  </a:lnTo>
                  <a:cubicBezTo>
                    <a:pt x="1131" y="2753"/>
                    <a:pt x="1338" y="2824"/>
                    <a:pt x="1521" y="2824"/>
                  </a:cubicBezTo>
                  <a:cubicBezTo>
                    <a:pt x="1728" y="2824"/>
                    <a:pt x="1905" y="2733"/>
                    <a:pt x="2029" y="2552"/>
                  </a:cubicBezTo>
                  <a:cubicBezTo>
                    <a:pt x="2203" y="2304"/>
                    <a:pt x="2167" y="1963"/>
                    <a:pt x="1934" y="1759"/>
                  </a:cubicBezTo>
                  <a:lnTo>
                    <a:pt x="1934" y="1759"/>
                  </a:lnTo>
                  <a:cubicBezTo>
                    <a:pt x="2000" y="1787"/>
                    <a:pt x="2067" y="1800"/>
                    <a:pt x="2134" y="1800"/>
                  </a:cubicBezTo>
                  <a:cubicBezTo>
                    <a:pt x="2311" y="1800"/>
                    <a:pt x="2481" y="1707"/>
                    <a:pt x="2581" y="1548"/>
                  </a:cubicBezTo>
                  <a:cubicBezTo>
                    <a:pt x="2785" y="1243"/>
                    <a:pt x="2654" y="872"/>
                    <a:pt x="2225" y="589"/>
                  </a:cubicBezTo>
                  <a:lnTo>
                    <a:pt x="13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9"/>
            <p:cNvSpPr/>
            <p:nvPr/>
          </p:nvSpPr>
          <p:spPr>
            <a:xfrm rot="-900098">
              <a:off x="8801517" y="1467708"/>
              <a:ext cx="167625" cy="125924"/>
            </a:xfrm>
            <a:custGeom>
              <a:avLst/>
              <a:gdLst/>
              <a:ahLst/>
              <a:cxnLst/>
              <a:rect l="l" t="t" r="r" b="b"/>
              <a:pathLst>
                <a:path w="3476" h="2611" extrusionOk="0">
                  <a:moveTo>
                    <a:pt x="1934" y="1"/>
                  </a:moveTo>
                  <a:lnTo>
                    <a:pt x="1" y="2240"/>
                  </a:lnTo>
                  <a:lnTo>
                    <a:pt x="430" y="2610"/>
                  </a:lnTo>
                  <a:lnTo>
                    <a:pt x="1193" y="1724"/>
                  </a:lnTo>
                  <a:lnTo>
                    <a:pt x="2203" y="2596"/>
                  </a:lnTo>
                  <a:lnTo>
                    <a:pt x="2530" y="2225"/>
                  </a:lnTo>
                  <a:lnTo>
                    <a:pt x="1513" y="1353"/>
                  </a:lnTo>
                  <a:lnTo>
                    <a:pt x="2036" y="749"/>
                  </a:lnTo>
                  <a:lnTo>
                    <a:pt x="3148" y="1709"/>
                  </a:lnTo>
                  <a:lnTo>
                    <a:pt x="3476" y="1338"/>
                  </a:lnTo>
                  <a:lnTo>
                    <a:pt x="19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rot="10495716">
              <a:off x="8327959" y="629168"/>
              <a:ext cx="116171" cy="225083"/>
            </a:xfrm>
            <a:custGeom>
              <a:avLst/>
              <a:gdLst/>
              <a:ahLst/>
              <a:cxnLst/>
              <a:rect l="l" t="t" r="r" b="b"/>
              <a:pathLst>
                <a:path w="1535" h="2974" extrusionOk="0">
                  <a:moveTo>
                    <a:pt x="539" y="0"/>
                  </a:moveTo>
                  <a:lnTo>
                    <a:pt x="1" y="197"/>
                  </a:lnTo>
                  <a:lnTo>
                    <a:pt x="1004" y="2974"/>
                  </a:lnTo>
                  <a:lnTo>
                    <a:pt x="1534" y="2777"/>
                  </a:lnTo>
                  <a:lnTo>
                    <a:pt x="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rot="1799890">
              <a:off x="8588226" y="558289"/>
              <a:ext cx="286774" cy="291825"/>
            </a:xfrm>
            <a:custGeom>
              <a:avLst/>
              <a:gdLst/>
              <a:ahLst/>
              <a:cxnLst/>
              <a:rect l="l" t="t" r="r" b="b"/>
              <a:pathLst>
                <a:path w="2560" h="2605" extrusionOk="0">
                  <a:moveTo>
                    <a:pt x="1286" y="405"/>
                  </a:moveTo>
                  <a:cubicBezTo>
                    <a:pt x="1487" y="405"/>
                    <a:pt x="1627" y="503"/>
                    <a:pt x="1687" y="714"/>
                  </a:cubicBezTo>
                  <a:cubicBezTo>
                    <a:pt x="1760" y="998"/>
                    <a:pt x="1621" y="1187"/>
                    <a:pt x="1294" y="1281"/>
                  </a:cubicBezTo>
                  <a:lnTo>
                    <a:pt x="778" y="1427"/>
                  </a:lnTo>
                  <a:lnTo>
                    <a:pt x="545" y="591"/>
                  </a:lnTo>
                  <a:lnTo>
                    <a:pt x="1062" y="438"/>
                  </a:lnTo>
                  <a:cubicBezTo>
                    <a:pt x="1143" y="416"/>
                    <a:pt x="1218" y="405"/>
                    <a:pt x="1286" y="405"/>
                  </a:cubicBezTo>
                  <a:close/>
                  <a:moveTo>
                    <a:pt x="1335" y="1"/>
                  </a:moveTo>
                  <a:cubicBezTo>
                    <a:pt x="1216" y="1"/>
                    <a:pt x="1086" y="20"/>
                    <a:pt x="945" y="60"/>
                  </a:cubicBezTo>
                  <a:lnTo>
                    <a:pt x="0" y="336"/>
                  </a:lnTo>
                  <a:lnTo>
                    <a:pt x="647" y="2604"/>
                  </a:lnTo>
                  <a:lnTo>
                    <a:pt x="1083" y="2481"/>
                  </a:lnTo>
                  <a:lnTo>
                    <a:pt x="887" y="1812"/>
                  </a:lnTo>
                  <a:lnTo>
                    <a:pt x="1403" y="1667"/>
                  </a:lnTo>
                  <a:cubicBezTo>
                    <a:pt x="1432" y="1659"/>
                    <a:pt x="1454" y="1652"/>
                    <a:pt x="1483" y="1638"/>
                  </a:cubicBezTo>
                  <a:lnTo>
                    <a:pt x="2065" y="2197"/>
                  </a:lnTo>
                  <a:lnTo>
                    <a:pt x="2559" y="2059"/>
                  </a:lnTo>
                  <a:lnTo>
                    <a:pt x="1847" y="1449"/>
                  </a:lnTo>
                  <a:cubicBezTo>
                    <a:pt x="2108" y="1238"/>
                    <a:pt x="2196" y="940"/>
                    <a:pt x="2094" y="583"/>
                  </a:cubicBezTo>
                  <a:cubicBezTo>
                    <a:pt x="1983" y="201"/>
                    <a:pt x="1716" y="1"/>
                    <a:pt x="1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rot="-355">
              <a:off x="8018700" y="123397"/>
              <a:ext cx="116146" cy="114098"/>
            </a:xfrm>
            <a:custGeom>
              <a:avLst/>
              <a:gdLst/>
              <a:ahLst/>
              <a:cxnLst/>
              <a:rect l="l" t="t" r="r" b="b"/>
              <a:pathLst>
                <a:path w="4792" h="4707" extrusionOk="0">
                  <a:moveTo>
                    <a:pt x="2790" y="1"/>
                  </a:moveTo>
                  <a:cubicBezTo>
                    <a:pt x="2604" y="1"/>
                    <a:pt x="2417" y="19"/>
                    <a:pt x="2233" y="56"/>
                  </a:cubicBezTo>
                  <a:cubicBezTo>
                    <a:pt x="851" y="340"/>
                    <a:pt x="1" y="1547"/>
                    <a:pt x="263" y="2848"/>
                  </a:cubicBezTo>
                  <a:cubicBezTo>
                    <a:pt x="495" y="3967"/>
                    <a:pt x="1457" y="4706"/>
                    <a:pt x="2588" y="4706"/>
                  </a:cubicBezTo>
                  <a:cubicBezTo>
                    <a:pt x="2764" y="4706"/>
                    <a:pt x="2945" y="4688"/>
                    <a:pt x="3127" y="4651"/>
                  </a:cubicBezTo>
                  <a:cubicBezTo>
                    <a:pt x="3767" y="4505"/>
                    <a:pt x="4348" y="4171"/>
                    <a:pt x="4792" y="3691"/>
                  </a:cubicBezTo>
                  <a:lnTo>
                    <a:pt x="4443" y="1997"/>
                  </a:lnTo>
                  <a:lnTo>
                    <a:pt x="3687" y="2150"/>
                  </a:lnTo>
                  <a:lnTo>
                    <a:pt x="3941" y="3379"/>
                  </a:lnTo>
                  <a:cubicBezTo>
                    <a:pt x="3679" y="3611"/>
                    <a:pt x="3367" y="3779"/>
                    <a:pt x="3025" y="3866"/>
                  </a:cubicBezTo>
                  <a:cubicBezTo>
                    <a:pt x="2909" y="3890"/>
                    <a:pt x="2793" y="3902"/>
                    <a:pt x="2679" y="3902"/>
                  </a:cubicBezTo>
                  <a:cubicBezTo>
                    <a:pt x="1943" y="3902"/>
                    <a:pt x="1301" y="3409"/>
                    <a:pt x="1150" y="2666"/>
                  </a:cubicBezTo>
                  <a:cubicBezTo>
                    <a:pt x="968" y="1801"/>
                    <a:pt x="1520" y="1009"/>
                    <a:pt x="2393" y="827"/>
                  </a:cubicBezTo>
                  <a:cubicBezTo>
                    <a:pt x="2517" y="802"/>
                    <a:pt x="2642" y="790"/>
                    <a:pt x="2768" y="790"/>
                  </a:cubicBezTo>
                  <a:cubicBezTo>
                    <a:pt x="3119" y="790"/>
                    <a:pt x="3468" y="887"/>
                    <a:pt x="3774" y="1074"/>
                  </a:cubicBezTo>
                  <a:lnTo>
                    <a:pt x="4137" y="340"/>
                  </a:lnTo>
                  <a:cubicBezTo>
                    <a:pt x="3722" y="116"/>
                    <a:pt x="3257" y="1"/>
                    <a:pt x="2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rot="-123">
              <a:off x="8828475" y="985932"/>
              <a:ext cx="194497" cy="197284"/>
            </a:xfrm>
            <a:custGeom>
              <a:avLst/>
              <a:gdLst/>
              <a:ahLst/>
              <a:cxnLst/>
              <a:rect l="l" t="t" r="r" b="b"/>
              <a:pathLst>
                <a:path w="2785" h="2825" extrusionOk="0">
                  <a:moveTo>
                    <a:pt x="1498" y="582"/>
                  </a:moveTo>
                  <a:lnTo>
                    <a:pt x="1985" y="909"/>
                  </a:lnTo>
                  <a:cubicBezTo>
                    <a:pt x="2181" y="1040"/>
                    <a:pt x="2247" y="1207"/>
                    <a:pt x="2145" y="1359"/>
                  </a:cubicBezTo>
                  <a:cubicBezTo>
                    <a:pt x="2089" y="1440"/>
                    <a:pt x="2008" y="1482"/>
                    <a:pt x="1914" y="1482"/>
                  </a:cubicBezTo>
                  <a:cubicBezTo>
                    <a:pt x="1838" y="1482"/>
                    <a:pt x="1753" y="1454"/>
                    <a:pt x="1665" y="1396"/>
                  </a:cubicBezTo>
                  <a:lnTo>
                    <a:pt x="1658" y="1396"/>
                  </a:lnTo>
                  <a:lnTo>
                    <a:pt x="1178" y="1069"/>
                  </a:lnTo>
                  <a:lnTo>
                    <a:pt x="1498" y="582"/>
                  </a:lnTo>
                  <a:close/>
                  <a:moveTo>
                    <a:pt x="960" y="1396"/>
                  </a:moveTo>
                  <a:lnTo>
                    <a:pt x="1447" y="1716"/>
                  </a:lnTo>
                  <a:cubicBezTo>
                    <a:pt x="1694" y="1876"/>
                    <a:pt x="1767" y="2072"/>
                    <a:pt x="1665" y="2239"/>
                  </a:cubicBezTo>
                  <a:lnTo>
                    <a:pt x="1658" y="2239"/>
                  </a:lnTo>
                  <a:cubicBezTo>
                    <a:pt x="1602" y="2324"/>
                    <a:pt x="1518" y="2368"/>
                    <a:pt x="1417" y="2368"/>
                  </a:cubicBezTo>
                  <a:cubicBezTo>
                    <a:pt x="1320" y="2368"/>
                    <a:pt x="1208" y="2328"/>
                    <a:pt x="1091" y="2246"/>
                  </a:cubicBezTo>
                  <a:lnTo>
                    <a:pt x="604" y="1919"/>
                  </a:lnTo>
                  <a:lnTo>
                    <a:pt x="960" y="1396"/>
                  </a:lnTo>
                  <a:close/>
                  <a:moveTo>
                    <a:pt x="1338" y="0"/>
                  </a:moveTo>
                  <a:lnTo>
                    <a:pt x="0" y="1999"/>
                  </a:lnTo>
                  <a:lnTo>
                    <a:pt x="916" y="2610"/>
                  </a:lnTo>
                  <a:cubicBezTo>
                    <a:pt x="1131" y="2753"/>
                    <a:pt x="1338" y="2824"/>
                    <a:pt x="1521" y="2824"/>
                  </a:cubicBezTo>
                  <a:cubicBezTo>
                    <a:pt x="1728" y="2824"/>
                    <a:pt x="1905" y="2733"/>
                    <a:pt x="2029" y="2552"/>
                  </a:cubicBezTo>
                  <a:cubicBezTo>
                    <a:pt x="2203" y="2304"/>
                    <a:pt x="2167" y="1963"/>
                    <a:pt x="1934" y="1759"/>
                  </a:cubicBezTo>
                  <a:lnTo>
                    <a:pt x="1934" y="1759"/>
                  </a:lnTo>
                  <a:cubicBezTo>
                    <a:pt x="2000" y="1787"/>
                    <a:pt x="2067" y="1800"/>
                    <a:pt x="2134" y="1800"/>
                  </a:cubicBezTo>
                  <a:cubicBezTo>
                    <a:pt x="2311" y="1800"/>
                    <a:pt x="2481" y="1707"/>
                    <a:pt x="2581" y="1548"/>
                  </a:cubicBezTo>
                  <a:cubicBezTo>
                    <a:pt x="2785" y="1243"/>
                    <a:pt x="2654" y="872"/>
                    <a:pt x="2225" y="589"/>
                  </a:cubicBezTo>
                  <a:lnTo>
                    <a:pt x="13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9"/>
            <p:cNvSpPr/>
            <p:nvPr/>
          </p:nvSpPr>
          <p:spPr>
            <a:xfrm rot="-442927">
              <a:off x="8703285" y="20144"/>
              <a:ext cx="334302" cy="320602"/>
            </a:xfrm>
            <a:custGeom>
              <a:avLst/>
              <a:gdLst/>
              <a:ahLst/>
              <a:cxnLst/>
              <a:rect l="l" t="t" r="r" b="b"/>
              <a:pathLst>
                <a:path w="3753" h="3599" extrusionOk="0">
                  <a:moveTo>
                    <a:pt x="3076" y="0"/>
                  </a:moveTo>
                  <a:lnTo>
                    <a:pt x="2444" y="153"/>
                  </a:lnTo>
                  <a:lnTo>
                    <a:pt x="1978" y="2203"/>
                  </a:lnTo>
                  <a:lnTo>
                    <a:pt x="641" y="575"/>
                  </a:lnTo>
                  <a:lnTo>
                    <a:pt x="1" y="727"/>
                  </a:lnTo>
                  <a:lnTo>
                    <a:pt x="677" y="3599"/>
                  </a:lnTo>
                  <a:lnTo>
                    <a:pt x="1186" y="3475"/>
                  </a:lnTo>
                  <a:lnTo>
                    <a:pt x="706" y="1425"/>
                  </a:lnTo>
                  <a:lnTo>
                    <a:pt x="1971" y="2981"/>
                  </a:lnTo>
                  <a:lnTo>
                    <a:pt x="2327" y="2901"/>
                  </a:lnTo>
                  <a:lnTo>
                    <a:pt x="2763" y="946"/>
                  </a:lnTo>
                  <a:lnTo>
                    <a:pt x="3250" y="2996"/>
                  </a:lnTo>
                  <a:lnTo>
                    <a:pt x="3752" y="2879"/>
                  </a:lnTo>
                  <a:lnTo>
                    <a:pt x="30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42"/>
          <p:cNvSpPr txBox="1">
            <a:spLocks noGrp="1"/>
          </p:cNvSpPr>
          <p:nvPr>
            <p:ph type="title"/>
          </p:nvPr>
        </p:nvSpPr>
        <p:spPr>
          <a:xfrm>
            <a:off x="2596465" y="3178988"/>
            <a:ext cx="4045200" cy="51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Nhà văn Pháp Đi-dơ-rô</a:t>
            </a:r>
            <a:endParaRPr dirty="0"/>
          </a:p>
        </p:txBody>
      </p:sp>
      <p:sp>
        <p:nvSpPr>
          <p:cNvPr id="854" name="Google Shape;854;p42"/>
          <p:cNvSpPr txBox="1">
            <a:spLocks noGrp="1"/>
          </p:cNvSpPr>
          <p:nvPr>
            <p:ph type="subTitle" idx="1"/>
          </p:nvPr>
        </p:nvSpPr>
        <p:spPr>
          <a:xfrm>
            <a:off x="2337569" y="2100927"/>
            <a:ext cx="4468862" cy="1721400"/>
          </a:xfrm>
          <a:prstGeom prst="rect">
            <a:avLst/>
          </a:prstGeom>
        </p:spPr>
        <p:txBody>
          <a:bodyPr spcFirstLastPara="1" wrap="square" lIns="91425" tIns="91425" rIns="91425" bIns="91425" anchor="t" anchorCtr="0">
            <a:noAutofit/>
          </a:bodyPr>
          <a:lstStyle/>
          <a:p>
            <a:pPr marL="0" indent="0"/>
            <a:r>
              <a:rPr lang="en-US" dirty="0"/>
              <a:t>“</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Nếu</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không</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có</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mục</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đích</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anh</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không</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làm</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được</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gì</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cả</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Anh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cũng</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không</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làm</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được</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gì</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vĩ</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đại</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nếu</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mục</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đích</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tầm</a:t>
            </a:r>
            <a:r>
              <a:rPr lang="en-US" sz="1800" dirty="0">
                <a:solidFill>
                  <a:schemeClr val="bg2"/>
                </a:solidFill>
                <a:effectLst/>
                <a:latin typeface="Nunito" panose="020B0604020202020204" charset="0"/>
                <a:ea typeface="Calibri" panose="020F0502020204030204" pitchFamily="34" charset="0"/>
                <a:cs typeface="Times New Roman" panose="02020603050405020304" pitchFamily="18" charset="0"/>
              </a:rPr>
              <a:t> </a:t>
            </a:r>
            <a:r>
              <a:rPr lang="en-US" sz="1800" dirty="0" err="1">
                <a:solidFill>
                  <a:schemeClr val="bg2"/>
                </a:solidFill>
                <a:effectLst/>
                <a:latin typeface="Nunito" panose="020B0604020202020204" charset="0"/>
                <a:ea typeface="Calibri" panose="020F0502020204030204" pitchFamily="34" charset="0"/>
                <a:cs typeface="Times New Roman" panose="02020603050405020304" pitchFamily="18" charset="0"/>
              </a:rPr>
              <a:t>thường</a:t>
            </a:r>
            <a:r>
              <a:rPr lang="en-US" sz="1800" dirty="0">
                <a:solidFill>
                  <a:schemeClr val="bg2"/>
                </a:solidFill>
                <a:latin typeface="Nunito" panose="020B0604020202020204" charset="0"/>
                <a:ea typeface="Calibri" panose="020F0502020204030204" pitchFamily="34" charset="0"/>
                <a:cs typeface="Times New Roman" panose="02020603050405020304" pitchFamily="18" charset="0"/>
              </a:rPr>
              <a:t>.</a:t>
            </a:r>
            <a:r>
              <a:rPr lang="en-US" dirty="0"/>
              <a:t>”</a:t>
            </a:r>
          </a:p>
        </p:txBody>
      </p:sp>
      <p:cxnSp>
        <p:nvCxnSpPr>
          <p:cNvPr id="855" name="Google Shape;855;p42"/>
          <p:cNvCxnSpPr/>
          <p:nvPr/>
        </p:nvCxnSpPr>
        <p:spPr>
          <a:xfrm rot="10800000">
            <a:off x="13925" y="3446797"/>
            <a:ext cx="2944200" cy="0"/>
          </a:xfrm>
          <a:prstGeom prst="straightConnector1">
            <a:avLst/>
          </a:prstGeom>
          <a:noFill/>
          <a:ln w="28575" cap="flat" cmpd="sng">
            <a:solidFill>
              <a:srgbClr val="FFFFFF"/>
            </a:solidFill>
            <a:prstDash val="solid"/>
            <a:round/>
            <a:headEnd type="none" w="med" len="med"/>
            <a:tailEnd type="none" w="med" len="med"/>
          </a:ln>
        </p:spPr>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5"/>
        <p:cNvGrpSpPr/>
        <p:nvPr/>
      </p:nvGrpSpPr>
      <p:grpSpPr>
        <a:xfrm>
          <a:off x="0" y="0"/>
          <a:ext cx="0" cy="0"/>
          <a:chOff x="0" y="0"/>
          <a:chExt cx="0" cy="0"/>
        </a:xfrm>
      </p:grpSpPr>
      <p:sp>
        <p:nvSpPr>
          <p:cNvPr id="866" name="Google Shape;866;p44"/>
          <p:cNvSpPr txBox="1">
            <a:spLocks noGrp="1"/>
          </p:cNvSpPr>
          <p:nvPr>
            <p:ph type="title"/>
          </p:nvPr>
        </p:nvSpPr>
        <p:spPr>
          <a:xfrm>
            <a:off x="5392925" y="526350"/>
            <a:ext cx="3044700" cy="244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Sách là tri thức, tri thức là sức mạnh, người sống có lý tưởng thì đọc sách</a:t>
            </a:r>
            <a:endParaRPr sz="28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8"/>
          <p:cNvSpPr txBox="1">
            <a:spLocks noGrp="1"/>
          </p:cNvSpPr>
          <p:nvPr>
            <p:ph type="body" idx="1"/>
          </p:nvPr>
        </p:nvSpPr>
        <p:spPr>
          <a:xfrm>
            <a:off x="621635" y="1290279"/>
            <a:ext cx="7374600" cy="29085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dirty="0"/>
              <a:t>- </a:t>
            </a:r>
            <a:r>
              <a:rPr lang="en-US" dirty="0" err="1"/>
              <a:t>Lí</a:t>
            </a:r>
            <a:r>
              <a:rPr lang="en-US" dirty="0"/>
              <a:t> </a:t>
            </a:r>
            <a:r>
              <a:rPr lang="en-US" dirty="0" err="1"/>
              <a:t>tưởng</a:t>
            </a:r>
            <a:r>
              <a:rPr lang="en-US" dirty="0"/>
              <a:t> </a:t>
            </a:r>
            <a:r>
              <a:rPr lang="en-US" dirty="0" err="1"/>
              <a:t>không</a:t>
            </a:r>
            <a:r>
              <a:rPr lang="en-US" dirty="0"/>
              <a:t> </a:t>
            </a:r>
            <a:r>
              <a:rPr lang="en-US" dirty="0" err="1"/>
              <a:t>chỉ</a:t>
            </a:r>
            <a:r>
              <a:rPr lang="en-US" dirty="0"/>
              <a:t> </a:t>
            </a:r>
            <a:r>
              <a:rPr lang="en-US" dirty="0" err="1"/>
              <a:t>là</a:t>
            </a:r>
            <a:r>
              <a:rPr lang="en-US" dirty="0"/>
              <a:t> </a:t>
            </a:r>
            <a:r>
              <a:rPr lang="en-US" dirty="0" err="1"/>
              <a:t>ngọn</a:t>
            </a:r>
            <a:r>
              <a:rPr lang="en-US" dirty="0"/>
              <a:t> </a:t>
            </a:r>
            <a:r>
              <a:rPr lang="en-US" dirty="0" err="1"/>
              <a:t>đèn</a:t>
            </a:r>
            <a:r>
              <a:rPr lang="en-US" dirty="0"/>
              <a:t> </a:t>
            </a:r>
            <a:r>
              <a:rPr lang="en-US" dirty="0" err="1"/>
              <a:t>chỉ</a:t>
            </a:r>
            <a:r>
              <a:rPr lang="en-US" dirty="0"/>
              <a:t> </a:t>
            </a:r>
            <a:r>
              <a:rPr lang="en-US" dirty="0" err="1"/>
              <a:t>lối</a:t>
            </a:r>
            <a:r>
              <a:rPr lang="en-US" dirty="0"/>
              <a:t>, </a:t>
            </a:r>
            <a:r>
              <a:rPr lang="en-US" dirty="0" err="1"/>
              <a:t>là</a:t>
            </a:r>
            <a:r>
              <a:rPr lang="en-US" dirty="0"/>
              <a:t> </a:t>
            </a:r>
            <a:r>
              <a:rPr lang="en-US" dirty="0" err="1"/>
              <a:t>yếu</a:t>
            </a:r>
            <a:r>
              <a:rPr lang="en-US" dirty="0"/>
              <a:t> </a:t>
            </a:r>
            <a:r>
              <a:rPr lang="en-US" dirty="0" err="1"/>
              <a:t>tố</a:t>
            </a:r>
            <a:r>
              <a:rPr lang="en-US" dirty="0"/>
              <a:t> </a:t>
            </a:r>
            <a:r>
              <a:rPr lang="en-US" dirty="0" err="1"/>
              <a:t>chỉ</a:t>
            </a:r>
            <a:r>
              <a:rPr lang="en-US" dirty="0"/>
              <a:t> </a:t>
            </a:r>
            <a:r>
              <a:rPr lang="en-US" dirty="0" err="1"/>
              <a:t>dẫn</a:t>
            </a:r>
            <a:r>
              <a:rPr lang="en-US" dirty="0"/>
              <a:t> </a:t>
            </a:r>
            <a:r>
              <a:rPr lang="en-US" dirty="0" err="1"/>
              <a:t>mà</a:t>
            </a:r>
            <a:r>
              <a:rPr lang="en-US" dirty="0"/>
              <a:t> </a:t>
            </a:r>
            <a:r>
              <a:rPr lang="en-US" dirty="0" err="1"/>
              <a:t>nó</a:t>
            </a:r>
            <a:r>
              <a:rPr lang="en-US" dirty="0"/>
              <a:t> </a:t>
            </a:r>
            <a:r>
              <a:rPr lang="en-US" dirty="0" err="1"/>
              <a:t>còn</a:t>
            </a:r>
            <a:r>
              <a:rPr lang="en-US" dirty="0"/>
              <a:t> </a:t>
            </a:r>
            <a:r>
              <a:rPr lang="en-US" dirty="0" err="1"/>
              <a:t>chính</a:t>
            </a:r>
            <a:r>
              <a:rPr lang="en-US" dirty="0"/>
              <a:t> </a:t>
            </a:r>
            <a:r>
              <a:rPr lang="en-US" dirty="0" err="1"/>
              <a:t>là</a:t>
            </a:r>
            <a:r>
              <a:rPr lang="en-US" dirty="0"/>
              <a:t> </a:t>
            </a:r>
            <a:r>
              <a:rPr lang="en-US" dirty="0" err="1"/>
              <a:t>đích</a:t>
            </a:r>
            <a:r>
              <a:rPr lang="en-US" dirty="0"/>
              <a:t> </a:t>
            </a:r>
            <a:r>
              <a:rPr lang="en-US" dirty="0" err="1"/>
              <a:t>đến</a:t>
            </a:r>
            <a:r>
              <a:rPr lang="en-US" dirty="0"/>
              <a:t> </a:t>
            </a:r>
            <a:r>
              <a:rPr lang="en-US" dirty="0" err="1"/>
              <a:t>cuối</a:t>
            </a:r>
            <a:r>
              <a:rPr lang="en-US" dirty="0"/>
              <a:t> </a:t>
            </a:r>
            <a:r>
              <a:rPr lang="en-US" dirty="0" err="1"/>
              <a:t>cùng</a:t>
            </a:r>
            <a:r>
              <a:rPr lang="en-US" dirty="0"/>
              <a:t> </a:t>
            </a:r>
            <a:r>
              <a:rPr lang="en-US" dirty="0" err="1"/>
              <a:t>trong</a:t>
            </a:r>
            <a:r>
              <a:rPr lang="en-US" dirty="0"/>
              <a:t> </a:t>
            </a:r>
            <a:r>
              <a:rPr lang="en-US" dirty="0" err="1"/>
              <a:t>cuộc</a:t>
            </a:r>
            <a:r>
              <a:rPr lang="en-US" dirty="0"/>
              <a:t> </a:t>
            </a:r>
            <a:r>
              <a:rPr lang="en-US" dirty="0" err="1"/>
              <a:t>đời</a:t>
            </a:r>
            <a:r>
              <a:rPr lang="en-US" dirty="0"/>
              <a:t> </a:t>
            </a:r>
            <a:r>
              <a:rPr lang="en-US" dirty="0" err="1"/>
              <a:t>mỗi</a:t>
            </a:r>
            <a:r>
              <a:rPr lang="en-US" dirty="0"/>
              <a:t> </a:t>
            </a:r>
            <a:r>
              <a:rPr lang="en-US" dirty="0" err="1"/>
              <a:t>người</a:t>
            </a:r>
            <a:r>
              <a:rPr lang="en-US" dirty="0"/>
              <a:t>. </a:t>
            </a:r>
          </a:p>
          <a:p>
            <a:pPr marL="0" marR="0" indent="0">
              <a:spcBef>
                <a:spcPts val="0"/>
              </a:spcBef>
              <a:spcAft>
                <a:spcPts val="0"/>
              </a:spcAft>
              <a:buNone/>
            </a:pPr>
            <a:r>
              <a:rPr lang="en-US" dirty="0"/>
              <a:t>-</a:t>
            </a:r>
            <a:r>
              <a:rPr lang="en-US" dirty="0" err="1"/>
              <a:t>Lí</a:t>
            </a:r>
            <a:r>
              <a:rPr lang="en-US" dirty="0"/>
              <a:t> </a:t>
            </a:r>
            <a:r>
              <a:rPr lang="en-US" dirty="0" err="1"/>
              <a:t>tưởng</a:t>
            </a:r>
            <a:r>
              <a:rPr lang="en-US" dirty="0"/>
              <a:t> </a:t>
            </a:r>
            <a:r>
              <a:rPr lang="en-US" dirty="0" err="1"/>
              <a:t>là</a:t>
            </a:r>
            <a:r>
              <a:rPr lang="en-US" dirty="0"/>
              <a:t> </a:t>
            </a:r>
            <a:r>
              <a:rPr lang="en-US" dirty="0" err="1"/>
              <a:t>cái</a:t>
            </a:r>
            <a:r>
              <a:rPr lang="en-US" dirty="0"/>
              <a:t> </a:t>
            </a:r>
            <a:r>
              <a:rPr lang="en-US" dirty="0" err="1"/>
              <a:t>cốt</a:t>
            </a:r>
            <a:r>
              <a:rPr lang="en-US" dirty="0"/>
              <a:t> </a:t>
            </a:r>
            <a:r>
              <a:rPr lang="en-US" dirty="0" err="1"/>
              <a:t>lõi</a:t>
            </a:r>
            <a:r>
              <a:rPr lang="en-US" dirty="0"/>
              <a:t> </a:t>
            </a:r>
            <a:r>
              <a:rPr lang="en-US" dirty="0" err="1"/>
              <a:t>thể</a:t>
            </a:r>
            <a:r>
              <a:rPr lang="en-US" dirty="0"/>
              <a:t> </a:t>
            </a:r>
            <a:r>
              <a:rPr lang="en-US" dirty="0" err="1"/>
              <a:t>hiện</a:t>
            </a:r>
            <a:r>
              <a:rPr lang="en-US" dirty="0"/>
              <a:t> </a:t>
            </a:r>
            <a:r>
              <a:rPr lang="en-US" dirty="0" err="1"/>
              <a:t>vai</a:t>
            </a:r>
            <a:r>
              <a:rPr lang="en-US" dirty="0"/>
              <a:t> </a:t>
            </a:r>
            <a:r>
              <a:rPr lang="en-US" dirty="0" err="1"/>
              <a:t>trò</a:t>
            </a:r>
            <a:r>
              <a:rPr lang="en-US" dirty="0"/>
              <a:t>, </a:t>
            </a:r>
            <a:r>
              <a:rPr lang="en-US" dirty="0" err="1"/>
              <a:t>giá</a:t>
            </a:r>
            <a:r>
              <a:rPr lang="en-US" dirty="0"/>
              <a:t> </a:t>
            </a:r>
            <a:r>
              <a:rPr lang="en-US" dirty="0" err="1"/>
              <a:t>trị</a:t>
            </a:r>
            <a:r>
              <a:rPr lang="en-US" dirty="0"/>
              <a:t> </a:t>
            </a:r>
            <a:r>
              <a:rPr lang="en-US" dirty="0" err="1"/>
              <a:t>mục</a:t>
            </a:r>
            <a:r>
              <a:rPr lang="en-US" dirty="0"/>
              <a:t> </a:t>
            </a:r>
            <a:r>
              <a:rPr lang="en-US" dirty="0" err="1"/>
              <a:t>đích</a:t>
            </a:r>
            <a:r>
              <a:rPr lang="en-US" dirty="0"/>
              <a:t> </a:t>
            </a:r>
            <a:r>
              <a:rPr lang="en-US" dirty="0" err="1"/>
              <a:t>sống</a:t>
            </a:r>
            <a:r>
              <a:rPr lang="en-US" dirty="0"/>
              <a:t> </a:t>
            </a:r>
            <a:r>
              <a:rPr lang="en-US" dirty="0" err="1"/>
              <a:t>của</a:t>
            </a:r>
            <a:r>
              <a:rPr lang="en-US" dirty="0"/>
              <a:t> con </a:t>
            </a:r>
            <a:r>
              <a:rPr lang="en-US" dirty="0" err="1"/>
              <a:t>người</a:t>
            </a:r>
            <a:r>
              <a:rPr lang="en-US" dirty="0"/>
              <a:t>. </a:t>
            </a:r>
            <a:r>
              <a:rPr lang="en-US" dirty="0" err="1"/>
              <a:t>Sống</a:t>
            </a:r>
            <a:r>
              <a:rPr lang="en-US" dirty="0"/>
              <a:t> </a:t>
            </a:r>
            <a:r>
              <a:rPr lang="en-US" dirty="0" err="1"/>
              <a:t>mà</a:t>
            </a:r>
            <a:r>
              <a:rPr lang="en-US" dirty="0"/>
              <a:t> </a:t>
            </a:r>
            <a:r>
              <a:rPr lang="en-US" dirty="0" err="1"/>
              <a:t>không</a:t>
            </a:r>
            <a:r>
              <a:rPr lang="en-US" dirty="0"/>
              <a:t> </a:t>
            </a:r>
            <a:r>
              <a:rPr lang="en-US" dirty="0" err="1"/>
              <a:t>có</a:t>
            </a:r>
            <a:r>
              <a:rPr lang="en-US" dirty="0"/>
              <a:t> </a:t>
            </a:r>
            <a:r>
              <a:rPr lang="en-US" dirty="0" err="1"/>
              <a:t>lí</a:t>
            </a:r>
            <a:r>
              <a:rPr lang="en-US" dirty="0"/>
              <a:t> </a:t>
            </a:r>
            <a:r>
              <a:rPr lang="en-US" dirty="0" err="1"/>
              <a:t>tưởng</a:t>
            </a:r>
            <a:r>
              <a:rPr lang="en-US" dirty="0"/>
              <a:t> </a:t>
            </a:r>
            <a:r>
              <a:rPr lang="en-US" dirty="0" err="1"/>
              <a:t>đơn</a:t>
            </a:r>
            <a:r>
              <a:rPr lang="en-US" dirty="0"/>
              <a:t> </a:t>
            </a:r>
            <a:r>
              <a:rPr lang="en-US" dirty="0" err="1"/>
              <a:t>thuần</a:t>
            </a:r>
            <a:r>
              <a:rPr lang="en-US" dirty="0"/>
              <a:t> </a:t>
            </a:r>
            <a:r>
              <a:rPr lang="en-US" dirty="0" err="1"/>
              <a:t>là</a:t>
            </a:r>
            <a:r>
              <a:rPr lang="en-US" dirty="0"/>
              <a:t> </a:t>
            </a:r>
            <a:r>
              <a:rPr lang="en-US" dirty="0" err="1"/>
              <a:t>sự</a:t>
            </a:r>
            <a:r>
              <a:rPr lang="en-US" dirty="0"/>
              <a:t> </a:t>
            </a:r>
            <a:r>
              <a:rPr lang="en-US" dirty="0" err="1"/>
              <a:t>tồn</a:t>
            </a:r>
            <a:r>
              <a:rPr lang="en-US" dirty="0"/>
              <a:t> </a:t>
            </a:r>
            <a:r>
              <a:rPr lang="en-US" dirty="0" err="1"/>
              <a:t>tại</a:t>
            </a:r>
            <a:r>
              <a:rPr lang="en-US" dirty="0"/>
              <a:t> </a:t>
            </a:r>
            <a:r>
              <a:rPr lang="en-US" dirty="0" err="1"/>
              <a:t>vô</a:t>
            </a:r>
            <a:r>
              <a:rPr lang="en-US" dirty="0"/>
              <a:t> </a:t>
            </a:r>
            <a:r>
              <a:rPr lang="en-US" dirty="0" err="1"/>
              <a:t>nghĩa</a:t>
            </a:r>
            <a:r>
              <a:rPr lang="en-US" dirty="0"/>
              <a:t>. “Linh </a:t>
            </a:r>
            <a:r>
              <a:rPr lang="en-US" dirty="0" err="1"/>
              <a:t>hồn</a:t>
            </a:r>
            <a:r>
              <a:rPr lang="en-US" dirty="0"/>
              <a:t> </a:t>
            </a:r>
            <a:r>
              <a:rPr lang="en-US" dirty="0" err="1"/>
              <a:t>của</a:t>
            </a:r>
            <a:r>
              <a:rPr lang="en-US" dirty="0"/>
              <a:t> con </a:t>
            </a:r>
            <a:r>
              <a:rPr lang="en-US" dirty="0" err="1"/>
              <a:t>người</a:t>
            </a:r>
            <a:r>
              <a:rPr lang="en-US" dirty="0"/>
              <a:t> </a:t>
            </a:r>
            <a:r>
              <a:rPr lang="en-US" dirty="0" err="1"/>
              <a:t>cần</a:t>
            </a:r>
            <a:r>
              <a:rPr lang="en-US" dirty="0"/>
              <a:t> </a:t>
            </a:r>
            <a:r>
              <a:rPr lang="en-US" dirty="0" err="1"/>
              <a:t>lí</a:t>
            </a:r>
            <a:r>
              <a:rPr lang="en-US" dirty="0"/>
              <a:t> </a:t>
            </a:r>
            <a:r>
              <a:rPr lang="en-US" dirty="0" err="1"/>
              <a:t>tưởng</a:t>
            </a:r>
            <a:r>
              <a:rPr lang="en-US" dirty="0"/>
              <a:t> </a:t>
            </a:r>
            <a:r>
              <a:rPr lang="en-US" dirty="0" err="1"/>
              <a:t>hơn</a:t>
            </a:r>
            <a:r>
              <a:rPr lang="en-US" dirty="0"/>
              <a:t> </a:t>
            </a:r>
            <a:r>
              <a:rPr lang="en-US" dirty="0" err="1"/>
              <a:t>thực</a:t>
            </a:r>
            <a:r>
              <a:rPr lang="en-US" dirty="0"/>
              <a:t> </a:t>
            </a:r>
            <a:r>
              <a:rPr lang="en-US" dirty="0" err="1"/>
              <a:t>tế</a:t>
            </a:r>
            <a:r>
              <a:rPr lang="en-US" dirty="0"/>
              <a:t>. </a:t>
            </a:r>
            <a:r>
              <a:rPr lang="en-US" dirty="0" err="1"/>
              <a:t>Chúng</a:t>
            </a:r>
            <a:r>
              <a:rPr lang="en-US" dirty="0"/>
              <a:t> ta </a:t>
            </a:r>
            <a:r>
              <a:rPr lang="en-US" dirty="0" err="1"/>
              <a:t>tồn</a:t>
            </a:r>
            <a:r>
              <a:rPr lang="en-US" dirty="0"/>
              <a:t> </a:t>
            </a:r>
            <a:r>
              <a:rPr lang="en-US" dirty="0" err="1"/>
              <a:t>tại</a:t>
            </a:r>
            <a:r>
              <a:rPr lang="en-US" dirty="0"/>
              <a:t> </a:t>
            </a:r>
            <a:r>
              <a:rPr lang="en-US" dirty="0" err="1"/>
              <a:t>nhờ</a:t>
            </a:r>
            <a:r>
              <a:rPr lang="en-US" dirty="0"/>
              <a:t> </a:t>
            </a:r>
            <a:r>
              <a:rPr lang="en-US" dirty="0" err="1"/>
              <a:t>thực</a:t>
            </a:r>
            <a:r>
              <a:rPr lang="en-US" dirty="0"/>
              <a:t> </a:t>
            </a:r>
            <a:r>
              <a:rPr lang="en-US" dirty="0" err="1"/>
              <a:t>tế</a:t>
            </a:r>
            <a:r>
              <a:rPr lang="en-US" dirty="0"/>
              <a:t> </a:t>
            </a:r>
            <a:r>
              <a:rPr lang="en-US" dirty="0" err="1"/>
              <a:t>nhưng</a:t>
            </a:r>
            <a:r>
              <a:rPr lang="en-US" dirty="0"/>
              <a:t> </a:t>
            </a:r>
            <a:r>
              <a:rPr lang="en-US" dirty="0" err="1"/>
              <a:t>chúng</a:t>
            </a:r>
            <a:r>
              <a:rPr lang="en-US" dirty="0"/>
              <a:t> ta </a:t>
            </a:r>
            <a:r>
              <a:rPr lang="en-US" dirty="0" err="1"/>
              <a:t>sống</a:t>
            </a:r>
            <a:r>
              <a:rPr lang="en-US" dirty="0"/>
              <a:t> </a:t>
            </a:r>
            <a:r>
              <a:rPr lang="en-US" dirty="0" err="1"/>
              <a:t>vì</a:t>
            </a:r>
            <a:r>
              <a:rPr lang="en-US" dirty="0"/>
              <a:t> </a:t>
            </a:r>
            <a:r>
              <a:rPr lang="en-US" dirty="0" err="1"/>
              <a:t>lí</a:t>
            </a:r>
            <a:r>
              <a:rPr lang="en-US" dirty="0"/>
              <a:t> </a:t>
            </a:r>
            <a:r>
              <a:rPr lang="en-US" dirty="0" err="1"/>
              <a:t>tưởng</a:t>
            </a:r>
            <a:r>
              <a:rPr lang="en-US" dirty="0"/>
              <a:t>” (</a:t>
            </a:r>
            <a:r>
              <a:rPr lang="en-US" dirty="0" err="1"/>
              <a:t>Vích</a:t>
            </a:r>
            <a:r>
              <a:rPr lang="en-US" dirty="0"/>
              <a:t> – to </a:t>
            </a:r>
            <a:r>
              <a:rPr lang="en-US" dirty="0" err="1"/>
              <a:t>Huy</a:t>
            </a:r>
            <a:r>
              <a:rPr lang="en-US" dirty="0"/>
              <a:t> - go).</a:t>
            </a:r>
          </a:p>
          <a:p>
            <a:pPr marL="0" marR="0" indent="0">
              <a:spcBef>
                <a:spcPts val="0"/>
              </a:spcBef>
              <a:spcAft>
                <a:spcPts val="0"/>
              </a:spcAft>
              <a:buNone/>
            </a:pPr>
            <a:r>
              <a:rPr lang="en-US" dirty="0"/>
              <a:t>- </a:t>
            </a:r>
            <a:r>
              <a:rPr lang="en-US" dirty="0" err="1"/>
              <a:t>Mục</a:t>
            </a:r>
            <a:r>
              <a:rPr lang="en-US" dirty="0"/>
              <a:t> </a:t>
            </a:r>
            <a:r>
              <a:rPr lang="en-US" dirty="0" err="1"/>
              <a:t>tiêu</a:t>
            </a:r>
            <a:r>
              <a:rPr lang="en-US" dirty="0"/>
              <a:t> </a:t>
            </a:r>
            <a:r>
              <a:rPr lang="en-US" dirty="0" err="1"/>
              <a:t>sống</a:t>
            </a:r>
            <a:r>
              <a:rPr lang="en-US" dirty="0"/>
              <a:t> </a:t>
            </a:r>
            <a:r>
              <a:rPr lang="en-US" dirty="0" err="1"/>
              <a:t>để</a:t>
            </a:r>
            <a:r>
              <a:rPr lang="en-US" dirty="0"/>
              <a:t> </a:t>
            </a:r>
            <a:r>
              <a:rPr lang="en-US" dirty="0" err="1"/>
              <a:t>mỗi</a:t>
            </a:r>
            <a:r>
              <a:rPr lang="en-US" dirty="0"/>
              <a:t> </a:t>
            </a:r>
            <a:r>
              <a:rPr lang="en-US" dirty="0" err="1"/>
              <a:t>người</a:t>
            </a:r>
            <a:r>
              <a:rPr lang="en-US" dirty="0"/>
              <a:t> </a:t>
            </a:r>
            <a:r>
              <a:rPr lang="en-US" dirty="0" err="1"/>
              <a:t>vươn</a:t>
            </a:r>
            <a:r>
              <a:rPr lang="en-US" dirty="0"/>
              <a:t> </a:t>
            </a:r>
            <a:r>
              <a:rPr lang="en-US" dirty="0" err="1"/>
              <a:t>lên</a:t>
            </a:r>
            <a:r>
              <a:rPr lang="en-US" dirty="0"/>
              <a:t> </a:t>
            </a:r>
            <a:r>
              <a:rPr lang="en-US" dirty="0" err="1"/>
              <a:t>trong</a:t>
            </a:r>
            <a:r>
              <a:rPr lang="en-US" dirty="0"/>
              <a:t> </a:t>
            </a:r>
            <a:r>
              <a:rPr lang="en-US" dirty="0" err="1"/>
              <a:t>cuộc</a:t>
            </a:r>
            <a:r>
              <a:rPr lang="en-US" dirty="0"/>
              <a:t> </a:t>
            </a:r>
            <a:r>
              <a:rPr lang="en-US" dirty="0" err="1"/>
              <a:t>sống</a:t>
            </a:r>
            <a:r>
              <a:rPr lang="en-US" dirty="0"/>
              <a:t>, </a:t>
            </a:r>
            <a:r>
              <a:rPr lang="en-US" dirty="0" err="1"/>
              <a:t>là</a:t>
            </a:r>
            <a:r>
              <a:rPr lang="en-US" dirty="0"/>
              <a:t> </a:t>
            </a:r>
            <a:r>
              <a:rPr lang="en-US" dirty="0" err="1"/>
              <a:t>động</a:t>
            </a:r>
            <a:r>
              <a:rPr lang="en-US" dirty="0"/>
              <a:t> </a:t>
            </a:r>
            <a:r>
              <a:rPr lang="en-US" dirty="0" err="1"/>
              <a:t>lực</a:t>
            </a:r>
            <a:r>
              <a:rPr lang="en-US" dirty="0"/>
              <a:t> </a:t>
            </a:r>
            <a:r>
              <a:rPr lang="en-US" dirty="0" err="1"/>
              <a:t>để</a:t>
            </a:r>
            <a:r>
              <a:rPr lang="en-US" dirty="0"/>
              <a:t> con </a:t>
            </a:r>
            <a:r>
              <a:rPr lang="en-US" dirty="0" err="1"/>
              <a:t>người</a:t>
            </a:r>
            <a:r>
              <a:rPr lang="en-US" dirty="0"/>
              <a:t> </a:t>
            </a:r>
            <a:r>
              <a:rPr lang="en-US" dirty="0" err="1"/>
              <a:t>vượt</a:t>
            </a:r>
            <a:r>
              <a:rPr lang="en-US" dirty="0"/>
              <a:t> qua </a:t>
            </a:r>
            <a:r>
              <a:rPr lang="en-US" dirty="0" err="1"/>
              <a:t>khó</a:t>
            </a:r>
            <a:r>
              <a:rPr lang="en-US" dirty="0"/>
              <a:t> </a:t>
            </a:r>
            <a:r>
              <a:rPr lang="en-US" dirty="0" err="1"/>
              <a:t>khăn</a:t>
            </a:r>
            <a:r>
              <a:rPr lang="en-US" dirty="0"/>
              <a:t>, </a:t>
            </a:r>
            <a:r>
              <a:rPr lang="en-US" dirty="0" err="1"/>
              <a:t>vấp</a:t>
            </a:r>
            <a:r>
              <a:rPr lang="en-US" dirty="0"/>
              <a:t> </a:t>
            </a:r>
            <a:r>
              <a:rPr lang="en-US" dirty="0" err="1"/>
              <a:t>ngã</a:t>
            </a:r>
            <a:r>
              <a:rPr lang="en-US" dirty="0"/>
              <a:t> </a:t>
            </a:r>
            <a:r>
              <a:rPr lang="en-US" dirty="0" err="1"/>
              <a:t>để</a:t>
            </a:r>
            <a:r>
              <a:rPr lang="en-US" dirty="0"/>
              <a:t> </a:t>
            </a:r>
            <a:r>
              <a:rPr lang="en-US" dirty="0" err="1"/>
              <a:t>hướng</a:t>
            </a:r>
            <a:r>
              <a:rPr lang="en-US" dirty="0"/>
              <a:t> </a:t>
            </a:r>
            <a:r>
              <a:rPr lang="en-US" dirty="0" err="1"/>
              <a:t>đến</a:t>
            </a:r>
            <a:r>
              <a:rPr lang="en-US" dirty="0"/>
              <a:t> </a:t>
            </a:r>
            <a:r>
              <a:rPr lang="en-US" dirty="0" err="1"/>
              <a:t>tương</a:t>
            </a:r>
            <a:r>
              <a:rPr lang="en-US" dirty="0"/>
              <a:t> </a:t>
            </a:r>
            <a:r>
              <a:rPr lang="en-US" dirty="0" err="1"/>
              <a:t>lai</a:t>
            </a:r>
            <a:r>
              <a:rPr lang="en-US" dirty="0"/>
              <a:t>. - Khi </a:t>
            </a:r>
            <a:r>
              <a:rPr lang="en-US" dirty="0" err="1"/>
              <a:t>có</a:t>
            </a:r>
            <a:r>
              <a:rPr lang="en-US" dirty="0"/>
              <a:t> </a:t>
            </a:r>
            <a:r>
              <a:rPr lang="en-US" dirty="0" err="1"/>
              <a:t>lí</a:t>
            </a:r>
            <a:r>
              <a:rPr lang="en-US" dirty="0"/>
              <a:t> </a:t>
            </a:r>
            <a:r>
              <a:rPr lang="en-US" dirty="0" err="1"/>
              <a:t>tưởng</a:t>
            </a:r>
            <a:r>
              <a:rPr lang="en-US" dirty="0"/>
              <a:t> </a:t>
            </a:r>
            <a:r>
              <a:rPr lang="en-US" dirty="0" err="1"/>
              <a:t>mỗi</a:t>
            </a:r>
            <a:r>
              <a:rPr lang="en-US" dirty="0"/>
              <a:t> </a:t>
            </a:r>
            <a:r>
              <a:rPr lang="en-US" dirty="0" err="1"/>
              <a:t>người</a:t>
            </a:r>
            <a:r>
              <a:rPr lang="en-US" dirty="0"/>
              <a:t> </a:t>
            </a:r>
            <a:r>
              <a:rPr lang="en-US" dirty="0" err="1"/>
              <a:t>luôn</a:t>
            </a:r>
            <a:r>
              <a:rPr lang="en-US" dirty="0"/>
              <a:t> </a:t>
            </a:r>
            <a:r>
              <a:rPr lang="en-US" dirty="0" err="1"/>
              <a:t>cố</a:t>
            </a:r>
            <a:r>
              <a:rPr lang="en-US" dirty="0"/>
              <a:t> </a:t>
            </a:r>
            <a:r>
              <a:rPr lang="en-US" dirty="0" err="1"/>
              <a:t>gắng</a:t>
            </a:r>
            <a:r>
              <a:rPr lang="en-US" dirty="0"/>
              <a:t> </a:t>
            </a:r>
            <a:r>
              <a:rPr lang="en-US" dirty="0" err="1"/>
              <a:t>hết</a:t>
            </a:r>
            <a:r>
              <a:rPr lang="en-US" dirty="0"/>
              <a:t> </a:t>
            </a:r>
            <a:r>
              <a:rPr lang="en-US" dirty="0" err="1"/>
              <a:t>mình</a:t>
            </a:r>
            <a:r>
              <a:rPr lang="en-US" dirty="0"/>
              <a:t> </a:t>
            </a:r>
            <a:r>
              <a:rPr lang="en-US" dirty="0" err="1"/>
              <a:t>để</a:t>
            </a:r>
            <a:r>
              <a:rPr lang="en-US" dirty="0"/>
              <a:t> </a:t>
            </a:r>
            <a:r>
              <a:rPr lang="en-US" dirty="0" err="1"/>
              <a:t>thực</a:t>
            </a:r>
            <a:r>
              <a:rPr lang="en-US" dirty="0"/>
              <a:t> </a:t>
            </a:r>
            <a:r>
              <a:rPr lang="en-US" dirty="0" err="1"/>
              <a:t>hiện</a:t>
            </a:r>
            <a:r>
              <a:rPr lang="en-US" dirty="0"/>
              <a:t> </a:t>
            </a:r>
            <a:r>
              <a:rPr lang="en-US" dirty="0" err="1"/>
              <a:t>tốt</a:t>
            </a:r>
            <a:r>
              <a:rPr lang="en-US" dirty="0"/>
              <a:t> </a:t>
            </a:r>
            <a:r>
              <a:rPr lang="en-US" dirty="0" err="1"/>
              <a:t>những</a:t>
            </a:r>
            <a:r>
              <a:rPr lang="en-US" dirty="0"/>
              <a:t> </a:t>
            </a:r>
            <a:r>
              <a:rPr lang="en-US" dirty="0" err="1"/>
              <a:t>công</a:t>
            </a:r>
            <a:r>
              <a:rPr lang="en-US" dirty="0"/>
              <a:t> </a:t>
            </a:r>
            <a:r>
              <a:rPr lang="en-US" dirty="0" err="1"/>
              <a:t>việc</a:t>
            </a:r>
            <a:r>
              <a:rPr lang="en-US" dirty="0"/>
              <a:t> </a:t>
            </a:r>
            <a:r>
              <a:rPr lang="en-US" dirty="0" err="1"/>
              <a:t>cần</a:t>
            </a:r>
            <a:r>
              <a:rPr lang="en-US" dirty="0"/>
              <a:t> </a:t>
            </a:r>
            <a:r>
              <a:rPr lang="en-US" dirty="0" err="1"/>
              <a:t>làm</a:t>
            </a:r>
            <a:r>
              <a:rPr lang="en-US" dirty="0"/>
              <a:t>, </a:t>
            </a:r>
            <a:r>
              <a:rPr lang="en-US" dirty="0" err="1"/>
              <a:t>luôn</a:t>
            </a:r>
            <a:r>
              <a:rPr lang="en-US" dirty="0"/>
              <a:t> </a:t>
            </a:r>
            <a:r>
              <a:rPr lang="en-US" dirty="0" err="1"/>
              <a:t>cố</a:t>
            </a:r>
            <a:r>
              <a:rPr lang="en-US" dirty="0"/>
              <a:t> </a:t>
            </a:r>
            <a:r>
              <a:rPr lang="en-US" dirty="0" err="1"/>
              <a:t>gắng</a:t>
            </a:r>
            <a:r>
              <a:rPr lang="en-US" dirty="0"/>
              <a:t> </a:t>
            </a:r>
            <a:r>
              <a:rPr lang="en-US" dirty="0" err="1"/>
              <a:t>hoàn</a:t>
            </a:r>
            <a:r>
              <a:rPr lang="en-US" dirty="0"/>
              <a:t> </a:t>
            </a:r>
            <a:r>
              <a:rPr lang="en-US" dirty="0" err="1"/>
              <a:t>thiện</a:t>
            </a:r>
            <a:r>
              <a:rPr lang="en-US" dirty="0"/>
              <a:t> </a:t>
            </a:r>
            <a:r>
              <a:rPr lang="en-US" dirty="0" err="1"/>
              <a:t>bản</a:t>
            </a:r>
            <a:r>
              <a:rPr lang="en-US" dirty="0"/>
              <a:t> </a:t>
            </a:r>
            <a:r>
              <a:rPr lang="en-US" dirty="0" err="1"/>
              <a:t>thân</a:t>
            </a:r>
            <a:r>
              <a:rPr lang="en-US" dirty="0"/>
              <a:t>.</a:t>
            </a:r>
            <a:br>
              <a:rPr lang="en-US" dirty="0"/>
            </a:br>
            <a:r>
              <a:rPr lang="en-US" dirty="0"/>
              <a:t>- </a:t>
            </a:r>
            <a:r>
              <a:rPr lang="en-US" dirty="0" err="1"/>
              <a:t>Kích</a:t>
            </a:r>
            <a:r>
              <a:rPr lang="en-US" dirty="0"/>
              <a:t> </a:t>
            </a:r>
            <a:r>
              <a:rPr lang="en-US" dirty="0" err="1"/>
              <a:t>thích</a:t>
            </a:r>
            <a:r>
              <a:rPr lang="en-US" dirty="0"/>
              <a:t> </a:t>
            </a:r>
            <a:r>
              <a:rPr lang="en-US" dirty="0" err="1"/>
              <a:t>khả</a:t>
            </a:r>
            <a:r>
              <a:rPr lang="en-US" dirty="0"/>
              <a:t> </a:t>
            </a:r>
            <a:r>
              <a:rPr lang="en-US" dirty="0" err="1"/>
              <a:t>năng</a:t>
            </a:r>
            <a:r>
              <a:rPr lang="en-US" dirty="0"/>
              <a:t> </a:t>
            </a:r>
            <a:r>
              <a:rPr lang="en-US" dirty="0" err="1"/>
              <a:t>sáng</a:t>
            </a:r>
            <a:r>
              <a:rPr lang="en-US" dirty="0"/>
              <a:t> </a:t>
            </a:r>
            <a:r>
              <a:rPr lang="en-US" dirty="0" err="1"/>
              <a:t>tạo</a:t>
            </a:r>
            <a:r>
              <a:rPr lang="en-US" dirty="0"/>
              <a:t>, </a:t>
            </a:r>
            <a:r>
              <a:rPr lang="en-US" dirty="0" err="1"/>
              <a:t>rèn</a:t>
            </a:r>
            <a:r>
              <a:rPr lang="en-US" dirty="0"/>
              <a:t> </a:t>
            </a:r>
            <a:r>
              <a:rPr lang="en-US" dirty="0" err="1"/>
              <a:t>luyện</a:t>
            </a:r>
            <a:r>
              <a:rPr lang="en-US" dirty="0"/>
              <a:t> </a:t>
            </a:r>
            <a:r>
              <a:rPr lang="en-US" dirty="0" err="1"/>
              <a:t>sức</a:t>
            </a:r>
            <a:r>
              <a:rPr lang="en-US" dirty="0"/>
              <a:t> </a:t>
            </a:r>
            <a:r>
              <a:rPr lang="en-US" dirty="0" err="1"/>
              <a:t>dẻo</a:t>
            </a:r>
            <a:r>
              <a:rPr lang="en-US" dirty="0"/>
              <a:t> </a:t>
            </a:r>
            <a:r>
              <a:rPr lang="en-US" dirty="0" err="1"/>
              <a:t>dai</a:t>
            </a:r>
            <a:r>
              <a:rPr lang="en-US" dirty="0"/>
              <a:t>, </a:t>
            </a:r>
            <a:r>
              <a:rPr lang="en-US" dirty="0" err="1"/>
              <a:t>sự</a:t>
            </a:r>
            <a:r>
              <a:rPr lang="en-US" dirty="0"/>
              <a:t> </a:t>
            </a:r>
            <a:r>
              <a:rPr lang="en-US" dirty="0" err="1"/>
              <a:t>cố</a:t>
            </a:r>
            <a:r>
              <a:rPr lang="en-US" dirty="0"/>
              <a:t> </a:t>
            </a:r>
            <a:r>
              <a:rPr lang="en-US" dirty="0" err="1"/>
              <a:t>gắng</a:t>
            </a:r>
            <a:r>
              <a:rPr lang="en-US" dirty="0"/>
              <a:t> </a:t>
            </a:r>
            <a:r>
              <a:rPr lang="en-US" dirty="0" err="1"/>
              <a:t>để</a:t>
            </a:r>
            <a:r>
              <a:rPr lang="en-US" dirty="0"/>
              <a:t> </a:t>
            </a:r>
            <a:r>
              <a:rPr lang="en-US" dirty="0" err="1"/>
              <a:t>đạt</a:t>
            </a:r>
            <a:r>
              <a:rPr lang="en-US" dirty="0"/>
              <a:t> </a:t>
            </a:r>
            <a:r>
              <a:rPr lang="en-US" dirty="0" err="1"/>
              <a:t>được</a:t>
            </a:r>
            <a:r>
              <a:rPr lang="en-US" dirty="0"/>
              <a:t> </a:t>
            </a:r>
            <a:r>
              <a:rPr lang="en-US" dirty="0" err="1"/>
              <a:t>mục</a:t>
            </a:r>
            <a:r>
              <a:rPr lang="en-US" dirty="0"/>
              <a:t> </a:t>
            </a:r>
            <a:r>
              <a:rPr lang="en-US" dirty="0" err="1"/>
              <a:t>tiêu</a:t>
            </a:r>
            <a:r>
              <a:rPr lang="en-US" dirty="0"/>
              <a:t>, </a:t>
            </a:r>
            <a:r>
              <a:rPr lang="en-US" dirty="0" err="1"/>
              <a:t>làm</a:t>
            </a:r>
            <a:r>
              <a:rPr lang="en-US" dirty="0"/>
              <a:t> </a:t>
            </a:r>
            <a:r>
              <a:rPr lang="en-US" dirty="0" err="1"/>
              <a:t>nên</a:t>
            </a:r>
            <a:r>
              <a:rPr lang="en-US" dirty="0"/>
              <a:t> </a:t>
            </a:r>
            <a:r>
              <a:rPr lang="en-US" dirty="0" err="1"/>
              <a:t>những</a:t>
            </a:r>
            <a:r>
              <a:rPr lang="en-US" dirty="0"/>
              <a:t> </a:t>
            </a:r>
            <a:r>
              <a:rPr lang="en-US" dirty="0" err="1"/>
              <a:t>điều</a:t>
            </a:r>
            <a:r>
              <a:rPr lang="en-US" dirty="0"/>
              <a:t> </a:t>
            </a:r>
            <a:r>
              <a:rPr lang="en-US" dirty="0" err="1"/>
              <a:t>kì</a:t>
            </a:r>
            <a:r>
              <a:rPr lang="en-US" dirty="0"/>
              <a:t> </a:t>
            </a:r>
            <a:r>
              <a:rPr lang="en-US" dirty="0" err="1"/>
              <a:t>tích</a:t>
            </a:r>
            <a:r>
              <a:rPr lang="en-US" dirty="0"/>
              <a:t>, </a:t>
            </a:r>
            <a:r>
              <a:rPr lang="en-US" dirty="0" err="1"/>
              <a:t>vĩ</a:t>
            </a:r>
            <a:r>
              <a:rPr lang="en-US" dirty="0"/>
              <a:t> </a:t>
            </a:r>
            <a:r>
              <a:rPr lang="en-US" dirty="0" err="1"/>
              <a:t>đại</a:t>
            </a:r>
            <a:r>
              <a:rPr lang="en-US" dirty="0"/>
              <a:t>, </a:t>
            </a:r>
            <a:r>
              <a:rPr lang="en-US" dirty="0" err="1"/>
              <a:t>từ</a:t>
            </a:r>
            <a:r>
              <a:rPr lang="en-US" dirty="0"/>
              <a:t> </a:t>
            </a:r>
            <a:r>
              <a:rPr lang="en-US" dirty="0" err="1"/>
              <a:t>đó</a:t>
            </a:r>
            <a:r>
              <a:rPr lang="en-US" dirty="0"/>
              <a:t> </a:t>
            </a:r>
            <a:r>
              <a:rPr lang="en-US" dirty="0" err="1"/>
              <a:t>khẳng</a:t>
            </a:r>
            <a:r>
              <a:rPr lang="en-US" dirty="0"/>
              <a:t> </a:t>
            </a:r>
            <a:r>
              <a:rPr lang="en-US" dirty="0" err="1"/>
              <a:t>định</a:t>
            </a:r>
            <a:r>
              <a:rPr lang="en-US" dirty="0"/>
              <a:t> </a:t>
            </a:r>
            <a:r>
              <a:rPr lang="en-US" dirty="0" err="1"/>
              <a:t>được</a:t>
            </a:r>
            <a:r>
              <a:rPr lang="en-US" dirty="0"/>
              <a:t> </a:t>
            </a:r>
            <a:r>
              <a:rPr lang="en-US" dirty="0" err="1"/>
              <a:t>cái</a:t>
            </a:r>
            <a:r>
              <a:rPr lang="en-US" dirty="0"/>
              <a:t> </a:t>
            </a:r>
            <a:r>
              <a:rPr lang="en-US" dirty="0" err="1"/>
              <a:t>tôi</a:t>
            </a:r>
            <a:r>
              <a:rPr lang="en-US" dirty="0"/>
              <a:t> </a:t>
            </a:r>
            <a:r>
              <a:rPr lang="en-US" dirty="0" err="1"/>
              <a:t>tài</a:t>
            </a:r>
            <a:r>
              <a:rPr lang="en-US" dirty="0"/>
              <a:t> </a:t>
            </a:r>
            <a:r>
              <a:rPr lang="en-US" dirty="0" err="1"/>
              <a:t>năng</a:t>
            </a:r>
            <a:r>
              <a:rPr lang="en-US" dirty="0"/>
              <a:t> </a:t>
            </a:r>
            <a:r>
              <a:rPr lang="en-US" dirty="0" err="1"/>
              <a:t>của</a:t>
            </a:r>
            <a:r>
              <a:rPr lang="en-US" dirty="0"/>
              <a:t> </a:t>
            </a:r>
            <a:r>
              <a:rPr lang="en-US" dirty="0" err="1"/>
              <a:t>mỗi</a:t>
            </a:r>
            <a:r>
              <a:rPr lang="en-US" dirty="0"/>
              <a:t> </a:t>
            </a:r>
            <a:r>
              <a:rPr lang="en-US" dirty="0" err="1"/>
              <a:t>người</a:t>
            </a:r>
            <a:r>
              <a:rPr lang="en-US" dirty="0"/>
              <a:t>.</a:t>
            </a:r>
            <a:br>
              <a:rPr lang="en-US" dirty="0"/>
            </a:br>
            <a:r>
              <a:rPr lang="en-US" dirty="0"/>
              <a:t>- Khi </a:t>
            </a:r>
            <a:r>
              <a:rPr lang="en-US" dirty="0" err="1"/>
              <a:t>hoàn</a:t>
            </a:r>
            <a:r>
              <a:rPr lang="en-US" dirty="0"/>
              <a:t> </a:t>
            </a:r>
            <a:r>
              <a:rPr lang="en-US" dirty="0" err="1"/>
              <a:t>thành</a:t>
            </a:r>
            <a:r>
              <a:rPr lang="en-US" dirty="0"/>
              <a:t> </a:t>
            </a:r>
            <a:r>
              <a:rPr lang="en-US" dirty="0" err="1"/>
              <a:t>tốt</a:t>
            </a:r>
            <a:r>
              <a:rPr lang="en-US" dirty="0"/>
              <a:t> </a:t>
            </a:r>
            <a:r>
              <a:rPr lang="en-US" dirty="0" err="1"/>
              <a:t>mọi</a:t>
            </a:r>
            <a:r>
              <a:rPr lang="en-US" dirty="0"/>
              <a:t> </a:t>
            </a:r>
            <a:r>
              <a:rPr lang="en-US" dirty="0" err="1"/>
              <a:t>công</a:t>
            </a:r>
            <a:r>
              <a:rPr lang="en-US" dirty="0"/>
              <a:t> </a:t>
            </a:r>
            <a:r>
              <a:rPr lang="en-US" dirty="0" err="1"/>
              <a:t>việc</a:t>
            </a:r>
            <a:r>
              <a:rPr lang="en-US" dirty="0"/>
              <a:t>, </a:t>
            </a:r>
            <a:r>
              <a:rPr lang="en-US" dirty="0" err="1"/>
              <a:t>bản</a:t>
            </a:r>
            <a:r>
              <a:rPr lang="en-US" dirty="0"/>
              <a:t> </a:t>
            </a:r>
            <a:r>
              <a:rPr lang="en-US" dirty="0" err="1"/>
              <a:t>thân</a:t>
            </a:r>
            <a:r>
              <a:rPr lang="en-US" dirty="0"/>
              <a:t> </a:t>
            </a:r>
            <a:r>
              <a:rPr lang="en-US" dirty="0" err="1"/>
              <a:t>ngày</a:t>
            </a:r>
            <a:r>
              <a:rPr lang="en-US" dirty="0"/>
              <a:t> </a:t>
            </a:r>
            <a:r>
              <a:rPr lang="en-US" dirty="0" err="1"/>
              <a:t>càng</a:t>
            </a:r>
            <a:r>
              <a:rPr lang="en-US" dirty="0"/>
              <a:t> </a:t>
            </a:r>
            <a:r>
              <a:rPr lang="en-US" dirty="0" err="1"/>
              <a:t>hoàn</a:t>
            </a:r>
            <a:r>
              <a:rPr lang="en-US" dirty="0"/>
              <a:t> </a:t>
            </a:r>
            <a:r>
              <a:rPr lang="en-US" dirty="0" err="1"/>
              <a:t>thiện</a:t>
            </a:r>
            <a:r>
              <a:rPr lang="en-US" dirty="0"/>
              <a:t> </a:t>
            </a:r>
            <a:r>
              <a:rPr lang="en-US" dirty="0" err="1"/>
              <a:t>thì</a:t>
            </a:r>
            <a:r>
              <a:rPr lang="en-US" dirty="0"/>
              <a:t> </a:t>
            </a:r>
            <a:r>
              <a:rPr lang="en-US" dirty="0" err="1"/>
              <a:t>thành</a:t>
            </a:r>
            <a:r>
              <a:rPr lang="en-US" dirty="0"/>
              <a:t> </a:t>
            </a:r>
            <a:r>
              <a:rPr lang="en-US" dirty="0" err="1"/>
              <a:t>công</a:t>
            </a:r>
            <a:r>
              <a:rPr lang="en-US" dirty="0"/>
              <a:t> </a:t>
            </a:r>
            <a:r>
              <a:rPr lang="en-US" dirty="0" err="1"/>
              <a:t>là</a:t>
            </a:r>
            <a:r>
              <a:rPr lang="en-US" dirty="0"/>
              <a:t> </a:t>
            </a:r>
            <a:r>
              <a:rPr lang="en-US" dirty="0" err="1"/>
              <a:t>điều</a:t>
            </a:r>
            <a:r>
              <a:rPr lang="en-US" dirty="0"/>
              <a:t> </a:t>
            </a:r>
            <a:r>
              <a:rPr lang="en-US" dirty="0" err="1"/>
              <a:t>tất</a:t>
            </a:r>
            <a:r>
              <a:rPr lang="en-US" dirty="0"/>
              <a:t> </a:t>
            </a:r>
            <a:r>
              <a:rPr lang="en-US" dirty="0" err="1"/>
              <a:t>yếu</a:t>
            </a:r>
            <a:r>
              <a:rPr lang="en-US" dirty="0"/>
              <a:t>, </a:t>
            </a:r>
            <a:r>
              <a:rPr lang="en-US" dirty="0" err="1"/>
              <a:t>lí</a:t>
            </a:r>
            <a:r>
              <a:rPr lang="en-US" dirty="0"/>
              <a:t> </a:t>
            </a:r>
            <a:r>
              <a:rPr lang="en-US" dirty="0" err="1"/>
              <a:t>tưởng</a:t>
            </a:r>
            <a:r>
              <a:rPr lang="en-US" dirty="0"/>
              <a:t> </a:t>
            </a:r>
            <a:r>
              <a:rPr lang="en-US" dirty="0" err="1"/>
              <a:t>dẫn</a:t>
            </a:r>
            <a:r>
              <a:rPr lang="en-US" dirty="0"/>
              <a:t> </a:t>
            </a:r>
            <a:r>
              <a:rPr lang="en-US" dirty="0" err="1"/>
              <a:t>dắt</a:t>
            </a:r>
            <a:r>
              <a:rPr lang="en-US" dirty="0"/>
              <a:t> </a:t>
            </a:r>
            <a:r>
              <a:rPr lang="en-US" dirty="0" err="1"/>
              <a:t>mỗi</a:t>
            </a:r>
            <a:r>
              <a:rPr lang="en-US" dirty="0"/>
              <a:t> con </a:t>
            </a:r>
            <a:r>
              <a:rPr lang="en-US" dirty="0" err="1"/>
              <a:t>người</a:t>
            </a:r>
            <a:r>
              <a:rPr lang="en-US" dirty="0"/>
              <a:t> </a:t>
            </a:r>
            <a:r>
              <a:rPr lang="en-US" dirty="0" err="1"/>
              <a:t>đến</a:t>
            </a:r>
            <a:r>
              <a:rPr lang="en-US" dirty="0"/>
              <a:t> </a:t>
            </a:r>
            <a:r>
              <a:rPr lang="en-US" dirty="0" err="1"/>
              <a:t>thành</a:t>
            </a:r>
            <a:r>
              <a:rPr lang="en-US" dirty="0"/>
              <a:t> </a:t>
            </a:r>
            <a:r>
              <a:rPr lang="en-US" dirty="0" err="1"/>
              <a:t>công</a:t>
            </a:r>
            <a:r>
              <a:rPr lang="en-US" dirty="0"/>
              <a:t>.</a:t>
            </a:r>
            <a:br>
              <a:rPr lang="en-US" dirty="0"/>
            </a:br>
            <a:r>
              <a:rPr lang="en-US" dirty="0"/>
              <a:t>- </a:t>
            </a:r>
            <a:r>
              <a:rPr lang="en-US" dirty="0" err="1"/>
              <a:t>Nhờ</a:t>
            </a:r>
            <a:r>
              <a:rPr lang="en-US" dirty="0"/>
              <a:t> </a:t>
            </a:r>
            <a:r>
              <a:rPr lang="en-US" dirty="0" err="1"/>
              <a:t>lí</a:t>
            </a:r>
            <a:r>
              <a:rPr lang="en-US" dirty="0"/>
              <a:t> </a:t>
            </a:r>
            <a:r>
              <a:rPr lang="en-US" dirty="0" err="1"/>
              <a:t>tưởng</a:t>
            </a:r>
            <a:r>
              <a:rPr lang="en-US" dirty="0"/>
              <a:t> </a:t>
            </a:r>
            <a:r>
              <a:rPr lang="en-US" dirty="0" err="1"/>
              <a:t>cao</a:t>
            </a:r>
            <a:r>
              <a:rPr lang="en-US" dirty="0"/>
              <a:t> </a:t>
            </a:r>
            <a:r>
              <a:rPr lang="en-US" dirty="0" err="1"/>
              <a:t>đẹp</a:t>
            </a:r>
            <a:r>
              <a:rPr lang="en-US" dirty="0"/>
              <a:t>, </a:t>
            </a:r>
            <a:r>
              <a:rPr lang="en-US" dirty="0" err="1"/>
              <a:t>của</a:t>
            </a:r>
            <a:r>
              <a:rPr lang="en-US" dirty="0"/>
              <a:t> </a:t>
            </a:r>
            <a:r>
              <a:rPr lang="en-US" dirty="0" err="1"/>
              <a:t>mỗi</a:t>
            </a:r>
            <a:r>
              <a:rPr lang="en-US" dirty="0"/>
              <a:t> </a:t>
            </a:r>
            <a:r>
              <a:rPr lang="en-US" dirty="0" err="1"/>
              <a:t>cá</a:t>
            </a:r>
            <a:r>
              <a:rPr lang="en-US" dirty="0"/>
              <a:t> </a:t>
            </a:r>
            <a:r>
              <a:rPr lang="en-US" dirty="0" err="1"/>
              <a:t>nhân</a:t>
            </a:r>
            <a:r>
              <a:rPr lang="en-US" dirty="0"/>
              <a:t> </a:t>
            </a:r>
            <a:r>
              <a:rPr lang="en-US" dirty="0" err="1"/>
              <a:t>mà</a:t>
            </a:r>
            <a:r>
              <a:rPr lang="en-US" dirty="0"/>
              <a:t> </a:t>
            </a:r>
            <a:r>
              <a:rPr lang="en-US" dirty="0" err="1"/>
              <a:t>xã</a:t>
            </a:r>
            <a:r>
              <a:rPr lang="en-US" dirty="0"/>
              <a:t> </a:t>
            </a:r>
            <a:r>
              <a:rPr lang="en-US" dirty="0" err="1"/>
              <a:t>hội</a:t>
            </a:r>
            <a:r>
              <a:rPr lang="en-US" dirty="0"/>
              <a:t> </a:t>
            </a:r>
            <a:r>
              <a:rPr lang="en-US" dirty="0" err="1"/>
              <a:t>trở</a:t>
            </a:r>
            <a:r>
              <a:rPr lang="en-US" dirty="0"/>
              <a:t> </a:t>
            </a:r>
            <a:r>
              <a:rPr lang="en-US" dirty="0" err="1"/>
              <a:t>nên</a:t>
            </a:r>
            <a:r>
              <a:rPr lang="en-US" dirty="0"/>
              <a:t> </a:t>
            </a:r>
            <a:r>
              <a:rPr lang="en-US" dirty="0" err="1"/>
              <a:t>tốt</a:t>
            </a:r>
            <a:r>
              <a:rPr lang="en-US" dirty="0"/>
              <a:t> </a:t>
            </a:r>
            <a:r>
              <a:rPr lang="en-US" dirty="0" err="1"/>
              <a:t>đẹp</a:t>
            </a:r>
            <a:r>
              <a:rPr lang="en-US" dirty="0"/>
              <a:t> </a:t>
            </a:r>
            <a:r>
              <a:rPr lang="en-US" dirty="0" err="1"/>
              <a:t>hơn</a:t>
            </a:r>
            <a:r>
              <a:rPr lang="en-US" dirty="0"/>
              <a:t> </a:t>
            </a:r>
            <a:r>
              <a:rPr lang="en-US" dirty="0" err="1"/>
              <a:t>bởi</a:t>
            </a:r>
            <a:r>
              <a:rPr lang="en-US" dirty="0"/>
              <a:t> </a:t>
            </a:r>
            <a:r>
              <a:rPr lang="en-US" dirty="0" err="1"/>
              <a:t>khi</a:t>
            </a:r>
            <a:r>
              <a:rPr lang="en-US" dirty="0"/>
              <a:t> </a:t>
            </a:r>
            <a:r>
              <a:rPr lang="en-US" dirty="0" err="1"/>
              <a:t>đó</a:t>
            </a:r>
            <a:r>
              <a:rPr lang="en-US" dirty="0"/>
              <a:t> </a:t>
            </a:r>
            <a:r>
              <a:rPr lang="en-US" dirty="0" err="1"/>
              <a:t>sẽ</a:t>
            </a:r>
            <a:r>
              <a:rPr lang="en-US" dirty="0"/>
              <a:t> </a:t>
            </a:r>
            <a:r>
              <a:rPr lang="en-US" dirty="0" err="1"/>
              <a:t>có</a:t>
            </a:r>
            <a:r>
              <a:rPr lang="en-US" dirty="0"/>
              <a:t> </a:t>
            </a:r>
            <a:r>
              <a:rPr lang="en-US" dirty="0" err="1"/>
              <a:t>tập</a:t>
            </a:r>
            <a:r>
              <a:rPr lang="en-US" dirty="0"/>
              <a:t> </a:t>
            </a:r>
            <a:r>
              <a:rPr lang="en-US" dirty="0" err="1"/>
              <a:t>hợp</a:t>
            </a:r>
            <a:r>
              <a:rPr lang="en-US" dirty="0"/>
              <a:t> </a:t>
            </a:r>
            <a:r>
              <a:rPr lang="en-US" dirty="0" err="1"/>
              <a:t>những</a:t>
            </a:r>
            <a:r>
              <a:rPr lang="en-US" dirty="0"/>
              <a:t> </a:t>
            </a:r>
            <a:r>
              <a:rPr lang="en-US" dirty="0" err="1"/>
              <a:t>lí</a:t>
            </a:r>
            <a:r>
              <a:rPr lang="en-US" dirty="0"/>
              <a:t> </a:t>
            </a:r>
            <a:r>
              <a:rPr lang="en-US" dirty="0" err="1"/>
              <a:t>tưởng</a:t>
            </a:r>
            <a:r>
              <a:rPr lang="en-US" dirty="0"/>
              <a:t> </a:t>
            </a:r>
            <a:r>
              <a:rPr lang="en-US" dirty="0" err="1"/>
              <a:t>tích</a:t>
            </a:r>
            <a:r>
              <a:rPr lang="en-US" dirty="0"/>
              <a:t> </a:t>
            </a:r>
            <a:r>
              <a:rPr lang="en-US" dirty="0" err="1"/>
              <a:t>cực</a:t>
            </a:r>
            <a:r>
              <a:rPr lang="en-US" dirty="0"/>
              <a:t>, </a:t>
            </a:r>
            <a:r>
              <a:rPr lang="en-US" dirty="0" err="1"/>
              <a:t>mỗi</a:t>
            </a:r>
            <a:r>
              <a:rPr lang="en-US" dirty="0"/>
              <a:t> </a:t>
            </a:r>
            <a:r>
              <a:rPr lang="en-US" dirty="0" err="1"/>
              <a:t>người</a:t>
            </a:r>
            <a:r>
              <a:rPr lang="en-US" dirty="0"/>
              <a:t> </a:t>
            </a:r>
            <a:r>
              <a:rPr lang="en-US" dirty="0" err="1"/>
              <a:t>đều</a:t>
            </a:r>
            <a:r>
              <a:rPr lang="en-US" dirty="0"/>
              <a:t> </a:t>
            </a:r>
            <a:r>
              <a:rPr lang="en-US" dirty="0" err="1"/>
              <a:t>hành</a:t>
            </a:r>
            <a:r>
              <a:rPr lang="en-US" dirty="0"/>
              <a:t> </a:t>
            </a:r>
            <a:r>
              <a:rPr lang="en-US" dirty="0" err="1"/>
              <a:t>động</a:t>
            </a:r>
            <a:r>
              <a:rPr lang="en-US" dirty="0"/>
              <a:t> </a:t>
            </a:r>
            <a:r>
              <a:rPr lang="en-US" dirty="0" err="1"/>
              <a:t>vì</a:t>
            </a:r>
            <a:r>
              <a:rPr lang="en-US" dirty="0"/>
              <a:t> </a:t>
            </a:r>
            <a:r>
              <a:rPr lang="en-US" dirty="0" err="1"/>
              <a:t>lí</a:t>
            </a:r>
            <a:r>
              <a:rPr lang="en-US" dirty="0"/>
              <a:t> </a:t>
            </a:r>
            <a:r>
              <a:rPr lang="en-US" dirty="0" err="1"/>
              <a:t>tưởng</a:t>
            </a:r>
            <a:r>
              <a:rPr lang="en-US" dirty="0"/>
              <a:t> </a:t>
            </a:r>
            <a:r>
              <a:rPr lang="en-US" dirty="0" err="1"/>
              <a:t>của</a:t>
            </a:r>
            <a:r>
              <a:rPr lang="en-US" dirty="0"/>
              <a:t> </a:t>
            </a:r>
            <a:r>
              <a:rPr lang="en-US" dirty="0" err="1"/>
              <a:t>mình</a:t>
            </a:r>
            <a:r>
              <a:rPr lang="en-US" dirty="0"/>
              <a:t>.</a:t>
            </a:r>
          </a:p>
          <a:p>
            <a:pPr marL="0" lvl="0" indent="0" algn="l" rtl="0">
              <a:spcBef>
                <a:spcPts val="0"/>
              </a:spcBef>
              <a:spcAft>
                <a:spcPts val="0"/>
              </a:spcAft>
              <a:buClr>
                <a:schemeClr val="dk1"/>
              </a:buClr>
              <a:buSzPts val="1100"/>
              <a:buFont typeface="Arial"/>
              <a:buNone/>
            </a:pPr>
            <a:endParaRPr sz="2000" dirty="0">
              <a:solidFill>
                <a:schemeClr val="accent1"/>
              </a:solidFill>
              <a:latin typeface="Nunito" panose="020B0604020202020204" charset="0"/>
            </a:endParaRPr>
          </a:p>
        </p:txBody>
      </p:sp>
      <p:sp>
        <p:nvSpPr>
          <p:cNvPr id="554" name="Google Shape;554;p28"/>
          <p:cNvSpPr txBox="1">
            <a:spLocks noGrp="1"/>
          </p:cNvSpPr>
          <p:nvPr>
            <p:ph type="title"/>
          </p:nvPr>
        </p:nvSpPr>
        <p:spPr>
          <a:xfrm>
            <a:off x="594887" y="303072"/>
            <a:ext cx="8095500" cy="67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Tổng kết bài học ngày hôm nay</a:t>
            </a:r>
            <a:endParaRPr dirty="0"/>
          </a:p>
        </p:txBody>
      </p:sp>
    </p:spTree>
    <p:extLst>
      <p:ext uri="{BB962C8B-B14F-4D97-AF65-F5344CB8AC3E}">
        <p14:creationId xmlns:p14="http://schemas.microsoft.com/office/powerpoint/2010/main" xmlns="" val="34515228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50"/>
          <p:cNvSpPr txBox="1">
            <a:spLocks noGrp="1"/>
          </p:cNvSpPr>
          <p:nvPr>
            <p:ph type="title"/>
          </p:nvPr>
        </p:nvSpPr>
        <p:spPr>
          <a:xfrm>
            <a:off x="593550" y="796424"/>
            <a:ext cx="7956900" cy="9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a:t>
            </a:r>
            <a:endParaRPr/>
          </a:p>
        </p:txBody>
      </p:sp>
      <p:sp>
        <p:nvSpPr>
          <p:cNvPr id="1016" name="Google Shape;1016;p50"/>
          <p:cNvSpPr txBox="1">
            <a:spLocks noGrp="1"/>
          </p:cNvSpPr>
          <p:nvPr>
            <p:ph type="subTitle" idx="1"/>
          </p:nvPr>
        </p:nvSpPr>
        <p:spPr>
          <a:xfrm>
            <a:off x="624600" y="1688125"/>
            <a:ext cx="3393300" cy="10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solidFill>
                <a:srgbClr val="FFFFFF"/>
              </a:solidFill>
            </a:endParaRPr>
          </a:p>
        </p:txBody>
      </p:sp>
      <p:sp>
        <p:nvSpPr>
          <p:cNvPr id="1017" name="Google Shape;1017;p50"/>
          <p:cNvSpPr txBox="1"/>
          <p:nvPr/>
        </p:nvSpPr>
        <p:spPr>
          <a:xfrm>
            <a:off x="635425" y="4316396"/>
            <a:ext cx="3000000" cy="35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rgbClr val="FFFFFF"/>
                </a:solidFill>
                <a:latin typeface="Vollkorn"/>
                <a:ea typeface="Vollkorn"/>
                <a:cs typeface="Vollkorn"/>
                <a:sym typeface="Vollkorn"/>
              </a:rPr>
              <a:t>Please keep this slide for attribution.</a:t>
            </a:r>
            <a:endParaRPr sz="1200" b="1">
              <a:solidFill>
                <a:srgbClr val="FFFFFF"/>
              </a:solidFill>
              <a:latin typeface="Vollkorn"/>
              <a:ea typeface="Vollkorn"/>
              <a:cs typeface="Vollkorn"/>
              <a:sym typeface="Vollkorn"/>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50"/>
          <p:cNvSpPr txBox="1">
            <a:spLocks noGrp="1"/>
          </p:cNvSpPr>
          <p:nvPr>
            <p:ph type="title"/>
          </p:nvPr>
        </p:nvSpPr>
        <p:spPr>
          <a:xfrm>
            <a:off x="593550" y="796424"/>
            <a:ext cx="7956900" cy="9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Credit: Đội ngũ tổ</a:t>
            </a:r>
            <a:endParaRPr dirty="0"/>
          </a:p>
        </p:txBody>
      </p:sp>
      <p:sp>
        <p:nvSpPr>
          <p:cNvPr id="1016" name="Google Shape;1016;p50"/>
          <p:cNvSpPr txBox="1">
            <a:spLocks noGrp="1"/>
          </p:cNvSpPr>
          <p:nvPr>
            <p:ph type="subTitle" idx="1"/>
          </p:nvPr>
        </p:nvSpPr>
        <p:spPr>
          <a:xfrm>
            <a:off x="624600" y="1688125"/>
            <a:ext cx="7956900" cy="3180654"/>
          </a:xfrm>
          <a:prstGeom prst="rect">
            <a:avLst/>
          </a:prstGeom>
          <a:solidFill>
            <a:srgbClr val="CF0F46"/>
          </a:solidFill>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solidFill>
                  <a:srgbClr val="FFFFFF"/>
                </a:solidFill>
              </a:rPr>
              <a:t>-</a:t>
            </a:r>
            <a:r>
              <a:rPr lang="en-US" sz="1400" dirty="0" err="1">
                <a:solidFill>
                  <a:srgbClr val="FFFFFF"/>
                </a:solidFill>
              </a:rPr>
              <a:t>Nhật</a:t>
            </a:r>
            <a:r>
              <a:rPr lang="en-US" sz="1400" dirty="0">
                <a:solidFill>
                  <a:srgbClr val="FFFFFF"/>
                </a:solidFill>
              </a:rPr>
              <a:t> Anh</a:t>
            </a:r>
          </a:p>
          <a:p>
            <a:pPr marL="0" lvl="0" indent="0" algn="l" rtl="0">
              <a:spcBef>
                <a:spcPts val="0"/>
              </a:spcBef>
              <a:spcAft>
                <a:spcPts val="0"/>
              </a:spcAft>
              <a:buNone/>
            </a:pPr>
            <a:r>
              <a:rPr lang="en-US" sz="1400" dirty="0"/>
              <a:t>-</a:t>
            </a:r>
            <a:r>
              <a:rPr lang="en-US" sz="1400" dirty="0" err="1"/>
              <a:t>Duy</a:t>
            </a:r>
            <a:r>
              <a:rPr lang="en-US" sz="1400" dirty="0"/>
              <a:t> Anh</a:t>
            </a:r>
          </a:p>
          <a:p>
            <a:pPr marL="0" lvl="0" indent="0" algn="l" rtl="0">
              <a:spcBef>
                <a:spcPts val="0"/>
              </a:spcBef>
              <a:spcAft>
                <a:spcPts val="0"/>
              </a:spcAft>
              <a:buNone/>
            </a:pPr>
            <a:r>
              <a:rPr lang="en-US" sz="1400" dirty="0"/>
              <a:t>-Anh </a:t>
            </a:r>
            <a:r>
              <a:rPr lang="en-US" sz="1400" dirty="0" err="1"/>
              <a:t>Kỳ</a:t>
            </a:r>
            <a:endParaRPr lang="en-US" sz="1400" dirty="0"/>
          </a:p>
          <a:p>
            <a:pPr marL="0" lvl="0" indent="0" algn="l" rtl="0">
              <a:spcBef>
                <a:spcPts val="0"/>
              </a:spcBef>
              <a:spcAft>
                <a:spcPts val="0"/>
              </a:spcAft>
              <a:buNone/>
            </a:pPr>
            <a:r>
              <a:rPr lang="en-US" sz="1400" dirty="0"/>
              <a:t>-Anh </a:t>
            </a:r>
            <a:r>
              <a:rPr lang="en-US" sz="1400" dirty="0" err="1"/>
              <a:t>Nhật</a:t>
            </a:r>
            <a:endParaRPr lang="en-US" sz="1400" dirty="0"/>
          </a:p>
          <a:p>
            <a:pPr marL="0" lvl="0" indent="0" algn="l" rtl="0">
              <a:spcBef>
                <a:spcPts val="0"/>
              </a:spcBef>
              <a:spcAft>
                <a:spcPts val="0"/>
              </a:spcAft>
              <a:buNone/>
            </a:pPr>
            <a:r>
              <a:rPr lang="en-US" sz="1400" dirty="0">
                <a:solidFill>
                  <a:srgbClr val="FFFFFF"/>
                </a:solidFill>
              </a:rPr>
              <a:t>-</a:t>
            </a:r>
            <a:r>
              <a:rPr lang="en-US" sz="1400" dirty="0" err="1">
                <a:solidFill>
                  <a:srgbClr val="FFFFFF"/>
                </a:solidFill>
              </a:rPr>
              <a:t>Bảo</a:t>
            </a:r>
            <a:r>
              <a:rPr lang="en-US" sz="1400" dirty="0">
                <a:solidFill>
                  <a:srgbClr val="FFFFFF"/>
                </a:solidFill>
              </a:rPr>
              <a:t> </a:t>
            </a:r>
            <a:r>
              <a:rPr lang="en-US" sz="1400" dirty="0" err="1">
                <a:solidFill>
                  <a:srgbClr val="FFFFFF"/>
                </a:solidFill>
              </a:rPr>
              <a:t>Ngân</a:t>
            </a:r>
            <a:endParaRPr lang="en-US" sz="1400" dirty="0">
              <a:solidFill>
                <a:srgbClr val="FFFFFF"/>
              </a:solidFill>
            </a:endParaRPr>
          </a:p>
          <a:p>
            <a:pPr marL="0" lvl="0" indent="0" algn="l" rtl="0">
              <a:spcBef>
                <a:spcPts val="0"/>
              </a:spcBef>
              <a:spcAft>
                <a:spcPts val="0"/>
              </a:spcAft>
              <a:buNone/>
            </a:pPr>
            <a:r>
              <a:rPr lang="en-US" sz="1400" dirty="0">
                <a:solidFill>
                  <a:srgbClr val="FFFFFF"/>
                </a:solidFill>
              </a:rPr>
              <a:t>-</a:t>
            </a:r>
            <a:r>
              <a:rPr lang="en-US" sz="1400" dirty="0" err="1">
                <a:solidFill>
                  <a:srgbClr val="FFFFFF"/>
                </a:solidFill>
              </a:rPr>
              <a:t>Hải</a:t>
            </a:r>
            <a:r>
              <a:rPr lang="en-US" sz="1400" dirty="0">
                <a:solidFill>
                  <a:srgbClr val="FFFFFF"/>
                </a:solidFill>
              </a:rPr>
              <a:t> </a:t>
            </a:r>
            <a:r>
              <a:rPr lang="en-US" sz="1400" dirty="0" err="1">
                <a:solidFill>
                  <a:srgbClr val="FFFFFF"/>
                </a:solidFill>
              </a:rPr>
              <a:t>Đăng</a:t>
            </a:r>
            <a:endParaRPr lang="en-US" sz="1400" dirty="0">
              <a:solidFill>
                <a:srgbClr val="FFFFFF"/>
              </a:solidFill>
            </a:endParaRPr>
          </a:p>
          <a:p>
            <a:pPr marL="0" lvl="0" indent="0" algn="l" rtl="0">
              <a:spcBef>
                <a:spcPts val="0"/>
              </a:spcBef>
              <a:spcAft>
                <a:spcPts val="0"/>
              </a:spcAft>
              <a:buNone/>
            </a:pPr>
            <a:r>
              <a:rPr lang="en-US" sz="1400" dirty="0"/>
              <a:t>-</a:t>
            </a:r>
            <a:r>
              <a:rPr lang="en-US" sz="1400" dirty="0" err="1"/>
              <a:t>Uyên</a:t>
            </a:r>
            <a:r>
              <a:rPr lang="en-US" sz="1400" dirty="0"/>
              <a:t> </a:t>
            </a:r>
            <a:r>
              <a:rPr lang="en-US" sz="1400" dirty="0" err="1"/>
              <a:t>Khanh</a:t>
            </a:r>
            <a:endParaRPr lang="en-US" sz="1400" dirty="0"/>
          </a:p>
          <a:p>
            <a:pPr marL="0" lvl="0" indent="0" algn="l" rtl="0">
              <a:spcBef>
                <a:spcPts val="0"/>
              </a:spcBef>
              <a:spcAft>
                <a:spcPts val="0"/>
              </a:spcAft>
              <a:buNone/>
            </a:pPr>
            <a:r>
              <a:rPr lang="en-US" sz="1400" dirty="0">
                <a:solidFill>
                  <a:srgbClr val="FFFFFF"/>
                </a:solidFill>
              </a:rPr>
              <a:t>-</a:t>
            </a:r>
            <a:r>
              <a:rPr lang="en-US" sz="1400" dirty="0" err="1"/>
              <a:t>Hà</a:t>
            </a:r>
            <a:r>
              <a:rPr lang="en-US" sz="1400" dirty="0"/>
              <a:t> My</a:t>
            </a:r>
          </a:p>
          <a:p>
            <a:pPr marL="0" lvl="0" indent="0" algn="l" rtl="0">
              <a:spcBef>
                <a:spcPts val="0"/>
              </a:spcBef>
              <a:spcAft>
                <a:spcPts val="0"/>
              </a:spcAft>
              <a:buNone/>
            </a:pPr>
            <a:r>
              <a:rPr lang="en-US" sz="1400" dirty="0">
                <a:solidFill>
                  <a:srgbClr val="FFFFFF"/>
                </a:solidFill>
              </a:rPr>
              <a:t>-</a:t>
            </a:r>
            <a:r>
              <a:rPr lang="en-US" sz="1400" dirty="0" err="1"/>
              <a:t>Châu</a:t>
            </a:r>
            <a:r>
              <a:rPr lang="en-US" sz="1400" dirty="0"/>
              <a:t> Anh</a:t>
            </a:r>
            <a:endParaRPr sz="1400" dirty="0">
              <a:solidFill>
                <a:srgbClr val="FFFFFF"/>
              </a:solidFill>
            </a:endParaRPr>
          </a:p>
        </p:txBody>
      </p:sp>
      <p:sp>
        <p:nvSpPr>
          <p:cNvPr id="1017" name="Google Shape;1017;p50"/>
          <p:cNvSpPr txBox="1"/>
          <p:nvPr/>
        </p:nvSpPr>
        <p:spPr>
          <a:xfrm>
            <a:off x="635425" y="4316396"/>
            <a:ext cx="3000000" cy="35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rgbClr val="FFFFFF"/>
                </a:solidFill>
                <a:latin typeface="Vollkorn"/>
                <a:ea typeface="Vollkorn"/>
                <a:cs typeface="Vollkorn"/>
                <a:sym typeface="Vollkorn"/>
              </a:rPr>
              <a:t>Please keep this slide for attribution.</a:t>
            </a:r>
            <a:endParaRPr sz="1200" b="1">
              <a:solidFill>
                <a:srgbClr val="FFFFFF"/>
              </a:solidFill>
              <a:latin typeface="Vollkorn"/>
              <a:ea typeface="Vollkorn"/>
              <a:cs typeface="Vollkorn"/>
              <a:sym typeface="Vollkorn"/>
            </a:endParaRPr>
          </a:p>
        </p:txBody>
      </p:sp>
      <p:sp>
        <p:nvSpPr>
          <p:cNvPr id="4" name="Rectangle 3">
            <a:extLst>
              <a:ext uri="{FF2B5EF4-FFF2-40B4-BE49-F238E27FC236}">
                <a16:creationId xmlns:a16="http://schemas.microsoft.com/office/drawing/2014/main" xmlns="" id="{C609DAD0-DAAD-4D78-AE5B-18BE141C8A17}"/>
              </a:ext>
            </a:extLst>
          </p:cNvPr>
          <p:cNvSpPr/>
          <p:nvPr/>
        </p:nvSpPr>
        <p:spPr>
          <a:xfrm>
            <a:off x="635425" y="3761874"/>
            <a:ext cx="3936575" cy="906722"/>
          </a:xfrm>
          <a:prstGeom prst="rect">
            <a:avLst/>
          </a:prstGeom>
          <a:ln>
            <a:solidFill>
              <a:srgbClr val="CF0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90395986"/>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8"/>
          <p:cNvSpPr txBox="1">
            <a:spLocks noGrp="1"/>
          </p:cNvSpPr>
          <p:nvPr>
            <p:ph type="body" idx="1"/>
          </p:nvPr>
        </p:nvSpPr>
        <p:spPr>
          <a:xfrm>
            <a:off x="621635" y="1290279"/>
            <a:ext cx="7374600" cy="290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sz="2000" b="0" i="0" dirty="0">
                <a:solidFill>
                  <a:srgbClr val="444444"/>
                </a:solidFill>
                <a:effectLst/>
                <a:latin typeface="Nunito" panose="020B0604020202020204" charset="0"/>
              </a:rPr>
              <a:t>Bước vào thế kỷ XXI, đất nước ta đang trên đà hội nhập với sự phát triển của </a:t>
            </a:r>
            <a:r>
              <a:rPr lang="en-US" sz="2000" b="0" i="0" dirty="0" err="1">
                <a:solidFill>
                  <a:srgbClr val="444444"/>
                </a:solidFill>
                <a:effectLst/>
                <a:latin typeface="Nunito" panose="020B0604020202020204" charset="0"/>
              </a:rPr>
              <a:t>quốc</a:t>
            </a:r>
            <a:r>
              <a:rPr lang="en-US" sz="2000" b="0" i="0" dirty="0">
                <a:solidFill>
                  <a:srgbClr val="444444"/>
                </a:solidFill>
                <a:effectLst/>
                <a:latin typeface="Nunito" panose="020B0604020202020204" charset="0"/>
              </a:rPr>
              <a:t> </a:t>
            </a:r>
            <a:r>
              <a:rPr lang="en-US" sz="2000" b="0" i="0" dirty="0" err="1">
                <a:solidFill>
                  <a:srgbClr val="444444"/>
                </a:solidFill>
                <a:effectLst/>
                <a:latin typeface="Nunito" panose="020B0604020202020204" charset="0"/>
              </a:rPr>
              <a:t>tế</a:t>
            </a:r>
            <a:r>
              <a:rPr lang="en-US" sz="2000" b="0" i="0" dirty="0">
                <a:solidFill>
                  <a:srgbClr val="444444"/>
                </a:solidFill>
                <a:effectLst/>
                <a:latin typeface="Nunito" panose="020B0604020202020204" charset="0"/>
              </a:rPr>
              <a:t>, </a:t>
            </a:r>
            <a:r>
              <a:rPr lang="en-US" sz="2000" b="0" i="0" dirty="0" err="1">
                <a:solidFill>
                  <a:srgbClr val="444444"/>
                </a:solidFill>
                <a:effectLst/>
                <a:latin typeface="Nunito" panose="020B0604020202020204" charset="0"/>
              </a:rPr>
              <a:t>đối</a:t>
            </a:r>
            <a:r>
              <a:rPr lang="en-US" sz="2000" b="0" i="0" dirty="0">
                <a:solidFill>
                  <a:srgbClr val="444444"/>
                </a:solidFill>
                <a:effectLst/>
                <a:latin typeface="Nunito" panose="020B0604020202020204" charset="0"/>
              </a:rPr>
              <a:t> </a:t>
            </a:r>
            <a:r>
              <a:rPr lang="en-US" sz="2000" b="0" i="0" dirty="0" err="1">
                <a:solidFill>
                  <a:srgbClr val="444444"/>
                </a:solidFill>
                <a:effectLst/>
                <a:latin typeface="Nunito" panose="020B0604020202020204" charset="0"/>
              </a:rPr>
              <a:t>mặt</a:t>
            </a:r>
            <a:r>
              <a:rPr lang="vi-VN" sz="2000" b="0" i="0" dirty="0">
                <a:solidFill>
                  <a:srgbClr val="444444"/>
                </a:solidFill>
                <a:effectLst/>
                <a:latin typeface="Nunito" panose="020B0604020202020204" charset="0"/>
              </a:rPr>
              <a:t> với rất nhiều cơ hội và thử thách được mở ra</a:t>
            </a:r>
            <a:r>
              <a:rPr lang="en-US" sz="2000" b="0" i="0" dirty="0">
                <a:solidFill>
                  <a:srgbClr val="444444"/>
                </a:solidFill>
                <a:effectLst/>
                <a:latin typeface="Nunito" panose="020B0604020202020204" charset="0"/>
              </a:rPr>
              <a:t>, </a:t>
            </a:r>
            <a:r>
              <a:rPr lang="en-US" sz="2000" b="0" i="0" dirty="0" err="1">
                <a:solidFill>
                  <a:srgbClr val="444444"/>
                </a:solidFill>
                <a:effectLst/>
                <a:latin typeface="Nunito" panose="020B0604020202020204" charset="0"/>
              </a:rPr>
              <a:t>đóng</a:t>
            </a:r>
            <a:r>
              <a:rPr lang="en-US" sz="2000" b="0" i="0" dirty="0">
                <a:solidFill>
                  <a:srgbClr val="444444"/>
                </a:solidFill>
                <a:effectLst/>
                <a:latin typeface="Nunito" panose="020B0604020202020204" charset="0"/>
              </a:rPr>
              <a:t> </a:t>
            </a:r>
            <a:r>
              <a:rPr lang="en-US" sz="2000" b="0" i="0" dirty="0" err="1">
                <a:solidFill>
                  <a:srgbClr val="444444"/>
                </a:solidFill>
                <a:effectLst/>
                <a:latin typeface="Nunito" panose="020B0604020202020204" charset="0"/>
              </a:rPr>
              <a:t>lại</a:t>
            </a:r>
            <a:r>
              <a:rPr lang="vi-VN" sz="2000" b="0" i="0" dirty="0">
                <a:solidFill>
                  <a:srgbClr val="444444"/>
                </a:solidFill>
                <a:effectLst/>
                <a:latin typeface="Nunito" panose="020B0604020202020204" charset="0"/>
              </a:rPr>
              <a:t>. Và thanh niên chúng ta - những người chủ</a:t>
            </a:r>
            <a:r>
              <a:rPr lang="en-US" sz="2000" b="0" i="0" dirty="0">
                <a:solidFill>
                  <a:srgbClr val="444444"/>
                </a:solidFill>
                <a:effectLst/>
                <a:latin typeface="Nunito" panose="020B0604020202020204" charset="0"/>
              </a:rPr>
              <a:t> </a:t>
            </a:r>
            <a:r>
              <a:rPr lang="en-US" sz="2000" b="0" i="0" dirty="0" err="1">
                <a:solidFill>
                  <a:srgbClr val="444444"/>
                </a:solidFill>
                <a:effectLst/>
                <a:latin typeface="Nunito" panose="020B0604020202020204" charset="0"/>
              </a:rPr>
              <a:t>nhân</a:t>
            </a:r>
            <a:r>
              <a:rPr lang="vi-VN" sz="2000" b="0" i="0" dirty="0">
                <a:solidFill>
                  <a:srgbClr val="444444"/>
                </a:solidFill>
                <a:effectLst/>
                <a:latin typeface="Nunito" panose="020B0604020202020204" charset="0"/>
              </a:rPr>
              <a:t> tương lai của đất nước - phải góp</a:t>
            </a:r>
            <a:r>
              <a:rPr lang="en-US" sz="2000" b="0" i="0" dirty="0">
                <a:solidFill>
                  <a:srgbClr val="444444"/>
                </a:solidFill>
                <a:effectLst/>
                <a:latin typeface="Nunito" panose="020B0604020202020204" charset="0"/>
              </a:rPr>
              <a:t> </a:t>
            </a:r>
            <a:r>
              <a:rPr lang="vi-VN" sz="2000" b="0" i="0" dirty="0">
                <a:solidFill>
                  <a:srgbClr val="444444"/>
                </a:solidFill>
                <a:effectLst/>
                <a:latin typeface="Nunito" panose="020B0604020202020204" charset="0"/>
              </a:rPr>
              <a:t>sức cho quê hương của mình. Điều đó đòi hỏi chúng ta phải suy nghĩ và xem lại cách sống của mình, và một câu hỏi lớn được đặt ra: Lí tưởng sống của thanh niên ngày nay là gì?</a:t>
            </a:r>
            <a:endParaRPr sz="2000" dirty="0">
              <a:solidFill>
                <a:schemeClr val="accent1"/>
              </a:solidFill>
              <a:latin typeface="Nunito" panose="020B0604020202020204" charset="0"/>
            </a:endParaRPr>
          </a:p>
        </p:txBody>
      </p:sp>
      <p:sp>
        <p:nvSpPr>
          <p:cNvPr id="554" name="Google Shape;554;p28"/>
          <p:cNvSpPr txBox="1">
            <a:spLocks noGrp="1"/>
          </p:cNvSpPr>
          <p:nvPr>
            <p:ph type="title"/>
          </p:nvPr>
        </p:nvSpPr>
        <p:spPr>
          <a:xfrm>
            <a:off x="594887" y="303072"/>
            <a:ext cx="8095500" cy="67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Về bài học ngày hôm nay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9"/>
          <p:cNvSpPr txBox="1">
            <a:spLocks noGrp="1"/>
          </p:cNvSpPr>
          <p:nvPr>
            <p:ph type="title"/>
          </p:nvPr>
        </p:nvSpPr>
        <p:spPr>
          <a:xfrm>
            <a:off x="2828492" y="1317960"/>
            <a:ext cx="2677200" cy="60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Đối với bản thân</a:t>
            </a:r>
            <a:endParaRPr dirty="0"/>
          </a:p>
        </p:txBody>
      </p:sp>
      <p:sp>
        <p:nvSpPr>
          <p:cNvPr id="561" name="Google Shape;561;p29"/>
          <p:cNvSpPr txBox="1">
            <a:spLocks noGrp="1"/>
          </p:cNvSpPr>
          <p:nvPr>
            <p:ph type="subTitle" idx="1"/>
          </p:nvPr>
        </p:nvSpPr>
        <p:spPr>
          <a:xfrm>
            <a:off x="3103163" y="1769744"/>
            <a:ext cx="2127900" cy="6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t>Bản</a:t>
            </a:r>
            <a:r>
              <a:rPr lang="en-US" dirty="0"/>
              <a:t> </a:t>
            </a:r>
            <a:r>
              <a:rPr lang="en-US" dirty="0" err="1"/>
              <a:t>thân</a:t>
            </a:r>
            <a:r>
              <a:rPr lang="en-US" dirty="0"/>
              <a:t> </a:t>
            </a:r>
            <a:r>
              <a:rPr lang="en-US" dirty="0" err="1"/>
              <a:t>mình</a:t>
            </a:r>
            <a:r>
              <a:rPr lang="en-US" dirty="0"/>
              <a:t> </a:t>
            </a:r>
            <a:r>
              <a:rPr lang="en-US" dirty="0" err="1"/>
              <a:t>là</a:t>
            </a:r>
            <a:r>
              <a:rPr lang="en-US" dirty="0"/>
              <a:t> </a:t>
            </a:r>
            <a:r>
              <a:rPr lang="en-US" dirty="0" err="1"/>
              <a:t>người</a:t>
            </a:r>
            <a:r>
              <a:rPr lang="en-US" dirty="0"/>
              <a:t> </a:t>
            </a:r>
            <a:r>
              <a:rPr lang="en-US" dirty="0" err="1"/>
              <a:t>như</a:t>
            </a:r>
            <a:r>
              <a:rPr lang="en-US" dirty="0"/>
              <a:t> </a:t>
            </a:r>
            <a:r>
              <a:rPr lang="en-US" dirty="0" err="1"/>
              <a:t>thế</a:t>
            </a:r>
            <a:r>
              <a:rPr lang="en-US" dirty="0"/>
              <a:t> </a:t>
            </a:r>
            <a:r>
              <a:rPr lang="en-US" dirty="0" err="1"/>
              <a:t>nào</a:t>
            </a:r>
            <a:r>
              <a:rPr lang="en-US" dirty="0"/>
              <a:t>…</a:t>
            </a:r>
            <a:endParaRPr dirty="0"/>
          </a:p>
          <a:p>
            <a:pPr marL="0" lvl="0" indent="0" algn="ctr" rtl="0">
              <a:spcBef>
                <a:spcPts val="0"/>
              </a:spcBef>
              <a:spcAft>
                <a:spcPts val="0"/>
              </a:spcAft>
              <a:buNone/>
            </a:pPr>
            <a:endParaRPr dirty="0"/>
          </a:p>
        </p:txBody>
      </p:sp>
      <p:sp>
        <p:nvSpPr>
          <p:cNvPr id="562" name="Google Shape;562;p29"/>
          <p:cNvSpPr txBox="1">
            <a:spLocks noGrp="1"/>
          </p:cNvSpPr>
          <p:nvPr>
            <p:ph type="title" idx="2"/>
          </p:nvPr>
        </p:nvSpPr>
        <p:spPr>
          <a:xfrm>
            <a:off x="3206188" y="603472"/>
            <a:ext cx="1921800" cy="89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a:t>
            </a:r>
            <a:endParaRPr/>
          </a:p>
        </p:txBody>
      </p:sp>
      <p:sp>
        <p:nvSpPr>
          <p:cNvPr id="563" name="Google Shape;563;p29"/>
          <p:cNvSpPr txBox="1">
            <a:spLocks noGrp="1"/>
          </p:cNvSpPr>
          <p:nvPr>
            <p:ph type="title" idx="3"/>
          </p:nvPr>
        </p:nvSpPr>
        <p:spPr>
          <a:xfrm>
            <a:off x="5371067" y="1317960"/>
            <a:ext cx="2677200" cy="60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a:t>Đối</a:t>
            </a:r>
            <a:r>
              <a:rPr lang="en-US" dirty="0"/>
              <a:t> </a:t>
            </a:r>
            <a:r>
              <a:rPr lang="en-US" dirty="0" err="1"/>
              <a:t>với</a:t>
            </a:r>
            <a:r>
              <a:rPr lang="en-US" dirty="0"/>
              <a:t> </a:t>
            </a:r>
            <a:r>
              <a:rPr lang="en-US" dirty="0" err="1"/>
              <a:t>gia</a:t>
            </a:r>
            <a:r>
              <a:rPr lang="en-US" dirty="0"/>
              <a:t> </a:t>
            </a:r>
            <a:r>
              <a:rPr lang="en-US" dirty="0" err="1"/>
              <a:t>đình</a:t>
            </a:r>
            <a:endParaRPr dirty="0"/>
          </a:p>
        </p:txBody>
      </p:sp>
      <p:sp>
        <p:nvSpPr>
          <p:cNvPr id="564" name="Google Shape;564;p29"/>
          <p:cNvSpPr txBox="1">
            <a:spLocks noGrp="1"/>
          </p:cNvSpPr>
          <p:nvPr>
            <p:ph type="subTitle" idx="4"/>
          </p:nvPr>
        </p:nvSpPr>
        <p:spPr>
          <a:xfrm>
            <a:off x="5659238" y="1769744"/>
            <a:ext cx="2100900" cy="6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err="1"/>
              <a:t>Với</a:t>
            </a:r>
            <a:r>
              <a:rPr lang="en-US" dirty="0"/>
              <a:t> </a:t>
            </a:r>
            <a:r>
              <a:rPr lang="en-US" dirty="0" err="1"/>
              <a:t>gia</a:t>
            </a:r>
            <a:r>
              <a:rPr lang="en-US" dirty="0"/>
              <a:t> </a:t>
            </a:r>
            <a:r>
              <a:rPr lang="en-US" dirty="0" err="1"/>
              <a:t>đình</a:t>
            </a:r>
            <a:r>
              <a:rPr lang="en-US" dirty="0"/>
              <a:t> con </a:t>
            </a:r>
            <a:r>
              <a:rPr lang="en-US" dirty="0" err="1"/>
              <a:t>người</a:t>
            </a:r>
            <a:r>
              <a:rPr lang="en-US" dirty="0"/>
              <a:t> </a:t>
            </a:r>
            <a:r>
              <a:rPr lang="en-US" dirty="0" err="1"/>
              <a:t>lý</a:t>
            </a:r>
            <a:r>
              <a:rPr lang="en-US" dirty="0"/>
              <a:t> </a:t>
            </a:r>
            <a:r>
              <a:rPr lang="en-US" dirty="0" err="1"/>
              <a:t>tưởng</a:t>
            </a:r>
            <a:r>
              <a:rPr lang="en-US" dirty="0"/>
              <a:t>…</a:t>
            </a:r>
            <a:endParaRPr dirty="0"/>
          </a:p>
          <a:p>
            <a:pPr marL="0" lvl="0" indent="0" algn="ctr" rtl="0">
              <a:spcBef>
                <a:spcPts val="0"/>
              </a:spcBef>
              <a:spcAft>
                <a:spcPts val="0"/>
              </a:spcAft>
              <a:buNone/>
            </a:pPr>
            <a:endParaRPr dirty="0"/>
          </a:p>
        </p:txBody>
      </p:sp>
      <p:sp>
        <p:nvSpPr>
          <p:cNvPr id="565" name="Google Shape;565;p29"/>
          <p:cNvSpPr txBox="1">
            <a:spLocks noGrp="1"/>
          </p:cNvSpPr>
          <p:nvPr>
            <p:ph type="title" idx="5"/>
          </p:nvPr>
        </p:nvSpPr>
        <p:spPr>
          <a:xfrm>
            <a:off x="5748763" y="603472"/>
            <a:ext cx="1921800" cy="89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a:t>
            </a:r>
            <a:endParaRPr/>
          </a:p>
        </p:txBody>
      </p:sp>
      <p:sp>
        <p:nvSpPr>
          <p:cNvPr id="566" name="Google Shape;566;p29"/>
          <p:cNvSpPr txBox="1">
            <a:spLocks noGrp="1"/>
          </p:cNvSpPr>
          <p:nvPr>
            <p:ph type="title" idx="6"/>
          </p:nvPr>
        </p:nvSpPr>
        <p:spPr>
          <a:xfrm>
            <a:off x="2828492" y="3264523"/>
            <a:ext cx="2830746" cy="60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Đối với nhà trường</a:t>
            </a:r>
            <a:endParaRPr dirty="0"/>
          </a:p>
        </p:txBody>
      </p:sp>
      <p:sp>
        <p:nvSpPr>
          <p:cNvPr id="567" name="Google Shape;567;p29"/>
          <p:cNvSpPr txBox="1">
            <a:spLocks noGrp="1"/>
          </p:cNvSpPr>
          <p:nvPr>
            <p:ph type="subTitle" idx="7"/>
          </p:nvPr>
        </p:nvSpPr>
        <p:spPr>
          <a:xfrm>
            <a:off x="3103163" y="3716291"/>
            <a:ext cx="2127900" cy="6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err="1"/>
              <a:t>Nơi</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bạn</a:t>
            </a:r>
            <a:r>
              <a:rPr lang="en-US" dirty="0"/>
              <a:t>…</a:t>
            </a:r>
            <a:endParaRPr dirty="0"/>
          </a:p>
          <a:p>
            <a:pPr marL="0" lvl="0" indent="0" algn="ctr" rtl="0">
              <a:spcBef>
                <a:spcPts val="0"/>
              </a:spcBef>
              <a:spcAft>
                <a:spcPts val="0"/>
              </a:spcAft>
              <a:buNone/>
            </a:pPr>
            <a:endParaRPr dirty="0"/>
          </a:p>
        </p:txBody>
      </p:sp>
      <p:sp>
        <p:nvSpPr>
          <p:cNvPr id="568" name="Google Shape;568;p29"/>
          <p:cNvSpPr txBox="1">
            <a:spLocks noGrp="1"/>
          </p:cNvSpPr>
          <p:nvPr>
            <p:ph type="title" idx="8"/>
          </p:nvPr>
        </p:nvSpPr>
        <p:spPr>
          <a:xfrm>
            <a:off x="3206188" y="2550035"/>
            <a:ext cx="1921800" cy="89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III</a:t>
            </a:r>
            <a:endParaRPr/>
          </a:p>
        </p:txBody>
      </p:sp>
      <p:sp>
        <p:nvSpPr>
          <p:cNvPr id="569" name="Google Shape;569;p29"/>
          <p:cNvSpPr txBox="1">
            <a:spLocks noGrp="1"/>
          </p:cNvSpPr>
          <p:nvPr>
            <p:ph type="title" idx="9"/>
          </p:nvPr>
        </p:nvSpPr>
        <p:spPr>
          <a:xfrm>
            <a:off x="5371067" y="3264523"/>
            <a:ext cx="2677200" cy="60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Đối với xã hội</a:t>
            </a:r>
            <a:endParaRPr dirty="0"/>
          </a:p>
        </p:txBody>
      </p:sp>
      <p:sp>
        <p:nvSpPr>
          <p:cNvPr id="570" name="Google Shape;570;p29"/>
          <p:cNvSpPr txBox="1">
            <a:spLocks noGrp="1"/>
          </p:cNvSpPr>
          <p:nvPr>
            <p:ph type="subTitle" idx="13"/>
          </p:nvPr>
        </p:nvSpPr>
        <p:spPr>
          <a:xfrm>
            <a:off x="5659238" y="3716291"/>
            <a:ext cx="2100900" cy="6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Ở </a:t>
            </a:r>
            <a:r>
              <a:rPr lang="en-US" dirty="0" err="1"/>
              <a:t>cái</a:t>
            </a:r>
            <a:r>
              <a:rPr lang="en-US" dirty="0"/>
              <a:t> </a:t>
            </a:r>
            <a:r>
              <a:rPr lang="en-US" dirty="0" err="1"/>
              <a:t>xã</a:t>
            </a:r>
            <a:r>
              <a:rPr lang="en-US" dirty="0"/>
              <a:t> </a:t>
            </a:r>
            <a:r>
              <a:rPr lang="en-US" dirty="0" err="1"/>
              <a:t>hội</a:t>
            </a:r>
            <a:r>
              <a:rPr lang="en-US" dirty="0"/>
              <a:t> </a:t>
            </a:r>
            <a:r>
              <a:rPr lang="en-US" dirty="0" err="1"/>
              <a:t>này</a:t>
            </a:r>
            <a:r>
              <a:rPr lang="en-US" dirty="0"/>
              <a:t>…</a:t>
            </a:r>
            <a:endParaRPr dirty="0"/>
          </a:p>
          <a:p>
            <a:pPr marL="0" lvl="0" indent="0" algn="ctr" rtl="0">
              <a:spcBef>
                <a:spcPts val="0"/>
              </a:spcBef>
              <a:spcAft>
                <a:spcPts val="0"/>
              </a:spcAft>
              <a:buNone/>
            </a:pPr>
            <a:endParaRPr dirty="0"/>
          </a:p>
        </p:txBody>
      </p:sp>
      <p:sp>
        <p:nvSpPr>
          <p:cNvPr id="571" name="Google Shape;571;p29"/>
          <p:cNvSpPr txBox="1">
            <a:spLocks noGrp="1"/>
          </p:cNvSpPr>
          <p:nvPr>
            <p:ph type="title" idx="14"/>
          </p:nvPr>
        </p:nvSpPr>
        <p:spPr>
          <a:xfrm>
            <a:off x="5748763" y="2550035"/>
            <a:ext cx="1921800" cy="89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IV</a:t>
            </a:r>
            <a:endParaRPr/>
          </a:p>
        </p:txBody>
      </p:sp>
      <p:sp>
        <p:nvSpPr>
          <p:cNvPr id="572" name="Google Shape;572;p29"/>
          <p:cNvSpPr txBox="1">
            <a:spLocks noGrp="1"/>
          </p:cNvSpPr>
          <p:nvPr>
            <p:ph type="title" idx="15"/>
          </p:nvPr>
        </p:nvSpPr>
        <p:spPr>
          <a:xfrm rot="-5400000">
            <a:off x="-1417438" y="2282500"/>
            <a:ext cx="4385700" cy="57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Biểu hiện</a:t>
            </a:r>
            <a:endParaRPr dirty="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0"/>
          <p:cNvSpPr txBox="1">
            <a:spLocks noGrp="1"/>
          </p:cNvSpPr>
          <p:nvPr>
            <p:ph type="title"/>
          </p:nvPr>
        </p:nvSpPr>
        <p:spPr>
          <a:xfrm>
            <a:off x="2449025" y="1454613"/>
            <a:ext cx="4245900" cy="72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Giới thiệu</a:t>
            </a:r>
            <a:endParaRPr dirty="0"/>
          </a:p>
        </p:txBody>
      </p:sp>
      <p:cxnSp>
        <p:nvCxnSpPr>
          <p:cNvPr id="578" name="Google Shape;578;p30"/>
          <p:cNvCxnSpPr/>
          <p:nvPr/>
        </p:nvCxnSpPr>
        <p:spPr>
          <a:xfrm>
            <a:off x="3006888" y="2080258"/>
            <a:ext cx="3130200" cy="0"/>
          </a:xfrm>
          <a:prstGeom prst="straightConnector1">
            <a:avLst/>
          </a:prstGeom>
          <a:noFill/>
          <a:ln w="38100" cap="flat" cmpd="sng">
            <a:solidFill>
              <a:schemeClr val="accent1"/>
            </a:solidFill>
            <a:prstDash val="solid"/>
            <a:round/>
            <a:headEnd type="none" w="med" len="med"/>
            <a:tailEnd type="none" w="med" len="med"/>
          </a:ln>
        </p:spPr>
      </p:cxnSp>
      <p:sp>
        <p:nvSpPr>
          <p:cNvPr id="579" name="Google Shape;579;p30"/>
          <p:cNvSpPr txBox="1">
            <a:spLocks noGrp="1"/>
          </p:cNvSpPr>
          <p:nvPr>
            <p:ph type="body" idx="1"/>
          </p:nvPr>
        </p:nvSpPr>
        <p:spPr>
          <a:xfrm>
            <a:off x="3133575" y="2241675"/>
            <a:ext cx="2876700" cy="1831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dirty="0"/>
              <a:t>Qua văn bản “Lặng lẽ Sa Pa” của tác giả Nguyễn Thành Long, ta thấy, anh thanh niên là một người có tinh thần trách nhiệm với công việc,yêu công việc, vậy, có thể cho anh là một người sống có lý tưởng không? Thế nào mới là người như vậy?</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1"/>
          <p:cNvSpPr txBox="1">
            <a:spLocks noGrp="1"/>
          </p:cNvSpPr>
          <p:nvPr>
            <p:ph type="title"/>
          </p:nvPr>
        </p:nvSpPr>
        <p:spPr>
          <a:xfrm>
            <a:off x="2408250" y="2432325"/>
            <a:ext cx="4327500" cy="64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Đối với bản thân</a:t>
            </a:r>
            <a:endParaRPr dirty="0"/>
          </a:p>
        </p:txBody>
      </p:sp>
      <p:sp>
        <p:nvSpPr>
          <p:cNvPr id="585" name="Google Shape;585;p31"/>
          <p:cNvSpPr txBox="1">
            <a:spLocks noGrp="1"/>
          </p:cNvSpPr>
          <p:nvPr>
            <p:ph type="title" idx="2"/>
          </p:nvPr>
        </p:nvSpPr>
        <p:spPr>
          <a:xfrm>
            <a:off x="3551550" y="1502925"/>
            <a:ext cx="2040900" cy="92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a:t>
            </a:r>
            <a:endParaRPr dirty="0"/>
          </a:p>
        </p:txBody>
      </p:sp>
      <p:sp>
        <p:nvSpPr>
          <p:cNvPr id="586" name="Google Shape;586;p31"/>
          <p:cNvSpPr txBox="1">
            <a:spLocks noGrp="1"/>
          </p:cNvSpPr>
          <p:nvPr>
            <p:ph type="subTitle" idx="1"/>
          </p:nvPr>
        </p:nvSpPr>
        <p:spPr>
          <a:xfrm>
            <a:off x="3427975" y="2991975"/>
            <a:ext cx="2288100" cy="64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2"/>
          <p:cNvSpPr txBox="1">
            <a:spLocks noGrp="1"/>
          </p:cNvSpPr>
          <p:nvPr>
            <p:ph type="body" idx="1"/>
          </p:nvPr>
        </p:nvSpPr>
        <p:spPr>
          <a:xfrm>
            <a:off x="275665" y="2129274"/>
            <a:ext cx="3586388" cy="1962300"/>
          </a:xfrm>
          <a:prstGeom prst="rect">
            <a:avLst/>
          </a:prstGeom>
        </p:spPr>
        <p:txBody>
          <a:bodyPr spcFirstLastPara="1" wrap="square" lIns="91425" tIns="91425" rIns="91425" bIns="91425" anchor="t" anchorCtr="0">
            <a:noAutofit/>
          </a:bodyPr>
          <a:lstStyle/>
          <a:p>
            <a:pPr marL="0" lvl="0" indent="0" algn="l" rtl="0">
              <a:spcBef>
                <a:spcPts val="0"/>
              </a:spcBef>
              <a:buNone/>
            </a:pPr>
            <a:r>
              <a:rPr lang="en-US" dirty="0" err="1"/>
              <a:t>Trước</a:t>
            </a:r>
            <a:r>
              <a:rPr lang="en-US" dirty="0"/>
              <a:t> </a:t>
            </a:r>
            <a:r>
              <a:rPr lang="en-US" dirty="0" err="1"/>
              <a:t>hết</a:t>
            </a:r>
            <a:r>
              <a:rPr lang="en-US" dirty="0"/>
              <a:t>, </a:t>
            </a:r>
            <a:r>
              <a:rPr lang="en-US" dirty="0" err="1"/>
              <a:t>lí</a:t>
            </a:r>
            <a:r>
              <a:rPr lang="en-US" dirty="0"/>
              <a:t> </a:t>
            </a:r>
            <a:r>
              <a:rPr lang="en-US" dirty="0" err="1"/>
              <a:t>tưởng</a:t>
            </a:r>
            <a:r>
              <a:rPr lang="en-US" dirty="0"/>
              <a:t> </a:t>
            </a:r>
            <a:r>
              <a:rPr lang="en-US" dirty="0" err="1"/>
              <a:t>sống</a:t>
            </a:r>
            <a:r>
              <a:rPr lang="en-US" dirty="0"/>
              <a:t> </a:t>
            </a:r>
            <a:r>
              <a:rPr lang="en-US" dirty="0" err="1"/>
              <a:t>hiểu</a:t>
            </a:r>
            <a:r>
              <a:rPr lang="en-US" dirty="0"/>
              <a:t> </a:t>
            </a:r>
            <a:r>
              <a:rPr lang="en-US" dirty="0" err="1"/>
              <a:t>rõ</a:t>
            </a:r>
            <a:r>
              <a:rPr lang="en-US" dirty="0"/>
              <a:t> </a:t>
            </a:r>
            <a:r>
              <a:rPr lang="en-US" dirty="0" err="1"/>
              <a:t>là</a:t>
            </a:r>
            <a:r>
              <a:rPr lang="en-US" dirty="0"/>
              <a:t> </a:t>
            </a:r>
            <a:r>
              <a:rPr lang="en-US" dirty="0" err="1"/>
              <a:t>mình</a:t>
            </a:r>
            <a:r>
              <a:rPr lang="en-US" dirty="0"/>
              <a:t> </a:t>
            </a:r>
            <a:r>
              <a:rPr lang="en-US" dirty="0" err="1"/>
              <a:t>là</a:t>
            </a:r>
            <a:r>
              <a:rPr lang="en-US" dirty="0"/>
              <a:t> ai, </a:t>
            </a:r>
            <a:r>
              <a:rPr lang="en-US" dirty="0" err="1"/>
              <a:t>mình</a:t>
            </a:r>
            <a:r>
              <a:rPr lang="en-US" dirty="0"/>
              <a:t> </a:t>
            </a:r>
            <a:r>
              <a:rPr lang="en-US" dirty="0" err="1"/>
              <a:t>muốn</a:t>
            </a:r>
            <a:r>
              <a:rPr lang="en-US" dirty="0"/>
              <a:t> </a:t>
            </a:r>
            <a:r>
              <a:rPr lang="en-US" dirty="0" err="1"/>
              <a:t>gì</a:t>
            </a:r>
            <a:r>
              <a:rPr lang="en-US" dirty="0"/>
              <a:t>?</a:t>
            </a:r>
          </a:p>
          <a:p>
            <a:pPr marL="0" lvl="0" indent="0" algn="l" rtl="0">
              <a:spcBef>
                <a:spcPts val="0"/>
              </a:spcBef>
              <a:buNone/>
            </a:pPr>
            <a:r>
              <a:rPr lang="en-US" dirty="0"/>
              <a:t>      </a:t>
            </a:r>
            <a:r>
              <a:rPr lang="en-US" dirty="0" err="1"/>
              <a:t>Xác</a:t>
            </a:r>
            <a:r>
              <a:rPr lang="en-US" dirty="0"/>
              <a:t> </a:t>
            </a:r>
            <a:r>
              <a:rPr lang="en-US" dirty="0" err="1"/>
              <a:t>định</a:t>
            </a:r>
            <a:r>
              <a:rPr lang="en-US" dirty="0"/>
              <a:t> </a:t>
            </a:r>
            <a:r>
              <a:rPr lang="en-US" dirty="0" err="1"/>
              <a:t>được</a:t>
            </a:r>
            <a:r>
              <a:rPr lang="en-US" dirty="0"/>
              <a:t> </a:t>
            </a:r>
            <a:r>
              <a:rPr lang="en-US" dirty="0" err="1"/>
              <a:t>mục</a:t>
            </a:r>
            <a:r>
              <a:rPr lang="en-US" dirty="0"/>
              <a:t> </a:t>
            </a:r>
            <a:r>
              <a:rPr lang="en-US" dirty="0" err="1"/>
              <a:t>tiêu</a:t>
            </a:r>
            <a:r>
              <a:rPr lang="en-US" dirty="0"/>
              <a:t> </a:t>
            </a:r>
            <a:r>
              <a:rPr lang="en-US" dirty="0" err="1"/>
              <a:t>cụ</a:t>
            </a:r>
            <a:r>
              <a:rPr lang="en-US" dirty="0"/>
              <a:t> </a:t>
            </a:r>
            <a:r>
              <a:rPr lang="en-US" dirty="0" err="1"/>
              <a:t>thể</a:t>
            </a:r>
            <a:r>
              <a:rPr lang="en-US" dirty="0"/>
              <a:t>.</a:t>
            </a:r>
          </a:p>
          <a:p>
            <a:pPr marL="0" lvl="0" indent="0" algn="l" rtl="0">
              <a:spcBef>
                <a:spcPts val="0"/>
              </a:spcBef>
              <a:spcAft>
                <a:spcPts val="1600"/>
              </a:spcAft>
              <a:buNone/>
            </a:pPr>
            <a:r>
              <a:rPr lang="en-US" dirty="0"/>
              <a:t>      </a:t>
            </a:r>
            <a:r>
              <a:rPr lang="en-US" dirty="0" err="1"/>
              <a:t>Có</a:t>
            </a:r>
            <a:r>
              <a:rPr lang="en-US" dirty="0"/>
              <a:t> </a:t>
            </a:r>
            <a:r>
              <a:rPr lang="en-US" dirty="0" err="1"/>
              <a:t>động</a:t>
            </a:r>
            <a:r>
              <a:rPr lang="en-US" dirty="0"/>
              <a:t> </a:t>
            </a:r>
            <a:r>
              <a:rPr lang="en-US" dirty="0" err="1"/>
              <a:t>lực</a:t>
            </a:r>
            <a:r>
              <a:rPr lang="en-US" dirty="0"/>
              <a:t> </a:t>
            </a:r>
            <a:r>
              <a:rPr lang="en-US" dirty="0" err="1"/>
              <a:t>phấn</a:t>
            </a:r>
            <a:r>
              <a:rPr lang="en-US" dirty="0"/>
              <a:t> </a:t>
            </a:r>
            <a:r>
              <a:rPr lang="en-US" dirty="0" err="1"/>
              <a:t>đấu</a:t>
            </a:r>
            <a:r>
              <a:rPr lang="en-US" dirty="0"/>
              <a:t>, </a:t>
            </a:r>
            <a:r>
              <a:rPr lang="en-US" dirty="0" err="1"/>
              <a:t>nỗ</a:t>
            </a:r>
            <a:r>
              <a:rPr lang="en-US" dirty="0"/>
              <a:t> </a:t>
            </a:r>
            <a:r>
              <a:rPr lang="en-US" dirty="0" err="1"/>
              <a:t>lực</a:t>
            </a:r>
            <a:r>
              <a:rPr lang="en-US" dirty="0"/>
              <a:t>.</a:t>
            </a:r>
          </a:p>
        </p:txBody>
      </p:sp>
      <p:sp>
        <p:nvSpPr>
          <p:cNvPr id="592" name="Google Shape;592;p32"/>
          <p:cNvSpPr txBox="1">
            <a:spLocks noGrp="1"/>
          </p:cNvSpPr>
          <p:nvPr>
            <p:ph type="title"/>
          </p:nvPr>
        </p:nvSpPr>
        <p:spPr>
          <a:xfrm>
            <a:off x="0" y="941725"/>
            <a:ext cx="4817028" cy="10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Thế nào là bản thân có lý tưởng, lý tưởng có vai trò như thế nào với bản thân ta?</a:t>
            </a:r>
            <a:endParaRPr sz="2400" dirty="0"/>
          </a:p>
        </p:txBody>
      </p:sp>
      <p:pic>
        <p:nvPicPr>
          <p:cNvPr id="593" name="Google Shape;593;p32"/>
          <p:cNvPicPr preferRelativeResize="0"/>
          <p:nvPr/>
        </p:nvPicPr>
        <p:blipFill>
          <a:blip r:embed="rId3">
            <a:alphaModFix/>
          </a:blip>
          <a:stretch>
            <a:fillRect/>
          </a:stretch>
        </p:blipFill>
        <p:spPr>
          <a:xfrm>
            <a:off x="5227875" y="941725"/>
            <a:ext cx="3259800" cy="3260100"/>
          </a:xfrm>
          <a:prstGeom prst="ellipse">
            <a:avLst/>
          </a:prstGeom>
          <a:noFill/>
          <a:ln w="76200" cap="flat" cmpd="sng">
            <a:solidFill>
              <a:srgbClr val="FFFFFF"/>
            </a:solidFill>
            <a:prstDash val="solid"/>
            <a:round/>
            <a:headEnd type="none" w="sm" len="sm"/>
            <a:tailEnd type="none" w="sm" len="sm"/>
          </a:ln>
        </p:spPr>
      </p:pic>
      <p:sp>
        <p:nvSpPr>
          <p:cNvPr id="2" name="Arrow: Right 1">
            <a:extLst>
              <a:ext uri="{FF2B5EF4-FFF2-40B4-BE49-F238E27FC236}">
                <a16:creationId xmlns:a16="http://schemas.microsoft.com/office/drawing/2014/main" xmlns="" id="{1A907BFC-B0E2-415B-8E05-6D01FCBE6D93}"/>
              </a:ext>
            </a:extLst>
          </p:cNvPr>
          <p:cNvSpPr/>
          <p:nvPr/>
        </p:nvSpPr>
        <p:spPr>
          <a:xfrm>
            <a:off x="430306" y="2749924"/>
            <a:ext cx="226019" cy="13447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Arrow: Right 5">
            <a:extLst>
              <a:ext uri="{FF2B5EF4-FFF2-40B4-BE49-F238E27FC236}">
                <a16:creationId xmlns:a16="http://schemas.microsoft.com/office/drawing/2014/main" xmlns="" id="{73BBD32E-4EC7-4DE6-AA87-CD82F9C3DF24}"/>
              </a:ext>
            </a:extLst>
          </p:cNvPr>
          <p:cNvSpPr/>
          <p:nvPr/>
        </p:nvSpPr>
        <p:spPr>
          <a:xfrm>
            <a:off x="430306" y="2994644"/>
            <a:ext cx="226019" cy="13447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3"/>
          <p:cNvSpPr txBox="1">
            <a:spLocks noGrp="1"/>
          </p:cNvSpPr>
          <p:nvPr>
            <p:ph type="title" idx="8"/>
          </p:nvPr>
        </p:nvSpPr>
        <p:spPr>
          <a:xfrm>
            <a:off x="524275" y="310005"/>
            <a:ext cx="8095500" cy="67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Về lí tưởng sống?</a:t>
            </a:r>
            <a:endParaRPr dirty="0"/>
          </a:p>
        </p:txBody>
      </p:sp>
      <p:sp>
        <p:nvSpPr>
          <p:cNvPr id="599" name="Google Shape;599;p33"/>
          <p:cNvSpPr txBox="1">
            <a:spLocks noGrp="1"/>
          </p:cNvSpPr>
          <p:nvPr>
            <p:ph type="title"/>
          </p:nvPr>
        </p:nvSpPr>
        <p:spPr>
          <a:xfrm>
            <a:off x="329454" y="1778676"/>
            <a:ext cx="3127010" cy="492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Cho ta niềm cảm hứng,suy nghĩ</a:t>
            </a:r>
            <a:endParaRPr dirty="0"/>
          </a:p>
        </p:txBody>
      </p:sp>
      <p:sp>
        <p:nvSpPr>
          <p:cNvPr id="600" name="Google Shape;600;p33"/>
          <p:cNvSpPr txBox="1">
            <a:spLocks noGrp="1"/>
          </p:cNvSpPr>
          <p:nvPr>
            <p:ph type="subTitle" idx="1"/>
          </p:nvPr>
        </p:nvSpPr>
        <p:spPr>
          <a:xfrm>
            <a:off x="1214475" y="2274555"/>
            <a:ext cx="2242175" cy="679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Giúp ta hành động để cải thiện bản thân, từ đó góp phần cải thiện xã hội và hơn thế là đất nước</a:t>
            </a:r>
            <a:endParaRPr dirty="0"/>
          </a:p>
        </p:txBody>
      </p:sp>
      <p:sp>
        <p:nvSpPr>
          <p:cNvPr id="601" name="Google Shape;601;p33"/>
          <p:cNvSpPr txBox="1">
            <a:spLocks noGrp="1"/>
          </p:cNvSpPr>
          <p:nvPr>
            <p:ph type="title" idx="2"/>
          </p:nvPr>
        </p:nvSpPr>
        <p:spPr>
          <a:xfrm>
            <a:off x="5687250" y="1778676"/>
            <a:ext cx="2677200" cy="49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Quyết định sự thành, bại của ta</a:t>
            </a:r>
            <a:endParaRPr dirty="0"/>
          </a:p>
        </p:txBody>
      </p:sp>
      <p:sp>
        <p:nvSpPr>
          <p:cNvPr id="602" name="Google Shape;602;p33"/>
          <p:cNvSpPr txBox="1">
            <a:spLocks noGrp="1"/>
          </p:cNvSpPr>
          <p:nvPr>
            <p:ph type="subTitle" idx="3"/>
          </p:nvPr>
        </p:nvSpPr>
        <p:spPr>
          <a:xfrm>
            <a:off x="5687250" y="2274555"/>
            <a:ext cx="3261768" cy="67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Dẫn dắt sự nghiệp và cho ta và cho ta nguồn động lực để thành công trong sự nghiệp. Cho ta niềm tin và sức mạnh để vượt qua những khó khăn, thách của cuộc sống và cuộc đời.</a:t>
            </a:r>
            <a:endParaRPr dirty="0"/>
          </a:p>
        </p:txBody>
      </p:sp>
      <p:sp>
        <p:nvSpPr>
          <p:cNvPr id="603" name="Google Shape;603;p33"/>
          <p:cNvSpPr txBox="1">
            <a:spLocks noGrp="1"/>
          </p:cNvSpPr>
          <p:nvPr>
            <p:ph type="title" idx="4"/>
          </p:nvPr>
        </p:nvSpPr>
        <p:spPr>
          <a:xfrm>
            <a:off x="779550" y="3437304"/>
            <a:ext cx="2677200" cy="492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Sau tất cả</a:t>
            </a:r>
            <a:endParaRPr dirty="0"/>
          </a:p>
        </p:txBody>
      </p:sp>
      <p:sp>
        <p:nvSpPr>
          <p:cNvPr id="604" name="Google Shape;604;p33"/>
          <p:cNvSpPr txBox="1">
            <a:spLocks noGrp="1"/>
          </p:cNvSpPr>
          <p:nvPr>
            <p:ph type="subTitle" idx="5"/>
          </p:nvPr>
        </p:nvSpPr>
        <p:spPr>
          <a:xfrm>
            <a:off x="329454" y="3930274"/>
            <a:ext cx="3127196" cy="679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Lí tưởng giúp ta trở nên lớn lao hơn bởi lẽ lí tưởng lớn liên kết thành một tâm hồn, một nhân cách lớn lao</a:t>
            </a:r>
            <a:endParaRPr dirty="0"/>
          </a:p>
        </p:txBody>
      </p:sp>
      <p:sp>
        <p:nvSpPr>
          <p:cNvPr id="605" name="Google Shape;605;p33"/>
          <p:cNvSpPr txBox="1">
            <a:spLocks noGrp="1"/>
          </p:cNvSpPr>
          <p:nvPr>
            <p:ph type="title" idx="6"/>
          </p:nvPr>
        </p:nvSpPr>
        <p:spPr>
          <a:xfrm>
            <a:off x="5687250" y="3434545"/>
            <a:ext cx="2677200" cy="49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Nó giúp ta</a:t>
            </a:r>
            <a:endParaRPr dirty="0"/>
          </a:p>
        </p:txBody>
      </p:sp>
      <p:sp>
        <p:nvSpPr>
          <p:cNvPr id="606" name="Google Shape;606;p33"/>
          <p:cNvSpPr txBox="1">
            <a:spLocks noGrp="1"/>
          </p:cNvSpPr>
          <p:nvPr>
            <p:ph type="subTitle" idx="7"/>
          </p:nvPr>
        </p:nvSpPr>
        <p:spPr>
          <a:xfrm>
            <a:off x="5687250" y="3930274"/>
            <a:ext cx="3033168" cy="67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Lí tưởng sống giúp ta làm chủ được vận mệnh và cuộc đời mình, sống một đời có nhiều ý nghĩa và kiến tạo một tương lai tươi sáng hơn</a:t>
            </a:r>
            <a:endParaRPr dirty="0"/>
          </a:p>
        </p:txBody>
      </p:sp>
      <p:cxnSp>
        <p:nvCxnSpPr>
          <p:cNvPr id="607" name="Google Shape;607;p33"/>
          <p:cNvCxnSpPr>
            <a:cxnSpLocks/>
          </p:cNvCxnSpPr>
          <p:nvPr/>
        </p:nvCxnSpPr>
        <p:spPr>
          <a:xfrm flipV="1">
            <a:off x="5775525" y="2271576"/>
            <a:ext cx="2944893" cy="2979"/>
          </a:xfrm>
          <a:prstGeom prst="straightConnector1">
            <a:avLst/>
          </a:prstGeom>
          <a:noFill/>
          <a:ln w="38100" cap="flat" cmpd="sng">
            <a:solidFill>
              <a:schemeClr val="accent1"/>
            </a:solidFill>
            <a:prstDash val="solid"/>
            <a:round/>
            <a:headEnd type="none" w="med" len="med"/>
            <a:tailEnd type="none" w="med" len="med"/>
          </a:ln>
        </p:spPr>
      </p:cxnSp>
      <p:cxnSp>
        <p:nvCxnSpPr>
          <p:cNvPr id="609" name="Google Shape;609;p33"/>
          <p:cNvCxnSpPr>
            <a:cxnSpLocks/>
          </p:cNvCxnSpPr>
          <p:nvPr/>
        </p:nvCxnSpPr>
        <p:spPr>
          <a:xfrm flipV="1">
            <a:off x="5775525" y="3938779"/>
            <a:ext cx="2944893" cy="3223"/>
          </a:xfrm>
          <a:prstGeom prst="straightConnector1">
            <a:avLst/>
          </a:prstGeom>
          <a:noFill/>
          <a:ln w="38100" cap="flat" cmpd="sng">
            <a:solidFill>
              <a:schemeClr val="accent1"/>
            </a:solidFill>
            <a:prstDash val="solid"/>
            <a:round/>
            <a:headEnd type="none" w="med" len="med"/>
            <a:tailEnd type="none" w="med" len="med"/>
          </a:ln>
        </p:spPr>
      </p:cxnSp>
      <p:cxnSp>
        <p:nvCxnSpPr>
          <p:cNvPr id="610" name="Google Shape;610;p33"/>
          <p:cNvCxnSpPr>
            <a:cxnSpLocks/>
          </p:cNvCxnSpPr>
          <p:nvPr/>
        </p:nvCxnSpPr>
        <p:spPr>
          <a:xfrm flipV="1">
            <a:off x="513471" y="3914177"/>
            <a:ext cx="2942992" cy="10708"/>
          </a:xfrm>
          <a:prstGeom prst="straightConnector1">
            <a:avLst/>
          </a:prstGeom>
          <a:noFill/>
          <a:ln w="38100" cap="flat" cmpd="sng">
            <a:solidFill>
              <a:schemeClr val="accent1"/>
            </a:solidFill>
            <a:prstDash val="solid"/>
            <a:round/>
            <a:headEnd type="none" w="med" len="med"/>
            <a:tailEnd type="none" w="med" len="med"/>
          </a:ln>
        </p:spPr>
      </p:cxnSp>
      <p:grpSp>
        <p:nvGrpSpPr>
          <p:cNvPr id="611" name="Google Shape;611;p33"/>
          <p:cNvGrpSpPr/>
          <p:nvPr/>
        </p:nvGrpSpPr>
        <p:grpSpPr>
          <a:xfrm>
            <a:off x="3636613" y="3782256"/>
            <a:ext cx="693900" cy="693900"/>
            <a:chOff x="3636613" y="3798813"/>
            <a:chExt cx="693900" cy="693900"/>
          </a:xfrm>
        </p:grpSpPr>
        <p:sp>
          <p:nvSpPr>
            <p:cNvPr id="612" name="Google Shape;612;p33"/>
            <p:cNvSpPr/>
            <p:nvPr/>
          </p:nvSpPr>
          <p:spPr>
            <a:xfrm>
              <a:off x="3636613" y="3798813"/>
              <a:ext cx="693900" cy="69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33"/>
            <p:cNvGrpSpPr/>
            <p:nvPr/>
          </p:nvGrpSpPr>
          <p:grpSpPr>
            <a:xfrm>
              <a:off x="3862174" y="3957933"/>
              <a:ext cx="242755" cy="375661"/>
              <a:chOff x="1460975" y="2711750"/>
              <a:chExt cx="201875" cy="312400"/>
            </a:xfrm>
          </p:grpSpPr>
          <p:sp>
            <p:nvSpPr>
              <p:cNvPr id="614" name="Google Shape;614;p33"/>
              <p:cNvSpPr/>
              <p:nvPr/>
            </p:nvSpPr>
            <p:spPr>
              <a:xfrm>
                <a:off x="1493125" y="2835750"/>
                <a:ext cx="100650" cy="91600"/>
              </a:xfrm>
              <a:custGeom>
                <a:avLst/>
                <a:gdLst/>
                <a:ahLst/>
                <a:cxnLst/>
                <a:rect l="l" t="t" r="r" b="b"/>
                <a:pathLst>
                  <a:path w="4026" h="3664" extrusionOk="0">
                    <a:moveTo>
                      <a:pt x="2025" y="1191"/>
                    </a:moveTo>
                    <a:lnTo>
                      <a:pt x="2168" y="1501"/>
                    </a:lnTo>
                    <a:cubicBezTo>
                      <a:pt x="2216" y="1596"/>
                      <a:pt x="2311" y="1692"/>
                      <a:pt x="2454" y="1692"/>
                    </a:cubicBezTo>
                    <a:lnTo>
                      <a:pt x="2763" y="1739"/>
                    </a:lnTo>
                    <a:lnTo>
                      <a:pt x="2525" y="2001"/>
                    </a:lnTo>
                    <a:cubicBezTo>
                      <a:pt x="2430" y="2073"/>
                      <a:pt x="2406" y="2192"/>
                      <a:pt x="2430" y="2311"/>
                    </a:cubicBezTo>
                    <a:lnTo>
                      <a:pt x="2501" y="2644"/>
                    </a:lnTo>
                    <a:lnTo>
                      <a:pt x="2192" y="2477"/>
                    </a:lnTo>
                    <a:cubicBezTo>
                      <a:pt x="2144" y="2454"/>
                      <a:pt x="2085" y="2442"/>
                      <a:pt x="2025" y="2442"/>
                    </a:cubicBezTo>
                    <a:cubicBezTo>
                      <a:pt x="1966" y="2442"/>
                      <a:pt x="1906" y="2454"/>
                      <a:pt x="1858" y="2477"/>
                    </a:cubicBezTo>
                    <a:lnTo>
                      <a:pt x="1549" y="2644"/>
                    </a:lnTo>
                    <a:lnTo>
                      <a:pt x="1620" y="2311"/>
                    </a:lnTo>
                    <a:cubicBezTo>
                      <a:pt x="1620" y="2192"/>
                      <a:pt x="1597" y="2073"/>
                      <a:pt x="1501" y="1977"/>
                    </a:cubicBezTo>
                    <a:lnTo>
                      <a:pt x="1263" y="1739"/>
                    </a:lnTo>
                    <a:lnTo>
                      <a:pt x="1597" y="1692"/>
                    </a:lnTo>
                    <a:cubicBezTo>
                      <a:pt x="1716" y="1692"/>
                      <a:pt x="1811" y="1596"/>
                      <a:pt x="1882" y="1501"/>
                    </a:cubicBezTo>
                    <a:lnTo>
                      <a:pt x="2025" y="1191"/>
                    </a:lnTo>
                    <a:close/>
                    <a:moveTo>
                      <a:pt x="2004" y="1"/>
                    </a:moveTo>
                    <a:cubicBezTo>
                      <a:pt x="1876" y="1"/>
                      <a:pt x="1751" y="72"/>
                      <a:pt x="1692" y="215"/>
                    </a:cubicBezTo>
                    <a:lnTo>
                      <a:pt x="1311" y="1001"/>
                    </a:lnTo>
                    <a:lnTo>
                      <a:pt x="430" y="1120"/>
                    </a:lnTo>
                    <a:cubicBezTo>
                      <a:pt x="120" y="1168"/>
                      <a:pt x="1" y="1549"/>
                      <a:pt x="215" y="1763"/>
                    </a:cubicBezTo>
                    <a:lnTo>
                      <a:pt x="858" y="2358"/>
                    </a:lnTo>
                    <a:lnTo>
                      <a:pt x="715" y="3240"/>
                    </a:lnTo>
                    <a:cubicBezTo>
                      <a:pt x="659" y="3466"/>
                      <a:pt x="857" y="3663"/>
                      <a:pt x="1072" y="3663"/>
                    </a:cubicBezTo>
                    <a:cubicBezTo>
                      <a:pt x="1128" y="3663"/>
                      <a:pt x="1185" y="3650"/>
                      <a:pt x="1239" y="3621"/>
                    </a:cubicBezTo>
                    <a:lnTo>
                      <a:pt x="2025" y="3216"/>
                    </a:lnTo>
                    <a:lnTo>
                      <a:pt x="2811" y="3621"/>
                    </a:lnTo>
                    <a:cubicBezTo>
                      <a:pt x="2865" y="3650"/>
                      <a:pt x="2921" y="3663"/>
                      <a:pt x="2976" y="3663"/>
                    </a:cubicBezTo>
                    <a:cubicBezTo>
                      <a:pt x="3185" y="3663"/>
                      <a:pt x="3373" y="3466"/>
                      <a:pt x="3335" y="3240"/>
                    </a:cubicBezTo>
                    <a:lnTo>
                      <a:pt x="3192" y="2358"/>
                    </a:lnTo>
                    <a:lnTo>
                      <a:pt x="3811" y="1739"/>
                    </a:lnTo>
                    <a:cubicBezTo>
                      <a:pt x="4026" y="1525"/>
                      <a:pt x="3907" y="1168"/>
                      <a:pt x="3621" y="1120"/>
                    </a:cubicBezTo>
                    <a:lnTo>
                      <a:pt x="2740" y="1001"/>
                    </a:lnTo>
                    <a:lnTo>
                      <a:pt x="2335" y="215"/>
                    </a:lnTo>
                    <a:cubicBezTo>
                      <a:pt x="2263" y="72"/>
                      <a:pt x="2132" y="1"/>
                      <a:pt x="2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5" name="Google Shape;615;p33"/>
              <p:cNvSpPr/>
              <p:nvPr/>
            </p:nvSpPr>
            <p:spPr>
              <a:xfrm>
                <a:off x="1460975" y="2711750"/>
                <a:ext cx="201875" cy="312400"/>
              </a:xfrm>
              <a:custGeom>
                <a:avLst/>
                <a:gdLst/>
                <a:ahLst/>
                <a:cxnLst/>
                <a:rect l="l" t="t" r="r" b="b"/>
                <a:pathLst>
                  <a:path w="8075" h="12496" extrusionOk="0">
                    <a:moveTo>
                      <a:pt x="5859" y="2960"/>
                    </a:moveTo>
                    <a:lnTo>
                      <a:pt x="5859" y="11391"/>
                    </a:lnTo>
                    <a:lnTo>
                      <a:pt x="3525" y="9628"/>
                    </a:lnTo>
                    <a:cubicBezTo>
                      <a:pt x="3454" y="9581"/>
                      <a:pt x="3377" y="9557"/>
                      <a:pt x="3299" y="9557"/>
                    </a:cubicBezTo>
                    <a:cubicBezTo>
                      <a:pt x="3222" y="9557"/>
                      <a:pt x="3144" y="9581"/>
                      <a:pt x="3073" y="9628"/>
                    </a:cubicBezTo>
                    <a:lnTo>
                      <a:pt x="739" y="11391"/>
                    </a:lnTo>
                    <a:lnTo>
                      <a:pt x="739" y="2960"/>
                    </a:lnTo>
                    <a:lnTo>
                      <a:pt x="2930" y="2960"/>
                    </a:lnTo>
                    <a:lnTo>
                      <a:pt x="2930" y="3699"/>
                    </a:lnTo>
                    <a:lnTo>
                      <a:pt x="2573" y="3699"/>
                    </a:lnTo>
                    <a:cubicBezTo>
                      <a:pt x="2073" y="3699"/>
                      <a:pt x="2073" y="4437"/>
                      <a:pt x="2573" y="4437"/>
                    </a:cubicBezTo>
                    <a:lnTo>
                      <a:pt x="4026" y="4437"/>
                    </a:lnTo>
                    <a:cubicBezTo>
                      <a:pt x="4526" y="4437"/>
                      <a:pt x="4526" y="3699"/>
                      <a:pt x="4026" y="3699"/>
                    </a:cubicBezTo>
                    <a:lnTo>
                      <a:pt x="3668" y="3699"/>
                    </a:lnTo>
                    <a:lnTo>
                      <a:pt x="3668" y="2960"/>
                    </a:lnTo>
                    <a:close/>
                    <a:moveTo>
                      <a:pt x="5486" y="1"/>
                    </a:moveTo>
                    <a:cubicBezTo>
                      <a:pt x="4206" y="1"/>
                      <a:pt x="3113" y="950"/>
                      <a:pt x="2954" y="2246"/>
                    </a:cubicBezTo>
                    <a:lnTo>
                      <a:pt x="358" y="2246"/>
                    </a:lnTo>
                    <a:cubicBezTo>
                      <a:pt x="346" y="2244"/>
                      <a:pt x="334" y="2244"/>
                      <a:pt x="322" y="2244"/>
                    </a:cubicBezTo>
                    <a:cubicBezTo>
                      <a:pt x="147" y="2244"/>
                      <a:pt x="1" y="2403"/>
                      <a:pt x="1" y="2603"/>
                    </a:cubicBezTo>
                    <a:lnTo>
                      <a:pt x="1" y="12129"/>
                    </a:lnTo>
                    <a:cubicBezTo>
                      <a:pt x="1" y="12348"/>
                      <a:pt x="180" y="12496"/>
                      <a:pt x="369" y="12496"/>
                    </a:cubicBezTo>
                    <a:cubicBezTo>
                      <a:pt x="447" y="12496"/>
                      <a:pt x="527" y="12470"/>
                      <a:pt x="596" y="12415"/>
                    </a:cubicBezTo>
                    <a:lnTo>
                      <a:pt x="3311" y="10390"/>
                    </a:lnTo>
                    <a:lnTo>
                      <a:pt x="6026" y="12415"/>
                    </a:lnTo>
                    <a:cubicBezTo>
                      <a:pt x="6096" y="12470"/>
                      <a:pt x="6175" y="12496"/>
                      <a:pt x="6253" y="12496"/>
                    </a:cubicBezTo>
                    <a:cubicBezTo>
                      <a:pt x="6442" y="12496"/>
                      <a:pt x="6621" y="12348"/>
                      <a:pt x="6621" y="12129"/>
                    </a:cubicBezTo>
                    <a:lnTo>
                      <a:pt x="6621" y="2603"/>
                    </a:lnTo>
                    <a:cubicBezTo>
                      <a:pt x="6598" y="2389"/>
                      <a:pt x="6455" y="2246"/>
                      <a:pt x="6240" y="2246"/>
                    </a:cubicBezTo>
                    <a:lnTo>
                      <a:pt x="3716" y="2246"/>
                    </a:lnTo>
                    <a:cubicBezTo>
                      <a:pt x="3892" y="1200"/>
                      <a:pt x="4694" y="709"/>
                      <a:pt x="5499" y="709"/>
                    </a:cubicBezTo>
                    <a:cubicBezTo>
                      <a:pt x="6435" y="709"/>
                      <a:pt x="7374" y="1374"/>
                      <a:pt x="7336" y="2603"/>
                    </a:cubicBezTo>
                    <a:lnTo>
                      <a:pt x="7336" y="5532"/>
                    </a:lnTo>
                    <a:cubicBezTo>
                      <a:pt x="7336" y="5723"/>
                      <a:pt x="7503" y="5890"/>
                      <a:pt x="7693" y="5890"/>
                    </a:cubicBezTo>
                    <a:cubicBezTo>
                      <a:pt x="7884" y="5890"/>
                      <a:pt x="8050" y="5723"/>
                      <a:pt x="8050" y="5532"/>
                    </a:cubicBezTo>
                    <a:lnTo>
                      <a:pt x="8050" y="2603"/>
                    </a:lnTo>
                    <a:cubicBezTo>
                      <a:pt x="8074" y="1246"/>
                      <a:pt x="7026" y="103"/>
                      <a:pt x="5669" y="7"/>
                    </a:cubicBezTo>
                    <a:cubicBezTo>
                      <a:pt x="5608" y="3"/>
                      <a:pt x="5547" y="1"/>
                      <a:pt x="5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grpSp>
        <p:nvGrpSpPr>
          <p:cNvPr id="616" name="Google Shape;616;p33"/>
          <p:cNvGrpSpPr/>
          <p:nvPr/>
        </p:nvGrpSpPr>
        <p:grpSpPr>
          <a:xfrm>
            <a:off x="4813200" y="3782256"/>
            <a:ext cx="693900" cy="693900"/>
            <a:chOff x="4813200" y="3798813"/>
            <a:chExt cx="693900" cy="693900"/>
          </a:xfrm>
        </p:grpSpPr>
        <p:sp>
          <p:nvSpPr>
            <p:cNvPr id="617" name="Google Shape;617;p33"/>
            <p:cNvSpPr/>
            <p:nvPr/>
          </p:nvSpPr>
          <p:spPr>
            <a:xfrm>
              <a:off x="4813200" y="3798813"/>
              <a:ext cx="693900" cy="69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33"/>
            <p:cNvGrpSpPr/>
            <p:nvPr/>
          </p:nvGrpSpPr>
          <p:grpSpPr>
            <a:xfrm>
              <a:off x="4972214" y="3980366"/>
              <a:ext cx="375871" cy="330778"/>
              <a:chOff x="7066989" y="2446227"/>
              <a:chExt cx="375871" cy="330778"/>
            </a:xfrm>
          </p:grpSpPr>
          <p:sp>
            <p:nvSpPr>
              <p:cNvPr id="619" name="Google Shape;619;p33"/>
              <p:cNvSpPr/>
              <p:nvPr/>
            </p:nvSpPr>
            <p:spPr>
              <a:xfrm>
                <a:off x="7066989" y="2446227"/>
                <a:ext cx="375871" cy="330778"/>
              </a:xfrm>
              <a:custGeom>
                <a:avLst/>
                <a:gdLst/>
                <a:ahLst/>
                <a:cxnLst/>
                <a:rect l="l" t="t" r="r" b="b"/>
                <a:pathLst>
                  <a:path w="12503" h="11003" extrusionOk="0">
                    <a:moveTo>
                      <a:pt x="4787" y="739"/>
                    </a:moveTo>
                    <a:cubicBezTo>
                      <a:pt x="5382" y="739"/>
                      <a:pt x="5882" y="1215"/>
                      <a:pt x="5882" y="1834"/>
                    </a:cubicBezTo>
                    <a:lnTo>
                      <a:pt x="5882" y="9883"/>
                    </a:lnTo>
                    <a:cubicBezTo>
                      <a:pt x="5549" y="9645"/>
                      <a:pt x="5168" y="9526"/>
                      <a:pt x="4787" y="9526"/>
                    </a:cubicBezTo>
                    <a:lnTo>
                      <a:pt x="738" y="9526"/>
                    </a:lnTo>
                    <a:lnTo>
                      <a:pt x="738" y="739"/>
                    </a:lnTo>
                    <a:close/>
                    <a:moveTo>
                      <a:pt x="11765" y="739"/>
                    </a:moveTo>
                    <a:lnTo>
                      <a:pt x="11765" y="9526"/>
                    </a:lnTo>
                    <a:lnTo>
                      <a:pt x="7716" y="9526"/>
                    </a:lnTo>
                    <a:cubicBezTo>
                      <a:pt x="7311" y="9526"/>
                      <a:pt x="6930" y="9669"/>
                      <a:pt x="6597" y="9907"/>
                    </a:cubicBezTo>
                    <a:lnTo>
                      <a:pt x="6597" y="1834"/>
                    </a:lnTo>
                    <a:cubicBezTo>
                      <a:pt x="6597" y="1215"/>
                      <a:pt x="7097" y="739"/>
                      <a:pt x="7716" y="739"/>
                    </a:cubicBezTo>
                    <a:close/>
                    <a:moveTo>
                      <a:pt x="357" y="1"/>
                    </a:moveTo>
                    <a:cubicBezTo>
                      <a:pt x="167" y="1"/>
                      <a:pt x="0" y="167"/>
                      <a:pt x="0" y="358"/>
                    </a:cubicBezTo>
                    <a:lnTo>
                      <a:pt x="0" y="9883"/>
                    </a:lnTo>
                    <a:cubicBezTo>
                      <a:pt x="0" y="10098"/>
                      <a:pt x="167" y="10264"/>
                      <a:pt x="357" y="10264"/>
                    </a:cubicBezTo>
                    <a:lnTo>
                      <a:pt x="4787" y="10264"/>
                    </a:lnTo>
                    <a:cubicBezTo>
                      <a:pt x="5168" y="10264"/>
                      <a:pt x="5525" y="10479"/>
                      <a:pt x="5716" y="10812"/>
                    </a:cubicBezTo>
                    <a:cubicBezTo>
                      <a:pt x="5787" y="10931"/>
                      <a:pt x="5906" y="11003"/>
                      <a:pt x="6049" y="11003"/>
                    </a:cubicBezTo>
                    <a:lnTo>
                      <a:pt x="6454" y="11003"/>
                    </a:lnTo>
                    <a:cubicBezTo>
                      <a:pt x="6573" y="11003"/>
                      <a:pt x="6692" y="10931"/>
                      <a:pt x="6763" y="10812"/>
                    </a:cubicBezTo>
                    <a:cubicBezTo>
                      <a:pt x="6954" y="10479"/>
                      <a:pt x="7311" y="10264"/>
                      <a:pt x="7716" y="10264"/>
                    </a:cubicBezTo>
                    <a:lnTo>
                      <a:pt x="12122" y="10264"/>
                    </a:lnTo>
                    <a:cubicBezTo>
                      <a:pt x="12336" y="10264"/>
                      <a:pt x="12503" y="10098"/>
                      <a:pt x="12503" y="9883"/>
                    </a:cubicBezTo>
                    <a:lnTo>
                      <a:pt x="12503" y="358"/>
                    </a:lnTo>
                    <a:cubicBezTo>
                      <a:pt x="12503" y="167"/>
                      <a:pt x="12336" y="1"/>
                      <a:pt x="12122" y="1"/>
                    </a:cubicBezTo>
                    <a:lnTo>
                      <a:pt x="7716" y="1"/>
                    </a:lnTo>
                    <a:cubicBezTo>
                      <a:pt x="7121" y="1"/>
                      <a:pt x="6597" y="262"/>
                      <a:pt x="6240" y="739"/>
                    </a:cubicBezTo>
                    <a:cubicBezTo>
                      <a:pt x="5906" y="262"/>
                      <a:pt x="5358" y="1"/>
                      <a:pt x="4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0" name="Google Shape;620;p33"/>
              <p:cNvSpPr/>
              <p:nvPr/>
            </p:nvSpPr>
            <p:spPr>
              <a:xfrm>
                <a:off x="7177945" y="2489906"/>
                <a:ext cx="21495" cy="22216"/>
              </a:xfrm>
              <a:custGeom>
                <a:avLst/>
                <a:gdLst/>
                <a:ahLst/>
                <a:cxnLst/>
                <a:rect l="l" t="t" r="r" b="b"/>
                <a:pathLst>
                  <a:path w="715" h="739" extrusionOk="0">
                    <a:moveTo>
                      <a:pt x="358" y="0"/>
                    </a:moveTo>
                    <a:cubicBezTo>
                      <a:pt x="143" y="0"/>
                      <a:pt x="0" y="167"/>
                      <a:pt x="0" y="381"/>
                    </a:cubicBezTo>
                    <a:cubicBezTo>
                      <a:pt x="0" y="572"/>
                      <a:pt x="143" y="738"/>
                      <a:pt x="358" y="738"/>
                    </a:cubicBezTo>
                    <a:cubicBezTo>
                      <a:pt x="548" y="738"/>
                      <a:pt x="715" y="572"/>
                      <a:pt x="715" y="381"/>
                    </a:cubicBezTo>
                    <a:cubicBezTo>
                      <a:pt x="715" y="167"/>
                      <a:pt x="548"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1" name="Google Shape;621;p33"/>
              <p:cNvSpPr/>
              <p:nvPr/>
            </p:nvSpPr>
            <p:spPr>
              <a:xfrm>
                <a:off x="7177945" y="2534276"/>
                <a:ext cx="21495" cy="22216"/>
              </a:xfrm>
              <a:custGeom>
                <a:avLst/>
                <a:gdLst/>
                <a:ahLst/>
                <a:cxnLst/>
                <a:rect l="l" t="t" r="r" b="b"/>
                <a:pathLst>
                  <a:path w="715" h="739" extrusionOk="0">
                    <a:moveTo>
                      <a:pt x="358" y="1"/>
                    </a:moveTo>
                    <a:cubicBezTo>
                      <a:pt x="143" y="1"/>
                      <a:pt x="0" y="167"/>
                      <a:pt x="0" y="358"/>
                    </a:cubicBezTo>
                    <a:cubicBezTo>
                      <a:pt x="0" y="572"/>
                      <a:pt x="143" y="739"/>
                      <a:pt x="358" y="739"/>
                    </a:cubicBezTo>
                    <a:cubicBezTo>
                      <a:pt x="548" y="739"/>
                      <a:pt x="715" y="572"/>
                      <a:pt x="715" y="358"/>
                    </a:cubicBezTo>
                    <a:cubicBezTo>
                      <a:pt x="715" y="167"/>
                      <a:pt x="548"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2" name="Google Shape;622;p33"/>
              <p:cNvSpPr/>
              <p:nvPr/>
            </p:nvSpPr>
            <p:spPr>
              <a:xfrm>
                <a:off x="7133544" y="2489906"/>
                <a:ext cx="22246" cy="22216"/>
              </a:xfrm>
              <a:custGeom>
                <a:avLst/>
                <a:gdLst/>
                <a:ahLst/>
                <a:cxnLst/>
                <a:rect l="l" t="t" r="r" b="b"/>
                <a:pathLst>
                  <a:path w="740" h="739" extrusionOk="0">
                    <a:moveTo>
                      <a:pt x="358" y="0"/>
                    </a:moveTo>
                    <a:cubicBezTo>
                      <a:pt x="168" y="0"/>
                      <a:pt x="1" y="167"/>
                      <a:pt x="1" y="381"/>
                    </a:cubicBezTo>
                    <a:cubicBezTo>
                      <a:pt x="1" y="572"/>
                      <a:pt x="168" y="738"/>
                      <a:pt x="358" y="738"/>
                    </a:cubicBezTo>
                    <a:cubicBezTo>
                      <a:pt x="572" y="738"/>
                      <a:pt x="739" y="572"/>
                      <a:pt x="739" y="381"/>
                    </a:cubicBezTo>
                    <a:cubicBezTo>
                      <a:pt x="739" y="167"/>
                      <a:pt x="572"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3" name="Google Shape;623;p33"/>
              <p:cNvSpPr/>
              <p:nvPr/>
            </p:nvSpPr>
            <p:spPr>
              <a:xfrm>
                <a:off x="7133544" y="2577955"/>
                <a:ext cx="22246" cy="22216"/>
              </a:xfrm>
              <a:custGeom>
                <a:avLst/>
                <a:gdLst/>
                <a:ahLst/>
                <a:cxnLst/>
                <a:rect l="l" t="t" r="r" b="b"/>
                <a:pathLst>
                  <a:path w="740" h="739" extrusionOk="0">
                    <a:moveTo>
                      <a:pt x="358" y="0"/>
                    </a:moveTo>
                    <a:cubicBezTo>
                      <a:pt x="168" y="0"/>
                      <a:pt x="1" y="167"/>
                      <a:pt x="1" y="381"/>
                    </a:cubicBezTo>
                    <a:cubicBezTo>
                      <a:pt x="1" y="572"/>
                      <a:pt x="168" y="739"/>
                      <a:pt x="358" y="739"/>
                    </a:cubicBezTo>
                    <a:cubicBezTo>
                      <a:pt x="572" y="739"/>
                      <a:pt x="739" y="572"/>
                      <a:pt x="739" y="381"/>
                    </a:cubicBezTo>
                    <a:cubicBezTo>
                      <a:pt x="739" y="167"/>
                      <a:pt x="572"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4" name="Google Shape;624;p33"/>
              <p:cNvSpPr/>
              <p:nvPr/>
            </p:nvSpPr>
            <p:spPr>
              <a:xfrm>
                <a:off x="7177945" y="2643819"/>
                <a:ext cx="21495" cy="22216"/>
              </a:xfrm>
              <a:custGeom>
                <a:avLst/>
                <a:gdLst/>
                <a:ahLst/>
                <a:cxnLst/>
                <a:rect l="l" t="t" r="r" b="b"/>
                <a:pathLst>
                  <a:path w="715" h="739" extrusionOk="0">
                    <a:moveTo>
                      <a:pt x="358" y="0"/>
                    </a:moveTo>
                    <a:cubicBezTo>
                      <a:pt x="143" y="0"/>
                      <a:pt x="0" y="167"/>
                      <a:pt x="0" y="381"/>
                    </a:cubicBezTo>
                    <a:cubicBezTo>
                      <a:pt x="0" y="572"/>
                      <a:pt x="143" y="739"/>
                      <a:pt x="358" y="739"/>
                    </a:cubicBezTo>
                    <a:cubicBezTo>
                      <a:pt x="548" y="739"/>
                      <a:pt x="715" y="572"/>
                      <a:pt x="715" y="381"/>
                    </a:cubicBezTo>
                    <a:cubicBezTo>
                      <a:pt x="715" y="167"/>
                      <a:pt x="548"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5" name="Google Shape;625;p33"/>
              <p:cNvSpPr/>
              <p:nvPr/>
            </p:nvSpPr>
            <p:spPr>
              <a:xfrm>
                <a:off x="7133544" y="2643819"/>
                <a:ext cx="22246" cy="22216"/>
              </a:xfrm>
              <a:custGeom>
                <a:avLst/>
                <a:gdLst/>
                <a:ahLst/>
                <a:cxnLst/>
                <a:rect l="l" t="t" r="r" b="b"/>
                <a:pathLst>
                  <a:path w="740" h="739" extrusionOk="0">
                    <a:moveTo>
                      <a:pt x="358" y="0"/>
                    </a:moveTo>
                    <a:cubicBezTo>
                      <a:pt x="168" y="0"/>
                      <a:pt x="1" y="167"/>
                      <a:pt x="1" y="381"/>
                    </a:cubicBezTo>
                    <a:cubicBezTo>
                      <a:pt x="1" y="572"/>
                      <a:pt x="168" y="739"/>
                      <a:pt x="358" y="739"/>
                    </a:cubicBezTo>
                    <a:cubicBezTo>
                      <a:pt x="572" y="739"/>
                      <a:pt x="739" y="572"/>
                      <a:pt x="739" y="381"/>
                    </a:cubicBezTo>
                    <a:cubicBezTo>
                      <a:pt x="739" y="167"/>
                      <a:pt x="572"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6" name="Google Shape;626;p33"/>
              <p:cNvSpPr/>
              <p:nvPr/>
            </p:nvSpPr>
            <p:spPr>
              <a:xfrm>
                <a:off x="7133544" y="2688189"/>
                <a:ext cx="22246" cy="22216"/>
              </a:xfrm>
              <a:custGeom>
                <a:avLst/>
                <a:gdLst/>
                <a:ahLst/>
                <a:cxnLst/>
                <a:rect l="l" t="t" r="r" b="b"/>
                <a:pathLst>
                  <a:path w="740" h="739" extrusionOk="0">
                    <a:moveTo>
                      <a:pt x="358" y="1"/>
                    </a:moveTo>
                    <a:cubicBezTo>
                      <a:pt x="168" y="1"/>
                      <a:pt x="1" y="167"/>
                      <a:pt x="1" y="358"/>
                    </a:cubicBezTo>
                    <a:cubicBezTo>
                      <a:pt x="1" y="572"/>
                      <a:pt x="168" y="739"/>
                      <a:pt x="358" y="739"/>
                    </a:cubicBezTo>
                    <a:cubicBezTo>
                      <a:pt x="572" y="739"/>
                      <a:pt x="739" y="572"/>
                      <a:pt x="739" y="358"/>
                    </a:cubicBezTo>
                    <a:cubicBezTo>
                      <a:pt x="739" y="167"/>
                      <a:pt x="572"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7" name="Google Shape;627;p33"/>
              <p:cNvSpPr/>
              <p:nvPr/>
            </p:nvSpPr>
            <p:spPr>
              <a:xfrm>
                <a:off x="7353320" y="2643819"/>
                <a:ext cx="22246" cy="22216"/>
              </a:xfrm>
              <a:custGeom>
                <a:avLst/>
                <a:gdLst/>
                <a:ahLst/>
                <a:cxnLst/>
                <a:rect l="l" t="t" r="r" b="b"/>
                <a:pathLst>
                  <a:path w="740" h="739" extrusionOk="0">
                    <a:moveTo>
                      <a:pt x="382" y="0"/>
                    </a:moveTo>
                    <a:cubicBezTo>
                      <a:pt x="168" y="0"/>
                      <a:pt x="1" y="167"/>
                      <a:pt x="1" y="381"/>
                    </a:cubicBezTo>
                    <a:cubicBezTo>
                      <a:pt x="1" y="572"/>
                      <a:pt x="168" y="739"/>
                      <a:pt x="382" y="739"/>
                    </a:cubicBezTo>
                    <a:cubicBezTo>
                      <a:pt x="573" y="739"/>
                      <a:pt x="739" y="572"/>
                      <a:pt x="739" y="381"/>
                    </a:cubicBezTo>
                    <a:cubicBezTo>
                      <a:pt x="739" y="167"/>
                      <a:pt x="573" y="0"/>
                      <a:pt x="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8" name="Google Shape;628;p33"/>
              <p:cNvSpPr/>
              <p:nvPr/>
            </p:nvSpPr>
            <p:spPr>
              <a:xfrm>
                <a:off x="7309672" y="2643819"/>
                <a:ext cx="22216" cy="22216"/>
              </a:xfrm>
              <a:custGeom>
                <a:avLst/>
                <a:gdLst/>
                <a:ahLst/>
                <a:cxnLst/>
                <a:rect l="l" t="t" r="r" b="b"/>
                <a:pathLst>
                  <a:path w="739" h="739" extrusionOk="0">
                    <a:moveTo>
                      <a:pt x="357" y="0"/>
                    </a:moveTo>
                    <a:cubicBezTo>
                      <a:pt x="167" y="0"/>
                      <a:pt x="0" y="167"/>
                      <a:pt x="0" y="381"/>
                    </a:cubicBezTo>
                    <a:cubicBezTo>
                      <a:pt x="0" y="572"/>
                      <a:pt x="167" y="739"/>
                      <a:pt x="357" y="739"/>
                    </a:cubicBezTo>
                    <a:cubicBezTo>
                      <a:pt x="572" y="739"/>
                      <a:pt x="739" y="572"/>
                      <a:pt x="739" y="381"/>
                    </a:cubicBezTo>
                    <a:cubicBezTo>
                      <a:pt x="739" y="167"/>
                      <a:pt x="57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9" name="Google Shape;629;p33"/>
              <p:cNvSpPr/>
              <p:nvPr/>
            </p:nvSpPr>
            <p:spPr>
              <a:xfrm>
                <a:off x="7309672" y="2688189"/>
                <a:ext cx="22216" cy="22216"/>
              </a:xfrm>
              <a:custGeom>
                <a:avLst/>
                <a:gdLst/>
                <a:ahLst/>
                <a:cxnLst/>
                <a:rect l="l" t="t" r="r" b="b"/>
                <a:pathLst>
                  <a:path w="739" h="739" extrusionOk="0">
                    <a:moveTo>
                      <a:pt x="357" y="1"/>
                    </a:moveTo>
                    <a:cubicBezTo>
                      <a:pt x="167" y="1"/>
                      <a:pt x="0" y="167"/>
                      <a:pt x="0" y="358"/>
                    </a:cubicBezTo>
                    <a:cubicBezTo>
                      <a:pt x="0" y="572"/>
                      <a:pt x="167" y="739"/>
                      <a:pt x="357" y="739"/>
                    </a:cubicBezTo>
                    <a:cubicBezTo>
                      <a:pt x="572" y="739"/>
                      <a:pt x="739" y="572"/>
                      <a:pt x="739" y="358"/>
                    </a:cubicBezTo>
                    <a:cubicBezTo>
                      <a:pt x="739" y="167"/>
                      <a:pt x="572" y="1"/>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0" name="Google Shape;630;p33"/>
              <p:cNvSpPr/>
              <p:nvPr/>
            </p:nvSpPr>
            <p:spPr>
              <a:xfrm>
                <a:off x="7353320" y="2688189"/>
                <a:ext cx="22246" cy="22216"/>
              </a:xfrm>
              <a:custGeom>
                <a:avLst/>
                <a:gdLst/>
                <a:ahLst/>
                <a:cxnLst/>
                <a:rect l="l" t="t" r="r" b="b"/>
                <a:pathLst>
                  <a:path w="740" h="739" extrusionOk="0">
                    <a:moveTo>
                      <a:pt x="382" y="1"/>
                    </a:moveTo>
                    <a:cubicBezTo>
                      <a:pt x="168" y="1"/>
                      <a:pt x="1" y="167"/>
                      <a:pt x="1" y="358"/>
                    </a:cubicBezTo>
                    <a:cubicBezTo>
                      <a:pt x="1" y="572"/>
                      <a:pt x="168" y="739"/>
                      <a:pt x="382" y="739"/>
                    </a:cubicBezTo>
                    <a:cubicBezTo>
                      <a:pt x="573" y="739"/>
                      <a:pt x="739" y="572"/>
                      <a:pt x="739" y="358"/>
                    </a:cubicBezTo>
                    <a:cubicBezTo>
                      <a:pt x="739" y="167"/>
                      <a:pt x="573" y="1"/>
                      <a:pt x="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1" name="Google Shape;631;p33"/>
              <p:cNvSpPr/>
              <p:nvPr/>
            </p:nvSpPr>
            <p:spPr>
              <a:xfrm>
                <a:off x="7309672" y="2534276"/>
                <a:ext cx="22216" cy="22216"/>
              </a:xfrm>
              <a:custGeom>
                <a:avLst/>
                <a:gdLst/>
                <a:ahLst/>
                <a:cxnLst/>
                <a:rect l="l" t="t" r="r" b="b"/>
                <a:pathLst>
                  <a:path w="739" h="739" extrusionOk="0">
                    <a:moveTo>
                      <a:pt x="357" y="1"/>
                    </a:moveTo>
                    <a:cubicBezTo>
                      <a:pt x="167" y="1"/>
                      <a:pt x="0" y="167"/>
                      <a:pt x="0" y="358"/>
                    </a:cubicBezTo>
                    <a:cubicBezTo>
                      <a:pt x="0" y="572"/>
                      <a:pt x="167" y="739"/>
                      <a:pt x="357" y="739"/>
                    </a:cubicBezTo>
                    <a:cubicBezTo>
                      <a:pt x="572" y="739"/>
                      <a:pt x="739" y="572"/>
                      <a:pt x="739" y="358"/>
                    </a:cubicBezTo>
                    <a:cubicBezTo>
                      <a:pt x="739" y="167"/>
                      <a:pt x="572" y="1"/>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2" name="Google Shape;632;p33"/>
              <p:cNvSpPr/>
              <p:nvPr/>
            </p:nvSpPr>
            <p:spPr>
              <a:xfrm>
                <a:off x="7353320" y="2534276"/>
                <a:ext cx="22246" cy="22216"/>
              </a:xfrm>
              <a:custGeom>
                <a:avLst/>
                <a:gdLst/>
                <a:ahLst/>
                <a:cxnLst/>
                <a:rect l="l" t="t" r="r" b="b"/>
                <a:pathLst>
                  <a:path w="740" h="739" extrusionOk="0">
                    <a:moveTo>
                      <a:pt x="382" y="1"/>
                    </a:moveTo>
                    <a:cubicBezTo>
                      <a:pt x="168" y="1"/>
                      <a:pt x="1" y="167"/>
                      <a:pt x="1" y="358"/>
                    </a:cubicBezTo>
                    <a:cubicBezTo>
                      <a:pt x="1" y="572"/>
                      <a:pt x="168" y="739"/>
                      <a:pt x="382" y="739"/>
                    </a:cubicBezTo>
                    <a:cubicBezTo>
                      <a:pt x="573" y="739"/>
                      <a:pt x="739" y="572"/>
                      <a:pt x="739" y="358"/>
                    </a:cubicBezTo>
                    <a:cubicBezTo>
                      <a:pt x="739" y="167"/>
                      <a:pt x="573" y="1"/>
                      <a:pt x="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3" name="Google Shape;633;p33"/>
              <p:cNvSpPr/>
              <p:nvPr/>
            </p:nvSpPr>
            <p:spPr>
              <a:xfrm>
                <a:off x="7309672" y="2489906"/>
                <a:ext cx="22216" cy="22216"/>
              </a:xfrm>
              <a:custGeom>
                <a:avLst/>
                <a:gdLst/>
                <a:ahLst/>
                <a:cxnLst/>
                <a:rect l="l" t="t" r="r" b="b"/>
                <a:pathLst>
                  <a:path w="739" h="739" extrusionOk="0">
                    <a:moveTo>
                      <a:pt x="357" y="0"/>
                    </a:moveTo>
                    <a:cubicBezTo>
                      <a:pt x="167" y="0"/>
                      <a:pt x="0" y="167"/>
                      <a:pt x="0" y="381"/>
                    </a:cubicBezTo>
                    <a:cubicBezTo>
                      <a:pt x="0" y="572"/>
                      <a:pt x="167" y="738"/>
                      <a:pt x="357" y="738"/>
                    </a:cubicBezTo>
                    <a:cubicBezTo>
                      <a:pt x="572" y="738"/>
                      <a:pt x="739" y="572"/>
                      <a:pt x="739" y="381"/>
                    </a:cubicBezTo>
                    <a:cubicBezTo>
                      <a:pt x="739" y="167"/>
                      <a:pt x="57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4" name="Google Shape;634;p33"/>
              <p:cNvSpPr/>
              <p:nvPr/>
            </p:nvSpPr>
            <p:spPr>
              <a:xfrm>
                <a:off x="7309672" y="2577955"/>
                <a:ext cx="22216" cy="22216"/>
              </a:xfrm>
              <a:custGeom>
                <a:avLst/>
                <a:gdLst/>
                <a:ahLst/>
                <a:cxnLst/>
                <a:rect l="l" t="t" r="r" b="b"/>
                <a:pathLst>
                  <a:path w="739" h="739" extrusionOk="0">
                    <a:moveTo>
                      <a:pt x="357" y="0"/>
                    </a:moveTo>
                    <a:cubicBezTo>
                      <a:pt x="167" y="0"/>
                      <a:pt x="0" y="167"/>
                      <a:pt x="0" y="381"/>
                    </a:cubicBezTo>
                    <a:cubicBezTo>
                      <a:pt x="0" y="572"/>
                      <a:pt x="167" y="739"/>
                      <a:pt x="357" y="739"/>
                    </a:cubicBezTo>
                    <a:cubicBezTo>
                      <a:pt x="572" y="739"/>
                      <a:pt x="739" y="572"/>
                      <a:pt x="739" y="381"/>
                    </a:cubicBezTo>
                    <a:cubicBezTo>
                      <a:pt x="739" y="167"/>
                      <a:pt x="57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grpSp>
        <p:nvGrpSpPr>
          <p:cNvPr id="635" name="Google Shape;635;p33"/>
          <p:cNvGrpSpPr/>
          <p:nvPr/>
        </p:nvGrpSpPr>
        <p:grpSpPr>
          <a:xfrm>
            <a:off x="3636613" y="2121381"/>
            <a:ext cx="693900" cy="693900"/>
            <a:chOff x="3636613" y="2126900"/>
            <a:chExt cx="693900" cy="693900"/>
          </a:xfrm>
        </p:grpSpPr>
        <p:sp>
          <p:nvSpPr>
            <p:cNvPr id="636" name="Google Shape;636;p33"/>
            <p:cNvSpPr/>
            <p:nvPr/>
          </p:nvSpPr>
          <p:spPr>
            <a:xfrm>
              <a:off x="3636613" y="2126900"/>
              <a:ext cx="693900" cy="69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3795966" y="2307536"/>
              <a:ext cx="375180" cy="325547"/>
            </a:xfrm>
            <a:custGeom>
              <a:avLst/>
              <a:gdLst/>
              <a:ahLst/>
              <a:cxnLst/>
              <a:rect l="l" t="t" r="r" b="b"/>
              <a:pathLst>
                <a:path w="12480" h="10829" extrusionOk="0">
                  <a:moveTo>
                    <a:pt x="10431" y="743"/>
                  </a:moveTo>
                  <a:lnTo>
                    <a:pt x="10789" y="1457"/>
                  </a:lnTo>
                  <a:cubicBezTo>
                    <a:pt x="9455" y="1529"/>
                    <a:pt x="8121" y="1767"/>
                    <a:pt x="6859" y="2195"/>
                  </a:cubicBezTo>
                  <a:cubicBezTo>
                    <a:pt x="6740" y="2219"/>
                    <a:pt x="6645" y="2338"/>
                    <a:pt x="6621" y="2457"/>
                  </a:cubicBezTo>
                  <a:cubicBezTo>
                    <a:pt x="6574" y="2648"/>
                    <a:pt x="6407" y="2767"/>
                    <a:pt x="6240" y="2767"/>
                  </a:cubicBezTo>
                  <a:cubicBezTo>
                    <a:pt x="6050" y="2767"/>
                    <a:pt x="5907" y="2648"/>
                    <a:pt x="5859" y="2457"/>
                  </a:cubicBezTo>
                  <a:cubicBezTo>
                    <a:pt x="5835" y="2338"/>
                    <a:pt x="5740" y="2219"/>
                    <a:pt x="5621" y="2195"/>
                  </a:cubicBezTo>
                  <a:cubicBezTo>
                    <a:pt x="4335" y="1767"/>
                    <a:pt x="3025" y="1529"/>
                    <a:pt x="1692" y="1457"/>
                  </a:cubicBezTo>
                  <a:lnTo>
                    <a:pt x="2049" y="743"/>
                  </a:lnTo>
                  <a:cubicBezTo>
                    <a:pt x="3454" y="838"/>
                    <a:pt x="4811" y="1124"/>
                    <a:pt x="6121" y="1576"/>
                  </a:cubicBezTo>
                  <a:cubicBezTo>
                    <a:pt x="6157" y="1588"/>
                    <a:pt x="6198" y="1594"/>
                    <a:pt x="6240" y="1594"/>
                  </a:cubicBezTo>
                  <a:cubicBezTo>
                    <a:pt x="6282" y="1594"/>
                    <a:pt x="6323" y="1588"/>
                    <a:pt x="6359" y="1576"/>
                  </a:cubicBezTo>
                  <a:cubicBezTo>
                    <a:pt x="7669" y="1124"/>
                    <a:pt x="9050" y="838"/>
                    <a:pt x="10431" y="743"/>
                  </a:cubicBezTo>
                  <a:close/>
                  <a:moveTo>
                    <a:pt x="1001" y="2172"/>
                  </a:moveTo>
                  <a:cubicBezTo>
                    <a:pt x="2406" y="2172"/>
                    <a:pt x="3811" y="2386"/>
                    <a:pt x="5145" y="2815"/>
                  </a:cubicBezTo>
                  <a:lnTo>
                    <a:pt x="5145" y="9364"/>
                  </a:lnTo>
                  <a:cubicBezTo>
                    <a:pt x="3855" y="8979"/>
                    <a:pt x="2545" y="8766"/>
                    <a:pt x="1213" y="8766"/>
                  </a:cubicBezTo>
                  <a:cubicBezTo>
                    <a:pt x="1142" y="8766"/>
                    <a:pt x="1072" y="8767"/>
                    <a:pt x="1001" y="8768"/>
                  </a:cubicBezTo>
                  <a:lnTo>
                    <a:pt x="739" y="8768"/>
                  </a:lnTo>
                  <a:lnTo>
                    <a:pt x="739" y="2172"/>
                  </a:lnTo>
                  <a:close/>
                  <a:moveTo>
                    <a:pt x="11765" y="2172"/>
                  </a:moveTo>
                  <a:lnTo>
                    <a:pt x="11765" y="8768"/>
                  </a:lnTo>
                  <a:lnTo>
                    <a:pt x="11479" y="8768"/>
                  </a:lnTo>
                  <a:cubicBezTo>
                    <a:pt x="10074" y="8768"/>
                    <a:pt x="8693" y="8959"/>
                    <a:pt x="7336" y="9364"/>
                  </a:cubicBezTo>
                  <a:lnTo>
                    <a:pt x="7336" y="2815"/>
                  </a:lnTo>
                  <a:cubicBezTo>
                    <a:pt x="8693" y="2386"/>
                    <a:pt x="10074" y="2172"/>
                    <a:pt x="11479" y="2172"/>
                  </a:cubicBezTo>
                  <a:close/>
                  <a:moveTo>
                    <a:pt x="6621" y="3458"/>
                  </a:moveTo>
                  <a:lnTo>
                    <a:pt x="6621" y="9816"/>
                  </a:lnTo>
                  <a:cubicBezTo>
                    <a:pt x="6574" y="9983"/>
                    <a:pt x="6407" y="10102"/>
                    <a:pt x="6240" y="10102"/>
                  </a:cubicBezTo>
                  <a:cubicBezTo>
                    <a:pt x="6073" y="10102"/>
                    <a:pt x="5907" y="9983"/>
                    <a:pt x="5883" y="9816"/>
                  </a:cubicBezTo>
                  <a:lnTo>
                    <a:pt x="5883" y="3458"/>
                  </a:lnTo>
                  <a:cubicBezTo>
                    <a:pt x="6002" y="3493"/>
                    <a:pt x="6121" y="3511"/>
                    <a:pt x="6243" y="3511"/>
                  </a:cubicBezTo>
                  <a:cubicBezTo>
                    <a:pt x="6365" y="3511"/>
                    <a:pt x="6490" y="3493"/>
                    <a:pt x="6621" y="3458"/>
                  </a:cubicBezTo>
                  <a:close/>
                  <a:moveTo>
                    <a:pt x="1814" y="1"/>
                  </a:moveTo>
                  <a:cubicBezTo>
                    <a:pt x="1686" y="1"/>
                    <a:pt x="1565" y="88"/>
                    <a:pt x="1501" y="195"/>
                  </a:cubicBezTo>
                  <a:lnTo>
                    <a:pt x="906" y="1433"/>
                  </a:lnTo>
                  <a:lnTo>
                    <a:pt x="358" y="1433"/>
                  </a:lnTo>
                  <a:cubicBezTo>
                    <a:pt x="167" y="1433"/>
                    <a:pt x="1" y="1600"/>
                    <a:pt x="1" y="1814"/>
                  </a:cubicBezTo>
                  <a:lnTo>
                    <a:pt x="1" y="9125"/>
                  </a:lnTo>
                  <a:cubicBezTo>
                    <a:pt x="1" y="9316"/>
                    <a:pt x="167" y="9483"/>
                    <a:pt x="358" y="9483"/>
                  </a:cubicBezTo>
                  <a:lnTo>
                    <a:pt x="1001" y="9483"/>
                  </a:lnTo>
                  <a:cubicBezTo>
                    <a:pt x="2430" y="9483"/>
                    <a:pt x="3859" y="9721"/>
                    <a:pt x="5216" y="10149"/>
                  </a:cubicBezTo>
                  <a:cubicBezTo>
                    <a:pt x="5407" y="10602"/>
                    <a:pt x="5823" y="10828"/>
                    <a:pt x="6240" y="10828"/>
                  </a:cubicBezTo>
                  <a:cubicBezTo>
                    <a:pt x="6657" y="10828"/>
                    <a:pt x="7074" y="10602"/>
                    <a:pt x="7264" y="10149"/>
                  </a:cubicBezTo>
                  <a:cubicBezTo>
                    <a:pt x="8622" y="9721"/>
                    <a:pt x="10050" y="9483"/>
                    <a:pt x="11479" y="9483"/>
                  </a:cubicBezTo>
                  <a:lnTo>
                    <a:pt x="12122" y="9483"/>
                  </a:lnTo>
                  <a:cubicBezTo>
                    <a:pt x="12337" y="9483"/>
                    <a:pt x="12479" y="9316"/>
                    <a:pt x="12479" y="9125"/>
                  </a:cubicBezTo>
                  <a:lnTo>
                    <a:pt x="12479" y="1814"/>
                  </a:lnTo>
                  <a:cubicBezTo>
                    <a:pt x="12479" y="1600"/>
                    <a:pt x="12337" y="1433"/>
                    <a:pt x="12122" y="1433"/>
                  </a:cubicBezTo>
                  <a:lnTo>
                    <a:pt x="11598" y="1433"/>
                  </a:lnTo>
                  <a:lnTo>
                    <a:pt x="10979" y="195"/>
                  </a:lnTo>
                  <a:cubicBezTo>
                    <a:pt x="10915" y="88"/>
                    <a:pt x="10794" y="1"/>
                    <a:pt x="10667" y="1"/>
                  </a:cubicBezTo>
                  <a:cubicBezTo>
                    <a:pt x="10652" y="1"/>
                    <a:pt x="10637" y="2"/>
                    <a:pt x="10622" y="4"/>
                  </a:cubicBezTo>
                  <a:cubicBezTo>
                    <a:pt x="9145" y="76"/>
                    <a:pt x="7669" y="362"/>
                    <a:pt x="6240" y="862"/>
                  </a:cubicBezTo>
                  <a:cubicBezTo>
                    <a:pt x="4835" y="362"/>
                    <a:pt x="3359" y="76"/>
                    <a:pt x="1858" y="4"/>
                  </a:cubicBezTo>
                  <a:cubicBezTo>
                    <a:pt x="1843" y="2"/>
                    <a:pt x="1828" y="1"/>
                    <a:pt x="1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38" name="Google Shape;638;p33"/>
          <p:cNvGrpSpPr/>
          <p:nvPr/>
        </p:nvGrpSpPr>
        <p:grpSpPr>
          <a:xfrm>
            <a:off x="4813200" y="2121381"/>
            <a:ext cx="693900" cy="693900"/>
            <a:chOff x="4813200" y="2126900"/>
            <a:chExt cx="693900" cy="693900"/>
          </a:xfrm>
        </p:grpSpPr>
        <p:sp>
          <p:nvSpPr>
            <p:cNvPr id="639" name="Google Shape;639;p33"/>
            <p:cNvSpPr/>
            <p:nvPr/>
          </p:nvSpPr>
          <p:spPr>
            <a:xfrm>
              <a:off x="4813200" y="2126900"/>
              <a:ext cx="693900" cy="69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33"/>
            <p:cNvGrpSpPr/>
            <p:nvPr/>
          </p:nvGrpSpPr>
          <p:grpSpPr>
            <a:xfrm>
              <a:off x="4981879" y="2282714"/>
              <a:ext cx="356541" cy="375180"/>
              <a:chOff x="2412975" y="1815300"/>
              <a:chExt cx="296500" cy="312000"/>
            </a:xfrm>
          </p:grpSpPr>
          <p:sp>
            <p:nvSpPr>
              <p:cNvPr id="641" name="Google Shape;641;p33"/>
              <p:cNvSpPr/>
              <p:nvPr/>
            </p:nvSpPr>
            <p:spPr>
              <a:xfrm>
                <a:off x="2523700" y="2036200"/>
                <a:ext cx="17900" cy="17875"/>
              </a:xfrm>
              <a:custGeom>
                <a:avLst/>
                <a:gdLst/>
                <a:ahLst/>
                <a:cxnLst/>
                <a:rect l="l" t="t" r="r" b="b"/>
                <a:pathLst>
                  <a:path w="716" h="715" extrusionOk="0">
                    <a:moveTo>
                      <a:pt x="358" y="0"/>
                    </a:moveTo>
                    <a:cubicBezTo>
                      <a:pt x="168" y="0"/>
                      <a:pt x="1" y="167"/>
                      <a:pt x="1" y="357"/>
                    </a:cubicBezTo>
                    <a:cubicBezTo>
                      <a:pt x="1" y="548"/>
                      <a:pt x="168" y="715"/>
                      <a:pt x="358" y="715"/>
                    </a:cubicBezTo>
                    <a:cubicBezTo>
                      <a:pt x="549" y="715"/>
                      <a:pt x="715" y="548"/>
                      <a:pt x="715" y="357"/>
                    </a:cubicBezTo>
                    <a:cubicBezTo>
                      <a:pt x="715" y="167"/>
                      <a:pt x="549"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2" name="Google Shape;642;p33"/>
              <p:cNvSpPr/>
              <p:nvPr/>
            </p:nvSpPr>
            <p:spPr>
              <a:xfrm>
                <a:off x="2560025" y="2036200"/>
                <a:ext cx="18475" cy="17875"/>
              </a:xfrm>
              <a:custGeom>
                <a:avLst/>
                <a:gdLst/>
                <a:ahLst/>
                <a:cxnLst/>
                <a:rect l="l" t="t" r="r" b="b"/>
                <a:pathLst>
                  <a:path w="739" h="715" extrusionOk="0">
                    <a:moveTo>
                      <a:pt x="358" y="0"/>
                    </a:moveTo>
                    <a:cubicBezTo>
                      <a:pt x="167" y="0"/>
                      <a:pt x="0" y="167"/>
                      <a:pt x="0" y="357"/>
                    </a:cubicBezTo>
                    <a:cubicBezTo>
                      <a:pt x="0" y="548"/>
                      <a:pt x="167" y="715"/>
                      <a:pt x="358" y="715"/>
                    </a:cubicBezTo>
                    <a:cubicBezTo>
                      <a:pt x="572" y="715"/>
                      <a:pt x="739" y="548"/>
                      <a:pt x="739" y="357"/>
                    </a:cubicBezTo>
                    <a:cubicBezTo>
                      <a:pt x="739" y="167"/>
                      <a:pt x="572"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3" name="Google Shape;643;p33"/>
              <p:cNvSpPr/>
              <p:nvPr/>
            </p:nvSpPr>
            <p:spPr>
              <a:xfrm>
                <a:off x="2596925" y="2036200"/>
                <a:ext cx="17900" cy="17875"/>
              </a:xfrm>
              <a:custGeom>
                <a:avLst/>
                <a:gdLst/>
                <a:ahLst/>
                <a:cxnLst/>
                <a:rect l="l" t="t" r="r" b="b"/>
                <a:pathLst>
                  <a:path w="716" h="715" extrusionOk="0">
                    <a:moveTo>
                      <a:pt x="358" y="0"/>
                    </a:moveTo>
                    <a:cubicBezTo>
                      <a:pt x="168" y="0"/>
                      <a:pt x="1" y="167"/>
                      <a:pt x="1" y="357"/>
                    </a:cubicBezTo>
                    <a:cubicBezTo>
                      <a:pt x="1" y="548"/>
                      <a:pt x="168" y="715"/>
                      <a:pt x="358" y="715"/>
                    </a:cubicBezTo>
                    <a:cubicBezTo>
                      <a:pt x="549" y="715"/>
                      <a:pt x="715" y="548"/>
                      <a:pt x="715" y="357"/>
                    </a:cubicBezTo>
                    <a:cubicBezTo>
                      <a:pt x="715" y="167"/>
                      <a:pt x="549"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4" name="Google Shape;644;p33"/>
              <p:cNvSpPr/>
              <p:nvPr/>
            </p:nvSpPr>
            <p:spPr>
              <a:xfrm>
                <a:off x="2633250" y="2036200"/>
                <a:ext cx="18475" cy="17875"/>
              </a:xfrm>
              <a:custGeom>
                <a:avLst/>
                <a:gdLst/>
                <a:ahLst/>
                <a:cxnLst/>
                <a:rect l="l" t="t" r="r" b="b"/>
                <a:pathLst>
                  <a:path w="739" h="715" extrusionOk="0">
                    <a:moveTo>
                      <a:pt x="358" y="0"/>
                    </a:moveTo>
                    <a:cubicBezTo>
                      <a:pt x="167" y="0"/>
                      <a:pt x="1" y="167"/>
                      <a:pt x="1" y="357"/>
                    </a:cubicBezTo>
                    <a:cubicBezTo>
                      <a:pt x="1" y="548"/>
                      <a:pt x="167" y="715"/>
                      <a:pt x="358" y="715"/>
                    </a:cubicBezTo>
                    <a:cubicBezTo>
                      <a:pt x="572" y="715"/>
                      <a:pt x="739" y="548"/>
                      <a:pt x="739" y="357"/>
                    </a:cubicBezTo>
                    <a:cubicBezTo>
                      <a:pt x="739" y="167"/>
                      <a:pt x="572"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5" name="Google Shape;645;p33"/>
              <p:cNvSpPr/>
              <p:nvPr/>
            </p:nvSpPr>
            <p:spPr>
              <a:xfrm>
                <a:off x="2486800" y="2036200"/>
                <a:ext cx="18475" cy="17875"/>
              </a:xfrm>
              <a:custGeom>
                <a:avLst/>
                <a:gdLst/>
                <a:ahLst/>
                <a:cxnLst/>
                <a:rect l="l" t="t" r="r" b="b"/>
                <a:pathLst>
                  <a:path w="739" h="715" extrusionOk="0">
                    <a:moveTo>
                      <a:pt x="358" y="0"/>
                    </a:moveTo>
                    <a:cubicBezTo>
                      <a:pt x="167" y="0"/>
                      <a:pt x="0" y="167"/>
                      <a:pt x="0" y="357"/>
                    </a:cubicBezTo>
                    <a:cubicBezTo>
                      <a:pt x="0" y="548"/>
                      <a:pt x="167" y="715"/>
                      <a:pt x="358" y="715"/>
                    </a:cubicBezTo>
                    <a:cubicBezTo>
                      <a:pt x="572" y="715"/>
                      <a:pt x="739" y="548"/>
                      <a:pt x="739" y="357"/>
                    </a:cubicBezTo>
                    <a:cubicBezTo>
                      <a:pt x="739" y="167"/>
                      <a:pt x="572" y="0"/>
                      <a:pt x="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6" name="Google Shape;646;p33"/>
              <p:cNvSpPr/>
              <p:nvPr/>
            </p:nvSpPr>
            <p:spPr>
              <a:xfrm>
                <a:off x="2486800" y="2072500"/>
                <a:ext cx="18475" cy="18500"/>
              </a:xfrm>
              <a:custGeom>
                <a:avLst/>
                <a:gdLst/>
                <a:ahLst/>
                <a:cxnLst/>
                <a:rect l="l" t="t" r="r" b="b"/>
                <a:pathLst>
                  <a:path w="739" h="740" extrusionOk="0">
                    <a:moveTo>
                      <a:pt x="358" y="1"/>
                    </a:moveTo>
                    <a:cubicBezTo>
                      <a:pt x="167" y="1"/>
                      <a:pt x="0" y="167"/>
                      <a:pt x="0" y="358"/>
                    </a:cubicBezTo>
                    <a:cubicBezTo>
                      <a:pt x="0" y="572"/>
                      <a:pt x="167" y="739"/>
                      <a:pt x="358" y="739"/>
                    </a:cubicBezTo>
                    <a:cubicBezTo>
                      <a:pt x="572" y="739"/>
                      <a:pt x="739" y="572"/>
                      <a:pt x="739" y="358"/>
                    </a:cubicBezTo>
                    <a:cubicBezTo>
                      <a:pt x="739" y="167"/>
                      <a:pt x="572"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7" name="Google Shape;647;p33"/>
              <p:cNvSpPr/>
              <p:nvPr/>
            </p:nvSpPr>
            <p:spPr>
              <a:xfrm>
                <a:off x="2633250" y="2072500"/>
                <a:ext cx="18475" cy="18500"/>
              </a:xfrm>
              <a:custGeom>
                <a:avLst/>
                <a:gdLst/>
                <a:ahLst/>
                <a:cxnLst/>
                <a:rect l="l" t="t" r="r" b="b"/>
                <a:pathLst>
                  <a:path w="739" h="740" extrusionOk="0">
                    <a:moveTo>
                      <a:pt x="358" y="1"/>
                    </a:moveTo>
                    <a:cubicBezTo>
                      <a:pt x="167" y="1"/>
                      <a:pt x="1" y="167"/>
                      <a:pt x="1" y="358"/>
                    </a:cubicBezTo>
                    <a:cubicBezTo>
                      <a:pt x="1" y="572"/>
                      <a:pt x="167" y="739"/>
                      <a:pt x="358" y="739"/>
                    </a:cubicBezTo>
                    <a:cubicBezTo>
                      <a:pt x="572" y="739"/>
                      <a:pt x="739" y="572"/>
                      <a:pt x="739" y="358"/>
                    </a:cubicBezTo>
                    <a:cubicBezTo>
                      <a:pt x="739" y="167"/>
                      <a:pt x="572"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8" name="Google Shape;648;p33"/>
              <p:cNvSpPr/>
              <p:nvPr/>
            </p:nvSpPr>
            <p:spPr>
              <a:xfrm>
                <a:off x="2520725" y="2072500"/>
                <a:ext cx="97075" cy="18500"/>
              </a:xfrm>
              <a:custGeom>
                <a:avLst/>
                <a:gdLst/>
                <a:ahLst/>
                <a:cxnLst/>
                <a:rect l="l" t="t" r="r" b="b"/>
                <a:pathLst>
                  <a:path w="3883" h="740" extrusionOk="0">
                    <a:moveTo>
                      <a:pt x="477" y="1"/>
                    </a:moveTo>
                    <a:cubicBezTo>
                      <a:pt x="1" y="1"/>
                      <a:pt x="1" y="739"/>
                      <a:pt x="477" y="739"/>
                    </a:cubicBezTo>
                    <a:lnTo>
                      <a:pt x="3406" y="739"/>
                    </a:lnTo>
                    <a:cubicBezTo>
                      <a:pt x="3882" y="739"/>
                      <a:pt x="3882" y="1"/>
                      <a:pt x="3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9" name="Google Shape;649;p33"/>
              <p:cNvSpPr/>
              <p:nvPr/>
            </p:nvSpPr>
            <p:spPr>
              <a:xfrm>
                <a:off x="2412975" y="1815300"/>
                <a:ext cx="296500" cy="312000"/>
              </a:xfrm>
              <a:custGeom>
                <a:avLst/>
                <a:gdLst/>
                <a:ahLst/>
                <a:cxnLst/>
                <a:rect l="l" t="t" r="r" b="b"/>
                <a:pathLst>
                  <a:path w="11860" h="12480" extrusionOk="0">
                    <a:moveTo>
                      <a:pt x="7359" y="1239"/>
                    </a:moveTo>
                    <a:lnTo>
                      <a:pt x="8288" y="2192"/>
                    </a:lnTo>
                    <a:lnTo>
                      <a:pt x="7359" y="2192"/>
                    </a:lnTo>
                    <a:lnTo>
                      <a:pt x="7359" y="1239"/>
                    </a:lnTo>
                    <a:close/>
                    <a:moveTo>
                      <a:pt x="6621" y="715"/>
                    </a:moveTo>
                    <a:lnTo>
                      <a:pt x="6621" y="2549"/>
                    </a:lnTo>
                    <a:cubicBezTo>
                      <a:pt x="6621" y="2763"/>
                      <a:pt x="6787" y="2930"/>
                      <a:pt x="6978" y="2930"/>
                    </a:cubicBezTo>
                    <a:lnTo>
                      <a:pt x="8812" y="2930"/>
                    </a:lnTo>
                    <a:lnTo>
                      <a:pt x="8812" y="4430"/>
                    </a:lnTo>
                    <a:lnTo>
                      <a:pt x="3692" y="4430"/>
                    </a:lnTo>
                    <a:lnTo>
                      <a:pt x="3692" y="715"/>
                    </a:lnTo>
                    <a:close/>
                    <a:moveTo>
                      <a:pt x="10288" y="5169"/>
                    </a:moveTo>
                    <a:lnTo>
                      <a:pt x="10288" y="5907"/>
                    </a:lnTo>
                    <a:lnTo>
                      <a:pt x="2215" y="5907"/>
                    </a:lnTo>
                    <a:lnTo>
                      <a:pt x="2215" y="5169"/>
                    </a:lnTo>
                    <a:close/>
                    <a:moveTo>
                      <a:pt x="8026" y="6621"/>
                    </a:moveTo>
                    <a:cubicBezTo>
                      <a:pt x="7859" y="7074"/>
                      <a:pt x="7454" y="7360"/>
                      <a:pt x="6978" y="7360"/>
                    </a:cubicBezTo>
                    <a:lnTo>
                      <a:pt x="5525" y="7360"/>
                    </a:lnTo>
                    <a:cubicBezTo>
                      <a:pt x="5049" y="7360"/>
                      <a:pt x="4644" y="7074"/>
                      <a:pt x="4477" y="6621"/>
                    </a:cubicBezTo>
                    <a:close/>
                    <a:moveTo>
                      <a:pt x="9621" y="6621"/>
                    </a:moveTo>
                    <a:lnTo>
                      <a:pt x="10288" y="9241"/>
                    </a:lnTo>
                    <a:lnTo>
                      <a:pt x="10288" y="11765"/>
                    </a:lnTo>
                    <a:lnTo>
                      <a:pt x="2215" y="11765"/>
                    </a:lnTo>
                    <a:lnTo>
                      <a:pt x="2215" y="9241"/>
                    </a:lnTo>
                    <a:lnTo>
                      <a:pt x="2882" y="6621"/>
                    </a:lnTo>
                    <a:lnTo>
                      <a:pt x="3715" y="6621"/>
                    </a:lnTo>
                    <a:cubicBezTo>
                      <a:pt x="3906" y="7479"/>
                      <a:pt x="4644" y="8098"/>
                      <a:pt x="5501" y="8098"/>
                    </a:cubicBezTo>
                    <a:lnTo>
                      <a:pt x="6978" y="8098"/>
                    </a:lnTo>
                    <a:cubicBezTo>
                      <a:pt x="7835" y="8098"/>
                      <a:pt x="8597" y="7479"/>
                      <a:pt x="8764" y="6621"/>
                    </a:cubicBezTo>
                    <a:close/>
                    <a:moveTo>
                      <a:pt x="3311" y="1"/>
                    </a:moveTo>
                    <a:cubicBezTo>
                      <a:pt x="3120" y="1"/>
                      <a:pt x="2953" y="168"/>
                      <a:pt x="2953" y="358"/>
                    </a:cubicBezTo>
                    <a:lnTo>
                      <a:pt x="2953" y="4430"/>
                    </a:lnTo>
                    <a:lnTo>
                      <a:pt x="1858" y="4430"/>
                    </a:lnTo>
                    <a:cubicBezTo>
                      <a:pt x="1667" y="4430"/>
                      <a:pt x="1501" y="4597"/>
                      <a:pt x="1501" y="4811"/>
                    </a:cubicBezTo>
                    <a:lnTo>
                      <a:pt x="1501" y="5169"/>
                    </a:lnTo>
                    <a:lnTo>
                      <a:pt x="1096" y="5169"/>
                    </a:lnTo>
                    <a:cubicBezTo>
                      <a:pt x="500" y="5169"/>
                      <a:pt x="0" y="5669"/>
                      <a:pt x="0" y="6264"/>
                    </a:cubicBezTo>
                    <a:lnTo>
                      <a:pt x="0" y="7002"/>
                    </a:lnTo>
                    <a:cubicBezTo>
                      <a:pt x="0" y="7241"/>
                      <a:pt x="185" y="7360"/>
                      <a:pt x="369" y="7360"/>
                    </a:cubicBezTo>
                    <a:cubicBezTo>
                      <a:pt x="554" y="7360"/>
                      <a:pt x="739" y="7241"/>
                      <a:pt x="739" y="7002"/>
                    </a:cubicBezTo>
                    <a:lnTo>
                      <a:pt x="739" y="6264"/>
                    </a:lnTo>
                    <a:cubicBezTo>
                      <a:pt x="739" y="6074"/>
                      <a:pt x="905" y="5907"/>
                      <a:pt x="1096" y="5907"/>
                    </a:cubicBezTo>
                    <a:lnTo>
                      <a:pt x="1501" y="5907"/>
                    </a:lnTo>
                    <a:lnTo>
                      <a:pt x="1501" y="6264"/>
                    </a:lnTo>
                    <a:cubicBezTo>
                      <a:pt x="1501" y="6455"/>
                      <a:pt x="1667" y="6621"/>
                      <a:pt x="1858" y="6621"/>
                    </a:cubicBezTo>
                    <a:lnTo>
                      <a:pt x="2120" y="6621"/>
                    </a:lnTo>
                    <a:lnTo>
                      <a:pt x="1501" y="9098"/>
                    </a:lnTo>
                    <a:cubicBezTo>
                      <a:pt x="1501" y="9122"/>
                      <a:pt x="1501" y="9169"/>
                      <a:pt x="1501" y="9193"/>
                    </a:cubicBezTo>
                    <a:lnTo>
                      <a:pt x="1501" y="12122"/>
                    </a:lnTo>
                    <a:cubicBezTo>
                      <a:pt x="1501" y="12313"/>
                      <a:pt x="1667" y="12480"/>
                      <a:pt x="1882" y="12480"/>
                    </a:cubicBezTo>
                    <a:lnTo>
                      <a:pt x="10645" y="12480"/>
                    </a:lnTo>
                    <a:cubicBezTo>
                      <a:pt x="10836" y="12480"/>
                      <a:pt x="11003" y="12313"/>
                      <a:pt x="11003" y="12122"/>
                    </a:cubicBezTo>
                    <a:lnTo>
                      <a:pt x="11003" y="9193"/>
                    </a:lnTo>
                    <a:cubicBezTo>
                      <a:pt x="11026" y="9169"/>
                      <a:pt x="11026" y="9122"/>
                      <a:pt x="11003" y="9098"/>
                    </a:cubicBezTo>
                    <a:lnTo>
                      <a:pt x="10383" y="6621"/>
                    </a:lnTo>
                    <a:lnTo>
                      <a:pt x="10645" y="6621"/>
                    </a:lnTo>
                    <a:cubicBezTo>
                      <a:pt x="10836" y="6621"/>
                      <a:pt x="11003" y="6455"/>
                      <a:pt x="11003" y="6264"/>
                    </a:cubicBezTo>
                    <a:lnTo>
                      <a:pt x="11003" y="5907"/>
                    </a:lnTo>
                    <a:lnTo>
                      <a:pt x="11384" y="5907"/>
                    </a:lnTo>
                    <a:cubicBezTo>
                      <a:pt x="11860" y="5907"/>
                      <a:pt x="11860" y="5169"/>
                      <a:pt x="11384" y="5169"/>
                    </a:cubicBezTo>
                    <a:lnTo>
                      <a:pt x="11003" y="5169"/>
                    </a:lnTo>
                    <a:lnTo>
                      <a:pt x="11003" y="4811"/>
                    </a:lnTo>
                    <a:cubicBezTo>
                      <a:pt x="11003" y="4597"/>
                      <a:pt x="10836" y="4430"/>
                      <a:pt x="10645" y="4430"/>
                    </a:cubicBezTo>
                    <a:lnTo>
                      <a:pt x="9550" y="4430"/>
                    </a:lnTo>
                    <a:lnTo>
                      <a:pt x="9550" y="2549"/>
                    </a:lnTo>
                    <a:cubicBezTo>
                      <a:pt x="9550" y="2454"/>
                      <a:pt x="9502" y="2359"/>
                      <a:pt x="9431" y="2287"/>
                    </a:cubicBezTo>
                    <a:lnTo>
                      <a:pt x="7240" y="96"/>
                    </a:lnTo>
                    <a:cubicBezTo>
                      <a:pt x="7168" y="25"/>
                      <a:pt x="7073" y="1"/>
                      <a:pt x="6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cxnSp>
        <p:nvCxnSpPr>
          <p:cNvPr id="59" name="Google Shape;607;p33">
            <a:extLst>
              <a:ext uri="{FF2B5EF4-FFF2-40B4-BE49-F238E27FC236}">
                <a16:creationId xmlns:a16="http://schemas.microsoft.com/office/drawing/2014/main" xmlns="" id="{468CB239-CF85-4BDF-8FEE-66ABE140D098}"/>
              </a:ext>
            </a:extLst>
          </p:cNvPr>
          <p:cNvCxnSpPr>
            <a:cxnSpLocks/>
          </p:cNvCxnSpPr>
          <p:nvPr/>
        </p:nvCxnSpPr>
        <p:spPr>
          <a:xfrm flipV="1">
            <a:off x="420512" y="2302017"/>
            <a:ext cx="2944893" cy="2979"/>
          </a:xfrm>
          <a:prstGeom prst="straightConnector1">
            <a:avLst/>
          </a:prstGeom>
          <a:noFill/>
          <a:ln w="38100" cap="flat" cmpd="sng">
            <a:solidFill>
              <a:schemeClr val="accent1"/>
            </a:solidFill>
            <a:prstDash val="solid"/>
            <a:round/>
            <a:headEnd type="none" w="med" len="med"/>
            <a:tailEnd type="none" w="med" len="med"/>
          </a:ln>
        </p:spPr>
      </p:cxn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4"/>
          <p:cNvSpPr txBox="1">
            <a:spLocks noGrp="1"/>
          </p:cNvSpPr>
          <p:nvPr>
            <p:ph type="title" idx="5"/>
          </p:nvPr>
        </p:nvSpPr>
        <p:spPr>
          <a:xfrm>
            <a:off x="600109" y="308442"/>
            <a:ext cx="8095500" cy="67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Dẫn chứng</a:t>
            </a:r>
            <a:endParaRPr dirty="0"/>
          </a:p>
        </p:txBody>
      </p:sp>
      <p:sp>
        <p:nvSpPr>
          <p:cNvPr id="655" name="Google Shape;655;p34"/>
          <p:cNvSpPr txBox="1">
            <a:spLocks noGrp="1"/>
          </p:cNvSpPr>
          <p:nvPr>
            <p:ph type="subTitle" idx="1"/>
          </p:nvPr>
        </p:nvSpPr>
        <p:spPr>
          <a:xfrm>
            <a:off x="804900" y="3133152"/>
            <a:ext cx="2330700" cy="131155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0" i="0" dirty="0">
                <a:solidFill>
                  <a:srgbClr val="313131"/>
                </a:solidFill>
                <a:effectLst/>
                <a:latin typeface="Arimo"/>
              </a:rPr>
              <a:t>Quang Hải được xem là một đội trưởng tài năng của U22 Việt Nam và cũng là cầu thủ xuất sắc nhất Đông Nam Á năm 2019.</a:t>
            </a:r>
            <a:endParaRPr dirty="0"/>
          </a:p>
        </p:txBody>
      </p:sp>
      <p:sp>
        <p:nvSpPr>
          <p:cNvPr id="656" name="Google Shape;656;p34"/>
          <p:cNvSpPr txBox="1">
            <a:spLocks noGrp="1"/>
          </p:cNvSpPr>
          <p:nvPr>
            <p:ph type="title"/>
          </p:nvPr>
        </p:nvSpPr>
        <p:spPr>
          <a:xfrm>
            <a:off x="3406650" y="2814025"/>
            <a:ext cx="2330700" cy="46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i="0" dirty="0" err="1">
                <a:solidFill>
                  <a:srgbClr val="CF0F46"/>
                </a:solidFill>
                <a:effectLst/>
                <a:latin typeface="Vollkorn" panose="020B0604020202020204" charset="0"/>
                <a:ea typeface="Vollkorn" panose="020B0604020202020204" charset="0"/>
              </a:rPr>
              <a:t>Ngô</a:t>
            </a:r>
            <a:r>
              <a:rPr lang="en-US" i="0" dirty="0">
                <a:solidFill>
                  <a:srgbClr val="CF0F46"/>
                </a:solidFill>
                <a:effectLst/>
                <a:latin typeface="Vollkorn" panose="020B0604020202020204" charset="0"/>
                <a:ea typeface="Vollkorn" panose="020B0604020202020204" charset="0"/>
              </a:rPr>
              <a:t> </a:t>
            </a:r>
            <a:r>
              <a:rPr lang="en-US" i="0" dirty="0" err="1">
                <a:solidFill>
                  <a:srgbClr val="CF0F46"/>
                </a:solidFill>
                <a:effectLst/>
                <a:latin typeface="Vollkorn" panose="020B0604020202020204" charset="0"/>
                <a:ea typeface="Vollkorn" panose="020B0604020202020204" charset="0"/>
              </a:rPr>
              <a:t>Chí</a:t>
            </a:r>
            <a:r>
              <a:rPr lang="en-US" i="0" dirty="0">
                <a:solidFill>
                  <a:srgbClr val="CF0F46"/>
                </a:solidFill>
                <a:effectLst/>
                <a:latin typeface="Vollkorn" panose="020B0604020202020204" charset="0"/>
                <a:ea typeface="Vollkorn" panose="020B0604020202020204" charset="0"/>
              </a:rPr>
              <a:t> </a:t>
            </a:r>
            <a:r>
              <a:rPr lang="en-US" i="0" dirty="0" err="1">
                <a:solidFill>
                  <a:srgbClr val="CF0F46"/>
                </a:solidFill>
                <a:effectLst/>
                <a:latin typeface="Vollkorn" panose="020B0604020202020204" charset="0"/>
                <a:ea typeface="Vollkorn" panose="020B0604020202020204" charset="0"/>
              </a:rPr>
              <a:t>Kiên</a:t>
            </a:r>
            <a:endParaRPr dirty="0">
              <a:solidFill>
                <a:srgbClr val="CF0F46"/>
              </a:solidFill>
              <a:latin typeface="Vollkorn" panose="020B0604020202020204" charset="0"/>
              <a:ea typeface="Vollkorn" panose="020B0604020202020204" charset="0"/>
            </a:endParaRPr>
          </a:p>
        </p:txBody>
      </p:sp>
      <p:sp>
        <p:nvSpPr>
          <p:cNvPr id="657" name="Google Shape;657;p34"/>
          <p:cNvSpPr txBox="1">
            <a:spLocks noGrp="1"/>
          </p:cNvSpPr>
          <p:nvPr>
            <p:ph type="subTitle" idx="2"/>
          </p:nvPr>
        </p:nvSpPr>
        <p:spPr>
          <a:xfrm>
            <a:off x="3406650" y="3133152"/>
            <a:ext cx="2330700" cy="8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0" i="0" dirty="0" err="1">
                <a:solidFill>
                  <a:srgbClr val="000000"/>
                </a:solidFill>
                <a:effectLst/>
                <a:latin typeface="Arimo"/>
              </a:rPr>
              <a:t>Chí</a:t>
            </a:r>
            <a:r>
              <a:rPr lang="en-US" b="0" i="0" dirty="0">
                <a:solidFill>
                  <a:srgbClr val="000000"/>
                </a:solidFill>
                <a:effectLst/>
                <a:latin typeface="Arimo"/>
              </a:rPr>
              <a:t> </a:t>
            </a:r>
            <a:r>
              <a:rPr lang="en-US" b="0" i="0" dirty="0" err="1">
                <a:solidFill>
                  <a:srgbClr val="000000"/>
                </a:solidFill>
                <a:effectLst/>
                <a:latin typeface="Arimo"/>
              </a:rPr>
              <a:t>Kiên</a:t>
            </a:r>
            <a:r>
              <a:rPr lang="en-US" b="0" i="0" dirty="0">
                <a:solidFill>
                  <a:srgbClr val="000000"/>
                </a:solidFill>
                <a:effectLst/>
                <a:latin typeface="Arimo"/>
              </a:rPr>
              <a:t> </a:t>
            </a:r>
            <a:r>
              <a:rPr lang="en-US" b="0" i="0" dirty="0" err="1">
                <a:solidFill>
                  <a:srgbClr val="000000"/>
                </a:solidFill>
                <a:effectLst/>
                <a:latin typeface="Arimo"/>
              </a:rPr>
              <a:t>cùng</a:t>
            </a:r>
            <a:r>
              <a:rPr lang="en-US" b="0" i="0" dirty="0">
                <a:solidFill>
                  <a:srgbClr val="000000"/>
                </a:solidFill>
                <a:effectLst/>
                <a:latin typeface="Arimo"/>
              </a:rPr>
              <a:t> </a:t>
            </a:r>
            <a:r>
              <a:rPr lang="en-US" b="0" i="0" dirty="0" err="1">
                <a:solidFill>
                  <a:srgbClr val="000000"/>
                </a:solidFill>
                <a:effectLst/>
                <a:latin typeface="Arimo"/>
              </a:rPr>
              <a:t>với</a:t>
            </a:r>
            <a:r>
              <a:rPr lang="en-US" b="0" i="0" dirty="0">
                <a:solidFill>
                  <a:srgbClr val="000000"/>
                </a:solidFill>
                <a:effectLst/>
                <a:latin typeface="Arimo"/>
              </a:rPr>
              <a:t> 22 </a:t>
            </a:r>
            <a:r>
              <a:rPr lang="en-US" b="0" i="0" dirty="0" err="1">
                <a:solidFill>
                  <a:srgbClr val="000000"/>
                </a:solidFill>
                <a:effectLst/>
                <a:latin typeface="Arimo"/>
              </a:rPr>
              <a:t>em</a:t>
            </a:r>
            <a:r>
              <a:rPr lang="en-US" b="0" i="0" dirty="0">
                <a:solidFill>
                  <a:srgbClr val="000000"/>
                </a:solidFill>
                <a:effectLst/>
                <a:latin typeface="Arimo"/>
              </a:rPr>
              <a:t> </a:t>
            </a:r>
            <a:r>
              <a:rPr lang="en-US" b="0" i="0" dirty="0" err="1">
                <a:solidFill>
                  <a:srgbClr val="000000"/>
                </a:solidFill>
                <a:effectLst/>
                <a:latin typeface="Arimo"/>
              </a:rPr>
              <a:t>học</a:t>
            </a:r>
            <a:r>
              <a:rPr lang="en-US" b="0" i="0" dirty="0">
                <a:solidFill>
                  <a:srgbClr val="000000"/>
                </a:solidFill>
                <a:effectLst/>
                <a:latin typeface="Arimo"/>
              </a:rPr>
              <a:t> </a:t>
            </a:r>
            <a:r>
              <a:rPr lang="en-US" b="0" i="0" dirty="0" err="1">
                <a:solidFill>
                  <a:srgbClr val="000000"/>
                </a:solidFill>
                <a:effectLst/>
                <a:latin typeface="Arimo"/>
              </a:rPr>
              <a:t>sinh</a:t>
            </a:r>
            <a:r>
              <a:rPr lang="en-US" b="0" i="0" dirty="0">
                <a:solidFill>
                  <a:srgbClr val="000000"/>
                </a:solidFill>
                <a:effectLst/>
                <a:latin typeface="Arimo"/>
              </a:rPr>
              <a:t> </a:t>
            </a:r>
            <a:r>
              <a:rPr lang="en-US" b="0" i="0" dirty="0" err="1">
                <a:solidFill>
                  <a:srgbClr val="000000"/>
                </a:solidFill>
                <a:effectLst/>
                <a:latin typeface="Arimo"/>
              </a:rPr>
              <a:t>khác</a:t>
            </a:r>
            <a:r>
              <a:rPr lang="en-US" b="0" i="0" dirty="0">
                <a:solidFill>
                  <a:srgbClr val="000000"/>
                </a:solidFill>
                <a:effectLst/>
                <a:latin typeface="Arimo"/>
              </a:rPr>
              <a:t> </a:t>
            </a:r>
            <a:r>
              <a:rPr lang="en-US" b="0" i="0" dirty="0" err="1">
                <a:solidFill>
                  <a:srgbClr val="000000"/>
                </a:solidFill>
                <a:effectLst/>
                <a:latin typeface="Arimo"/>
              </a:rPr>
              <a:t>đã</a:t>
            </a:r>
            <a:r>
              <a:rPr lang="en-US" b="0" i="0" dirty="0">
                <a:solidFill>
                  <a:srgbClr val="000000"/>
                </a:solidFill>
                <a:effectLst/>
                <a:latin typeface="Arimo"/>
              </a:rPr>
              <a:t> </a:t>
            </a:r>
            <a:r>
              <a:rPr lang="en-US" b="0" i="0" dirty="0" err="1">
                <a:solidFill>
                  <a:srgbClr val="000000"/>
                </a:solidFill>
                <a:effectLst/>
                <a:latin typeface="Arimo"/>
              </a:rPr>
              <a:t>đại</a:t>
            </a:r>
            <a:r>
              <a:rPr lang="en-US" b="0" i="0" dirty="0">
                <a:solidFill>
                  <a:srgbClr val="000000"/>
                </a:solidFill>
                <a:effectLst/>
                <a:latin typeface="Arimo"/>
              </a:rPr>
              <a:t> </a:t>
            </a:r>
            <a:r>
              <a:rPr lang="en-US" b="0" i="0" dirty="0" err="1">
                <a:solidFill>
                  <a:srgbClr val="000000"/>
                </a:solidFill>
                <a:effectLst/>
                <a:latin typeface="Arimo"/>
              </a:rPr>
              <a:t>diện</a:t>
            </a:r>
            <a:r>
              <a:rPr lang="en-US" b="0" i="0" dirty="0">
                <a:solidFill>
                  <a:srgbClr val="000000"/>
                </a:solidFill>
                <a:effectLst/>
                <a:latin typeface="Arimo"/>
              </a:rPr>
              <a:t> </a:t>
            </a:r>
            <a:r>
              <a:rPr lang="en-US" b="0" i="0" dirty="0" err="1">
                <a:solidFill>
                  <a:srgbClr val="000000"/>
                </a:solidFill>
                <a:effectLst/>
                <a:latin typeface="Arimo"/>
              </a:rPr>
              <a:t>cho</a:t>
            </a:r>
            <a:r>
              <a:rPr lang="en-US" b="0" i="0" dirty="0">
                <a:solidFill>
                  <a:srgbClr val="000000"/>
                </a:solidFill>
                <a:effectLst/>
                <a:latin typeface="Arimo"/>
              </a:rPr>
              <a:t> </a:t>
            </a:r>
            <a:r>
              <a:rPr lang="en-US" b="0" i="0" dirty="0" err="1">
                <a:solidFill>
                  <a:srgbClr val="000000"/>
                </a:solidFill>
                <a:effectLst/>
                <a:latin typeface="Arimo"/>
              </a:rPr>
              <a:t>Việt</a:t>
            </a:r>
            <a:r>
              <a:rPr lang="en-US" b="0" i="0" dirty="0">
                <a:solidFill>
                  <a:srgbClr val="000000"/>
                </a:solidFill>
                <a:effectLst/>
                <a:latin typeface="Arimo"/>
              </a:rPr>
              <a:t> Nam </a:t>
            </a:r>
            <a:r>
              <a:rPr lang="en-US" b="0" i="0" dirty="0" err="1">
                <a:solidFill>
                  <a:srgbClr val="000000"/>
                </a:solidFill>
                <a:effectLst/>
                <a:latin typeface="Arimo"/>
              </a:rPr>
              <a:t>tham</a:t>
            </a:r>
            <a:r>
              <a:rPr lang="en-US" b="0" i="0" dirty="0">
                <a:solidFill>
                  <a:srgbClr val="000000"/>
                </a:solidFill>
                <a:effectLst/>
                <a:latin typeface="Arimo"/>
              </a:rPr>
              <a:t> </a:t>
            </a:r>
            <a:r>
              <a:rPr lang="en-US" b="0" i="0" dirty="0" err="1">
                <a:solidFill>
                  <a:srgbClr val="000000"/>
                </a:solidFill>
                <a:effectLst/>
                <a:latin typeface="Arimo"/>
              </a:rPr>
              <a:t>dự</a:t>
            </a:r>
            <a:r>
              <a:rPr lang="en-US" b="0" i="0" dirty="0">
                <a:solidFill>
                  <a:srgbClr val="000000"/>
                </a:solidFill>
                <a:effectLst/>
                <a:latin typeface="Arimo"/>
              </a:rPr>
              <a:t> </a:t>
            </a:r>
            <a:r>
              <a:rPr lang="en-US" b="0" i="0" dirty="0" err="1">
                <a:solidFill>
                  <a:srgbClr val="000000"/>
                </a:solidFill>
                <a:effectLst/>
                <a:latin typeface="Arimo"/>
              </a:rPr>
              <a:t>cuộc</a:t>
            </a:r>
            <a:r>
              <a:rPr lang="en-US" b="0" i="0" dirty="0">
                <a:solidFill>
                  <a:srgbClr val="000000"/>
                </a:solidFill>
                <a:effectLst/>
                <a:latin typeface="Arimo"/>
              </a:rPr>
              <a:t> </a:t>
            </a:r>
            <a:r>
              <a:rPr lang="en-US" b="0" i="0" dirty="0" err="1">
                <a:solidFill>
                  <a:srgbClr val="000000"/>
                </a:solidFill>
                <a:effectLst/>
                <a:latin typeface="Arimo"/>
              </a:rPr>
              <a:t>thi</a:t>
            </a:r>
            <a:r>
              <a:rPr lang="en-US" b="0" i="0" dirty="0">
                <a:solidFill>
                  <a:srgbClr val="000000"/>
                </a:solidFill>
                <a:effectLst/>
                <a:latin typeface="Arimo"/>
              </a:rPr>
              <a:t> Olympic </a:t>
            </a:r>
            <a:r>
              <a:rPr lang="en-US" b="0" i="0" dirty="0" err="1">
                <a:solidFill>
                  <a:srgbClr val="000000"/>
                </a:solidFill>
                <a:effectLst/>
                <a:latin typeface="Arimo"/>
              </a:rPr>
              <a:t>Toán</a:t>
            </a:r>
            <a:r>
              <a:rPr lang="en-US" b="0" i="0" dirty="0">
                <a:solidFill>
                  <a:srgbClr val="000000"/>
                </a:solidFill>
                <a:effectLst/>
                <a:latin typeface="Arimo"/>
              </a:rPr>
              <a:t> </a:t>
            </a:r>
            <a:r>
              <a:rPr lang="en-US" b="0" i="0" dirty="0" err="1">
                <a:solidFill>
                  <a:srgbClr val="000000"/>
                </a:solidFill>
                <a:effectLst/>
                <a:latin typeface="Arimo"/>
              </a:rPr>
              <a:t>học</a:t>
            </a:r>
            <a:r>
              <a:rPr lang="en-US" b="0" i="0" dirty="0">
                <a:solidFill>
                  <a:srgbClr val="000000"/>
                </a:solidFill>
                <a:effectLst/>
                <a:latin typeface="Arimo"/>
              </a:rPr>
              <a:t> </a:t>
            </a:r>
            <a:r>
              <a:rPr lang="en-US" b="0" i="0" dirty="0" err="1">
                <a:solidFill>
                  <a:srgbClr val="000000"/>
                </a:solidFill>
                <a:effectLst/>
                <a:latin typeface="Arimo"/>
              </a:rPr>
              <a:t>và</a:t>
            </a:r>
            <a:r>
              <a:rPr lang="en-US" b="0" i="0" dirty="0">
                <a:solidFill>
                  <a:srgbClr val="000000"/>
                </a:solidFill>
                <a:effectLst/>
                <a:latin typeface="Arimo"/>
              </a:rPr>
              <a:t> Khoa </a:t>
            </a:r>
            <a:r>
              <a:rPr lang="en-US" b="0" i="0" dirty="0" err="1">
                <a:solidFill>
                  <a:srgbClr val="000000"/>
                </a:solidFill>
                <a:effectLst/>
                <a:latin typeface="Arimo"/>
              </a:rPr>
              <a:t>học</a:t>
            </a:r>
            <a:r>
              <a:rPr lang="en-US" b="0" i="0" dirty="0">
                <a:solidFill>
                  <a:srgbClr val="000000"/>
                </a:solidFill>
                <a:effectLst/>
                <a:latin typeface="Arimo"/>
              </a:rPr>
              <a:t> </a:t>
            </a:r>
            <a:r>
              <a:rPr lang="en-US" b="0" i="0" dirty="0" err="1">
                <a:solidFill>
                  <a:srgbClr val="000000"/>
                </a:solidFill>
                <a:effectLst/>
                <a:latin typeface="Arimo"/>
              </a:rPr>
              <a:t>Quốc</a:t>
            </a:r>
            <a:r>
              <a:rPr lang="en-US" b="0" i="0" dirty="0">
                <a:solidFill>
                  <a:srgbClr val="000000"/>
                </a:solidFill>
                <a:effectLst/>
                <a:latin typeface="Arimo"/>
              </a:rPr>
              <a:t> </a:t>
            </a:r>
            <a:r>
              <a:rPr lang="en-US" b="0" i="0" dirty="0" err="1">
                <a:solidFill>
                  <a:srgbClr val="000000"/>
                </a:solidFill>
                <a:effectLst/>
                <a:latin typeface="Arimo"/>
              </a:rPr>
              <a:t>tế</a:t>
            </a:r>
            <a:r>
              <a:rPr lang="en-US" b="0" i="0" dirty="0">
                <a:solidFill>
                  <a:srgbClr val="000000"/>
                </a:solidFill>
                <a:effectLst/>
                <a:latin typeface="Arimo"/>
              </a:rPr>
              <a:t> IMSO 2018 </a:t>
            </a:r>
            <a:r>
              <a:rPr lang="en-US" b="0" i="0" dirty="0" err="1">
                <a:solidFill>
                  <a:srgbClr val="000000"/>
                </a:solidFill>
                <a:effectLst/>
                <a:latin typeface="Arimo"/>
              </a:rPr>
              <a:t>tại</a:t>
            </a:r>
            <a:r>
              <a:rPr lang="en-US" b="0" i="0" dirty="0">
                <a:solidFill>
                  <a:srgbClr val="000000"/>
                </a:solidFill>
                <a:effectLst/>
                <a:latin typeface="Arimo"/>
              </a:rPr>
              <a:t> </a:t>
            </a:r>
            <a:r>
              <a:rPr lang="en-US" b="0" i="0" dirty="0" err="1">
                <a:solidFill>
                  <a:srgbClr val="000000"/>
                </a:solidFill>
                <a:effectLst/>
                <a:latin typeface="Arimo"/>
              </a:rPr>
              <a:t>Hàng</a:t>
            </a:r>
            <a:r>
              <a:rPr lang="en-US" b="0" i="0" dirty="0">
                <a:solidFill>
                  <a:srgbClr val="000000"/>
                </a:solidFill>
                <a:effectLst/>
                <a:latin typeface="Arimo"/>
              </a:rPr>
              <a:t> </a:t>
            </a:r>
            <a:r>
              <a:rPr lang="en-US" b="0" i="0" dirty="0" err="1">
                <a:solidFill>
                  <a:srgbClr val="000000"/>
                </a:solidFill>
                <a:effectLst/>
                <a:latin typeface="Arimo"/>
              </a:rPr>
              <a:t>Châu</a:t>
            </a:r>
            <a:r>
              <a:rPr lang="en-US" b="0" i="0" dirty="0">
                <a:solidFill>
                  <a:srgbClr val="000000"/>
                </a:solidFill>
                <a:effectLst/>
                <a:latin typeface="Arimo"/>
              </a:rPr>
              <a:t>, </a:t>
            </a:r>
            <a:r>
              <a:rPr lang="en-US" b="0" i="0" dirty="0" err="1">
                <a:solidFill>
                  <a:srgbClr val="000000"/>
                </a:solidFill>
                <a:effectLst/>
                <a:latin typeface="Arimo"/>
              </a:rPr>
              <a:t>Trung</a:t>
            </a:r>
            <a:r>
              <a:rPr lang="en-US" b="0" i="0" dirty="0">
                <a:solidFill>
                  <a:srgbClr val="000000"/>
                </a:solidFill>
                <a:effectLst/>
                <a:latin typeface="Arimo"/>
              </a:rPr>
              <a:t> </a:t>
            </a:r>
            <a:r>
              <a:rPr lang="en-US" b="0" i="0" dirty="0" err="1">
                <a:solidFill>
                  <a:srgbClr val="000000"/>
                </a:solidFill>
                <a:effectLst/>
                <a:latin typeface="Arimo"/>
              </a:rPr>
              <a:t>Quốc</a:t>
            </a:r>
            <a:r>
              <a:rPr lang="en-US" b="0" i="0" dirty="0">
                <a:solidFill>
                  <a:srgbClr val="000000"/>
                </a:solidFill>
                <a:effectLst/>
                <a:latin typeface="Arimo"/>
              </a:rPr>
              <a:t>.</a:t>
            </a:r>
            <a:endParaRPr dirty="0">
              <a:latin typeface="Arimo"/>
            </a:endParaRPr>
          </a:p>
        </p:txBody>
      </p:sp>
      <p:sp>
        <p:nvSpPr>
          <p:cNvPr id="658" name="Google Shape;658;p34"/>
          <p:cNvSpPr txBox="1">
            <a:spLocks noGrp="1"/>
          </p:cNvSpPr>
          <p:nvPr>
            <p:ph type="title" idx="3"/>
          </p:nvPr>
        </p:nvSpPr>
        <p:spPr>
          <a:xfrm>
            <a:off x="6008400" y="2814025"/>
            <a:ext cx="2330700" cy="46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i="0" dirty="0">
                <a:solidFill>
                  <a:srgbClr val="CF0F46"/>
                </a:solidFill>
                <a:effectLst/>
                <a:latin typeface="Vollkorn" panose="020B0604020202020204" charset="0"/>
                <a:ea typeface="Vollkorn" panose="020B0604020202020204" charset="0"/>
              </a:rPr>
              <a:t>Luke Robitaille</a:t>
            </a:r>
            <a:endParaRPr dirty="0">
              <a:solidFill>
                <a:srgbClr val="CF0F46"/>
              </a:solidFill>
              <a:latin typeface="Vollkorn" panose="020B0604020202020204" charset="0"/>
              <a:ea typeface="Vollkorn" panose="020B0604020202020204" charset="0"/>
            </a:endParaRPr>
          </a:p>
        </p:txBody>
      </p:sp>
      <p:sp>
        <p:nvSpPr>
          <p:cNvPr id="659" name="Google Shape;659;p34"/>
          <p:cNvSpPr txBox="1">
            <a:spLocks noGrp="1"/>
          </p:cNvSpPr>
          <p:nvPr>
            <p:ph type="subTitle" idx="4"/>
          </p:nvPr>
        </p:nvSpPr>
        <p:spPr>
          <a:xfrm>
            <a:off x="6008400" y="3133152"/>
            <a:ext cx="2330700" cy="8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vi-VN" b="0" i="0" dirty="0">
                <a:solidFill>
                  <a:srgbClr val="333333"/>
                </a:solidFill>
                <a:effectLst/>
                <a:latin typeface="Arimo"/>
              </a:rPr>
              <a:t>Luke Robitaille (đến từ Euless, Texas) là thí sinh giành Huy chương Vàng, đồng thời có kết quả cao nhất trong đội tuyển Olympic Toán học quốc tế (IMO) của Hoa Kỳ năm 2020.</a:t>
            </a:r>
            <a:endParaRPr dirty="0">
              <a:latin typeface="Arimo"/>
            </a:endParaRPr>
          </a:p>
        </p:txBody>
      </p:sp>
      <p:sp>
        <p:nvSpPr>
          <p:cNvPr id="660" name="Google Shape;660;p34"/>
          <p:cNvSpPr txBox="1">
            <a:spLocks noGrp="1"/>
          </p:cNvSpPr>
          <p:nvPr>
            <p:ph type="title" idx="6"/>
          </p:nvPr>
        </p:nvSpPr>
        <p:spPr>
          <a:xfrm>
            <a:off x="672353" y="2814025"/>
            <a:ext cx="2602005" cy="46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Nguyễn Quang Hải</a:t>
            </a:r>
            <a:endParaRPr dirty="0"/>
          </a:p>
        </p:txBody>
      </p:sp>
      <p:sp>
        <p:nvSpPr>
          <p:cNvPr id="661" name="Google Shape;661;p34"/>
          <p:cNvSpPr txBox="1">
            <a:spLocks noGrp="1"/>
          </p:cNvSpPr>
          <p:nvPr>
            <p:ph type="title" idx="7"/>
          </p:nvPr>
        </p:nvSpPr>
        <p:spPr>
          <a:xfrm>
            <a:off x="1298250" y="1800525"/>
            <a:ext cx="1344000" cy="818400"/>
          </a:xfrm>
          <a:prstGeom prst="rect">
            <a:avLst/>
          </a:prstGeom>
        </p:spPr>
        <p:txBody>
          <a:bodyPr spcFirstLastPara="1" wrap="square" lIns="91425" tIns="91425" rIns="91425" bIns="91425" anchor="ctr" anchorCtr="0">
            <a:noAutofit/>
          </a:bodyPr>
          <a:lstStyle/>
          <a:p>
            <a:pPr marL="457200" lvl="0" indent="-228600" algn="ctr" rtl="0">
              <a:spcBef>
                <a:spcPts val="0"/>
              </a:spcBef>
              <a:spcAft>
                <a:spcPts val="0"/>
              </a:spcAft>
              <a:buSzPts val="10200"/>
              <a:buNone/>
            </a:pPr>
            <a:r>
              <a:rPr lang="en"/>
              <a:t>A</a:t>
            </a:r>
            <a:endParaRPr/>
          </a:p>
        </p:txBody>
      </p:sp>
      <p:sp>
        <p:nvSpPr>
          <p:cNvPr id="662" name="Google Shape;662;p34"/>
          <p:cNvSpPr txBox="1">
            <a:spLocks noGrp="1"/>
          </p:cNvSpPr>
          <p:nvPr>
            <p:ph type="title" idx="8"/>
          </p:nvPr>
        </p:nvSpPr>
        <p:spPr>
          <a:xfrm>
            <a:off x="3900000" y="1800525"/>
            <a:ext cx="1344000" cy="818400"/>
          </a:xfrm>
          <a:prstGeom prst="rect">
            <a:avLst/>
          </a:prstGeom>
        </p:spPr>
        <p:txBody>
          <a:bodyPr spcFirstLastPara="1" wrap="square" lIns="91425" tIns="91425" rIns="91425" bIns="91425" anchor="ctr" anchorCtr="0">
            <a:noAutofit/>
          </a:bodyPr>
          <a:lstStyle/>
          <a:p>
            <a:pPr marL="457200" lvl="0" indent="-228600" algn="ctr" rtl="0">
              <a:spcBef>
                <a:spcPts val="0"/>
              </a:spcBef>
              <a:spcAft>
                <a:spcPts val="0"/>
              </a:spcAft>
              <a:buSzPts val="10200"/>
              <a:buNone/>
            </a:pPr>
            <a:r>
              <a:rPr lang="en"/>
              <a:t>B</a:t>
            </a:r>
            <a:endParaRPr/>
          </a:p>
        </p:txBody>
      </p:sp>
      <p:sp>
        <p:nvSpPr>
          <p:cNvPr id="663" name="Google Shape;663;p34"/>
          <p:cNvSpPr txBox="1">
            <a:spLocks noGrp="1"/>
          </p:cNvSpPr>
          <p:nvPr>
            <p:ph type="title" idx="9"/>
          </p:nvPr>
        </p:nvSpPr>
        <p:spPr>
          <a:xfrm>
            <a:off x="6501750" y="1800525"/>
            <a:ext cx="1344000" cy="818400"/>
          </a:xfrm>
          <a:prstGeom prst="rect">
            <a:avLst/>
          </a:prstGeom>
        </p:spPr>
        <p:txBody>
          <a:bodyPr spcFirstLastPara="1" wrap="square" lIns="91425" tIns="91425" rIns="91425" bIns="91425" anchor="ctr" anchorCtr="0">
            <a:noAutofit/>
          </a:bodyPr>
          <a:lstStyle/>
          <a:p>
            <a:pPr marL="457200" lvl="0" indent="-228600" algn="ctr" rtl="0">
              <a:spcBef>
                <a:spcPts val="0"/>
              </a:spcBef>
              <a:spcAft>
                <a:spcPts val="0"/>
              </a:spcAft>
              <a:buSzPts val="10200"/>
              <a:buNone/>
            </a:pPr>
            <a:r>
              <a:rPr lang="en" dirty="0"/>
              <a:t>C</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Literature Lesson by Slidesgo">
  <a:themeElements>
    <a:clrScheme name="Simple Light">
      <a:dk1>
        <a:srgbClr val="5C0720"/>
      </a:dk1>
      <a:lt1>
        <a:srgbClr val="FFFFFF"/>
      </a:lt1>
      <a:dk2>
        <a:srgbClr val="FFFFFF"/>
      </a:dk2>
      <a:lt2>
        <a:srgbClr val="CF0F46"/>
      </a:lt2>
      <a:accent1>
        <a:srgbClr val="CF0F47"/>
      </a:accent1>
      <a:accent2>
        <a:srgbClr val="8F0B32"/>
      </a:accent2>
      <a:accent3>
        <a:srgbClr val="8F0B32"/>
      </a:accent3>
      <a:accent4>
        <a:srgbClr val="5C0720"/>
      </a:accent4>
      <a:accent5>
        <a:srgbClr val="5C0720"/>
      </a:accent5>
      <a:accent6>
        <a:srgbClr val="5C0720"/>
      </a:accent6>
      <a:hlink>
        <a:srgbClr val="3B061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1116</Words>
  <Application>Microsoft Office PowerPoint</Application>
  <PresentationFormat>On-screen Show (16:9)</PresentationFormat>
  <Paragraphs>83</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Vollkorn</vt:lpstr>
      <vt:lpstr>Nunito</vt:lpstr>
      <vt:lpstr>Arimo</vt:lpstr>
      <vt:lpstr>Segoe UI Historic</vt:lpstr>
      <vt:lpstr>Calibri</vt:lpstr>
      <vt:lpstr>Times New Roman</vt:lpstr>
      <vt:lpstr>Muli</vt:lpstr>
      <vt:lpstr>Literature Lesson by Slidesgo</vt:lpstr>
      <vt:lpstr>Nghị luận xã hội</vt:lpstr>
      <vt:lpstr>Credit: Đội ngũ tổ</vt:lpstr>
      <vt:lpstr>Về bài học ngày hôm nay</vt:lpstr>
      <vt:lpstr>Đối với bản thân</vt:lpstr>
      <vt:lpstr>Giới thiệu</vt:lpstr>
      <vt:lpstr>Đối với bản thân</vt:lpstr>
      <vt:lpstr>Thế nào là bản thân có lý tưởng, lý tưởng có vai trò như thế nào với bản thân ta?</vt:lpstr>
      <vt:lpstr>Về lí tưởng sống?</vt:lpstr>
      <vt:lpstr>Dẫn chứng</vt:lpstr>
      <vt:lpstr>Slide 10</vt:lpstr>
      <vt:lpstr>Đối với xã hội</vt:lpstr>
      <vt:lpstr>Với xã hội quanh ta</vt:lpstr>
      <vt:lpstr>Khẳng định</vt:lpstr>
      <vt:lpstr>Tổng hợp</vt:lpstr>
      <vt:lpstr>Nhà văn Pháp Đi-dơ-rô</vt:lpstr>
      <vt:lpstr>Sách là tri thức, tri thức là sức mạnh, người sống có lý tưởng thì đọc sách</vt:lpstr>
      <vt:lpstr>Tổng kết bài học ngày hôm nay</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Nghị luận xã hội</dc:title>
  <cp:lastModifiedBy>andongnhi</cp:lastModifiedBy>
  <cp:revision>15</cp:revision>
  <dcterms:modified xsi:type="dcterms:W3CDTF">2021-01-23T15:42:10Z</dcterms:modified>
</cp:coreProperties>
</file>