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4" r:id="rId2"/>
    <p:sldId id="263" r:id="rId3"/>
    <p:sldId id="257" r:id="rId4"/>
    <p:sldId id="275" r:id="rId5"/>
    <p:sldId id="276" r:id="rId6"/>
    <p:sldId id="284" r:id="rId7"/>
    <p:sldId id="283" r:id="rId8"/>
    <p:sldId id="285" r:id="rId9"/>
    <p:sldId id="286" r:id="rId10"/>
    <p:sldId id="287" r:id="rId11"/>
    <p:sldId id="279" r:id="rId12"/>
    <p:sldId id="288" r:id="rId13"/>
    <p:sldId id="290" r:id="rId14"/>
    <p:sldId id="291" r:id="rId15"/>
    <p:sldId id="282" r:id="rId16"/>
    <p:sldId id="303" r:id="rId17"/>
    <p:sldId id="293" r:id="rId18"/>
    <p:sldId id="295" r:id="rId19"/>
    <p:sldId id="296" r:id="rId20"/>
    <p:sldId id="297" r:id="rId21"/>
    <p:sldId id="298" r:id="rId22"/>
    <p:sldId id="299" r:id="rId23"/>
    <p:sldId id="300" r:id="rId24"/>
    <p:sldId id="301" r:id="rId25"/>
    <p:sldId id="30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6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56" autoAdjust="0"/>
  </p:normalViewPr>
  <p:slideViewPr>
    <p:cSldViewPr snapToGrid="0">
      <p:cViewPr varScale="1">
        <p:scale>
          <a:sx n="74" d="100"/>
          <a:sy n="74" d="100"/>
        </p:scale>
        <p:origin x="5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B503C-580D-4EA9-97C5-6E8D83B4C208}" type="datetimeFigureOut">
              <a:rPr lang="en-US" smtClean="0"/>
              <a:t>10/6/2021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FA09A-3CF3-48A6-81C3-89A0900CBBA0}" type="slidenum">
              <a:rPr lang="en-US" smtClean="0"/>
              <a:t>‹#›</a:t>
            </a:fld>
            <a:endParaRPr lang="en-US"/>
          </a:p>
        </p:txBody>
      </p:sp>
    </p:spTree>
    <p:extLst>
      <p:ext uri="{BB962C8B-B14F-4D97-AF65-F5344CB8AC3E}">
        <p14:creationId xmlns:p14="http://schemas.microsoft.com/office/powerpoint/2010/main" val="3087274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3FFDE-CEB9-4E63-A731-E43DFEC4F8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B38194C-DA77-4F54-83C0-4212797C7F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CF5F90B-6AE6-48FA-A863-32472B486EDF}"/>
              </a:ext>
            </a:extLst>
          </p:cNvPr>
          <p:cNvSpPr>
            <a:spLocks noGrp="1"/>
          </p:cNvSpPr>
          <p:nvPr>
            <p:ph type="dt" sz="half" idx="10"/>
          </p:nvPr>
        </p:nvSpPr>
        <p:spPr/>
        <p:txBody>
          <a:bodyPr/>
          <a:lstStyle/>
          <a:p>
            <a:fld id="{B3CB4406-AEC8-49AE-8A67-3A75C1DCDEF1}" type="datetimeFigureOut">
              <a:rPr lang="en-US" smtClean="0"/>
              <a:t>10/6/2021</a:t>
            </a:fld>
            <a:endParaRPr lang="en-US"/>
          </a:p>
        </p:txBody>
      </p:sp>
      <p:sp>
        <p:nvSpPr>
          <p:cNvPr id="5" name="Footer Placeholder 4">
            <a:extLst>
              <a:ext uri="{FF2B5EF4-FFF2-40B4-BE49-F238E27FC236}">
                <a16:creationId xmlns:a16="http://schemas.microsoft.com/office/drawing/2014/main" xmlns="" id="{2736388D-4CCB-4C4D-A42D-0556F3EB6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F721BFE-F25E-4849-AE48-8AD1819A8D3D}"/>
              </a:ext>
            </a:extLst>
          </p:cNvPr>
          <p:cNvSpPr>
            <a:spLocks noGrp="1"/>
          </p:cNvSpPr>
          <p:nvPr>
            <p:ph type="sldNum" sz="quarter" idx="12"/>
          </p:nvPr>
        </p:nvSpPr>
        <p:spPr/>
        <p:txBody>
          <a:bodyPr/>
          <a:lstStyle/>
          <a:p>
            <a:fld id="{4DF8543E-936E-4DC3-95EC-9744551526E3}" type="slidenum">
              <a:rPr lang="en-US" smtClean="0"/>
              <a:t>‹#›</a:t>
            </a:fld>
            <a:endParaRPr lang="en-US"/>
          </a:p>
        </p:txBody>
      </p:sp>
    </p:spTree>
    <p:extLst>
      <p:ext uri="{BB962C8B-B14F-4D97-AF65-F5344CB8AC3E}">
        <p14:creationId xmlns:p14="http://schemas.microsoft.com/office/powerpoint/2010/main" val="415779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6F76E9-57DE-4EDE-B524-F5EF242994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CB57FD2-8683-45DC-A0EA-2DCADE8B81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845A423-ACC6-4DC0-AB0A-98E0B57F0B8E}"/>
              </a:ext>
            </a:extLst>
          </p:cNvPr>
          <p:cNvSpPr>
            <a:spLocks noGrp="1"/>
          </p:cNvSpPr>
          <p:nvPr>
            <p:ph type="dt" sz="half" idx="10"/>
          </p:nvPr>
        </p:nvSpPr>
        <p:spPr/>
        <p:txBody>
          <a:bodyPr/>
          <a:lstStyle/>
          <a:p>
            <a:fld id="{B3CB4406-AEC8-49AE-8A67-3A75C1DCDEF1}" type="datetimeFigureOut">
              <a:rPr lang="en-US" smtClean="0"/>
              <a:t>10/6/2021</a:t>
            </a:fld>
            <a:endParaRPr lang="en-US"/>
          </a:p>
        </p:txBody>
      </p:sp>
      <p:sp>
        <p:nvSpPr>
          <p:cNvPr id="5" name="Footer Placeholder 4">
            <a:extLst>
              <a:ext uri="{FF2B5EF4-FFF2-40B4-BE49-F238E27FC236}">
                <a16:creationId xmlns:a16="http://schemas.microsoft.com/office/drawing/2014/main" xmlns="" id="{FF5817B2-AF9E-43B3-8C76-9EE8A82C5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152DF9-D221-4577-AD99-FEFF3A256035}"/>
              </a:ext>
            </a:extLst>
          </p:cNvPr>
          <p:cNvSpPr>
            <a:spLocks noGrp="1"/>
          </p:cNvSpPr>
          <p:nvPr>
            <p:ph type="sldNum" sz="quarter" idx="12"/>
          </p:nvPr>
        </p:nvSpPr>
        <p:spPr/>
        <p:txBody>
          <a:bodyPr/>
          <a:lstStyle/>
          <a:p>
            <a:fld id="{4DF8543E-936E-4DC3-95EC-9744551526E3}" type="slidenum">
              <a:rPr lang="en-US" smtClean="0"/>
              <a:t>‹#›</a:t>
            </a:fld>
            <a:endParaRPr lang="en-US"/>
          </a:p>
        </p:txBody>
      </p:sp>
    </p:spTree>
    <p:extLst>
      <p:ext uri="{BB962C8B-B14F-4D97-AF65-F5344CB8AC3E}">
        <p14:creationId xmlns:p14="http://schemas.microsoft.com/office/powerpoint/2010/main" val="200411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FD52174-953B-40C9-A270-CE9799E298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B38BC1D-5226-4831-9C42-1DF07451A7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56DE21-3BDC-4BA7-AE14-44B67E963894}"/>
              </a:ext>
            </a:extLst>
          </p:cNvPr>
          <p:cNvSpPr>
            <a:spLocks noGrp="1"/>
          </p:cNvSpPr>
          <p:nvPr>
            <p:ph type="dt" sz="half" idx="10"/>
          </p:nvPr>
        </p:nvSpPr>
        <p:spPr/>
        <p:txBody>
          <a:bodyPr/>
          <a:lstStyle/>
          <a:p>
            <a:fld id="{B3CB4406-AEC8-49AE-8A67-3A75C1DCDEF1}" type="datetimeFigureOut">
              <a:rPr lang="en-US" smtClean="0"/>
              <a:t>10/6/2021</a:t>
            </a:fld>
            <a:endParaRPr lang="en-US"/>
          </a:p>
        </p:txBody>
      </p:sp>
      <p:sp>
        <p:nvSpPr>
          <p:cNvPr id="5" name="Footer Placeholder 4">
            <a:extLst>
              <a:ext uri="{FF2B5EF4-FFF2-40B4-BE49-F238E27FC236}">
                <a16:creationId xmlns:a16="http://schemas.microsoft.com/office/drawing/2014/main" xmlns="" id="{1B39D939-0AA0-405C-8808-8186A896E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0BC76D-C510-483A-B468-174A568711AC}"/>
              </a:ext>
            </a:extLst>
          </p:cNvPr>
          <p:cNvSpPr>
            <a:spLocks noGrp="1"/>
          </p:cNvSpPr>
          <p:nvPr>
            <p:ph type="sldNum" sz="quarter" idx="12"/>
          </p:nvPr>
        </p:nvSpPr>
        <p:spPr/>
        <p:txBody>
          <a:bodyPr/>
          <a:lstStyle/>
          <a:p>
            <a:fld id="{4DF8543E-936E-4DC3-95EC-9744551526E3}" type="slidenum">
              <a:rPr lang="en-US" smtClean="0"/>
              <a:t>‹#›</a:t>
            </a:fld>
            <a:endParaRPr lang="en-US"/>
          </a:p>
        </p:txBody>
      </p:sp>
    </p:spTree>
    <p:extLst>
      <p:ext uri="{BB962C8B-B14F-4D97-AF65-F5344CB8AC3E}">
        <p14:creationId xmlns:p14="http://schemas.microsoft.com/office/powerpoint/2010/main" val="380882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E6E27D-F30B-4E59-A61D-E1484F95C0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E158136-9A5B-48BC-858A-D608C80F2D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CDF278-FC0F-4278-B728-ACE08418E72E}"/>
              </a:ext>
            </a:extLst>
          </p:cNvPr>
          <p:cNvSpPr>
            <a:spLocks noGrp="1"/>
          </p:cNvSpPr>
          <p:nvPr>
            <p:ph type="dt" sz="half" idx="10"/>
          </p:nvPr>
        </p:nvSpPr>
        <p:spPr/>
        <p:txBody>
          <a:bodyPr/>
          <a:lstStyle/>
          <a:p>
            <a:fld id="{B3CB4406-AEC8-49AE-8A67-3A75C1DCDEF1}" type="datetimeFigureOut">
              <a:rPr lang="en-US" smtClean="0"/>
              <a:t>10/6/2021</a:t>
            </a:fld>
            <a:endParaRPr lang="en-US"/>
          </a:p>
        </p:txBody>
      </p:sp>
      <p:sp>
        <p:nvSpPr>
          <p:cNvPr id="5" name="Footer Placeholder 4">
            <a:extLst>
              <a:ext uri="{FF2B5EF4-FFF2-40B4-BE49-F238E27FC236}">
                <a16:creationId xmlns:a16="http://schemas.microsoft.com/office/drawing/2014/main" xmlns="" id="{E68A3B26-C693-42A6-BF2D-5FD6B422B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788306-869F-4F10-908E-D1A83AE04A67}"/>
              </a:ext>
            </a:extLst>
          </p:cNvPr>
          <p:cNvSpPr>
            <a:spLocks noGrp="1"/>
          </p:cNvSpPr>
          <p:nvPr>
            <p:ph type="sldNum" sz="quarter" idx="12"/>
          </p:nvPr>
        </p:nvSpPr>
        <p:spPr/>
        <p:txBody>
          <a:bodyPr/>
          <a:lstStyle/>
          <a:p>
            <a:fld id="{4DF8543E-936E-4DC3-95EC-9744551526E3}" type="slidenum">
              <a:rPr lang="en-US" smtClean="0"/>
              <a:t>‹#›</a:t>
            </a:fld>
            <a:endParaRPr lang="en-US"/>
          </a:p>
        </p:txBody>
      </p:sp>
    </p:spTree>
    <p:extLst>
      <p:ext uri="{BB962C8B-B14F-4D97-AF65-F5344CB8AC3E}">
        <p14:creationId xmlns:p14="http://schemas.microsoft.com/office/powerpoint/2010/main" val="3125028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AC4FDE-69E4-45DF-87BA-AA594CB238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C4BD8AE-F195-43BB-B572-8219A8F56C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27529D2-E573-4003-AEF1-EB000AC2F3F2}"/>
              </a:ext>
            </a:extLst>
          </p:cNvPr>
          <p:cNvSpPr>
            <a:spLocks noGrp="1"/>
          </p:cNvSpPr>
          <p:nvPr>
            <p:ph type="dt" sz="half" idx="10"/>
          </p:nvPr>
        </p:nvSpPr>
        <p:spPr/>
        <p:txBody>
          <a:bodyPr/>
          <a:lstStyle/>
          <a:p>
            <a:fld id="{B3CB4406-AEC8-49AE-8A67-3A75C1DCDEF1}" type="datetimeFigureOut">
              <a:rPr lang="en-US" smtClean="0"/>
              <a:t>10/6/2021</a:t>
            </a:fld>
            <a:endParaRPr lang="en-US"/>
          </a:p>
        </p:txBody>
      </p:sp>
      <p:sp>
        <p:nvSpPr>
          <p:cNvPr id="5" name="Footer Placeholder 4">
            <a:extLst>
              <a:ext uri="{FF2B5EF4-FFF2-40B4-BE49-F238E27FC236}">
                <a16:creationId xmlns:a16="http://schemas.microsoft.com/office/drawing/2014/main" xmlns="" id="{61F22CDE-F9E1-4D8C-887A-45946422B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1932E4-70ED-43E5-B75B-7FABEFC73A8F}"/>
              </a:ext>
            </a:extLst>
          </p:cNvPr>
          <p:cNvSpPr>
            <a:spLocks noGrp="1"/>
          </p:cNvSpPr>
          <p:nvPr>
            <p:ph type="sldNum" sz="quarter" idx="12"/>
          </p:nvPr>
        </p:nvSpPr>
        <p:spPr/>
        <p:txBody>
          <a:bodyPr/>
          <a:lstStyle/>
          <a:p>
            <a:fld id="{4DF8543E-936E-4DC3-95EC-9744551526E3}" type="slidenum">
              <a:rPr lang="en-US" smtClean="0"/>
              <a:t>‹#›</a:t>
            </a:fld>
            <a:endParaRPr lang="en-US"/>
          </a:p>
        </p:txBody>
      </p:sp>
    </p:spTree>
    <p:extLst>
      <p:ext uri="{BB962C8B-B14F-4D97-AF65-F5344CB8AC3E}">
        <p14:creationId xmlns:p14="http://schemas.microsoft.com/office/powerpoint/2010/main" val="79164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A0053A-C103-4B99-A18F-D40B21C144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0D900F2-128E-4C16-90CA-DA8DD82AAA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C633189-79F7-411D-A8B2-5F5D725AFC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41192C1-44DC-4CC3-99B5-296437B6DB85}"/>
              </a:ext>
            </a:extLst>
          </p:cNvPr>
          <p:cNvSpPr>
            <a:spLocks noGrp="1"/>
          </p:cNvSpPr>
          <p:nvPr>
            <p:ph type="dt" sz="half" idx="10"/>
          </p:nvPr>
        </p:nvSpPr>
        <p:spPr/>
        <p:txBody>
          <a:bodyPr/>
          <a:lstStyle/>
          <a:p>
            <a:fld id="{B3CB4406-AEC8-49AE-8A67-3A75C1DCDEF1}" type="datetimeFigureOut">
              <a:rPr lang="en-US" smtClean="0"/>
              <a:t>10/6/2021</a:t>
            </a:fld>
            <a:endParaRPr lang="en-US"/>
          </a:p>
        </p:txBody>
      </p:sp>
      <p:sp>
        <p:nvSpPr>
          <p:cNvPr id="6" name="Footer Placeholder 5">
            <a:extLst>
              <a:ext uri="{FF2B5EF4-FFF2-40B4-BE49-F238E27FC236}">
                <a16:creationId xmlns:a16="http://schemas.microsoft.com/office/drawing/2014/main" xmlns="" id="{B3F47A2D-9E18-41DE-8E81-E5C00D014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2828EF6-F080-46F2-9238-A0C3D4F652BF}"/>
              </a:ext>
            </a:extLst>
          </p:cNvPr>
          <p:cNvSpPr>
            <a:spLocks noGrp="1"/>
          </p:cNvSpPr>
          <p:nvPr>
            <p:ph type="sldNum" sz="quarter" idx="12"/>
          </p:nvPr>
        </p:nvSpPr>
        <p:spPr/>
        <p:txBody>
          <a:bodyPr/>
          <a:lstStyle/>
          <a:p>
            <a:fld id="{4DF8543E-936E-4DC3-95EC-9744551526E3}" type="slidenum">
              <a:rPr lang="en-US" smtClean="0"/>
              <a:t>‹#›</a:t>
            </a:fld>
            <a:endParaRPr lang="en-US"/>
          </a:p>
        </p:txBody>
      </p:sp>
    </p:spTree>
    <p:extLst>
      <p:ext uri="{BB962C8B-B14F-4D97-AF65-F5344CB8AC3E}">
        <p14:creationId xmlns:p14="http://schemas.microsoft.com/office/powerpoint/2010/main" val="56447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99AE35-879E-4E82-9E2A-EFCD521E40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F0D6D93-79BB-4D75-A9BB-8198610D3D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CFA7353-3124-449C-BD8F-485A3CF5FE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22EDD4D-23DA-4F14-B6AF-6F0DBF806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6C55FD1-053D-4ED9-8673-E61BE02A83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6227DA6-4456-488F-89CA-579D0F0225BF}"/>
              </a:ext>
            </a:extLst>
          </p:cNvPr>
          <p:cNvSpPr>
            <a:spLocks noGrp="1"/>
          </p:cNvSpPr>
          <p:nvPr>
            <p:ph type="dt" sz="half" idx="10"/>
          </p:nvPr>
        </p:nvSpPr>
        <p:spPr/>
        <p:txBody>
          <a:bodyPr/>
          <a:lstStyle/>
          <a:p>
            <a:fld id="{B3CB4406-AEC8-49AE-8A67-3A75C1DCDEF1}" type="datetimeFigureOut">
              <a:rPr lang="en-US" smtClean="0"/>
              <a:t>10/6/2021</a:t>
            </a:fld>
            <a:endParaRPr lang="en-US"/>
          </a:p>
        </p:txBody>
      </p:sp>
      <p:sp>
        <p:nvSpPr>
          <p:cNvPr id="8" name="Footer Placeholder 7">
            <a:extLst>
              <a:ext uri="{FF2B5EF4-FFF2-40B4-BE49-F238E27FC236}">
                <a16:creationId xmlns:a16="http://schemas.microsoft.com/office/drawing/2014/main" xmlns="" id="{645FB5D8-F7B8-4486-B614-9CA5DF33D2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E8A5F3C-94C1-430C-8BB2-BA71BBF7F905}"/>
              </a:ext>
            </a:extLst>
          </p:cNvPr>
          <p:cNvSpPr>
            <a:spLocks noGrp="1"/>
          </p:cNvSpPr>
          <p:nvPr>
            <p:ph type="sldNum" sz="quarter" idx="12"/>
          </p:nvPr>
        </p:nvSpPr>
        <p:spPr/>
        <p:txBody>
          <a:bodyPr/>
          <a:lstStyle/>
          <a:p>
            <a:fld id="{4DF8543E-936E-4DC3-95EC-9744551526E3}" type="slidenum">
              <a:rPr lang="en-US" smtClean="0"/>
              <a:t>‹#›</a:t>
            </a:fld>
            <a:endParaRPr lang="en-US"/>
          </a:p>
        </p:txBody>
      </p:sp>
    </p:spTree>
    <p:extLst>
      <p:ext uri="{BB962C8B-B14F-4D97-AF65-F5344CB8AC3E}">
        <p14:creationId xmlns:p14="http://schemas.microsoft.com/office/powerpoint/2010/main" val="54030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BC950-BA75-4779-8662-E0274BBAA4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821B3CC-D42D-4E11-BD1C-33512D914E51}"/>
              </a:ext>
            </a:extLst>
          </p:cNvPr>
          <p:cNvSpPr>
            <a:spLocks noGrp="1"/>
          </p:cNvSpPr>
          <p:nvPr>
            <p:ph type="dt" sz="half" idx="10"/>
          </p:nvPr>
        </p:nvSpPr>
        <p:spPr/>
        <p:txBody>
          <a:bodyPr/>
          <a:lstStyle/>
          <a:p>
            <a:fld id="{B3CB4406-AEC8-49AE-8A67-3A75C1DCDEF1}" type="datetimeFigureOut">
              <a:rPr lang="en-US" smtClean="0"/>
              <a:t>10/6/2021</a:t>
            </a:fld>
            <a:endParaRPr lang="en-US"/>
          </a:p>
        </p:txBody>
      </p:sp>
      <p:sp>
        <p:nvSpPr>
          <p:cNvPr id="4" name="Footer Placeholder 3">
            <a:extLst>
              <a:ext uri="{FF2B5EF4-FFF2-40B4-BE49-F238E27FC236}">
                <a16:creationId xmlns:a16="http://schemas.microsoft.com/office/drawing/2014/main" xmlns="" id="{9A78F186-5EC8-4ADD-A6AD-B336DC12EE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239F343-2616-4F91-93F9-BFE0B619A762}"/>
              </a:ext>
            </a:extLst>
          </p:cNvPr>
          <p:cNvSpPr>
            <a:spLocks noGrp="1"/>
          </p:cNvSpPr>
          <p:nvPr>
            <p:ph type="sldNum" sz="quarter" idx="12"/>
          </p:nvPr>
        </p:nvSpPr>
        <p:spPr/>
        <p:txBody>
          <a:bodyPr/>
          <a:lstStyle/>
          <a:p>
            <a:fld id="{4DF8543E-936E-4DC3-95EC-9744551526E3}" type="slidenum">
              <a:rPr lang="en-US" smtClean="0"/>
              <a:t>‹#›</a:t>
            </a:fld>
            <a:endParaRPr lang="en-US"/>
          </a:p>
        </p:txBody>
      </p:sp>
    </p:spTree>
    <p:extLst>
      <p:ext uri="{BB962C8B-B14F-4D97-AF65-F5344CB8AC3E}">
        <p14:creationId xmlns:p14="http://schemas.microsoft.com/office/powerpoint/2010/main" val="3699668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4D2B62B-C73E-43E0-9784-E0477228191C}"/>
              </a:ext>
            </a:extLst>
          </p:cNvPr>
          <p:cNvSpPr>
            <a:spLocks noGrp="1"/>
          </p:cNvSpPr>
          <p:nvPr>
            <p:ph type="dt" sz="half" idx="10"/>
          </p:nvPr>
        </p:nvSpPr>
        <p:spPr/>
        <p:txBody>
          <a:bodyPr/>
          <a:lstStyle/>
          <a:p>
            <a:fld id="{B3CB4406-AEC8-49AE-8A67-3A75C1DCDEF1}" type="datetimeFigureOut">
              <a:rPr lang="en-US" smtClean="0"/>
              <a:t>10/6/2021</a:t>
            </a:fld>
            <a:endParaRPr lang="en-US"/>
          </a:p>
        </p:txBody>
      </p:sp>
      <p:sp>
        <p:nvSpPr>
          <p:cNvPr id="3" name="Footer Placeholder 2">
            <a:extLst>
              <a:ext uri="{FF2B5EF4-FFF2-40B4-BE49-F238E27FC236}">
                <a16:creationId xmlns:a16="http://schemas.microsoft.com/office/drawing/2014/main" xmlns="" id="{748B604B-D78B-4389-AF38-C53F1EE200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11E37DC-2C8A-41F2-BC6F-20BACE65929F}"/>
              </a:ext>
            </a:extLst>
          </p:cNvPr>
          <p:cNvSpPr>
            <a:spLocks noGrp="1"/>
          </p:cNvSpPr>
          <p:nvPr>
            <p:ph type="sldNum" sz="quarter" idx="12"/>
          </p:nvPr>
        </p:nvSpPr>
        <p:spPr/>
        <p:txBody>
          <a:bodyPr/>
          <a:lstStyle/>
          <a:p>
            <a:fld id="{4DF8543E-936E-4DC3-95EC-9744551526E3}" type="slidenum">
              <a:rPr lang="en-US" smtClean="0"/>
              <a:t>‹#›</a:t>
            </a:fld>
            <a:endParaRPr lang="en-US"/>
          </a:p>
        </p:txBody>
      </p:sp>
    </p:spTree>
    <p:extLst>
      <p:ext uri="{BB962C8B-B14F-4D97-AF65-F5344CB8AC3E}">
        <p14:creationId xmlns:p14="http://schemas.microsoft.com/office/powerpoint/2010/main" val="135193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D2AF74-49E1-4C1E-95F1-9788C9CE9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28FCA0-5252-4B0C-B343-16E6C1A64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DB3AF8D-688F-4876-9CF5-8EBB780F9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A7014F-E9D2-4038-8F7B-FDA4657A0920}"/>
              </a:ext>
            </a:extLst>
          </p:cNvPr>
          <p:cNvSpPr>
            <a:spLocks noGrp="1"/>
          </p:cNvSpPr>
          <p:nvPr>
            <p:ph type="dt" sz="half" idx="10"/>
          </p:nvPr>
        </p:nvSpPr>
        <p:spPr/>
        <p:txBody>
          <a:bodyPr/>
          <a:lstStyle/>
          <a:p>
            <a:fld id="{B3CB4406-AEC8-49AE-8A67-3A75C1DCDEF1}" type="datetimeFigureOut">
              <a:rPr lang="en-US" smtClean="0"/>
              <a:t>10/6/2021</a:t>
            </a:fld>
            <a:endParaRPr lang="en-US"/>
          </a:p>
        </p:txBody>
      </p:sp>
      <p:sp>
        <p:nvSpPr>
          <p:cNvPr id="6" name="Footer Placeholder 5">
            <a:extLst>
              <a:ext uri="{FF2B5EF4-FFF2-40B4-BE49-F238E27FC236}">
                <a16:creationId xmlns:a16="http://schemas.microsoft.com/office/drawing/2014/main" xmlns="" id="{710E3FB1-E2F1-472F-A23D-9B1A291B8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E18354F-E8CF-4E7E-BF0D-FA23BF99EF88}"/>
              </a:ext>
            </a:extLst>
          </p:cNvPr>
          <p:cNvSpPr>
            <a:spLocks noGrp="1"/>
          </p:cNvSpPr>
          <p:nvPr>
            <p:ph type="sldNum" sz="quarter" idx="12"/>
          </p:nvPr>
        </p:nvSpPr>
        <p:spPr/>
        <p:txBody>
          <a:bodyPr/>
          <a:lstStyle/>
          <a:p>
            <a:fld id="{4DF8543E-936E-4DC3-95EC-9744551526E3}" type="slidenum">
              <a:rPr lang="en-US" smtClean="0"/>
              <a:t>‹#›</a:t>
            </a:fld>
            <a:endParaRPr lang="en-US"/>
          </a:p>
        </p:txBody>
      </p:sp>
    </p:spTree>
    <p:extLst>
      <p:ext uri="{BB962C8B-B14F-4D97-AF65-F5344CB8AC3E}">
        <p14:creationId xmlns:p14="http://schemas.microsoft.com/office/powerpoint/2010/main" val="1167103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AD8A44-EC3D-430F-A8B4-9B6FC4E336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B0ADE80-4ED4-4CD0-AC37-713076A429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5F5174A-5EF2-4994-A169-04CF8AFAFC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F420648-861F-442B-973A-0B032A76C4C4}"/>
              </a:ext>
            </a:extLst>
          </p:cNvPr>
          <p:cNvSpPr>
            <a:spLocks noGrp="1"/>
          </p:cNvSpPr>
          <p:nvPr>
            <p:ph type="dt" sz="half" idx="10"/>
          </p:nvPr>
        </p:nvSpPr>
        <p:spPr/>
        <p:txBody>
          <a:bodyPr/>
          <a:lstStyle/>
          <a:p>
            <a:fld id="{B3CB4406-AEC8-49AE-8A67-3A75C1DCDEF1}" type="datetimeFigureOut">
              <a:rPr lang="en-US" smtClean="0"/>
              <a:t>10/6/2021</a:t>
            </a:fld>
            <a:endParaRPr lang="en-US"/>
          </a:p>
        </p:txBody>
      </p:sp>
      <p:sp>
        <p:nvSpPr>
          <p:cNvPr id="6" name="Footer Placeholder 5">
            <a:extLst>
              <a:ext uri="{FF2B5EF4-FFF2-40B4-BE49-F238E27FC236}">
                <a16:creationId xmlns:a16="http://schemas.microsoft.com/office/drawing/2014/main" xmlns="" id="{E17EE5E6-178C-485E-9209-C42B0907E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4611CD9-B6AE-4F8E-B888-991D8C6D1F41}"/>
              </a:ext>
            </a:extLst>
          </p:cNvPr>
          <p:cNvSpPr>
            <a:spLocks noGrp="1"/>
          </p:cNvSpPr>
          <p:nvPr>
            <p:ph type="sldNum" sz="quarter" idx="12"/>
          </p:nvPr>
        </p:nvSpPr>
        <p:spPr/>
        <p:txBody>
          <a:bodyPr/>
          <a:lstStyle/>
          <a:p>
            <a:fld id="{4DF8543E-936E-4DC3-95EC-9744551526E3}" type="slidenum">
              <a:rPr lang="en-US" smtClean="0"/>
              <a:t>‹#›</a:t>
            </a:fld>
            <a:endParaRPr lang="en-US"/>
          </a:p>
        </p:txBody>
      </p:sp>
    </p:spTree>
    <p:extLst>
      <p:ext uri="{BB962C8B-B14F-4D97-AF65-F5344CB8AC3E}">
        <p14:creationId xmlns:p14="http://schemas.microsoft.com/office/powerpoint/2010/main" val="418394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AED45CA-2A40-4BF8-93F4-92E386E9F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9358066-2B66-479D-9CA2-1BCBF53E1D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F4AA7-FB3F-45A3-B8F9-56FB2BFB0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B4406-AEC8-49AE-8A67-3A75C1DCDEF1}" type="datetimeFigureOut">
              <a:rPr lang="en-US" smtClean="0"/>
              <a:t>10/6/2021</a:t>
            </a:fld>
            <a:endParaRPr lang="en-US"/>
          </a:p>
        </p:txBody>
      </p:sp>
      <p:sp>
        <p:nvSpPr>
          <p:cNvPr id="5" name="Footer Placeholder 4">
            <a:extLst>
              <a:ext uri="{FF2B5EF4-FFF2-40B4-BE49-F238E27FC236}">
                <a16:creationId xmlns:a16="http://schemas.microsoft.com/office/drawing/2014/main" xmlns="" id="{C5912130-BBDD-46D3-B433-4CA97E7CEC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C2F4855-A5E6-41CD-9EC9-216DD01F1D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8543E-936E-4DC3-95EC-9744551526E3}" type="slidenum">
              <a:rPr lang="en-US" smtClean="0"/>
              <a:t>‹#›</a:t>
            </a:fld>
            <a:endParaRPr lang="en-US"/>
          </a:p>
        </p:txBody>
      </p:sp>
    </p:spTree>
    <p:extLst>
      <p:ext uri="{BB962C8B-B14F-4D97-AF65-F5344CB8AC3E}">
        <p14:creationId xmlns:p14="http://schemas.microsoft.com/office/powerpoint/2010/main" val="405970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3.wav"/><Relationship Id="rId7" Type="http://schemas.openxmlformats.org/officeDocument/2006/relationships/image" Target="../media/image33.png"/><Relationship Id="rId12"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21.png"/><Relationship Id="rId5" Type="http://schemas.openxmlformats.org/officeDocument/2006/relationships/image" Target="../media/image31.png"/><Relationship Id="rId10" Type="http://schemas.openxmlformats.org/officeDocument/2006/relationships/image" Target="../media/image29.jpeg"/><Relationship Id="rId4" Type="http://schemas.openxmlformats.org/officeDocument/2006/relationships/audio" Target="../media/audio2.wav"/><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2.wav"/><Relationship Id="rId7"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21.png"/><Relationship Id="rId5" Type="http://schemas.openxmlformats.org/officeDocument/2006/relationships/image" Target="../media/image38.png"/><Relationship Id="rId10" Type="http://schemas.openxmlformats.org/officeDocument/2006/relationships/image" Target="../media/image22.png"/><Relationship Id="rId4" Type="http://schemas.openxmlformats.org/officeDocument/2006/relationships/audio" Target="../media/audio3.wav"/><Relationship Id="rId9"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slide" Target="slide4.xml"/><Relationship Id="rId3" Type="http://schemas.openxmlformats.org/officeDocument/2006/relationships/audio" Target="../media/audio3.wav"/><Relationship Id="rId7" Type="http://schemas.openxmlformats.org/officeDocument/2006/relationships/image" Target="../media/image45.png"/><Relationship Id="rId12"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21.png"/><Relationship Id="rId5" Type="http://schemas.openxmlformats.org/officeDocument/2006/relationships/image" Target="../media/image43.png"/><Relationship Id="rId10" Type="http://schemas.openxmlformats.org/officeDocument/2006/relationships/image" Target="../media/image31.jpeg"/><Relationship Id="rId4" Type="http://schemas.openxmlformats.org/officeDocument/2006/relationships/audio" Target="../media/audio2.wav"/><Relationship Id="rId9" Type="http://schemas.openxmlformats.org/officeDocument/2006/relationships/image" Target="../media/image47.png"/><Relationship Id="rId1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34.gif"/></Relationships>
</file>

<file path=ppt/slides/_rels/slide1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image" Target="../media/image37.png"/><Relationship Id="rId16"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1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5.wdp"/><Relationship Id="rId18" Type="http://schemas.microsoft.com/office/2007/relationships/hdphoto" Target="../media/hdphoto7.wdp"/><Relationship Id="rId3" Type="http://schemas.openxmlformats.org/officeDocument/2006/relationships/image" Target="../media/image4.png"/><Relationship Id="rId21" Type="http://schemas.openxmlformats.org/officeDocument/2006/relationships/image" Target="../media/image14.png"/><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image" Target="../media/image12.png"/><Relationship Id="rId2" Type="http://schemas.openxmlformats.org/officeDocument/2006/relationships/image" Target="../media/image3.jpg"/><Relationship Id="rId16" Type="http://schemas.openxmlformats.org/officeDocument/2006/relationships/image" Target="../media/image11.png"/><Relationship Id="rId20"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hdphoto" Target="../media/hdphoto4.wdp"/><Relationship Id="rId5" Type="http://schemas.openxmlformats.org/officeDocument/2006/relationships/image" Target="../media/image5.jpeg"/><Relationship Id="rId15" Type="http://schemas.microsoft.com/office/2007/relationships/hdphoto" Target="../media/hdphoto6.wdp"/><Relationship Id="rId10" Type="http://schemas.openxmlformats.org/officeDocument/2006/relationships/image" Target="../media/image8.png"/><Relationship Id="rId19" Type="http://schemas.openxmlformats.org/officeDocument/2006/relationships/image" Target="../media/image13.png"/><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10.xml"/><Relationship Id="rId18" Type="http://schemas.openxmlformats.org/officeDocument/2006/relationships/slide" Target="slide5.xml"/><Relationship Id="rId3" Type="http://schemas.openxmlformats.org/officeDocument/2006/relationships/image" Target="../media/image4.png"/><Relationship Id="rId21" Type="http://schemas.openxmlformats.org/officeDocument/2006/relationships/image" Target="../media/image13.png"/><Relationship Id="rId7" Type="http://schemas.openxmlformats.org/officeDocument/2006/relationships/slide" Target="slide9.xml"/><Relationship Id="rId12" Type="http://schemas.microsoft.com/office/2007/relationships/hdphoto" Target="../media/hdphoto3.wdp"/><Relationship Id="rId17" Type="http://schemas.openxmlformats.org/officeDocument/2006/relationships/image" Target="../media/image15.png"/><Relationship Id="rId2" Type="http://schemas.openxmlformats.org/officeDocument/2006/relationships/image" Target="../media/image3.jpg"/><Relationship Id="rId16" Type="http://schemas.openxmlformats.org/officeDocument/2006/relationships/slide" Target="slide14.xml"/><Relationship Id="rId20" Type="http://schemas.microsoft.com/office/2007/relationships/hdphoto" Target="../media/hdphoto7.wdp"/><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7.png"/><Relationship Id="rId5" Type="http://schemas.openxmlformats.org/officeDocument/2006/relationships/slide" Target="slide12.xml"/><Relationship Id="rId15" Type="http://schemas.microsoft.com/office/2007/relationships/hdphoto" Target="../media/hdphoto4.wdp"/><Relationship Id="rId23" Type="http://schemas.openxmlformats.org/officeDocument/2006/relationships/image" Target="../media/image16.png"/><Relationship Id="rId10" Type="http://schemas.openxmlformats.org/officeDocument/2006/relationships/slide" Target="slide7.xml"/><Relationship Id="rId19" Type="http://schemas.openxmlformats.org/officeDocument/2006/relationships/image" Target="../media/image12.pn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8.png"/><Relationship Id="rId22" Type="http://schemas.openxmlformats.org/officeDocument/2006/relationships/slide" Target="slide15.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audio" Target="../media/audio3.wav"/><Relationship Id="rId9"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audio" Target="../media/audio3.wav"/><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21.png"/><Relationship Id="rId3" Type="http://schemas.openxmlformats.org/officeDocument/2006/relationships/audio" Target="../media/audio3.wav"/><Relationship Id="rId12" Type="http://schemas.openxmlformats.org/officeDocument/2006/relationships/image" Target="../media/image28.jpeg"/><Relationship Id="rId2" Type="http://schemas.openxmlformats.org/officeDocument/2006/relationships/audio" Target="../media/audio1.wav"/><Relationship Id="rId16" Type="http://schemas.openxmlformats.org/officeDocument/2006/relationships/image" Target="../media/image16.png"/><Relationship Id="rId1" Type="http://schemas.openxmlformats.org/officeDocument/2006/relationships/slideLayout" Target="../slideLayouts/slideLayout2.xml"/><Relationship Id="rId11" Type="http://schemas.openxmlformats.org/officeDocument/2006/relationships/image" Target="../media/image270.png"/><Relationship Id="rId5" Type="http://schemas.openxmlformats.org/officeDocument/2006/relationships/image" Target="../media/image29.png"/><Relationship Id="rId15" Type="http://schemas.openxmlformats.org/officeDocument/2006/relationships/slide" Target="slide4.xml"/><Relationship Id="rId10" Type="http://schemas.openxmlformats.org/officeDocument/2006/relationships/image" Target="../media/image260.png"/><Relationship Id="rId4" Type="http://schemas.openxmlformats.org/officeDocument/2006/relationships/audio" Target="../media/audio2.wav"/><Relationship Id="rId9" Type="http://schemas.openxmlformats.org/officeDocument/2006/relationships/image" Target="../media/image250.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Listening : Bài hát Hello của Adele – Speak English">
            <a:extLst>
              <a:ext uri="{FF2B5EF4-FFF2-40B4-BE49-F238E27FC236}">
                <a16:creationId xmlns:a16="http://schemas.microsoft.com/office/drawing/2014/main" xmlns="" id="{21C3CEAD-F796-4E9D-83E2-7B4D624DA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70" y="261937"/>
            <a:ext cx="9563100" cy="633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248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8"/>
              <p:cNvSpPr/>
              <p:nvPr/>
            </p:nvSpPr>
            <p:spPr>
              <a:xfrm>
                <a:off x="1774082" y="2240280"/>
                <a:ext cx="8411082" cy="2067425"/>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200000"/>
                  </a:lnSpc>
                </a:pPr>
                <a:r>
                  <a:rPr lang="en-US" sz="2800" b="1">
                    <a:solidFill>
                      <a:srgbClr val="FF0000"/>
                    </a:solidFill>
                    <a:latin typeface="Times New Roman" panose="02020603050405020304" pitchFamily="18" charset="0"/>
                    <a:cs typeface="Times New Roman" panose="02020603050405020304" pitchFamily="18" charset="0"/>
                  </a:rPr>
                  <a:t>Câu 4</a:t>
                </a:r>
                <a:r>
                  <a:rPr lang="en-US" sz="2800">
                    <a:solidFill>
                      <a:srgbClr val="FF0000"/>
                    </a:solidFill>
                    <a:latin typeface="Times New Roman" panose="02020603050405020304" pitchFamily="18" charset="0"/>
                    <a:cs typeface="Times New Roman" panose="02020603050405020304" pitchFamily="18" charset="0"/>
                  </a:rPr>
                  <a:t>: </a:t>
                </a:r>
                <a:r>
                  <a:rPr lang="en-US" sz="2800">
                    <a:solidFill>
                      <a:srgbClr val="0000CC"/>
                    </a:solidFill>
                    <a:latin typeface="Times New Roman" panose="02020603050405020304" pitchFamily="18" charset="0"/>
                    <a:cs typeface="Times New Roman" panose="02020603050405020304" pitchFamily="18" charset="0"/>
                  </a:rPr>
                  <a:t> Cho tổng </a:t>
                </a:r>
                <a14:m>
                  <m:oMath xmlns:m="http://schemas.openxmlformats.org/officeDocument/2006/math">
                    <m:r>
                      <a:rPr lang="en-US" sz="2800" i="1" smtClean="0">
                        <a:solidFill>
                          <a:srgbClr val="0000CC"/>
                        </a:solidFill>
                        <a:latin typeface="Cambria Math" panose="02040503050406030204" pitchFamily="18" charset="0"/>
                        <a:cs typeface="Times New Roman" panose="02020603050405020304" pitchFamily="18" charset="0"/>
                      </a:rPr>
                      <m:t>𝐴</m:t>
                    </m:r>
                    <m:r>
                      <a:rPr lang="en-US" sz="2800" i="1" smtClean="0">
                        <a:solidFill>
                          <a:srgbClr val="0000CC"/>
                        </a:solidFill>
                        <a:latin typeface="Cambria Math" panose="02040503050406030204" pitchFamily="18" charset="0"/>
                        <a:cs typeface="Times New Roman" panose="02020603050405020304" pitchFamily="18" charset="0"/>
                      </a:rPr>
                      <m:t>=14+21</m:t>
                    </m:r>
                  </m:oMath>
                </a14:m>
                <a:r>
                  <a:rPr lang="en-US" sz="2800">
                    <a:solidFill>
                      <a:srgbClr val="0000CC"/>
                    </a:solidFill>
                    <a:latin typeface="Times New Roman" panose="02020603050405020304" pitchFamily="18" charset="0"/>
                    <a:cs typeface="Times New Roman" panose="02020603050405020304" pitchFamily="18" charset="0"/>
                  </a:rPr>
                  <a:t>. </a:t>
                </a:r>
              </a:p>
              <a:p>
                <a:pPr>
                  <a:lnSpc>
                    <a:spcPct val="200000"/>
                  </a:lnSpc>
                </a:pPr>
                <a:r>
                  <a:rPr lang="en-US" sz="2800">
                    <a:solidFill>
                      <a:srgbClr val="0000CC"/>
                    </a:solidFill>
                    <a:latin typeface="Times New Roman" panose="02020603050405020304" pitchFamily="18" charset="0"/>
                    <a:cs typeface="Times New Roman" panose="02020603050405020304" pitchFamily="18" charset="0"/>
                  </a:rPr>
                  <a:t>	  Không tính tổng, A sẽ chia hết cho</a:t>
                </a:r>
                <a:endParaRPr lang="vi-VN" sz="2800"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774082" y="2240280"/>
                <a:ext cx="8411082" cy="2067425"/>
              </a:xfrm>
              <a:prstGeom prst="rect">
                <a:avLst/>
              </a:prstGeom>
              <a:blipFill>
                <a:blip r:embed="rId5"/>
                <a:stretch>
                  <a:fillRect l="-1375"/>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A"/>
              <p:cNvSpPr/>
              <p:nvPr/>
            </p:nvSpPr>
            <p:spPr>
              <a:xfrm flipH="1">
                <a:off x="6139092" y="5406188"/>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2"/>
                <a:r>
                  <a:rPr lang="en-US" sz="2800" b="1" dirty="0">
                    <a:solidFill>
                      <a:srgbClr val="0000CC"/>
                    </a:solidFill>
                    <a:latin typeface="Times New Roman" panose="02020603050405020304" pitchFamily="18" charset="0"/>
                    <a:cs typeface="Times New Roman" panose="02020603050405020304" pitchFamily="18" charset="0"/>
                  </a:rPr>
                  <a:t>D</a:t>
                </a:r>
                <a:r>
                  <a:rPr lang="en-US" sz="2800" b="1">
                    <a:solidFill>
                      <a:srgbClr val="0000CC"/>
                    </a:solidFill>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rPr>
                      <m:t>8</m:t>
                    </m:r>
                  </m:oMath>
                </a14:m>
                <a:endParaRPr lang="vi-VN" sz="2800" dirty="0">
                  <a:latin typeface="Times New Roman" panose="02020603050405020304" pitchFamily="18" charset="0"/>
                  <a:cs typeface="Times New Roman" panose="02020603050405020304" pitchFamily="18" charset="0"/>
                </a:endParaRPr>
              </a:p>
            </p:txBody>
          </p:sp>
        </mc:Choice>
        <mc:Fallback xmlns="">
          <p:sp>
            <p:nvSpPr>
              <p:cNvPr id="10" name="A"/>
              <p:cNvSpPr>
                <a:spLocks noRot="1" noChangeAspect="1" noMove="1" noResize="1" noEditPoints="1" noAdjustHandles="1" noChangeArrowheads="1" noChangeShapeType="1" noTextEdit="1"/>
              </p:cNvSpPr>
              <p:nvPr/>
            </p:nvSpPr>
            <p:spPr>
              <a:xfrm flipH="1">
                <a:off x="6139092" y="5406188"/>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b="-3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B"/>
              <p:cNvSpPr/>
              <p:nvPr/>
            </p:nvSpPr>
            <p:spPr>
              <a:xfrm>
                <a:off x="1636225" y="435803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800" b="1" dirty="0">
                    <a:solidFill>
                      <a:srgbClr val="0000CC"/>
                    </a:solidFill>
                    <a:latin typeface="Times New Roman" panose="02020603050405020304" pitchFamily="18" charset="0"/>
                    <a:cs typeface="Times New Roman" panose="02020603050405020304" pitchFamily="18" charset="0"/>
                  </a:rPr>
                  <a:t>A</a:t>
                </a:r>
                <a:r>
                  <a:rPr lang="en-US" sz="2800" b="1">
                    <a:solidFill>
                      <a:srgbClr val="0000C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chemeClr val="bg1"/>
                        </a:solidFill>
                        <a:latin typeface="Cambria Math" panose="02040503050406030204" pitchFamily="18" charset="0"/>
                        <a:cs typeface="Times New Roman" panose="02020603050405020304" pitchFamily="18" charset="0"/>
                      </a:rPr>
                      <m:t>2</m:t>
                    </m:r>
                  </m:oMath>
                </a14:m>
                <a:endParaRPr lang="vi-VN" sz="2800" dirty="0">
                  <a:latin typeface="Times New Roman" panose="02020603050405020304" pitchFamily="18" charset="0"/>
                  <a:cs typeface="Times New Roman" panose="02020603050405020304" pitchFamily="18" charset="0"/>
                </a:endParaRPr>
              </a:p>
            </p:txBody>
          </p:sp>
        </mc:Choice>
        <mc:Fallback xmlns="">
          <p:sp>
            <p:nvSpPr>
              <p:cNvPr id="11" name="B"/>
              <p:cNvSpPr>
                <a:spLocks noRot="1" noChangeAspect="1" noMove="1" noResize="1" noEditPoints="1" noAdjustHandles="1" noChangeArrowheads="1" noChangeShapeType="1" noTextEdit="1"/>
              </p:cNvSpPr>
              <p:nvPr/>
            </p:nvSpPr>
            <p:spPr>
              <a:xfrm>
                <a:off x="1636225" y="435803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b="-3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
              <p:cNvSpPr/>
              <p:nvPr/>
            </p:nvSpPr>
            <p:spPr>
              <a:xfrm flipH="1">
                <a:off x="6147484" y="435803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2"/>
                <a:r>
                  <a:rPr lang="en-US" sz="2800" b="1" dirty="0">
                    <a:solidFill>
                      <a:srgbClr val="0000CC"/>
                    </a:solidFill>
                    <a:latin typeface="Times New Roman" panose="02020603050405020304" pitchFamily="18" charset="0"/>
                    <a:cs typeface="Times New Roman" panose="02020603050405020304" pitchFamily="18" charset="0"/>
                  </a:rPr>
                  <a:t>B</a:t>
                </a:r>
                <a:r>
                  <a:rPr lang="en-US" sz="2800" b="1">
                    <a:solidFill>
                      <a:srgbClr val="0000C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dirty="0" smtClean="0">
                        <a:latin typeface="Cambria Math" panose="02040503050406030204" pitchFamily="18" charset="0"/>
                      </a:rPr>
                      <m:t>3</m:t>
                    </m:r>
                  </m:oMath>
                </a14:m>
                <a:endParaRPr lang="vi-VN" sz="2800" dirty="0">
                  <a:latin typeface="Times New Roman" panose="02020603050405020304" pitchFamily="18" charset="0"/>
                  <a:cs typeface="Times New Roman" panose="02020603050405020304" pitchFamily="18" charset="0"/>
                </a:endParaRPr>
              </a:p>
            </p:txBody>
          </p:sp>
        </mc:Choice>
        <mc:Fallback xmlns="">
          <p:sp>
            <p:nvSpPr>
              <p:cNvPr id="12" name="C"/>
              <p:cNvSpPr>
                <a:spLocks noRot="1" noChangeAspect="1" noMove="1" noResize="1" noEditPoints="1" noAdjustHandles="1" noChangeArrowheads="1" noChangeShapeType="1" noTextEdit="1"/>
              </p:cNvSpPr>
              <p:nvPr/>
            </p:nvSpPr>
            <p:spPr>
              <a:xfrm flipH="1">
                <a:off x="6147484" y="435803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b="-3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D"/>
              <p:cNvSpPr/>
              <p:nvPr/>
            </p:nvSpPr>
            <p:spPr>
              <a:xfrm>
                <a:off x="1640533" y="5406188"/>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800" b="1" dirty="0">
                    <a:solidFill>
                      <a:srgbClr val="0000CC"/>
                    </a:solidFill>
                    <a:latin typeface="Times New Roman" panose="02020603050405020304" pitchFamily="18" charset="0"/>
                    <a:cs typeface="Times New Roman" panose="02020603050405020304" pitchFamily="18" charset="0"/>
                  </a:rPr>
                  <a:t>C. </a:t>
                </a:r>
                <a14:m>
                  <m:oMath xmlns:m="http://schemas.openxmlformats.org/officeDocument/2006/math">
                    <m:r>
                      <a:rPr lang="en-US" sz="2800" b="0" i="1" dirty="0" smtClean="0">
                        <a:latin typeface="Cambria Math" panose="02040503050406030204" pitchFamily="18" charset="0"/>
                      </a:rPr>
                      <m:t> 7</m:t>
                    </m:r>
                  </m:oMath>
                </a14:m>
                <a:endParaRPr lang="vi-VN" sz="2800" dirty="0">
                  <a:latin typeface="Times New Roman" panose="02020603050405020304" pitchFamily="18" charset="0"/>
                  <a:cs typeface="Times New Roman" panose="02020603050405020304" pitchFamily="18" charset="0"/>
                </a:endParaRPr>
              </a:p>
            </p:txBody>
          </p:sp>
        </mc:Choice>
        <mc:Fallback xmlns="">
          <p:sp>
            <p:nvSpPr>
              <p:cNvPr id="13" name="D"/>
              <p:cNvSpPr>
                <a:spLocks noRot="1" noChangeAspect="1" noMove="1" noResize="1" noEditPoints="1" noAdjustHandles="1" noChangeArrowheads="1" noChangeShapeType="1" noTextEdit="1"/>
              </p:cNvSpPr>
              <p:nvPr/>
            </p:nvSpPr>
            <p:spPr>
              <a:xfrm>
                <a:off x="1640533" y="5406188"/>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9"/>
                <a:stretch>
                  <a:fillRect b="-3788"/>
                </a:stretch>
              </a:blipFill>
            </p:spPr>
            <p:txBody>
              <a:bodyPr/>
              <a:lstStyle/>
              <a:p>
                <a:r>
                  <a:rPr lang="en-US">
                    <a:noFill/>
                  </a:rPr>
                  <a:t> </a:t>
                </a:r>
              </a:p>
            </p:txBody>
          </p:sp>
        </mc:Fallback>
      </mc:AlternateContent>
      <p:sp>
        <p:nvSpPr>
          <p:cNvPr id="16" name="Rounded Rectangle 15"/>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7" name="Rounded Rectangle 16"/>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8" name="Rounded Rectangle 17"/>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9" name="Rounded Rectangle 18"/>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0" name="Rounded Rectangle 19"/>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1" name="Rounded Rectangle 20"/>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9" name="Picture 2" descr="Kết quả hình ảnh cho dọn rác png">
            <a:extLst>
              <a:ext uri="{FF2B5EF4-FFF2-40B4-BE49-F238E27FC236}">
                <a16:creationId xmlns:a16="http://schemas.microsoft.com/office/drawing/2014/main" xmlns="" id="{5BD4A22F-0668-4BDC-B2C2-01E8049675DB}"/>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6212" r="3245" b="13034"/>
          <a:stretch/>
        </p:blipFill>
        <p:spPr bwMode="auto">
          <a:xfrm>
            <a:off x="0" y="0"/>
            <a:ext cx="2195510" cy="1429284"/>
          </a:xfrm>
          <a:prstGeom prst="rect">
            <a:avLst/>
          </a:prstGeom>
          <a:noFill/>
          <a:extLst>
            <a:ext uri="{909E8E84-426E-40DD-AFC4-6F175D3DCCD1}">
              <a14:hiddenFill xmlns:a14="http://schemas.microsoft.com/office/drawing/2010/main">
                <a:solidFill>
                  <a:srgbClr val="FFFFFF"/>
                </a:solidFill>
              </a14:hiddenFill>
            </a:ext>
          </a:extLst>
        </p:spPr>
      </p:pic>
      <p:sp>
        <p:nvSpPr>
          <p:cNvPr id="37" name="D1">
            <a:extLst>
              <a:ext uri="{FF2B5EF4-FFF2-40B4-BE49-F238E27FC236}">
                <a16:creationId xmlns:a16="http://schemas.microsoft.com/office/drawing/2014/main" xmlns="" id="{1F356E3B-B90F-419F-9657-319FDABEC8CA}"/>
              </a:ext>
            </a:extLst>
          </p:cNvPr>
          <p:cNvSpPr/>
          <p:nvPr/>
        </p:nvSpPr>
        <p:spPr>
          <a:xfrm>
            <a:off x="817081" y="5491736"/>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0" name="D2" descr="Kết quả hình ảnh cho đúng sai png">
            <a:extLst>
              <a:ext uri="{FF2B5EF4-FFF2-40B4-BE49-F238E27FC236}">
                <a16:creationId xmlns:a16="http://schemas.microsoft.com/office/drawing/2014/main" xmlns="" id="{7E232329-7EC1-44FA-B0EA-0DA5FBAFAEAC}"/>
              </a:ext>
            </a:extLst>
          </p:cNvPr>
          <p:cNvPicPr>
            <a:picLocks noChangeAspect="1" noChangeArrowheads="1"/>
          </p:cNvPicPr>
          <p:nvPr/>
        </p:nvPicPr>
        <p:blipFill>
          <a:blip r:embed="rId11"/>
          <a:srcRect/>
          <a:stretch>
            <a:fillRect/>
          </a:stretch>
        </p:blipFill>
        <p:spPr bwMode="auto">
          <a:xfrm>
            <a:off x="667493" y="5282705"/>
            <a:ext cx="1196695" cy="1196695"/>
          </a:xfrm>
          <a:prstGeom prst="rect">
            <a:avLst/>
          </a:prstGeom>
          <a:noFill/>
          <a:ln w="9525">
            <a:noFill/>
            <a:miter lim="800000"/>
            <a:headEnd/>
            <a:tailEnd/>
          </a:ln>
        </p:spPr>
      </p:pic>
      <p:sp>
        <p:nvSpPr>
          <p:cNvPr id="41" name="S3">
            <a:extLst>
              <a:ext uri="{FF2B5EF4-FFF2-40B4-BE49-F238E27FC236}">
                <a16:creationId xmlns:a16="http://schemas.microsoft.com/office/drawing/2014/main" xmlns="" id="{0B9AE337-ADCF-4271-830B-33E3306174A5}"/>
              </a:ext>
            </a:extLst>
          </p:cNvPr>
          <p:cNvSpPr/>
          <p:nvPr/>
        </p:nvSpPr>
        <p:spPr>
          <a:xfrm>
            <a:off x="843979" y="4392653"/>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2" name="SS3" descr="Hình ảnh có liên quan">
            <a:extLst>
              <a:ext uri="{FF2B5EF4-FFF2-40B4-BE49-F238E27FC236}">
                <a16:creationId xmlns:a16="http://schemas.microsoft.com/office/drawing/2014/main" xmlns="" id="{0733A37D-DD12-4FDB-B0F5-7C9D04A5D5EA}"/>
              </a:ext>
            </a:extLst>
          </p:cNvPr>
          <p:cNvPicPr>
            <a:picLocks noChangeAspect="1" noChangeArrowheads="1"/>
          </p:cNvPicPr>
          <p:nvPr/>
        </p:nvPicPr>
        <p:blipFill>
          <a:blip r:embed="rId12"/>
          <a:srcRect l="14398" t="13542" r="14490" b="14236"/>
          <a:stretch>
            <a:fillRect/>
          </a:stretch>
        </p:blipFill>
        <p:spPr bwMode="auto">
          <a:xfrm>
            <a:off x="783067" y="4298195"/>
            <a:ext cx="991015" cy="1003477"/>
          </a:xfrm>
          <a:prstGeom prst="rect">
            <a:avLst/>
          </a:prstGeom>
          <a:noFill/>
          <a:ln w="9525">
            <a:noFill/>
            <a:miter lim="800000"/>
            <a:headEnd/>
            <a:tailEnd/>
          </a:ln>
        </p:spPr>
      </p:pic>
      <p:sp>
        <p:nvSpPr>
          <p:cNvPr id="43" name="S3">
            <a:extLst>
              <a:ext uri="{FF2B5EF4-FFF2-40B4-BE49-F238E27FC236}">
                <a16:creationId xmlns:a16="http://schemas.microsoft.com/office/drawing/2014/main" xmlns="" id="{A44E5E00-980F-4793-9CD9-3DC42B3BA80D}"/>
              </a:ext>
            </a:extLst>
          </p:cNvPr>
          <p:cNvSpPr/>
          <p:nvPr/>
        </p:nvSpPr>
        <p:spPr>
          <a:xfrm>
            <a:off x="10219840" y="4310404"/>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4" name="SS3" descr="Hình ảnh có liên quan">
            <a:extLst>
              <a:ext uri="{FF2B5EF4-FFF2-40B4-BE49-F238E27FC236}">
                <a16:creationId xmlns:a16="http://schemas.microsoft.com/office/drawing/2014/main" xmlns="" id="{B4AF5ACE-5009-49DC-80AF-98621014113C}"/>
              </a:ext>
            </a:extLst>
          </p:cNvPr>
          <p:cNvPicPr>
            <a:picLocks noChangeAspect="1" noChangeArrowheads="1"/>
          </p:cNvPicPr>
          <p:nvPr/>
        </p:nvPicPr>
        <p:blipFill>
          <a:blip r:embed="rId12"/>
          <a:srcRect l="14398" t="13542" r="14490" b="14236"/>
          <a:stretch>
            <a:fillRect/>
          </a:stretch>
        </p:blipFill>
        <p:spPr bwMode="auto">
          <a:xfrm>
            <a:off x="10158928" y="4215946"/>
            <a:ext cx="991015" cy="1003477"/>
          </a:xfrm>
          <a:prstGeom prst="rect">
            <a:avLst/>
          </a:prstGeom>
          <a:noFill/>
          <a:ln w="9525">
            <a:noFill/>
            <a:miter lim="800000"/>
            <a:headEnd/>
            <a:tailEnd/>
          </a:ln>
        </p:spPr>
      </p:pic>
      <p:sp>
        <p:nvSpPr>
          <p:cNvPr id="45" name="S3">
            <a:extLst>
              <a:ext uri="{FF2B5EF4-FFF2-40B4-BE49-F238E27FC236}">
                <a16:creationId xmlns:a16="http://schemas.microsoft.com/office/drawing/2014/main" xmlns="" id="{CF6D64C3-7151-4559-99BB-7DBD729E72F8}"/>
              </a:ext>
            </a:extLst>
          </p:cNvPr>
          <p:cNvSpPr/>
          <p:nvPr/>
        </p:nvSpPr>
        <p:spPr>
          <a:xfrm>
            <a:off x="10210173" y="5451965"/>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6" name="SS3" descr="Hình ảnh có liên quan">
            <a:extLst>
              <a:ext uri="{FF2B5EF4-FFF2-40B4-BE49-F238E27FC236}">
                <a16:creationId xmlns:a16="http://schemas.microsoft.com/office/drawing/2014/main" xmlns="" id="{66D5CF6C-43BF-41F4-876E-EECC18F6D060}"/>
              </a:ext>
            </a:extLst>
          </p:cNvPr>
          <p:cNvPicPr>
            <a:picLocks noChangeAspect="1" noChangeArrowheads="1"/>
          </p:cNvPicPr>
          <p:nvPr/>
        </p:nvPicPr>
        <p:blipFill>
          <a:blip r:embed="rId12"/>
          <a:srcRect l="14398" t="13542" r="14490" b="14236"/>
          <a:stretch>
            <a:fillRect/>
          </a:stretch>
        </p:blipFill>
        <p:spPr bwMode="auto">
          <a:xfrm>
            <a:off x="10149261" y="5357507"/>
            <a:ext cx="991015" cy="1003477"/>
          </a:xfrm>
          <a:prstGeom prst="rect">
            <a:avLst/>
          </a:prstGeom>
          <a:noFill/>
          <a:ln w="9525">
            <a:noFill/>
            <a:miter lim="800000"/>
            <a:headEnd/>
            <a:tailEnd/>
          </a:ln>
        </p:spPr>
      </p:pic>
    </p:spTree>
    <p:extLst>
      <p:ext uri="{BB962C8B-B14F-4D97-AF65-F5344CB8AC3E}">
        <p14:creationId xmlns:p14="http://schemas.microsoft.com/office/powerpoint/2010/main" val="153200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16"/>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7"/>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8"/>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9"/>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0"/>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21"/>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2"/>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3"/>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4"/>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25"/>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26"/>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27"/>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28"/>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29"/>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0"/>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1"/>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32"/>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33"/>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34"/>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35"/>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37"/>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childTnLst>
                          </p:cTn>
                        </p:par>
                        <p:par>
                          <p:cTn id="73" fill="hold">
                            <p:stCondLst>
                              <p:cond delay="500"/>
                            </p:stCondLst>
                            <p:childTnLst>
                              <p:par>
                                <p:cTn id="74" presetID="19" presetClass="emph" presetSubtype="0" fill="hold" nodeType="afterEffect">
                                  <p:stCondLst>
                                    <p:cond delay="0"/>
                                  </p:stCondLst>
                                  <p:childTnLst>
                                    <p:animClr clrSpc="rgb" dir="cw">
                                      <p:cBhvr override="childStyle">
                                        <p:cTn id="75" dur="500" fill="hold"/>
                                        <p:tgtEl>
                                          <p:spTgt spid="37"/>
                                        </p:tgtEl>
                                        <p:attrNameLst>
                                          <p:attrName>style.color</p:attrName>
                                        </p:attrNameLst>
                                      </p:cBhvr>
                                      <p:to>
                                        <a:schemeClr val="accent2"/>
                                      </p:to>
                                    </p:animClr>
                                    <p:animClr clrSpc="rgb" dir="cw">
                                      <p:cBhvr>
                                        <p:cTn id="76" dur="500" fill="hold"/>
                                        <p:tgtEl>
                                          <p:spTgt spid="37"/>
                                        </p:tgtEl>
                                        <p:attrNameLst>
                                          <p:attrName>fillcolor</p:attrName>
                                        </p:attrNameLst>
                                      </p:cBhvr>
                                      <p:to>
                                        <a:schemeClr val="accent2"/>
                                      </p:to>
                                    </p:animClr>
                                    <p:set>
                                      <p:cBhvr>
                                        <p:cTn id="77" dur="500" fill="hold"/>
                                        <p:tgtEl>
                                          <p:spTgt spid="37"/>
                                        </p:tgtEl>
                                        <p:attrNameLst>
                                          <p:attrName>fill.type</p:attrName>
                                        </p:attrNameLst>
                                      </p:cBhvr>
                                      <p:to>
                                        <p:strVal val="solid"/>
                                      </p:to>
                                    </p:set>
                                    <p:set>
                                      <p:cBhvr>
                                        <p:cTn id="78" dur="500" fill="hold"/>
                                        <p:tgtEl>
                                          <p:spTgt spid="37"/>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3" name="DUNG_(new).wav"/>
                                        </p:tgtEl>
                                      </p:cMediaNode>
                                    </p:audio>
                                  </p:subTnLst>
                                </p:cTn>
                              </p:par>
                            </p:childTnLst>
                          </p:cTn>
                        </p:par>
                      </p:childTnLst>
                    </p:cTn>
                  </p:par>
                </p:childTnLst>
              </p:cTn>
              <p:nextCondLst>
                <p:cond evt="onClick" delay="0">
                  <p:tgtEl>
                    <p:spTgt spid="37"/>
                  </p:tgtEl>
                </p:cond>
              </p:nextCondLst>
            </p:seq>
            <p:seq concurrent="1" nextAc="seek">
              <p:cTn id="79" restart="whenNotActive" fill="hold" evtFilter="cancelBubble" nodeType="interactiveSeq">
                <p:stCondLst>
                  <p:cond evt="onClick" delay="0">
                    <p:tgtEl>
                      <p:spTgt spid="41"/>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500" fill="hold"/>
                                        <p:tgtEl>
                                          <p:spTgt spid="41"/>
                                        </p:tgtEl>
                                        <p:attrNameLst>
                                          <p:attrName>style.color</p:attrName>
                                        </p:attrNameLst>
                                      </p:cBhvr>
                                      <p:to>
                                        <a:schemeClr val="accent2"/>
                                      </p:to>
                                    </p:animClr>
                                    <p:animClr clrSpc="rgb" dir="cw">
                                      <p:cBhvr>
                                        <p:cTn id="84" dur="500" fill="hold"/>
                                        <p:tgtEl>
                                          <p:spTgt spid="41"/>
                                        </p:tgtEl>
                                        <p:attrNameLst>
                                          <p:attrName>fillcolor</p:attrName>
                                        </p:attrNameLst>
                                      </p:cBhvr>
                                      <p:to>
                                        <a:schemeClr val="accent2"/>
                                      </p:to>
                                    </p:animClr>
                                    <p:set>
                                      <p:cBhvr>
                                        <p:cTn id="85" dur="500" fill="hold"/>
                                        <p:tgtEl>
                                          <p:spTgt spid="41"/>
                                        </p:tgtEl>
                                        <p:attrNameLst>
                                          <p:attrName>fill.type</p:attrName>
                                        </p:attrNameLst>
                                      </p:cBhvr>
                                      <p:to>
                                        <p:strVal val="solid"/>
                                      </p:to>
                                    </p:set>
                                    <p:set>
                                      <p:cBhvr>
                                        <p:cTn id="86" dur="500" fill="hold"/>
                                        <p:tgtEl>
                                          <p:spTgt spid="41"/>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4" name="SAI2_(new).wav"/>
                                        </p:tgtEl>
                                      </p:cMediaNode>
                                    </p:audio>
                                  </p:sub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cTn>
                              </p:par>
                            </p:childTnLst>
                          </p:cTn>
                        </p:par>
                      </p:childTnLst>
                    </p:cTn>
                  </p:par>
                </p:childTnLst>
              </p:cTn>
              <p:nextCondLst>
                <p:cond evt="onClick" delay="0">
                  <p:tgtEl>
                    <p:spTgt spid="41"/>
                  </p:tgtEl>
                </p:cond>
              </p:nextCondLst>
            </p:seq>
            <p:seq concurrent="1" nextAc="seek">
              <p:cTn id="91" restart="whenNotActive" fill="hold" evtFilter="cancelBubble" nodeType="interactiveSeq">
                <p:stCondLst>
                  <p:cond evt="onClick" delay="0">
                    <p:tgtEl>
                      <p:spTgt spid="43"/>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43"/>
                                        </p:tgtEl>
                                        <p:attrNameLst>
                                          <p:attrName>style.color</p:attrName>
                                        </p:attrNameLst>
                                      </p:cBhvr>
                                      <p:to>
                                        <a:schemeClr val="accent2"/>
                                      </p:to>
                                    </p:animClr>
                                    <p:animClr clrSpc="rgb" dir="cw">
                                      <p:cBhvr>
                                        <p:cTn id="96" dur="500" fill="hold"/>
                                        <p:tgtEl>
                                          <p:spTgt spid="43"/>
                                        </p:tgtEl>
                                        <p:attrNameLst>
                                          <p:attrName>fillcolor</p:attrName>
                                        </p:attrNameLst>
                                      </p:cBhvr>
                                      <p:to>
                                        <a:schemeClr val="accent2"/>
                                      </p:to>
                                    </p:animClr>
                                    <p:set>
                                      <p:cBhvr>
                                        <p:cTn id="97" dur="500" fill="hold"/>
                                        <p:tgtEl>
                                          <p:spTgt spid="43"/>
                                        </p:tgtEl>
                                        <p:attrNameLst>
                                          <p:attrName>fill.type</p:attrName>
                                        </p:attrNameLst>
                                      </p:cBhvr>
                                      <p:to>
                                        <p:strVal val="solid"/>
                                      </p:to>
                                    </p:set>
                                    <p:set>
                                      <p:cBhvr>
                                        <p:cTn id="98" dur="500" fill="hold"/>
                                        <p:tgtEl>
                                          <p:spTgt spid="43"/>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4"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childTnLst>
              </p:cTn>
              <p:nextCondLst>
                <p:cond evt="onClick" delay="0">
                  <p:tgtEl>
                    <p:spTgt spid="43"/>
                  </p:tgtEl>
                </p:cond>
              </p:nextCondLst>
            </p:seq>
            <p:seq concurrent="1" nextAc="seek">
              <p:cTn id="103" restart="whenNotActive" fill="hold" evtFilter="cancelBubble" nodeType="interactiveSeq">
                <p:stCondLst>
                  <p:cond evt="onClick" delay="0">
                    <p:tgtEl>
                      <p:spTgt spid="4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45"/>
                                        </p:tgtEl>
                                        <p:attrNameLst>
                                          <p:attrName>style.color</p:attrName>
                                        </p:attrNameLst>
                                      </p:cBhvr>
                                      <p:to>
                                        <a:schemeClr val="accent2"/>
                                      </p:to>
                                    </p:animClr>
                                    <p:animClr clrSpc="rgb" dir="cw">
                                      <p:cBhvr>
                                        <p:cTn id="108" dur="500" fill="hold"/>
                                        <p:tgtEl>
                                          <p:spTgt spid="45"/>
                                        </p:tgtEl>
                                        <p:attrNameLst>
                                          <p:attrName>fillcolor</p:attrName>
                                        </p:attrNameLst>
                                      </p:cBhvr>
                                      <p:to>
                                        <a:schemeClr val="accent2"/>
                                      </p:to>
                                    </p:animClr>
                                    <p:set>
                                      <p:cBhvr>
                                        <p:cTn id="109" dur="500" fill="hold"/>
                                        <p:tgtEl>
                                          <p:spTgt spid="45"/>
                                        </p:tgtEl>
                                        <p:attrNameLst>
                                          <p:attrName>fill.type</p:attrName>
                                        </p:attrNameLst>
                                      </p:cBhvr>
                                      <p:to>
                                        <p:strVal val="solid"/>
                                      </p:to>
                                    </p:set>
                                    <p:set>
                                      <p:cBhvr>
                                        <p:cTn id="110" dur="500" fill="hold"/>
                                        <p:tgtEl>
                                          <p:spTgt spid="45"/>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4" name="SAI2_(new).wav"/>
                                        </p:tgtEl>
                                      </p:cMediaNode>
                                    </p:audio>
                                  </p:sub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fade">
                                      <p:cBhvr>
                                        <p:cTn id="114" dur="500"/>
                                        <p:tgtEl>
                                          <p:spTgt spid="46"/>
                                        </p:tgtEl>
                                      </p:cBhvr>
                                    </p:animEffect>
                                  </p:childTnLst>
                                </p:cTn>
                              </p:par>
                            </p:childTnLst>
                          </p:cTn>
                        </p:par>
                      </p:childTnLst>
                    </p:cTn>
                  </p:par>
                </p:childTnLst>
              </p:cTn>
              <p:nextCondLst>
                <p:cond evt="onClick" delay="0">
                  <p:tgtEl>
                    <p:spTgt spid="45"/>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3"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D7219E1-9BC9-4914-81D1-5E8646A34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19138"/>
          </a:xfrm>
          <a:prstGeom prst="rect">
            <a:avLst/>
          </a:prstGeom>
        </p:spPr>
      </p:pic>
      <p:sp>
        <p:nvSpPr>
          <p:cNvPr id="39" name="TextBox 38">
            <a:extLst>
              <a:ext uri="{FF2B5EF4-FFF2-40B4-BE49-F238E27FC236}">
                <a16:creationId xmlns:a16="http://schemas.microsoft.com/office/drawing/2014/main" xmlns="" id="{A40C193A-9FEF-4476-97E6-6CC5D3FB8B48}"/>
              </a:ext>
            </a:extLst>
          </p:cNvPr>
          <p:cNvSpPr txBox="1"/>
          <p:nvPr/>
        </p:nvSpPr>
        <p:spPr>
          <a:xfrm>
            <a:off x="1323392" y="2724683"/>
            <a:ext cx="9545216" cy="1481175"/>
          </a:xfrm>
          <a:prstGeom prst="rect">
            <a:avLst/>
          </a:prstGeom>
          <a:noFill/>
        </p:spPr>
        <p:txBody>
          <a:bodyPr wrap="square" rtlCol="0">
            <a:spAutoFit/>
          </a:bodyPr>
          <a:lstStyle/>
          <a:p>
            <a:pPr>
              <a:lnSpc>
                <a:spcPct val="150000"/>
              </a:lnSpc>
            </a:pPr>
            <a:r>
              <a:rPr lang="en-US" sz="3200">
                <a:solidFill>
                  <a:srgbClr val="002060"/>
                </a:solidFill>
                <a:latin typeface="Times New Roman" panose="02020603050405020304" pitchFamily="18" charset="0"/>
                <a:cs typeface="Times New Roman" panose="02020603050405020304" pitchFamily="18" charset="0"/>
              </a:rPr>
              <a:t>Nếu tất cả các số hạng của tổng đều chia hết cho cùng một số thì tổng chia hết cho số đó.</a:t>
            </a:r>
          </a:p>
        </p:txBody>
      </p:sp>
      <p:sp>
        <p:nvSpPr>
          <p:cNvPr id="4" name="Rectangle 3">
            <a:extLst>
              <a:ext uri="{FF2B5EF4-FFF2-40B4-BE49-F238E27FC236}">
                <a16:creationId xmlns:a16="http://schemas.microsoft.com/office/drawing/2014/main" xmlns="" id="{5CCD40C5-99FE-427D-9788-40D51DAB6060}"/>
              </a:ext>
            </a:extLst>
          </p:cNvPr>
          <p:cNvSpPr/>
          <p:nvPr/>
        </p:nvSpPr>
        <p:spPr>
          <a:xfrm>
            <a:off x="0" y="653203"/>
            <a:ext cx="12192000" cy="1325880"/>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xmlns="" id="{B914EEFA-72BA-4462-9EB3-F2FB601B13F3}"/>
              </a:ext>
            </a:extLst>
          </p:cNvPr>
          <p:cNvSpPr txBox="1"/>
          <p:nvPr/>
        </p:nvSpPr>
        <p:spPr>
          <a:xfrm>
            <a:off x="1323392" y="1023755"/>
            <a:ext cx="9545216"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Tính chất chia hết của một tổng</a:t>
            </a:r>
          </a:p>
        </p:txBody>
      </p:sp>
      <p:pic>
        <p:nvPicPr>
          <p:cNvPr id="6" name="Picture 2" descr="Kết quả hình ảnh cho home png">
            <a:hlinkClick r:id="rId3" action="ppaction://hlinksldjump"/>
            <a:extLst>
              <a:ext uri="{FF2B5EF4-FFF2-40B4-BE49-F238E27FC236}">
                <a16:creationId xmlns:a16="http://schemas.microsoft.com/office/drawing/2014/main" xmlns="" id="{96FFE0AA-C847-4003-AD5C-7C67E3A66F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94253" y="131650"/>
            <a:ext cx="783773" cy="78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46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35231" y="2712768"/>
            <a:ext cx="9904571" cy="1432463"/>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r>
              <a:rPr lang="en-US" sz="2800" b="1" err="1">
                <a:solidFill>
                  <a:srgbClr val="FF0000"/>
                </a:solidFill>
                <a:latin typeface="Times New Roman" panose="02020603050405020304" pitchFamily="18" charset="0"/>
                <a:cs typeface="Times New Roman" panose="02020603050405020304" pitchFamily="18" charset="0"/>
              </a:rPr>
              <a:t>Câu</a:t>
            </a:r>
            <a:r>
              <a:rPr lang="en-US" sz="2800" b="1">
                <a:solidFill>
                  <a:srgbClr val="FF0000"/>
                </a:solidFill>
                <a:latin typeface="Times New Roman" panose="02020603050405020304" pitchFamily="18" charset="0"/>
                <a:cs typeface="Times New Roman" panose="02020603050405020304" pitchFamily="18" charset="0"/>
              </a:rPr>
              <a:t> 5</a:t>
            </a:r>
            <a:r>
              <a:rPr lang="en-US" sz="2800">
                <a:solidFill>
                  <a:srgbClr val="FF0000"/>
                </a:solidFill>
                <a:latin typeface="Times New Roman" panose="02020603050405020304" pitchFamily="18" charset="0"/>
                <a:cs typeface="Times New Roman" panose="02020603050405020304" pitchFamily="18" charset="0"/>
              </a:rPr>
              <a:t>: </a:t>
            </a:r>
            <a:r>
              <a:rPr lang="en-US" sz="2800">
                <a:solidFill>
                  <a:srgbClr val="0000CC"/>
                </a:solidFill>
                <a:latin typeface="Times New Roman" panose="02020603050405020304" pitchFamily="18" charset="0"/>
                <a:cs typeface="Times New Roman" panose="02020603050405020304" pitchFamily="18" charset="0"/>
              </a:rPr>
              <a:t> Không tính hiệu, xét xem hiệu nào dưới đây chia hết cho 7</a:t>
            </a:r>
          </a:p>
        </p:txBody>
      </p:sp>
      <mc:AlternateContent xmlns:mc="http://schemas.openxmlformats.org/markup-compatibility/2006" xmlns:a14="http://schemas.microsoft.com/office/drawing/2010/main">
        <mc:Choice Requires="a14">
          <p:sp>
            <p:nvSpPr>
              <p:cNvPr id="10" name="A"/>
              <p:cNvSpPr/>
              <p:nvPr/>
            </p:nvSpPr>
            <p:spPr>
              <a:xfrm flipH="1">
                <a:off x="6139092" y="5406188"/>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2"/>
                <a:r>
                  <a:rPr lang="en-US" sz="2800" b="1" dirty="0">
                    <a:solidFill>
                      <a:srgbClr val="0000CC"/>
                    </a:solidFill>
                    <a:latin typeface="Times New Roman" panose="02020603050405020304" pitchFamily="18" charset="0"/>
                    <a:cs typeface="Times New Roman" panose="02020603050405020304" pitchFamily="18" charset="0"/>
                  </a:rPr>
                  <a:t>D</a:t>
                </a:r>
                <a:r>
                  <a:rPr lang="en-US" sz="2800" b="1">
                    <a:solidFill>
                      <a:srgbClr val="0000C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smtClean="0">
                        <a:solidFill>
                          <a:schemeClr val="bg1"/>
                        </a:solidFill>
                        <a:latin typeface="Cambria Math" panose="02040503050406030204" pitchFamily="18" charset="0"/>
                        <a:cs typeface="Times New Roman" panose="02020603050405020304" pitchFamily="18" charset="0"/>
                      </a:rPr>
                      <m:t>77−19</m:t>
                    </m:r>
                  </m:oMath>
                </a14:m>
                <a:endParaRPr lang="vi-VN" sz="2800" dirty="0">
                  <a:latin typeface="Times New Roman" panose="02020603050405020304" pitchFamily="18" charset="0"/>
                  <a:cs typeface="Times New Roman" panose="02020603050405020304" pitchFamily="18" charset="0"/>
                </a:endParaRPr>
              </a:p>
            </p:txBody>
          </p:sp>
        </mc:Choice>
        <mc:Fallback xmlns="">
          <p:sp>
            <p:nvSpPr>
              <p:cNvPr id="10" name="A"/>
              <p:cNvSpPr>
                <a:spLocks noRot="1" noChangeAspect="1" noMove="1" noResize="1" noEditPoints="1" noAdjustHandles="1" noChangeArrowheads="1" noChangeShapeType="1" noTextEdit="1"/>
              </p:cNvSpPr>
              <p:nvPr/>
            </p:nvSpPr>
            <p:spPr>
              <a:xfrm flipH="1">
                <a:off x="6139092" y="5406188"/>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b="-3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B"/>
              <p:cNvSpPr/>
              <p:nvPr/>
            </p:nvSpPr>
            <p:spPr>
              <a:xfrm>
                <a:off x="1636225" y="435803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800" b="1" dirty="0">
                    <a:solidFill>
                      <a:srgbClr val="0000CC"/>
                    </a:solidFill>
                    <a:latin typeface="Times New Roman" panose="02020603050405020304" pitchFamily="18" charset="0"/>
                    <a:cs typeface="Times New Roman" panose="02020603050405020304" pitchFamily="18" charset="0"/>
                  </a:rPr>
                  <a:t>A</a:t>
                </a:r>
                <a:r>
                  <a:rPr lang="en-US" sz="2800" b="1">
                    <a:solidFill>
                      <a:srgbClr val="0000C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chemeClr val="bg1"/>
                        </a:solidFill>
                        <a:latin typeface="Cambria Math" panose="02040503050406030204" pitchFamily="18" charset="0"/>
                        <a:cs typeface="Times New Roman" panose="02020603050405020304" pitchFamily="18" charset="0"/>
                      </a:rPr>
                      <m:t>49−35</m:t>
                    </m:r>
                  </m:oMath>
                </a14:m>
                <a:endParaRPr lang="vi-VN" sz="2800" dirty="0">
                  <a:latin typeface="Times New Roman" panose="02020603050405020304" pitchFamily="18" charset="0"/>
                  <a:cs typeface="Times New Roman" panose="02020603050405020304" pitchFamily="18" charset="0"/>
                </a:endParaRPr>
              </a:p>
            </p:txBody>
          </p:sp>
        </mc:Choice>
        <mc:Fallback xmlns="">
          <p:sp>
            <p:nvSpPr>
              <p:cNvPr id="11" name="B"/>
              <p:cNvSpPr>
                <a:spLocks noRot="1" noChangeAspect="1" noMove="1" noResize="1" noEditPoints="1" noAdjustHandles="1" noChangeArrowheads="1" noChangeShapeType="1" noTextEdit="1"/>
              </p:cNvSpPr>
              <p:nvPr/>
            </p:nvSpPr>
            <p:spPr>
              <a:xfrm>
                <a:off x="1636225" y="435803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b="-3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
              <p:cNvSpPr/>
              <p:nvPr/>
            </p:nvSpPr>
            <p:spPr>
              <a:xfrm flipH="1">
                <a:off x="6147484" y="435803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2"/>
                <a:r>
                  <a:rPr lang="en-US" sz="2800" b="1" dirty="0">
                    <a:solidFill>
                      <a:srgbClr val="0000CC"/>
                    </a:solidFill>
                    <a:latin typeface="Times New Roman" panose="02020603050405020304" pitchFamily="18" charset="0"/>
                    <a:cs typeface="Times New Roman" panose="02020603050405020304" pitchFamily="18" charset="0"/>
                  </a:rPr>
                  <a:t>B</a:t>
                </a:r>
                <a:r>
                  <a:rPr lang="en-US" sz="2800" b="1">
                    <a:solidFill>
                      <a:srgbClr val="0000C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dirty="0" smtClean="0">
                        <a:latin typeface="Cambria Math" panose="02040503050406030204" pitchFamily="18" charset="0"/>
                      </a:rPr>
                      <m:t>50−42</m:t>
                    </m:r>
                  </m:oMath>
                </a14:m>
                <a:endParaRPr lang="vi-VN" sz="2800" dirty="0">
                  <a:latin typeface="Times New Roman" panose="02020603050405020304" pitchFamily="18" charset="0"/>
                  <a:cs typeface="Times New Roman" panose="02020603050405020304" pitchFamily="18" charset="0"/>
                </a:endParaRPr>
              </a:p>
            </p:txBody>
          </p:sp>
        </mc:Choice>
        <mc:Fallback xmlns="">
          <p:sp>
            <p:nvSpPr>
              <p:cNvPr id="12" name="C"/>
              <p:cNvSpPr>
                <a:spLocks noRot="1" noChangeAspect="1" noMove="1" noResize="1" noEditPoints="1" noAdjustHandles="1" noChangeArrowheads="1" noChangeShapeType="1" noTextEdit="1"/>
              </p:cNvSpPr>
              <p:nvPr/>
            </p:nvSpPr>
            <p:spPr>
              <a:xfrm flipH="1">
                <a:off x="6147484" y="435803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b="-3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D"/>
              <p:cNvSpPr/>
              <p:nvPr/>
            </p:nvSpPr>
            <p:spPr>
              <a:xfrm>
                <a:off x="1640533" y="5406188"/>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800" b="1" dirty="0">
                    <a:solidFill>
                      <a:srgbClr val="0000CC"/>
                    </a:solidFill>
                    <a:latin typeface="Times New Roman" panose="02020603050405020304" pitchFamily="18" charset="0"/>
                    <a:cs typeface="Times New Roman" panose="02020603050405020304" pitchFamily="18" charset="0"/>
                  </a:rPr>
                  <a:t>C. </a:t>
                </a:r>
                <a14:m>
                  <m:oMath xmlns:m="http://schemas.openxmlformats.org/officeDocument/2006/math">
                    <m:r>
                      <a:rPr lang="en-US" sz="2800" b="0" i="1" dirty="0" smtClean="0">
                        <a:latin typeface="Cambria Math" panose="02040503050406030204" pitchFamily="18" charset="0"/>
                      </a:rPr>
                      <m:t> 70−17</m:t>
                    </m:r>
                  </m:oMath>
                </a14:m>
                <a:endParaRPr lang="vi-VN" sz="2800" dirty="0">
                  <a:latin typeface="Times New Roman" panose="02020603050405020304" pitchFamily="18" charset="0"/>
                  <a:cs typeface="Times New Roman" panose="02020603050405020304" pitchFamily="18" charset="0"/>
                </a:endParaRPr>
              </a:p>
            </p:txBody>
          </p:sp>
        </mc:Choice>
        <mc:Fallback xmlns="">
          <p:sp>
            <p:nvSpPr>
              <p:cNvPr id="13" name="D"/>
              <p:cNvSpPr>
                <a:spLocks noRot="1" noChangeAspect="1" noMove="1" noResize="1" noEditPoints="1" noAdjustHandles="1" noChangeArrowheads="1" noChangeShapeType="1" noTextEdit="1"/>
              </p:cNvSpPr>
              <p:nvPr/>
            </p:nvSpPr>
            <p:spPr>
              <a:xfrm>
                <a:off x="1640533" y="5406188"/>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b="-3788"/>
                </a:stretch>
              </a:blipFill>
            </p:spPr>
            <p:txBody>
              <a:bodyPr/>
              <a:lstStyle/>
              <a:p>
                <a:r>
                  <a:rPr lang="en-US">
                    <a:noFill/>
                  </a:rPr>
                  <a:t> </a:t>
                </a:r>
              </a:p>
            </p:txBody>
          </p:sp>
        </mc:Fallback>
      </mc:AlternateContent>
      <p:sp>
        <p:nvSpPr>
          <p:cNvPr id="16" name="Rounded Rectangle 15"/>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7" name="Rounded Rectangle 16"/>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8" name="Rounded Rectangle 17"/>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9" name="Rounded Rectangle 18"/>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0" name="Rounded Rectangle 19"/>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1" name="Rounded Rectangle 20"/>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7" name="Picture 2" descr="Kết quả hình ảnh cho dọn rác png">
            <a:extLst>
              <a:ext uri="{FF2B5EF4-FFF2-40B4-BE49-F238E27FC236}">
                <a16:creationId xmlns:a16="http://schemas.microsoft.com/office/drawing/2014/main" xmlns="" id="{5D5A4FD6-6C56-49C2-B7C8-375C37E35756}"/>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b="8684"/>
          <a:stretch/>
        </p:blipFill>
        <p:spPr bwMode="auto">
          <a:xfrm flipH="1">
            <a:off x="0" y="35328"/>
            <a:ext cx="1828800" cy="1798436"/>
          </a:xfrm>
          <a:prstGeom prst="rect">
            <a:avLst/>
          </a:prstGeom>
          <a:noFill/>
          <a:extLst>
            <a:ext uri="{909E8E84-426E-40DD-AFC4-6F175D3DCCD1}">
              <a14:hiddenFill xmlns:a14="http://schemas.microsoft.com/office/drawing/2010/main">
                <a:solidFill>
                  <a:srgbClr val="FFFFFF"/>
                </a:solidFill>
              </a14:hiddenFill>
            </a:ext>
          </a:extLst>
        </p:spPr>
      </p:pic>
      <p:sp>
        <p:nvSpPr>
          <p:cNvPr id="42" name="S3">
            <a:extLst>
              <a:ext uri="{FF2B5EF4-FFF2-40B4-BE49-F238E27FC236}">
                <a16:creationId xmlns:a16="http://schemas.microsoft.com/office/drawing/2014/main" xmlns="" id="{8FCCC9D2-6EB1-4F4D-948A-DA8A507CC94F}"/>
              </a:ext>
            </a:extLst>
          </p:cNvPr>
          <p:cNvSpPr/>
          <p:nvPr/>
        </p:nvSpPr>
        <p:spPr>
          <a:xfrm>
            <a:off x="10219840" y="4370420"/>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3" name="SS3" descr="Hình ảnh có liên quan">
            <a:extLst>
              <a:ext uri="{FF2B5EF4-FFF2-40B4-BE49-F238E27FC236}">
                <a16:creationId xmlns:a16="http://schemas.microsoft.com/office/drawing/2014/main" xmlns="" id="{10597FCB-A2E1-4EE5-B503-39B4FF949E56}"/>
              </a:ext>
            </a:extLst>
          </p:cNvPr>
          <p:cNvPicPr>
            <a:picLocks noChangeAspect="1" noChangeArrowheads="1"/>
          </p:cNvPicPr>
          <p:nvPr/>
        </p:nvPicPr>
        <p:blipFill>
          <a:blip r:embed="rId10"/>
          <a:srcRect l="14398" t="13542" r="14490" b="14236"/>
          <a:stretch>
            <a:fillRect/>
          </a:stretch>
        </p:blipFill>
        <p:spPr bwMode="auto">
          <a:xfrm>
            <a:off x="10158928" y="4275962"/>
            <a:ext cx="991015" cy="1003477"/>
          </a:xfrm>
          <a:prstGeom prst="rect">
            <a:avLst/>
          </a:prstGeom>
          <a:noFill/>
          <a:ln w="9525">
            <a:noFill/>
            <a:miter lim="800000"/>
            <a:headEnd/>
            <a:tailEnd/>
          </a:ln>
        </p:spPr>
      </p:pic>
      <p:sp>
        <p:nvSpPr>
          <p:cNvPr id="44" name="S3">
            <a:extLst>
              <a:ext uri="{FF2B5EF4-FFF2-40B4-BE49-F238E27FC236}">
                <a16:creationId xmlns:a16="http://schemas.microsoft.com/office/drawing/2014/main" xmlns="" id="{EAD9C479-D4DD-4B38-9E05-F4A01319276B}"/>
              </a:ext>
            </a:extLst>
          </p:cNvPr>
          <p:cNvSpPr/>
          <p:nvPr/>
        </p:nvSpPr>
        <p:spPr>
          <a:xfrm>
            <a:off x="10219840" y="5418839"/>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5" name="SS3" descr="Hình ảnh có liên quan">
            <a:extLst>
              <a:ext uri="{FF2B5EF4-FFF2-40B4-BE49-F238E27FC236}">
                <a16:creationId xmlns:a16="http://schemas.microsoft.com/office/drawing/2014/main" xmlns="" id="{24CBF49A-F499-4FC6-87BE-5E18F352EF05}"/>
              </a:ext>
            </a:extLst>
          </p:cNvPr>
          <p:cNvPicPr>
            <a:picLocks noChangeAspect="1" noChangeArrowheads="1"/>
          </p:cNvPicPr>
          <p:nvPr/>
        </p:nvPicPr>
        <p:blipFill>
          <a:blip r:embed="rId10"/>
          <a:srcRect l="14398" t="13542" r="14490" b="14236"/>
          <a:stretch>
            <a:fillRect/>
          </a:stretch>
        </p:blipFill>
        <p:spPr bwMode="auto">
          <a:xfrm>
            <a:off x="10158928" y="5324381"/>
            <a:ext cx="991015" cy="1003477"/>
          </a:xfrm>
          <a:prstGeom prst="rect">
            <a:avLst/>
          </a:prstGeom>
          <a:noFill/>
          <a:ln w="9525">
            <a:noFill/>
            <a:miter lim="800000"/>
            <a:headEnd/>
            <a:tailEnd/>
          </a:ln>
        </p:spPr>
      </p:pic>
      <p:sp>
        <p:nvSpPr>
          <p:cNvPr id="46" name="S3">
            <a:extLst>
              <a:ext uri="{FF2B5EF4-FFF2-40B4-BE49-F238E27FC236}">
                <a16:creationId xmlns:a16="http://schemas.microsoft.com/office/drawing/2014/main" xmlns="" id="{6CE1934C-322A-4AEC-8136-2BB66541363F}"/>
              </a:ext>
            </a:extLst>
          </p:cNvPr>
          <p:cNvSpPr/>
          <p:nvPr/>
        </p:nvSpPr>
        <p:spPr>
          <a:xfrm>
            <a:off x="898697" y="5459949"/>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7" name="SS3" descr="Hình ảnh có liên quan">
            <a:extLst>
              <a:ext uri="{FF2B5EF4-FFF2-40B4-BE49-F238E27FC236}">
                <a16:creationId xmlns:a16="http://schemas.microsoft.com/office/drawing/2014/main" xmlns="" id="{5D6C527E-B675-409A-A556-95558ED8F460}"/>
              </a:ext>
            </a:extLst>
          </p:cNvPr>
          <p:cNvPicPr>
            <a:picLocks noChangeAspect="1" noChangeArrowheads="1"/>
          </p:cNvPicPr>
          <p:nvPr/>
        </p:nvPicPr>
        <p:blipFill>
          <a:blip r:embed="rId10"/>
          <a:srcRect l="14398" t="13542" r="14490" b="14236"/>
          <a:stretch>
            <a:fillRect/>
          </a:stretch>
        </p:blipFill>
        <p:spPr bwMode="auto">
          <a:xfrm>
            <a:off x="837785" y="5365491"/>
            <a:ext cx="991015" cy="1003477"/>
          </a:xfrm>
          <a:prstGeom prst="rect">
            <a:avLst/>
          </a:prstGeom>
          <a:noFill/>
          <a:ln w="9525">
            <a:noFill/>
            <a:miter lim="800000"/>
            <a:headEnd/>
            <a:tailEnd/>
          </a:ln>
        </p:spPr>
      </p:pic>
      <p:sp>
        <p:nvSpPr>
          <p:cNvPr id="48" name="D1">
            <a:extLst>
              <a:ext uri="{FF2B5EF4-FFF2-40B4-BE49-F238E27FC236}">
                <a16:creationId xmlns:a16="http://schemas.microsoft.com/office/drawing/2014/main" xmlns="" id="{52ACB632-64AD-4212-B021-6B6D63FAD937}"/>
              </a:ext>
            </a:extLst>
          </p:cNvPr>
          <p:cNvSpPr/>
          <p:nvPr/>
        </p:nvSpPr>
        <p:spPr>
          <a:xfrm>
            <a:off x="926921" y="4408023"/>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9" name="D2" descr="Kết quả hình ảnh cho đúng sai png">
            <a:extLst>
              <a:ext uri="{FF2B5EF4-FFF2-40B4-BE49-F238E27FC236}">
                <a16:creationId xmlns:a16="http://schemas.microsoft.com/office/drawing/2014/main" xmlns="" id="{818A8052-1626-4D1F-9C93-E3534D8C4B28}"/>
              </a:ext>
            </a:extLst>
          </p:cNvPr>
          <p:cNvPicPr>
            <a:picLocks noChangeAspect="1" noChangeArrowheads="1"/>
          </p:cNvPicPr>
          <p:nvPr/>
        </p:nvPicPr>
        <p:blipFill>
          <a:blip r:embed="rId11"/>
          <a:srcRect/>
          <a:stretch>
            <a:fillRect/>
          </a:stretch>
        </p:blipFill>
        <p:spPr bwMode="auto">
          <a:xfrm>
            <a:off x="777333" y="4198992"/>
            <a:ext cx="1196695" cy="1196695"/>
          </a:xfrm>
          <a:prstGeom prst="rect">
            <a:avLst/>
          </a:prstGeom>
          <a:noFill/>
          <a:ln w="9525">
            <a:noFill/>
            <a:miter lim="800000"/>
            <a:headEnd/>
            <a:tailEnd/>
          </a:ln>
        </p:spPr>
      </p:pic>
    </p:spTree>
    <p:extLst>
      <p:ext uri="{BB962C8B-B14F-4D97-AF65-F5344CB8AC3E}">
        <p14:creationId xmlns:p14="http://schemas.microsoft.com/office/powerpoint/2010/main" val="252822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16"/>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7"/>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8"/>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9"/>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0"/>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21"/>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2"/>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3"/>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4"/>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25"/>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26"/>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27"/>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28"/>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29"/>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0"/>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1"/>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32"/>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33"/>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34"/>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35"/>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42"/>
                    </p:tgtEl>
                  </p:cond>
                </p:stCondLst>
                <p:endSync evt="end" delay="0">
                  <p:rtn val="all"/>
                </p:endSync>
                <p:childTnLst>
                  <p:par>
                    <p:cTn id="68" fill="hold">
                      <p:stCondLst>
                        <p:cond delay="0"/>
                      </p:stCondLst>
                      <p:childTnLst>
                        <p:par>
                          <p:cTn id="69" fill="hold">
                            <p:stCondLst>
                              <p:cond delay="0"/>
                            </p:stCondLst>
                            <p:childTnLst>
                              <p:par>
                                <p:cTn id="70" presetID="19" presetClass="emph" presetSubtype="0" fill="hold" grpId="0" nodeType="clickEffect">
                                  <p:stCondLst>
                                    <p:cond delay="0"/>
                                  </p:stCondLst>
                                  <p:childTnLst>
                                    <p:animClr clrSpc="rgb" dir="cw">
                                      <p:cBhvr override="childStyle">
                                        <p:cTn id="71" dur="500" fill="hold"/>
                                        <p:tgtEl>
                                          <p:spTgt spid="42"/>
                                        </p:tgtEl>
                                        <p:attrNameLst>
                                          <p:attrName>style.color</p:attrName>
                                        </p:attrNameLst>
                                      </p:cBhvr>
                                      <p:to>
                                        <a:schemeClr val="accent2"/>
                                      </p:to>
                                    </p:animClr>
                                    <p:animClr clrSpc="rgb" dir="cw">
                                      <p:cBhvr>
                                        <p:cTn id="72" dur="500" fill="hold"/>
                                        <p:tgtEl>
                                          <p:spTgt spid="42"/>
                                        </p:tgtEl>
                                        <p:attrNameLst>
                                          <p:attrName>fillcolor</p:attrName>
                                        </p:attrNameLst>
                                      </p:cBhvr>
                                      <p:to>
                                        <a:schemeClr val="accent2"/>
                                      </p:to>
                                    </p:animClr>
                                    <p:set>
                                      <p:cBhvr>
                                        <p:cTn id="73" dur="500" fill="hold"/>
                                        <p:tgtEl>
                                          <p:spTgt spid="42"/>
                                        </p:tgtEl>
                                        <p:attrNameLst>
                                          <p:attrName>fill.type</p:attrName>
                                        </p:attrNameLst>
                                      </p:cBhvr>
                                      <p:to>
                                        <p:strVal val="solid"/>
                                      </p:to>
                                    </p:set>
                                    <p:set>
                                      <p:cBhvr>
                                        <p:cTn id="74" dur="500" fill="hold"/>
                                        <p:tgtEl>
                                          <p:spTgt spid="42"/>
                                        </p:tgtEl>
                                        <p:attrNameLst>
                                          <p:attrName>fill.on</p:attrName>
                                        </p:attrNameLst>
                                      </p:cBhvr>
                                      <p:to>
                                        <p:strVal val="true"/>
                                      </p:to>
                                    </p:set>
                                  </p:childTnLst>
                                  <p:subTnLst>
                                    <p:audio>
                                      <p:cMediaNode>
                                        <p:cTn display="0" masterRel="sameClick">
                                          <p:stCondLst>
                                            <p:cond evt="begin" delay="0">
                                              <p:tn val="70"/>
                                            </p:cond>
                                          </p:stCondLst>
                                          <p:endCondLst>
                                            <p:cond evt="onStopAudio" delay="0">
                                              <p:tgtEl>
                                                <p:sldTgt/>
                                              </p:tgtEl>
                                            </p:cond>
                                          </p:endCondLst>
                                        </p:cTn>
                                        <p:tgtEl>
                                          <p:sndTgt r:embed="rId3" name="SAI2_(new).wav"/>
                                        </p:tgtEl>
                                      </p:cMediaNode>
                                    </p:audio>
                                  </p:sub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500"/>
                                        <p:tgtEl>
                                          <p:spTgt spid="43"/>
                                        </p:tgtEl>
                                      </p:cBhvr>
                                    </p:animEffect>
                                  </p:childTnLst>
                                </p:cTn>
                              </p:par>
                            </p:childTnLst>
                          </p:cTn>
                        </p:par>
                      </p:childTnLst>
                    </p:cTn>
                  </p:par>
                </p:childTnLst>
              </p:cTn>
              <p:nextCondLst>
                <p:cond evt="onClick" delay="0">
                  <p:tgtEl>
                    <p:spTgt spid="42"/>
                  </p:tgtEl>
                </p:cond>
              </p:nextCondLst>
            </p:seq>
            <p:seq concurrent="1" nextAc="seek">
              <p:cTn id="79" restart="whenNotActive" fill="hold" evtFilter="cancelBubble" nodeType="interactiveSeq">
                <p:stCondLst>
                  <p:cond evt="onClick" delay="0">
                    <p:tgtEl>
                      <p:spTgt spid="44"/>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500" fill="hold"/>
                                        <p:tgtEl>
                                          <p:spTgt spid="44"/>
                                        </p:tgtEl>
                                        <p:attrNameLst>
                                          <p:attrName>style.color</p:attrName>
                                        </p:attrNameLst>
                                      </p:cBhvr>
                                      <p:to>
                                        <a:schemeClr val="accent2"/>
                                      </p:to>
                                    </p:animClr>
                                    <p:animClr clrSpc="rgb" dir="cw">
                                      <p:cBhvr>
                                        <p:cTn id="84" dur="500" fill="hold"/>
                                        <p:tgtEl>
                                          <p:spTgt spid="44"/>
                                        </p:tgtEl>
                                        <p:attrNameLst>
                                          <p:attrName>fillcolor</p:attrName>
                                        </p:attrNameLst>
                                      </p:cBhvr>
                                      <p:to>
                                        <a:schemeClr val="accent2"/>
                                      </p:to>
                                    </p:animClr>
                                    <p:set>
                                      <p:cBhvr>
                                        <p:cTn id="85" dur="500" fill="hold"/>
                                        <p:tgtEl>
                                          <p:spTgt spid="44"/>
                                        </p:tgtEl>
                                        <p:attrNameLst>
                                          <p:attrName>fill.type</p:attrName>
                                        </p:attrNameLst>
                                      </p:cBhvr>
                                      <p:to>
                                        <p:strVal val="solid"/>
                                      </p:to>
                                    </p:set>
                                    <p:set>
                                      <p:cBhvr>
                                        <p:cTn id="86" dur="500" fill="hold"/>
                                        <p:tgtEl>
                                          <p:spTgt spid="44"/>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3" name="SAI2_(new).wav"/>
                                        </p:tgtEl>
                                      </p:cMediaNode>
                                    </p:audio>
                                  </p:sub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childTnLst>
                          </p:cTn>
                        </p:par>
                      </p:childTnLst>
                    </p:cTn>
                  </p:par>
                </p:childTnLst>
              </p:cTn>
              <p:nextCondLst>
                <p:cond evt="onClick" delay="0">
                  <p:tgtEl>
                    <p:spTgt spid="44"/>
                  </p:tgtEl>
                </p:cond>
              </p:nextCondLst>
            </p:seq>
            <p:seq concurrent="1" nextAc="seek">
              <p:cTn id="91" restart="whenNotActive" fill="hold" evtFilter="cancelBubble" nodeType="interactiveSeq">
                <p:stCondLst>
                  <p:cond evt="onClick" delay="0">
                    <p:tgtEl>
                      <p:spTgt spid="46"/>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46"/>
                                        </p:tgtEl>
                                        <p:attrNameLst>
                                          <p:attrName>style.color</p:attrName>
                                        </p:attrNameLst>
                                      </p:cBhvr>
                                      <p:to>
                                        <a:schemeClr val="accent2"/>
                                      </p:to>
                                    </p:animClr>
                                    <p:animClr clrSpc="rgb" dir="cw">
                                      <p:cBhvr>
                                        <p:cTn id="96" dur="500" fill="hold"/>
                                        <p:tgtEl>
                                          <p:spTgt spid="46"/>
                                        </p:tgtEl>
                                        <p:attrNameLst>
                                          <p:attrName>fillcolor</p:attrName>
                                        </p:attrNameLst>
                                      </p:cBhvr>
                                      <p:to>
                                        <a:schemeClr val="accent2"/>
                                      </p:to>
                                    </p:animClr>
                                    <p:set>
                                      <p:cBhvr>
                                        <p:cTn id="97" dur="500" fill="hold"/>
                                        <p:tgtEl>
                                          <p:spTgt spid="46"/>
                                        </p:tgtEl>
                                        <p:attrNameLst>
                                          <p:attrName>fill.type</p:attrName>
                                        </p:attrNameLst>
                                      </p:cBhvr>
                                      <p:to>
                                        <p:strVal val="solid"/>
                                      </p:to>
                                    </p:set>
                                    <p:set>
                                      <p:cBhvr>
                                        <p:cTn id="98" dur="500" fill="hold"/>
                                        <p:tgtEl>
                                          <p:spTgt spid="46"/>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3"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500"/>
                                        <p:tgtEl>
                                          <p:spTgt spid="47"/>
                                        </p:tgtEl>
                                      </p:cBhvr>
                                    </p:animEffect>
                                  </p:childTnLst>
                                </p:cTn>
                              </p:par>
                            </p:childTnLst>
                          </p:cTn>
                        </p:par>
                      </p:childTnLst>
                    </p:cTn>
                  </p:par>
                </p:childTnLst>
              </p:cTn>
              <p:nextCondLst>
                <p:cond evt="onClick" delay="0">
                  <p:tgtEl>
                    <p:spTgt spid="46"/>
                  </p:tgtEl>
                </p:cond>
              </p:nextCondLst>
            </p:seq>
            <p:seq concurrent="1" nextAc="seek">
              <p:cTn id="103" restart="whenNotActive" fill="hold" evtFilter="cancelBubble" nodeType="interactiveSeq">
                <p:stCondLst>
                  <p:cond evt="onClick" delay="0">
                    <p:tgtEl>
                      <p:spTgt spid="48"/>
                    </p:tgtEl>
                  </p:cond>
                </p:stCondLst>
                <p:endSync evt="end" delay="0">
                  <p:rtn val="all"/>
                </p:endSync>
                <p:childTnLst>
                  <p:par>
                    <p:cTn id="104" fill="hold">
                      <p:stCondLst>
                        <p:cond delay="0"/>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49"/>
                                        </p:tgtEl>
                                        <p:attrNameLst>
                                          <p:attrName>style.visibility</p:attrName>
                                        </p:attrNameLst>
                                      </p:cBhvr>
                                      <p:to>
                                        <p:strVal val="visible"/>
                                      </p:to>
                                    </p:set>
                                    <p:animEffect transition="in" filter="fade">
                                      <p:cBhvr>
                                        <p:cTn id="108" dur="500"/>
                                        <p:tgtEl>
                                          <p:spTgt spid="49"/>
                                        </p:tgtEl>
                                      </p:cBhvr>
                                    </p:animEffect>
                                  </p:childTnLst>
                                </p:cTn>
                              </p:par>
                            </p:childTnLst>
                          </p:cTn>
                        </p:par>
                        <p:par>
                          <p:cTn id="109" fill="hold">
                            <p:stCondLst>
                              <p:cond delay="500"/>
                            </p:stCondLst>
                            <p:childTnLst>
                              <p:par>
                                <p:cTn id="110" presetID="19" presetClass="emph" presetSubtype="0" fill="hold" nodeType="afterEffect">
                                  <p:stCondLst>
                                    <p:cond delay="0"/>
                                  </p:stCondLst>
                                  <p:childTnLst>
                                    <p:animClr clrSpc="rgb" dir="cw">
                                      <p:cBhvr override="childStyle">
                                        <p:cTn id="111" dur="500" fill="hold"/>
                                        <p:tgtEl>
                                          <p:spTgt spid="48"/>
                                        </p:tgtEl>
                                        <p:attrNameLst>
                                          <p:attrName>style.color</p:attrName>
                                        </p:attrNameLst>
                                      </p:cBhvr>
                                      <p:to>
                                        <a:schemeClr val="accent2"/>
                                      </p:to>
                                    </p:animClr>
                                    <p:animClr clrSpc="rgb" dir="cw">
                                      <p:cBhvr>
                                        <p:cTn id="112" dur="500" fill="hold"/>
                                        <p:tgtEl>
                                          <p:spTgt spid="48"/>
                                        </p:tgtEl>
                                        <p:attrNameLst>
                                          <p:attrName>fillcolor</p:attrName>
                                        </p:attrNameLst>
                                      </p:cBhvr>
                                      <p:to>
                                        <a:schemeClr val="accent2"/>
                                      </p:to>
                                    </p:animClr>
                                    <p:set>
                                      <p:cBhvr>
                                        <p:cTn id="113" dur="500" fill="hold"/>
                                        <p:tgtEl>
                                          <p:spTgt spid="48"/>
                                        </p:tgtEl>
                                        <p:attrNameLst>
                                          <p:attrName>fill.type</p:attrName>
                                        </p:attrNameLst>
                                      </p:cBhvr>
                                      <p:to>
                                        <p:strVal val="solid"/>
                                      </p:to>
                                    </p:set>
                                    <p:set>
                                      <p:cBhvr>
                                        <p:cTn id="114" dur="500" fill="hold"/>
                                        <p:tgtEl>
                                          <p:spTgt spid="48"/>
                                        </p:tgtEl>
                                        <p:attrNameLst>
                                          <p:attrName>fill.on</p:attrName>
                                        </p:attrNameLst>
                                      </p:cBhvr>
                                      <p:to>
                                        <p:strVal val="true"/>
                                      </p:to>
                                    </p:set>
                                  </p:childTnLst>
                                  <p:subTnLst>
                                    <p:audio>
                                      <p:cMediaNode>
                                        <p:cTn display="0" masterRel="sameClick">
                                          <p:stCondLst>
                                            <p:cond evt="begin" delay="0">
                                              <p:tn val="110"/>
                                            </p:cond>
                                          </p:stCondLst>
                                          <p:endCondLst>
                                            <p:cond evt="onStopAudio" delay="0">
                                              <p:tgtEl>
                                                <p:sldTgt/>
                                              </p:tgtEl>
                                            </p:cond>
                                          </p:endCondLst>
                                        </p:cTn>
                                        <p:tgtEl>
                                          <p:sndTgt r:embed="rId4" name="DUNG_(new).wav"/>
                                        </p:tgtEl>
                                      </p:cMediaNode>
                                    </p:audio>
                                  </p:subTnLst>
                                </p:cTn>
                              </p:par>
                            </p:childTnLst>
                          </p:cTn>
                        </p:par>
                      </p:childTnLst>
                    </p:cTn>
                  </p:par>
                </p:childTnLst>
              </p:cTn>
              <p:nextCondLst>
                <p:cond evt="onClick" delay="0">
                  <p:tgtEl>
                    <p:spTgt spid="48"/>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2" grpId="0" animBg="1"/>
      <p:bldP spid="44" grpId="0" animBg="1"/>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D7219E1-9BC9-4914-81D1-5E8646A34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19138"/>
          </a:xfrm>
          <a:prstGeom prst="rect">
            <a:avLst/>
          </a:prstGeom>
        </p:spPr>
      </p:pic>
      <p:sp>
        <p:nvSpPr>
          <p:cNvPr id="39" name="TextBox 38">
            <a:extLst>
              <a:ext uri="{FF2B5EF4-FFF2-40B4-BE49-F238E27FC236}">
                <a16:creationId xmlns:a16="http://schemas.microsoft.com/office/drawing/2014/main" xmlns="" id="{A40C193A-9FEF-4476-97E6-6CC5D3FB8B48}"/>
              </a:ext>
            </a:extLst>
          </p:cNvPr>
          <p:cNvSpPr txBox="1"/>
          <p:nvPr/>
        </p:nvSpPr>
        <p:spPr>
          <a:xfrm>
            <a:off x="1323392" y="2724683"/>
            <a:ext cx="9545216" cy="1481175"/>
          </a:xfrm>
          <a:prstGeom prst="rect">
            <a:avLst/>
          </a:prstGeom>
          <a:noFill/>
        </p:spPr>
        <p:txBody>
          <a:bodyPr wrap="square" rtlCol="0">
            <a:spAutoFit/>
          </a:bodyPr>
          <a:lstStyle/>
          <a:p>
            <a:pPr>
              <a:lnSpc>
                <a:spcPct val="150000"/>
              </a:lnSpc>
            </a:pPr>
            <a:r>
              <a:rPr lang="en-US" sz="3200">
                <a:solidFill>
                  <a:srgbClr val="002060"/>
                </a:solidFill>
                <a:latin typeface="Times New Roman" panose="02020603050405020304" pitchFamily="18" charset="0"/>
                <a:cs typeface="Times New Roman" panose="02020603050405020304" pitchFamily="18" charset="0"/>
              </a:rPr>
              <a:t>Nếu số bị trừ và số trừ đều chia hết cho cùng một số thì hiệu chia hết cho số đó</a:t>
            </a:r>
          </a:p>
        </p:txBody>
      </p:sp>
      <p:sp>
        <p:nvSpPr>
          <p:cNvPr id="4" name="Rectangle 3">
            <a:extLst>
              <a:ext uri="{FF2B5EF4-FFF2-40B4-BE49-F238E27FC236}">
                <a16:creationId xmlns:a16="http://schemas.microsoft.com/office/drawing/2014/main" xmlns="" id="{5CCD40C5-99FE-427D-9788-40D51DAB6060}"/>
              </a:ext>
            </a:extLst>
          </p:cNvPr>
          <p:cNvSpPr/>
          <p:nvPr/>
        </p:nvSpPr>
        <p:spPr>
          <a:xfrm>
            <a:off x="0" y="653203"/>
            <a:ext cx="12192000" cy="1325880"/>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xmlns="" id="{B914EEFA-72BA-4462-9EB3-F2FB601B13F3}"/>
              </a:ext>
            </a:extLst>
          </p:cNvPr>
          <p:cNvSpPr txBox="1"/>
          <p:nvPr/>
        </p:nvSpPr>
        <p:spPr>
          <a:xfrm>
            <a:off x="1323392" y="1023755"/>
            <a:ext cx="9545216"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Tính chất chia hết của một hiệu</a:t>
            </a:r>
          </a:p>
        </p:txBody>
      </p:sp>
      <p:pic>
        <p:nvPicPr>
          <p:cNvPr id="6" name="Picture 2" descr="Kết quả hình ảnh cho home png">
            <a:hlinkClick r:id="rId3" action="ppaction://hlinksldjump"/>
            <a:extLst>
              <a:ext uri="{FF2B5EF4-FFF2-40B4-BE49-F238E27FC236}">
                <a16:creationId xmlns:a16="http://schemas.microsoft.com/office/drawing/2014/main" xmlns="" id="{77705E87-86AC-4C6C-9FB0-129D23194E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94253" y="131650"/>
            <a:ext cx="783773" cy="78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37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8"/>
              <p:cNvSpPr/>
              <p:nvPr/>
            </p:nvSpPr>
            <p:spPr>
              <a:xfrm>
                <a:off x="1636225" y="2715208"/>
                <a:ext cx="8307349" cy="1327261"/>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Câu 6</a:t>
                </a:r>
                <a:r>
                  <a:rPr lang="en-US" sz="2800">
                    <a:solidFill>
                      <a:srgbClr val="FF0000"/>
                    </a:solidFill>
                    <a:latin typeface="Times New Roman" panose="02020603050405020304" pitchFamily="18" charset="0"/>
                    <a:cs typeface="Times New Roman" panose="02020603050405020304" pitchFamily="18" charset="0"/>
                  </a:rPr>
                  <a:t>: </a:t>
                </a:r>
                <a:r>
                  <a:rPr lang="en-US" sz="2800">
                    <a:solidFill>
                      <a:srgbClr val="0000CC"/>
                    </a:solidFill>
                    <a:latin typeface="Times New Roman" panose="02020603050405020304" pitchFamily="18" charset="0"/>
                    <a:cs typeface="Times New Roman" panose="02020603050405020304" pitchFamily="18" charset="0"/>
                  </a:rPr>
                  <a:t> Nếu </a:t>
                </a:r>
                <a14:m>
                  <m:oMath xmlns:m="http://schemas.openxmlformats.org/officeDocument/2006/math">
                    <m:r>
                      <a:rPr lang="en-US" sz="2800" b="0" i="1" smtClean="0">
                        <a:solidFill>
                          <a:srgbClr val="0000CC"/>
                        </a:solidFill>
                        <a:latin typeface="Cambria Math" panose="02040503050406030204" pitchFamily="18" charset="0"/>
                        <a:cs typeface="Times New Roman" panose="02020603050405020304" pitchFamily="18" charset="0"/>
                      </a:rPr>
                      <m:t>𝑥</m:t>
                    </m:r>
                    <m:r>
                      <a:rPr lang="en-US" sz="2800" b="0" i="1" smtClean="0">
                        <a:solidFill>
                          <a:srgbClr val="0000CC"/>
                        </a:solidFill>
                        <a:latin typeface="Cambria Math" panose="02040503050406030204" pitchFamily="18" charset="0"/>
                        <a:ea typeface="Cambria Math" panose="02040503050406030204" pitchFamily="18" charset="0"/>
                        <a:cs typeface="Times New Roman" panose="02020603050405020304" pitchFamily="18" charset="0"/>
                      </a:rPr>
                      <m:t>⋮6</m:t>
                    </m:r>
                  </m:oMath>
                </a14:m>
                <a:r>
                  <a:rPr lang="en-US" sz="2800">
                    <a:solidFill>
                      <a:srgbClr val="0000CC"/>
                    </a:solidFill>
                    <a:latin typeface="Times New Roman" panose="02020603050405020304" pitchFamily="18" charset="0"/>
                    <a:cs typeface="Times New Roman" panose="02020603050405020304" pitchFamily="18" charset="0"/>
                  </a:rPr>
                  <a:t> và </a:t>
                </a:r>
                <a14:m>
                  <m:oMath xmlns:m="http://schemas.openxmlformats.org/officeDocument/2006/math">
                    <m:r>
                      <a:rPr lang="en-US" sz="2800" b="0" i="1" smtClean="0">
                        <a:solidFill>
                          <a:srgbClr val="0000CC"/>
                        </a:solidFill>
                        <a:latin typeface="Cambria Math" panose="02040503050406030204" pitchFamily="18" charset="0"/>
                        <a:cs typeface="Times New Roman" panose="02020603050405020304" pitchFamily="18" charset="0"/>
                      </a:rPr>
                      <m:t>𝑦</m:t>
                    </m:r>
                    <m:r>
                      <a:rPr lang="en-US" sz="2800" i="1">
                        <a:solidFill>
                          <a:srgbClr val="0000CC"/>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solidFill>
                          <a:srgbClr val="0000CC"/>
                        </a:solidFill>
                        <a:latin typeface="Cambria Math" panose="02040503050406030204" pitchFamily="18" charset="0"/>
                        <a:ea typeface="Cambria Math" panose="02040503050406030204" pitchFamily="18" charset="0"/>
                        <a:cs typeface="Times New Roman" panose="02020603050405020304" pitchFamily="18" charset="0"/>
                      </a:rPr>
                      <m:t>2</m:t>
                    </m:r>
                  </m:oMath>
                </a14:m>
                <a:r>
                  <a:rPr lang="en-US" sz="2800">
                    <a:solidFill>
                      <a:srgbClr val="0000CC"/>
                    </a:solidFill>
                    <a:latin typeface="Times New Roman" panose="02020603050405020304" pitchFamily="18" charset="0"/>
                    <a:cs typeface="Times New Roman" panose="02020603050405020304" pitchFamily="18" charset="0"/>
                  </a:rPr>
                  <a:t> thì </a:t>
                </a:r>
                <a14:m>
                  <m:oMath xmlns:m="http://schemas.openxmlformats.org/officeDocument/2006/math">
                    <m:r>
                      <a:rPr lang="en-US" sz="2800" b="0" i="1" smtClean="0">
                        <a:solidFill>
                          <a:srgbClr val="0000CC"/>
                        </a:solidFill>
                        <a:latin typeface="Cambria Math" panose="02040503050406030204" pitchFamily="18" charset="0"/>
                        <a:cs typeface="Times New Roman" panose="02020603050405020304" pitchFamily="18" charset="0"/>
                      </a:rPr>
                      <m:t>𝑥</m:t>
                    </m:r>
                    <m:r>
                      <a:rPr lang="en-US" sz="2800" b="0" i="1" smtClean="0">
                        <a:solidFill>
                          <a:srgbClr val="0000CC"/>
                        </a:solidFill>
                        <a:latin typeface="Cambria Math" panose="02040503050406030204" pitchFamily="18" charset="0"/>
                        <a:cs typeface="Times New Roman" panose="02020603050405020304" pitchFamily="18" charset="0"/>
                      </a:rPr>
                      <m:t>+</m:t>
                    </m:r>
                    <m:r>
                      <a:rPr lang="en-US" sz="2800" b="0" i="1" smtClean="0">
                        <a:solidFill>
                          <a:srgbClr val="0000CC"/>
                        </a:solidFill>
                        <a:latin typeface="Cambria Math" panose="02040503050406030204" pitchFamily="18" charset="0"/>
                        <a:cs typeface="Times New Roman" panose="02020603050405020304" pitchFamily="18" charset="0"/>
                      </a:rPr>
                      <m:t>𝑦</m:t>
                    </m:r>
                  </m:oMath>
                </a14:m>
                <a:r>
                  <a:rPr lang="en-US" sz="2800">
                    <a:solidFill>
                      <a:srgbClr val="0000CC"/>
                    </a:solidFill>
                    <a:latin typeface="Times New Roman" panose="02020603050405020304" pitchFamily="18" charset="0"/>
                    <a:cs typeface="Times New Roman" panose="02020603050405020304" pitchFamily="18" charset="0"/>
                  </a:rPr>
                  <a:t> chia hết cho  </a:t>
                </a:r>
              </a:p>
            </p:txBody>
          </p:sp>
        </mc:Choice>
        <mc:Fallback xmlns="">
          <p:sp>
            <p:nvSpPr>
              <p:cNvPr id="9" name="Rectangle 8"/>
              <p:cNvSpPr>
                <a:spLocks noRot="1" noChangeAspect="1" noMove="1" noResize="1" noEditPoints="1" noAdjustHandles="1" noChangeArrowheads="1" noChangeShapeType="1" noTextEdit="1"/>
              </p:cNvSpPr>
              <p:nvPr/>
            </p:nvSpPr>
            <p:spPr>
              <a:xfrm>
                <a:off x="1636225" y="2715208"/>
                <a:ext cx="8307349" cy="1327261"/>
              </a:xfrm>
              <a:prstGeom prst="rect">
                <a:avLst/>
              </a:prstGeom>
              <a:blipFill>
                <a:blip r:embed="rId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A"/>
              <p:cNvSpPr/>
              <p:nvPr/>
            </p:nvSpPr>
            <p:spPr>
              <a:xfrm flipH="1">
                <a:off x="6139092" y="5406188"/>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2"/>
                <a:r>
                  <a:rPr lang="en-US" sz="2800" b="1" dirty="0">
                    <a:solidFill>
                      <a:srgbClr val="0000CC"/>
                    </a:solidFill>
                    <a:latin typeface="Times New Roman" panose="02020603050405020304" pitchFamily="18" charset="0"/>
                    <a:cs typeface="Times New Roman" panose="02020603050405020304" pitchFamily="18" charset="0"/>
                  </a:rPr>
                  <a:t>D</a:t>
                </a:r>
                <a:r>
                  <a:rPr lang="en-US" sz="2800" b="1">
                    <a:solidFill>
                      <a:srgbClr val="0000C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chemeClr val="bg1"/>
                        </a:solidFill>
                        <a:latin typeface="Cambria Math" panose="02040503050406030204" pitchFamily="18" charset="0"/>
                        <a:cs typeface="Times New Roman" panose="02020603050405020304" pitchFamily="18" charset="0"/>
                      </a:rPr>
                      <m:t>2</m:t>
                    </m:r>
                  </m:oMath>
                </a14:m>
                <a:endParaRPr lang="vi-VN" sz="2800" dirty="0">
                  <a:latin typeface="Times New Roman" panose="02020603050405020304" pitchFamily="18" charset="0"/>
                  <a:cs typeface="Times New Roman" panose="02020603050405020304" pitchFamily="18" charset="0"/>
                </a:endParaRPr>
              </a:p>
            </p:txBody>
          </p:sp>
        </mc:Choice>
        <mc:Fallback xmlns="">
          <p:sp>
            <p:nvSpPr>
              <p:cNvPr id="10" name="A"/>
              <p:cNvSpPr>
                <a:spLocks noRot="1" noChangeAspect="1" noMove="1" noResize="1" noEditPoints="1" noAdjustHandles="1" noChangeArrowheads="1" noChangeShapeType="1" noTextEdit="1"/>
              </p:cNvSpPr>
              <p:nvPr/>
            </p:nvSpPr>
            <p:spPr>
              <a:xfrm flipH="1">
                <a:off x="6139092" y="5406188"/>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b="-3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B"/>
              <p:cNvSpPr/>
              <p:nvPr/>
            </p:nvSpPr>
            <p:spPr>
              <a:xfrm>
                <a:off x="1636225" y="435803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800" b="1" dirty="0">
                    <a:solidFill>
                      <a:srgbClr val="0000CC"/>
                    </a:solidFill>
                    <a:latin typeface="Times New Roman" panose="02020603050405020304" pitchFamily="18" charset="0"/>
                    <a:cs typeface="Times New Roman" panose="02020603050405020304" pitchFamily="18" charset="0"/>
                  </a:rPr>
                  <a:t>A</a:t>
                </a:r>
                <a:r>
                  <a:rPr lang="en-US" sz="2800" b="1">
                    <a:solidFill>
                      <a:srgbClr val="0000C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0" smtClean="0">
                        <a:solidFill>
                          <a:schemeClr val="bg1"/>
                        </a:solidFill>
                        <a:latin typeface="Cambria Math" panose="02040503050406030204" pitchFamily="18" charset="0"/>
                        <a:cs typeface="Times New Roman" panose="02020603050405020304" pitchFamily="18" charset="0"/>
                      </a:rPr>
                      <m:t> </m:t>
                    </m:r>
                    <m:r>
                      <a:rPr lang="en-US" sz="2800" b="0" i="1" smtClean="0">
                        <a:solidFill>
                          <a:schemeClr val="bg1"/>
                        </a:solidFill>
                        <a:latin typeface="Cambria Math" panose="02040503050406030204" pitchFamily="18" charset="0"/>
                        <a:cs typeface="Times New Roman" panose="02020603050405020304" pitchFamily="18" charset="0"/>
                      </a:rPr>
                      <m:t>6</m:t>
                    </m:r>
                  </m:oMath>
                </a14:m>
                <a:endParaRPr lang="vi-VN" sz="2800" dirty="0">
                  <a:latin typeface="Times New Roman" panose="02020603050405020304" pitchFamily="18" charset="0"/>
                  <a:cs typeface="Times New Roman" panose="02020603050405020304" pitchFamily="18" charset="0"/>
                </a:endParaRPr>
              </a:p>
            </p:txBody>
          </p:sp>
        </mc:Choice>
        <mc:Fallback xmlns="">
          <p:sp>
            <p:nvSpPr>
              <p:cNvPr id="11" name="B"/>
              <p:cNvSpPr>
                <a:spLocks noRot="1" noChangeAspect="1" noMove="1" noResize="1" noEditPoints="1" noAdjustHandles="1" noChangeArrowheads="1" noChangeShapeType="1" noTextEdit="1"/>
              </p:cNvSpPr>
              <p:nvPr/>
            </p:nvSpPr>
            <p:spPr>
              <a:xfrm>
                <a:off x="1636225" y="435803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b="-3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
              <p:cNvSpPr/>
              <p:nvPr/>
            </p:nvSpPr>
            <p:spPr>
              <a:xfrm flipH="1">
                <a:off x="6147484" y="435803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2"/>
                <a:r>
                  <a:rPr lang="en-US" sz="2800" b="1" dirty="0">
                    <a:solidFill>
                      <a:srgbClr val="0000CC"/>
                    </a:solidFill>
                    <a:latin typeface="Times New Roman" panose="02020603050405020304" pitchFamily="18" charset="0"/>
                    <a:cs typeface="Times New Roman" panose="02020603050405020304" pitchFamily="18" charset="0"/>
                  </a:rPr>
                  <a:t>B</a:t>
                </a:r>
                <a:r>
                  <a:rPr lang="en-US" sz="2800" b="1">
                    <a:solidFill>
                      <a:srgbClr val="0000C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chemeClr val="bg1"/>
                        </a:solidFill>
                        <a:latin typeface="Cambria Math" panose="02040503050406030204" pitchFamily="18" charset="0"/>
                        <a:cs typeface="Times New Roman" panose="02020603050405020304" pitchFamily="18" charset="0"/>
                      </a:rPr>
                      <m:t>4</m:t>
                    </m:r>
                  </m:oMath>
                </a14:m>
                <a:endParaRPr lang="vi-VN" sz="2800" dirty="0">
                  <a:latin typeface="Times New Roman" panose="02020603050405020304" pitchFamily="18" charset="0"/>
                  <a:cs typeface="Times New Roman" panose="02020603050405020304" pitchFamily="18" charset="0"/>
                </a:endParaRPr>
              </a:p>
            </p:txBody>
          </p:sp>
        </mc:Choice>
        <mc:Fallback xmlns="">
          <p:sp>
            <p:nvSpPr>
              <p:cNvPr id="12" name="C"/>
              <p:cNvSpPr>
                <a:spLocks noRot="1" noChangeAspect="1" noMove="1" noResize="1" noEditPoints="1" noAdjustHandles="1" noChangeArrowheads="1" noChangeShapeType="1" noTextEdit="1"/>
              </p:cNvSpPr>
              <p:nvPr/>
            </p:nvSpPr>
            <p:spPr>
              <a:xfrm flipH="1">
                <a:off x="6147484" y="435803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b="-3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D"/>
              <p:cNvSpPr/>
              <p:nvPr/>
            </p:nvSpPr>
            <p:spPr>
              <a:xfrm>
                <a:off x="1640533" y="5406188"/>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800" b="1" dirty="0">
                    <a:solidFill>
                      <a:srgbClr val="0000CC"/>
                    </a:solidFill>
                    <a:latin typeface="Times New Roman" panose="02020603050405020304" pitchFamily="18" charset="0"/>
                    <a:cs typeface="Times New Roman" panose="02020603050405020304" pitchFamily="18" charset="0"/>
                  </a:rPr>
                  <a:t>C. </a:t>
                </a:r>
                <a14:m>
                  <m:oMath xmlns:m="http://schemas.openxmlformats.org/officeDocument/2006/math">
                    <m:r>
                      <a:rPr lang="en-US" sz="2800" b="0" i="1" dirty="0" smtClean="0">
                        <a:latin typeface="Cambria Math" panose="02040503050406030204" pitchFamily="18" charset="0"/>
                      </a:rPr>
                      <m:t> 3</m:t>
                    </m:r>
                  </m:oMath>
                </a14:m>
                <a:endParaRPr lang="vi-VN" sz="2800" dirty="0">
                  <a:latin typeface="Times New Roman" panose="02020603050405020304" pitchFamily="18" charset="0"/>
                  <a:cs typeface="Times New Roman" panose="02020603050405020304" pitchFamily="18" charset="0"/>
                </a:endParaRPr>
              </a:p>
            </p:txBody>
          </p:sp>
        </mc:Choice>
        <mc:Fallback xmlns="">
          <p:sp>
            <p:nvSpPr>
              <p:cNvPr id="13" name="D"/>
              <p:cNvSpPr>
                <a:spLocks noRot="1" noChangeAspect="1" noMove="1" noResize="1" noEditPoints="1" noAdjustHandles="1" noChangeArrowheads="1" noChangeShapeType="1" noTextEdit="1"/>
              </p:cNvSpPr>
              <p:nvPr/>
            </p:nvSpPr>
            <p:spPr>
              <a:xfrm>
                <a:off x="1640533" y="5406188"/>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9"/>
                <a:stretch>
                  <a:fillRect b="-3788"/>
                </a:stretch>
              </a:blipFill>
            </p:spPr>
            <p:txBody>
              <a:bodyPr/>
              <a:lstStyle/>
              <a:p>
                <a:r>
                  <a:rPr lang="en-US">
                    <a:noFill/>
                  </a:rPr>
                  <a:t> </a:t>
                </a:r>
              </a:p>
            </p:txBody>
          </p:sp>
        </mc:Fallback>
      </mc:AlternateContent>
      <p:sp>
        <p:nvSpPr>
          <p:cNvPr id="16" name="Rounded Rectangle 15"/>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7" name="Rounded Rectangle 16"/>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8" name="Rounded Rectangle 17"/>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9" name="Rounded Rectangle 18"/>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0" name="Rounded Rectangle 19"/>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1" name="Rounded Rectangle 20"/>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7" name="Picture 2" descr="Kết quả hình ảnh cho dọn rác png">
            <a:extLst>
              <a:ext uri="{FF2B5EF4-FFF2-40B4-BE49-F238E27FC236}">
                <a16:creationId xmlns:a16="http://schemas.microsoft.com/office/drawing/2014/main" xmlns="" id="{5D5A4FD6-6C56-49C2-B7C8-375C37E35756}"/>
              </a:ext>
            </a:extLst>
          </p:cNvPr>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b="8684"/>
          <a:stretch/>
        </p:blipFill>
        <p:spPr bwMode="auto">
          <a:xfrm flipH="1">
            <a:off x="0" y="35328"/>
            <a:ext cx="1828800" cy="1798436"/>
          </a:xfrm>
          <a:prstGeom prst="rect">
            <a:avLst/>
          </a:prstGeom>
          <a:noFill/>
          <a:extLst>
            <a:ext uri="{909E8E84-426E-40DD-AFC4-6F175D3DCCD1}">
              <a14:hiddenFill xmlns:a14="http://schemas.microsoft.com/office/drawing/2010/main">
                <a:solidFill>
                  <a:srgbClr val="FFFFFF"/>
                </a:solidFill>
              </a14:hiddenFill>
            </a:ext>
          </a:extLst>
        </p:spPr>
      </p:pic>
      <p:sp>
        <p:nvSpPr>
          <p:cNvPr id="39" name="D1">
            <a:extLst>
              <a:ext uri="{FF2B5EF4-FFF2-40B4-BE49-F238E27FC236}">
                <a16:creationId xmlns:a16="http://schemas.microsoft.com/office/drawing/2014/main" xmlns="" id="{97BD2119-8947-44B4-A184-617BF3ED1E07}"/>
              </a:ext>
            </a:extLst>
          </p:cNvPr>
          <p:cNvSpPr/>
          <p:nvPr/>
        </p:nvSpPr>
        <p:spPr>
          <a:xfrm>
            <a:off x="10308516" y="5424840"/>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0" name="D2" descr="Kết quả hình ảnh cho đúng sai png">
            <a:extLst>
              <a:ext uri="{FF2B5EF4-FFF2-40B4-BE49-F238E27FC236}">
                <a16:creationId xmlns:a16="http://schemas.microsoft.com/office/drawing/2014/main" xmlns="" id="{E2029F4D-E009-4D91-9C16-58F10D1DA79C}"/>
              </a:ext>
            </a:extLst>
          </p:cNvPr>
          <p:cNvPicPr>
            <a:picLocks noChangeAspect="1" noChangeArrowheads="1"/>
          </p:cNvPicPr>
          <p:nvPr/>
        </p:nvPicPr>
        <p:blipFill>
          <a:blip r:embed="rId11"/>
          <a:srcRect/>
          <a:stretch>
            <a:fillRect/>
          </a:stretch>
        </p:blipFill>
        <p:spPr bwMode="auto">
          <a:xfrm>
            <a:off x="10158928" y="5215809"/>
            <a:ext cx="1196695" cy="1196695"/>
          </a:xfrm>
          <a:prstGeom prst="rect">
            <a:avLst/>
          </a:prstGeom>
          <a:noFill/>
          <a:ln w="9525">
            <a:noFill/>
            <a:miter lim="800000"/>
            <a:headEnd/>
            <a:tailEnd/>
          </a:ln>
        </p:spPr>
      </p:pic>
      <p:sp>
        <p:nvSpPr>
          <p:cNvPr id="41" name="S3">
            <a:extLst>
              <a:ext uri="{FF2B5EF4-FFF2-40B4-BE49-F238E27FC236}">
                <a16:creationId xmlns:a16="http://schemas.microsoft.com/office/drawing/2014/main" xmlns="" id="{F759E9E4-A464-4C49-B6A9-3597BB362285}"/>
              </a:ext>
            </a:extLst>
          </p:cNvPr>
          <p:cNvSpPr/>
          <p:nvPr/>
        </p:nvSpPr>
        <p:spPr>
          <a:xfrm>
            <a:off x="898697" y="4370420"/>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2" name="SS3" descr="Hình ảnh có liên quan">
            <a:extLst>
              <a:ext uri="{FF2B5EF4-FFF2-40B4-BE49-F238E27FC236}">
                <a16:creationId xmlns:a16="http://schemas.microsoft.com/office/drawing/2014/main" xmlns="" id="{0B858323-BFEE-464F-935D-C7BC64CEBC9E}"/>
              </a:ext>
            </a:extLst>
          </p:cNvPr>
          <p:cNvPicPr>
            <a:picLocks noChangeAspect="1" noChangeArrowheads="1"/>
          </p:cNvPicPr>
          <p:nvPr/>
        </p:nvPicPr>
        <p:blipFill>
          <a:blip r:embed="rId12"/>
          <a:srcRect l="14398" t="13542" r="14490" b="14236"/>
          <a:stretch>
            <a:fillRect/>
          </a:stretch>
        </p:blipFill>
        <p:spPr bwMode="auto">
          <a:xfrm>
            <a:off x="837785" y="4275962"/>
            <a:ext cx="991015" cy="1003477"/>
          </a:xfrm>
          <a:prstGeom prst="rect">
            <a:avLst/>
          </a:prstGeom>
          <a:noFill/>
          <a:ln w="9525">
            <a:noFill/>
            <a:miter lim="800000"/>
            <a:headEnd/>
            <a:tailEnd/>
          </a:ln>
        </p:spPr>
      </p:pic>
      <p:sp>
        <p:nvSpPr>
          <p:cNvPr id="43" name="S3">
            <a:extLst>
              <a:ext uri="{FF2B5EF4-FFF2-40B4-BE49-F238E27FC236}">
                <a16:creationId xmlns:a16="http://schemas.microsoft.com/office/drawing/2014/main" xmlns="" id="{627D2DCE-04B2-4F8E-8BA5-6B698D645C08}"/>
              </a:ext>
            </a:extLst>
          </p:cNvPr>
          <p:cNvSpPr/>
          <p:nvPr/>
        </p:nvSpPr>
        <p:spPr>
          <a:xfrm>
            <a:off x="10219840" y="4327388"/>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4" name="SS3" descr="Hình ảnh có liên quan">
            <a:extLst>
              <a:ext uri="{FF2B5EF4-FFF2-40B4-BE49-F238E27FC236}">
                <a16:creationId xmlns:a16="http://schemas.microsoft.com/office/drawing/2014/main" xmlns="" id="{EA50AB76-1EF1-4F26-95D2-0766D1B6FCFD}"/>
              </a:ext>
            </a:extLst>
          </p:cNvPr>
          <p:cNvPicPr>
            <a:picLocks noChangeAspect="1" noChangeArrowheads="1"/>
          </p:cNvPicPr>
          <p:nvPr/>
        </p:nvPicPr>
        <p:blipFill>
          <a:blip r:embed="rId12"/>
          <a:srcRect l="14398" t="13542" r="14490" b="14236"/>
          <a:stretch>
            <a:fillRect/>
          </a:stretch>
        </p:blipFill>
        <p:spPr bwMode="auto">
          <a:xfrm>
            <a:off x="10158928" y="4232930"/>
            <a:ext cx="991015" cy="1003477"/>
          </a:xfrm>
          <a:prstGeom prst="rect">
            <a:avLst/>
          </a:prstGeom>
          <a:noFill/>
          <a:ln w="9525">
            <a:noFill/>
            <a:miter lim="800000"/>
            <a:headEnd/>
            <a:tailEnd/>
          </a:ln>
        </p:spPr>
      </p:pic>
      <p:sp>
        <p:nvSpPr>
          <p:cNvPr id="45" name="S3">
            <a:extLst>
              <a:ext uri="{FF2B5EF4-FFF2-40B4-BE49-F238E27FC236}">
                <a16:creationId xmlns:a16="http://schemas.microsoft.com/office/drawing/2014/main" xmlns="" id="{ED72DA92-8E4D-4FB9-B4CD-C19165D6B91B}"/>
              </a:ext>
            </a:extLst>
          </p:cNvPr>
          <p:cNvSpPr/>
          <p:nvPr/>
        </p:nvSpPr>
        <p:spPr>
          <a:xfrm>
            <a:off x="977898" y="5389316"/>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6" name="SS3" descr="Hình ảnh có liên quan">
            <a:extLst>
              <a:ext uri="{FF2B5EF4-FFF2-40B4-BE49-F238E27FC236}">
                <a16:creationId xmlns:a16="http://schemas.microsoft.com/office/drawing/2014/main" xmlns="" id="{ECEFD6AF-B534-4837-9AF0-5A1B3BDE9EE1}"/>
              </a:ext>
            </a:extLst>
          </p:cNvPr>
          <p:cNvPicPr>
            <a:picLocks noChangeAspect="1" noChangeArrowheads="1"/>
          </p:cNvPicPr>
          <p:nvPr/>
        </p:nvPicPr>
        <p:blipFill>
          <a:blip r:embed="rId12"/>
          <a:srcRect l="14398" t="13542" r="14490" b="14236"/>
          <a:stretch>
            <a:fillRect/>
          </a:stretch>
        </p:blipFill>
        <p:spPr bwMode="auto">
          <a:xfrm>
            <a:off x="916986" y="5294858"/>
            <a:ext cx="991015" cy="1003477"/>
          </a:xfrm>
          <a:prstGeom prst="rect">
            <a:avLst/>
          </a:prstGeom>
          <a:noFill/>
          <a:ln w="9525">
            <a:noFill/>
            <a:miter lim="800000"/>
            <a:headEnd/>
            <a:tailEnd/>
          </a:ln>
        </p:spPr>
      </p:pic>
      <p:pic>
        <p:nvPicPr>
          <p:cNvPr id="47" name="Picture 2" descr="Kết quả hình ảnh cho home png">
            <a:hlinkClick r:id="rId13" action="ppaction://hlinksldjump"/>
            <a:extLst>
              <a:ext uri="{FF2B5EF4-FFF2-40B4-BE49-F238E27FC236}">
                <a16:creationId xmlns:a16="http://schemas.microsoft.com/office/drawing/2014/main" xmlns="" id="{E0319C27-FCCE-4623-8409-E63FBA08425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294253" y="131650"/>
            <a:ext cx="783773" cy="78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84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16"/>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7"/>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8"/>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9"/>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0"/>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21"/>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2"/>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3"/>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4"/>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25"/>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26"/>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27"/>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28"/>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29"/>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0"/>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1"/>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32"/>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33"/>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34"/>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35"/>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39"/>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childTnLst>
                          </p:cTn>
                        </p:par>
                        <p:par>
                          <p:cTn id="73" fill="hold">
                            <p:stCondLst>
                              <p:cond delay="500"/>
                            </p:stCondLst>
                            <p:childTnLst>
                              <p:par>
                                <p:cTn id="74" presetID="19" presetClass="emph" presetSubtype="0" fill="hold" nodeType="afterEffect">
                                  <p:stCondLst>
                                    <p:cond delay="0"/>
                                  </p:stCondLst>
                                  <p:childTnLst>
                                    <p:animClr clrSpc="rgb" dir="cw">
                                      <p:cBhvr override="childStyle">
                                        <p:cTn id="75" dur="500" fill="hold"/>
                                        <p:tgtEl>
                                          <p:spTgt spid="39"/>
                                        </p:tgtEl>
                                        <p:attrNameLst>
                                          <p:attrName>style.color</p:attrName>
                                        </p:attrNameLst>
                                      </p:cBhvr>
                                      <p:to>
                                        <a:schemeClr val="accent2"/>
                                      </p:to>
                                    </p:animClr>
                                    <p:animClr clrSpc="rgb" dir="cw">
                                      <p:cBhvr>
                                        <p:cTn id="76" dur="500" fill="hold"/>
                                        <p:tgtEl>
                                          <p:spTgt spid="39"/>
                                        </p:tgtEl>
                                        <p:attrNameLst>
                                          <p:attrName>fillcolor</p:attrName>
                                        </p:attrNameLst>
                                      </p:cBhvr>
                                      <p:to>
                                        <a:schemeClr val="accent2"/>
                                      </p:to>
                                    </p:animClr>
                                    <p:set>
                                      <p:cBhvr>
                                        <p:cTn id="77" dur="500" fill="hold"/>
                                        <p:tgtEl>
                                          <p:spTgt spid="39"/>
                                        </p:tgtEl>
                                        <p:attrNameLst>
                                          <p:attrName>fill.type</p:attrName>
                                        </p:attrNameLst>
                                      </p:cBhvr>
                                      <p:to>
                                        <p:strVal val="solid"/>
                                      </p:to>
                                    </p:set>
                                    <p:set>
                                      <p:cBhvr>
                                        <p:cTn id="78" dur="500" fill="hold"/>
                                        <p:tgtEl>
                                          <p:spTgt spid="39"/>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3" name="DUNG_(new).wav"/>
                                        </p:tgtEl>
                                      </p:cMediaNode>
                                    </p:audio>
                                  </p:subTnLst>
                                </p:cTn>
                              </p:par>
                            </p:childTnLst>
                          </p:cTn>
                        </p:par>
                      </p:childTnLst>
                    </p:cTn>
                  </p:par>
                </p:childTnLst>
              </p:cTn>
              <p:nextCondLst>
                <p:cond evt="onClick" delay="0">
                  <p:tgtEl>
                    <p:spTgt spid="39"/>
                  </p:tgtEl>
                </p:cond>
              </p:nextCondLst>
            </p:seq>
            <p:seq concurrent="1" nextAc="seek">
              <p:cTn id="79" restart="whenNotActive" fill="hold" evtFilter="cancelBubble" nodeType="interactiveSeq">
                <p:stCondLst>
                  <p:cond evt="onClick" delay="0">
                    <p:tgtEl>
                      <p:spTgt spid="41"/>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500" fill="hold"/>
                                        <p:tgtEl>
                                          <p:spTgt spid="41"/>
                                        </p:tgtEl>
                                        <p:attrNameLst>
                                          <p:attrName>style.color</p:attrName>
                                        </p:attrNameLst>
                                      </p:cBhvr>
                                      <p:to>
                                        <a:schemeClr val="accent2"/>
                                      </p:to>
                                    </p:animClr>
                                    <p:animClr clrSpc="rgb" dir="cw">
                                      <p:cBhvr>
                                        <p:cTn id="84" dur="500" fill="hold"/>
                                        <p:tgtEl>
                                          <p:spTgt spid="41"/>
                                        </p:tgtEl>
                                        <p:attrNameLst>
                                          <p:attrName>fillcolor</p:attrName>
                                        </p:attrNameLst>
                                      </p:cBhvr>
                                      <p:to>
                                        <a:schemeClr val="accent2"/>
                                      </p:to>
                                    </p:animClr>
                                    <p:set>
                                      <p:cBhvr>
                                        <p:cTn id="85" dur="500" fill="hold"/>
                                        <p:tgtEl>
                                          <p:spTgt spid="41"/>
                                        </p:tgtEl>
                                        <p:attrNameLst>
                                          <p:attrName>fill.type</p:attrName>
                                        </p:attrNameLst>
                                      </p:cBhvr>
                                      <p:to>
                                        <p:strVal val="solid"/>
                                      </p:to>
                                    </p:set>
                                    <p:set>
                                      <p:cBhvr>
                                        <p:cTn id="86" dur="500" fill="hold"/>
                                        <p:tgtEl>
                                          <p:spTgt spid="41"/>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4" name="SAI2_(new).wav"/>
                                        </p:tgtEl>
                                      </p:cMediaNode>
                                    </p:audio>
                                  </p:sub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cTn>
                              </p:par>
                            </p:childTnLst>
                          </p:cTn>
                        </p:par>
                      </p:childTnLst>
                    </p:cTn>
                  </p:par>
                </p:childTnLst>
              </p:cTn>
              <p:nextCondLst>
                <p:cond evt="onClick" delay="0">
                  <p:tgtEl>
                    <p:spTgt spid="41"/>
                  </p:tgtEl>
                </p:cond>
              </p:nextCondLst>
            </p:seq>
            <p:seq concurrent="1" nextAc="seek">
              <p:cTn id="91" restart="whenNotActive" fill="hold" evtFilter="cancelBubble" nodeType="interactiveSeq">
                <p:stCondLst>
                  <p:cond evt="onClick" delay="0">
                    <p:tgtEl>
                      <p:spTgt spid="43"/>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43"/>
                                        </p:tgtEl>
                                        <p:attrNameLst>
                                          <p:attrName>style.color</p:attrName>
                                        </p:attrNameLst>
                                      </p:cBhvr>
                                      <p:to>
                                        <a:schemeClr val="accent2"/>
                                      </p:to>
                                    </p:animClr>
                                    <p:animClr clrSpc="rgb" dir="cw">
                                      <p:cBhvr>
                                        <p:cTn id="96" dur="500" fill="hold"/>
                                        <p:tgtEl>
                                          <p:spTgt spid="43"/>
                                        </p:tgtEl>
                                        <p:attrNameLst>
                                          <p:attrName>fillcolor</p:attrName>
                                        </p:attrNameLst>
                                      </p:cBhvr>
                                      <p:to>
                                        <a:schemeClr val="accent2"/>
                                      </p:to>
                                    </p:animClr>
                                    <p:set>
                                      <p:cBhvr>
                                        <p:cTn id="97" dur="500" fill="hold"/>
                                        <p:tgtEl>
                                          <p:spTgt spid="43"/>
                                        </p:tgtEl>
                                        <p:attrNameLst>
                                          <p:attrName>fill.type</p:attrName>
                                        </p:attrNameLst>
                                      </p:cBhvr>
                                      <p:to>
                                        <p:strVal val="solid"/>
                                      </p:to>
                                    </p:set>
                                    <p:set>
                                      <p:cBhvr>
                                        <p:cTn id="98" dur="500" fill="hold"/>
                                        <p:tgtEl>
                                          <p:spTgt spid="43"/>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4"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childTnLst>
              </p:cTn>
              <p:nextCondLst>
                <p:cond evt="onClick" delay="0">
                  <p:tgtEl>
                    <p:spTgt spid="43"/>
                  </p:tgtEl>
                </p:cond>
              </p:nextCondLst>
            </p:seq>
            <p:seq concurrent="1" nextAc="seek">
              <p:cTn id="103" restart="whenNotActive" fill="hold" evtFilter="cancelBubble" nodeType="interactiveSeq">
                <p:stCondLst>
                  <p:cond evt="onClick" delay="0">
                    <p:tgtEl>
                      <p:spTgt spid="45"/>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45"/>
                                        </p:tgtEl>
                                        <p:attrNameLst>
                                          <p:attrName>style.color</p:attrName>
                                        </p:attrNameLst>
                                      </p:cBhvr>
                                      <p:to>
                                        <a:schemeClr val="accent2"/>
                                      </p:to>
                                    </p:animClr>
                                    <p:animClr clrSpc="rgb" dir="cw">
                                      <p:cBhvr>
                                        <p:cTn id="108" dur="500" fill="hold"/>
                                        <p:tgtEl>
                                          <p:spTgt spid="45"/>
                                        </p:tgtEl>
                                        <p:attrNameLst>
                                          <p:attrName>fillcolor</p:attrName>
                                        </p:attrNameLst>
                                      </p:cBhvr>
                                      <p:to>
                                        <a:schemeClr val="accent2"/>
                                      </p:to>
                                    </p:animClr>
                                    <p:set>
                                      <p:cBhvr>
                                        <p:cTn id="109" dur="500" fill="hold"/>
                                        <p:tgtEl>
                                          <p:spTgt spid="45"/>
                                        </p:tgtEl>
                                        <p:attrNameLst>
                                          <p:attrName>fill.type</p:attrName>
                                        </p:attrNameLst>
                                      </p:cBhvr>
                                      <p:to>
                                        <p:strVal val="solid"/>
                                      </p:to>
                                    </p:set>
                                    <p:set>
                                      <p:cBhvr>
                                        <p:cTn id="110" dur="500" fill="hold"/>
                                        <p:tgtEl>
                                          <p:spTgt spid="45"/>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4" name="SAI2_(new).wav"/>
                                        </p:tgtEl>
                                      </p:cMediaNode>
                                    </p:audio>
                                  </p:sub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fade">
                                      <p:cBhvr>
                                        <p:cTn id="114" dur="500"/>
                                        <p:tgtEl>
                                          <p:spTgt spid="46"/>
                                        </p:tgtEl>
                                      </p:cBhvr>
                                    </p:animEffect>
                                  </p:childTnLst>
                                </p:cTn>
                              </p:par>
                            </p:childTnLst>
                          </p:cTn>
                        </p:par>
                      </p:childTnLst>
                    </p:cTn>
                  </p:par>
                </p:childTnLst>
              </p:cTn>
              <p:nextCondLst>
                <p:cond evt="onClick" delay="0">
                  <p:tgtEl>
                    <p:spTgt spid="45"/>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3"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363"/>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048" y="1847094"/>
            <a:ext cx="905347" cy="15089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7280" y="2497435"/>
            <a:ext cx="905347" cy="150891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606" y="4677717"/>
            <a:ext cx="905347" cy="1508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841" y="5203100"/>
            <a:ext cx="905347" cy="1508912"/>
          </a:xfrm>
          <a:prstGeom prst="rect">
            <a:avLst/>
          </a:prstGeom>
        </p:spPr>
      </p:pic>
      <p:sp>
        <p:nvSpPr>
          <p:cNvPr id="9" name="Rectangle 8"/>
          <p:cNvSpPr/>
          <p:nvPr/>
        </p:nvSpPr>
        <p:spPr>
          <a:xfrm>
            <a:off x="3977375" y="649649"/>
            <a:ext cx="4237250" cy="707886"/>
          </a:xfrm>
          <a:prstGeom prst="rect">
            <a:avLst/>
          </a:prstGeom>
          <a:noFill/>
        </p:spPr>
        <p:txBody>
          <a:bodyPr wrap="none" lIns="91440" tIns="45720" rIns="91440" bIns="45720">
            <a:spAutoFit/>
          </a:bodyPr>
          <a:lstStyle/>
          <a:p>
            <a:pPr algn="ctr"/>
            <a:r>
              <a:rPr lang="en-US" sz="4000" b="1" dirty="0">
                <a:ln w="6600">
                  <a:solidFill>
                    <a:schemeClr val="accent2"/>
                  </a:solidFill>
                  <a:prstDash val="solid"/>
                </a:ln>
                <a:solidFill>
                  <a:srgbClr val="FFFFFF"/>
                </a:solidFill>
                <a:effectLst>
                  <a:outerShdw dist="38100" dir="2700000" algn="tl" rotWithShape="0">
                    <a:schemeClr val="accent2"/>
                  </a:outerShdw>
                </a:effectLst>
              </a:rPr>
              <a:t>CẢM ƠN CÁC BẠN!</a:t>
            </a:r>
          </a:p>
        </p:txBody>
      </p:sp>
      <p:pic>
        <p:nvPicPr>
          <p:cNvPr id="10" name="Picture 2" descr="Kết quả hình ảnh cho FIREWORK GIF">
            <a:extLst>
              <a:ext uri="{FF2B5EF4-FFF2-40B4-BE49-F238E27FC236}">
                <a16:creationId xmlns:a16="http://schemas.microsoft.com/office/drawing/2014/main" xmlns="" id="{E2E5AC59-8231-41D8-929D-B454C7E93CD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79501" y="913291"/>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có liên quan">
            <a:extLst>
              <a:ext uri="{FF2B5EF4-FFF2-40B4-BE49-F238E27FC236}">
                <a16:creationId xmlns:a16="http://schemas.microsoft.com/office/drawing/2014/main" xmlns="" id="{89A742C6-EF5C-463E-A706-8AA8954E9E8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5207" y="5232"/>
            <a:ext cx="4762500" cy="46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52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9"/>
                                        </p:tgtEl>
                                      </p:cBhvr>
                                      <p:by x="150000" y="150000"/>
                                    </p:animScale>
                                  </p:childTnLst>
                                </p:cTn>
                              </p:par>
                              <p:par>
                                <p:cTn id="7" presetID="1" presetClass="entr" presetSubtype="0" fill="hold" nodeType="withEffect">
                                  <p:stCondLst>
                                    <p:cond delay="250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25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xmlns="" id="{44CC938F-7CE3-400D-A6E5-3C197B03CDBC}"/>
              </a:ext>
            </a:extLst>
          </p:cNvPr>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318" y="294289"/>
            <a:ext cx="13705489" cy="6421820"/>
          </a:xfrm>
          <a:prstGeom prst="rect">
            <a:avLst/>
          </a:prstGeom>
        </p:spPr>
      </p:pic>
      <p:sp>
        <p:nvSpPr>
          <p:cNvPr id="5" name="TextBox 4"/>
          <p:cNvSpPr txBox="1"/>
          <p:nvPr/>
        </p:nvSpPr>
        <p:spPr>
          <a:xfrm>
            <a:off x="746234" y="1765738"/>
            <a:ext cx="10878207" cy="2308324"/>
          </a:xfrm>
          <a:prstGeom prst="rect">
            <a:avLst/>
          </a:prstGeom>
          <a:noFill/>
        </p:spPr>
        <p:txBody>
          <a:bodyPr wrap="square" rtlCol="0">
            <a:spAutoFit/>
          </a:bodyPr>
          <a:lstStyle/>
          <a:p>
            <a:pPr algn="ctr"/>
            <a:r>
              <a:rPr lang="vi-VN" sz="4800" b="1" smtClean="0">
                <a:latin typeface="Times New Roman" panose="02020603050405020304" pitchFamily="18" charset="0"/>
                <a:cs typeface="Times New Roman" panose="02020603050405020304" pitchFamily="18" charset="0"/>
              </a:rPr>
              <a:t>TIẾT 17</a:t>
            </a:r>
          </a:p>
          <a:p>
            <a:pPr algn="ctr"/>
            <a:r>
              <a:rPr lang="en-US" sz="4800" b="1" smtClean="0">
                <a:latin typeface="Times New Roman" panose="02020603050405020304" pitchFamily="18" charset="0"/>
                <a:cs typeface="Times New Roman" panose="02020603050405020304" pitchFamily="18" charset="0"/>
              </a:rPr>
              <a:t>Quan </a:t>
            </a:r>
            <a:r>
              <a:rPr lang="en-US" sz="4800" b="1" dirty="0" err="1">
                <a:latin typeface="Times New Roman" panose="02020603050405020304" pitchFamily="18" charset="0"/>
                <a:cs typeface="Times New Roman" panose="02020603050405020304" pitchFamily="18" charset="0"/>
              </a:rPr>
              <a:t>hệ</a:t>
            </a:r>
            <a:r>
              <a:rPr lang="en-US" sz="4800" b="1" dirty="0">
                <a:latin typeface="Times New Roman" panose="02020603050405020304" pitchFamily="18" charset="0"/>
                <a:cs typeface="Times New Roman" panose="02020603050405020304" pitchFamily="18" charset="0"/>
              </a:rPr>
              <a:t> chia </a:t>
            </a:r>
            <a:r>
              <a:rPr lang="en-US" sz="4800" b="1" dirty="0" err="1">
                <a:latin typeface="Times New Roman" panose="02020603050405020304" pitchFamily="18" charset="0"/>
                <a:cs typeface="Times New Roman" panose="02020603050405020304" pitchFamily="18" charset="0"/>
              </a:rPr>
              <a:t>hết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Tính</a:t>
            </a:r>
            <a:r>
              <a:rPr lang="en-US" sz="4800" b="1" dirty="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chất</a:t>
            </a:r>
            <a:endParaRPr lang="en-US" sz="4800" b="1" dirty="0" smtClean="0">
              <a:latin typeface="Times New Roman" panose="02020603050405020304" pitchFamily="18" charset="0"/>
              <a:cs typeface="Times New Roman" panose="02020603050405020304" pitchFamily="18" charset="0"/>
            </a:endParaRPr>
          </a:p>
          <a:p>
            <a:pPr algn="ctr"/>
            <a:r>
              <a:rPr lang="en-US" sz="4800" b="1" dirty="0" smtClean="0">
                <a:latin typeface="Times New Roman" panose="02020603050405020304" pitchFamily="18" charset="0"/>
                <a:cs typeface="Times New Roman" panose="02020603050405020304" pitchFamily="18" charset="0"/>
              </a:rPr>
              <a:t> </a:t>
            </a:r>
            <a:r>
              <a:rPr lang="en-US" sz="4800" b="1" dirty="0">
                <a:latin typeface="Times New Roman" panose="02020603050405020304" pitchFamily="18" charset="0"/>
                <a:cs typeface="Times New Roman" panose="02020603050405020304" pitchFamily="18" charset="0"/>
              </a:rPr>
              <a:t>chia </a:t>
            </a:r>
            <a:r>
              <a:rPr lang="en-US" sz="4800" b="1" dirty="0" err="1">
                <a:latin typeface="Times New Roman" panose="02020603050405020304" pitchFamily="18" charset="0"/>
                <a:cs typeface="Times New Roman" panose="02020603050405020304" pitchFamily="18" charset="0"/>
              </a:rPr>
              <a:t>hết</a:t>
            </a:r>
            <a:r>
              <a:rPr lang="en-US" sz="4800" b="1" dirty="0">
                <a:latin typeface="Times New Roman" panose="02020603050405020304" pitchFamily="18" charset="0"/>
                <a:cs typeface="Times New Roman" panose="02020603050405020304" pitchFamily="18" charset="0"/>
              </a:rPr>
              <a:t> </a:t>
            </a:r>
            <a:r>
              <a:rPr lang="en-US" sz="4800" b="1" dirty="0" smtClean="0">
                <a:latin typeface="Times New Roman" panose="02020603050405020304" pitchFamily="18" charset="0"/>
                <a:cs typeface="Times New Roman" panose="02020603050405020304" pitchFamily="18" charset="0"/>
              </a:rPr>
              <a:t>(</a:t>
            </a:r>
            <a:r>
              <a:rPr lang="en-US" sz="4800" b="1" err="1">
                <a:latin typeface="Times New Roman" panose="02020603050405020304" pitchFamily="18" charset="0"/>
                <a:cs typeface="Times New Roman" panose="02020603050405020304" pitchFamily="18" charset="0"/>
              </a:rPr>
              <a:t>tiết</a:t>
            </a:r>
            <a:r>
              <a:rPr lang="en-US" sz="4800" b="1">
                <a:latin typeface="Times New Roman" panose="02020603050405020304" pitchFamily="18" charset="0"/>
                <a:cs typeface="Times New Roman" panose="02020603050405020304" pitchFamily="18" charset="0"/>
              </a:rPr>
              <a:t> </a:t>
            </a:r>
            <a:r>
              <a:rPr lang="vi-VN" sz="4800" b="1" smtClean="0">
                <a:latin typeface="Times New Roman" panose="02020603050405020304" pitchFamily="18" charset="0"/>
                <a:cs typeface="Times New Roman" panose="02020603050405020304" pitchFamily="18" charset="0"/>
              </a:rPr>
              <a:t>3</a:t>
            </a:r>
            <a:r>
              <a:rPr lang="en-US" sz="4800" b="1" smtClean="0">
                <a:latin typeface="Times New Roman" panose="02020603050405020304" pitchFamily="18" charset="0"/>
                <a:cs typeface="Times New Roman" panose="02020603050405020304" pitchFamily="18" charset="0"/>
              </a:rPr>
              <a:t>)</a:t>
            </a:r>
            <a:endParaRPr lang="en-US" sz="4800" dirty="0"/>
          </a:p>
        </p:txBody>
      </p:sp>
    </p:spTree>
    <p:extLst>
      <p:ext uri="{BB962C8B-B14F-4D97-AF65-F5344CB8AC3E}">
        <p14:creationId xmlns:p14="http://schemas.microsoft.com/office/powerpoint/2010/main" val="5272508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2F431D66-F860-41CE-ACAA-8837766A9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020" y="4852987"/>
            <a:ext cx="5203825" cy="20050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xmlns="" id="{ADCFA8D4-FACD-42D7-A1C7-061E2953C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020" y="4846637"/>
            <a:ext cx="4978400" cy="12906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a:extLst>
              <a:ext uri="{FF2B5EF4-FFF2-40B4-BE49-F238E27FC236}">
                <a16:creationId xmlns:a16="http://schemas.microsoft.com/office/drawing/2014/main" xmlns="" id="{6315E15F-390B-4608-9DBA-CBCBC50B43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020" y="4411662"/>
            <a:ext cx="3267075" cy="962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a:extLst>
              <a:ext uri="{FF2B5EF4-FFF2-40B4-BE49-F238E27FC236}">
                <a16:creationId xmlns:a16="http://schemas.microsoft.com/office/drawing/2014/main" xmlns="" id="{25EE044D-1B3E-440E-9D70-72B5907573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095" y="3079750"/>
            <a:ext cx="2293938" cy="20097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a:extLst>
              <a:ext uri="{FF2B5EF4-FFF2-40B4-BE49-F238E27FC236}">
                <a16:creationId xmlns:a16="http://schemas.microsoft.com/office/drawing/2014/main" xmlns="" id="{D4647E87-05AD-497E-B1DB-DEB5BE0BF7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0170" y="3527425"/>
            <a:ext cx="3046413" cy="9509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3">
            <a:extLst>
              <a:ext uri="{FF2B5EF4-FFF2-40B4-BE49-F238E27FC236}">
                <a16:creationId xmlns:a16="http://schemas.microsoft.com/office/drawing/2014/main" xmlns="" id="{3156156F-409C-4670-A4F3-6AFDA69E59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7770" y="2474912"/>
            <a:ext cx="3030538" cy="13763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a:extLst>
              <a:ext uri="{FF2B5EF4-FFF2-40B4-BE49-F238E27FC236}">
                <a16:creationId xmlns:a16="http://schemas.microsoft.com/office/drawing/2014/main" xmlns="" id="{681DB0E5-5FFA-4AA1-8824-FC206A83BD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9095" y="2989262"/>
            <a:ext cx="5018088" cy="9461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1">
            <a:extLst>
              <a:ext uri="{FF2B5EF4-FFF2-40B4-BE49-F238E27FC236}">
                <a16:creationId xmlns:a16="http://schemas.microsoft.com/office/drawing/2014/main" xmlns="" id="{7B4FE12B-6332-47DE-9A61-23E4EB4D64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30895" y="2005012"/>
            <a:ext cx="1517650" cy="43021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a:extLst>
              <a:ext uri="{FF2B5EF4-FFF2-40B4-BE49-F238E27FC236}">
                <a16:creationId xmlns:a16="http://schemas.microsoft.com/office/drawing/2014/main" xmlns="" id="{CC6282CC-D1E7-4C75-89DC-77B9575E69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02320" y="1444625"/>
            <a:ext cx="1506538" cy="74771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a:extLst>
              <a:ext uri="{FF2B5EF4-FFF2-40B4-BE49-F238E27FC236}">
                <a16:creationId xmlns:a16="http://schemas.microsoft.com/office/drawing/2014/main" xmlns="" id="{F4B4DB63-97BC-43D2-BE72-72489F23CD6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14770" y="1766887"/>
            <a:ext cx="2135188" cy="72548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a:extLst>
              <a:ext uri="{FF2B5EF4-FFF2-40B4-BE49-F238E27FC236}">
                <a16:creationId xmlns:a16="http://schemas.microsoft.com/office/drawing/2014/main" xmlns="" id="{06177D20-2E2C-44B0-9207-518F89D806E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10233" y="723900"/>
            <a:ext cx="1211262" cy="43656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a:extLst>
              <a:ext uri="{FF2B5EF4-FFF2-40B4-BE49-F238E27FC236}">
                <a16:creationId xmlns:a16="http://schemas.microsoft.com/office/drawing/2014/main" xmlns="" id="{6838E473-1AFD-4F5F-9640-103119D8FC5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70545" y="11112"/>
            <a:ext cx="1200150" cy="90011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a:extLst>
              <a:ext uri="{FF2B5EF4-FFF2-40B4-BE49-F238E27FC236}">
                <a16:creationId xmlns:a16="http://schemas.microsoft.com/office/drawing/2014/main" xmlns="" id="{FEF52744-619F-44EC-88F3-0DF5561BEDC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75083" y="514350"/>
            <a:ext cx="1958975" cy="14160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a:extLst>
              <a:ext uri="{FF2B5EF4-FFF2-40B4-BE49-F238E27FC236}">
                <a16:creationId xmlns:a16="http://schemas.microsoft.com/office/drawing/2014/main" xmlns="" id="{1082C4CA-78DC-4CD9-A072-ACF1D9FDCDB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89095" y="1608137"/>
            <a:ext cx="2457450" cy="18129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xmlns="" id="{90B8A347-6D1B-4B97-A6D6-5362A802B87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46133" y="2616200"/>
            <a:ext cx="1993900" cy="12684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iáo viên Tiếng Anh là gì">
            <a:extLst>
              <a:ext uri="{FF2B5EF4-FFF2-40B4-BE49-F238E27FC236}">
                <a16:creationId xmlns:a16="http://schemas.microsoft.com/office/drawing/2014/main" xmlns="" id="{5C33C0E4-17FD-4343-A9B7-508BBF73BF7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7952" y="2005012"/>
            <a:ext cx="4105275"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39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ox(out)">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left)">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left)">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left)">
                                      <p:cBhvr>
                                        <p:cTn id="8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2AEFA98-38C8-4D11-ADC3-7F2EA4E9E6FB}"/>
              </a:ext>
            </a:extLst>
          </p:cNvPr>
          <p:cNvSpPr/>
          <p:nvPr/>
        </p:nvSpPr>
        <p:spPr>
          <a:xfrm>
            <a:off x="1906593" y="894695"/>
            <a:ext cx="8541377" cy="1107996"/>
          </a:xfrm>
          <a:prstGeom prst="rect">
            <a:avLst/>
          </a:prstGeom>
          <a:noFill/>
        </p:spPr>
        <p:txBody>
          <a:bodyPr wrap="none" lIns="91440" tIns="45720" rIns="91440" bIns="45720">
            <a:spAutoFit/>
          </a:bodyPr>
          <a:lstStyle/>
          <a:p>
            <a:pPr algn="ctr"/>
            <a:r>
              <a:rPr lang="en-US" sz="6600" b="1" cap="none" spc="0">
                <a:ln w="22225">
                  <a:solidFill>
                    <a:schemeClr val="accent2"/>
                  </a:solidFill>
                  <a:prstDash val="solid"/>
                </a:ln>
                <a:solidFill>
                  <a:srgbClr val="00B050"/>
                </a:solidFill>
                <a:effectLst/>
              </a:rPr>
              <a:t>HOẠT ĐỘNG LUYỆN TẬP</a:t>
            </a:r>
          </a:p>
        </p:txBody>
      </p:sp>
      <p:pic>
        <p:nvPicPr>
          <p:cNvPr id="2056" name="Picture 8" descr="Giáo Dục, Học Tập, Học Sinh, Kiến Thức, Học Nhóm, Tải hình PNG 187 -  Free.Vector6.com">
            <a:extLst>
              <a:ext uri="{FF2B5EF4-FFF2-40B4-BE49-F238E27FC236}">
                <a16:creationId xmlns:a16="http://schemas.microsoft.com/office/drawing/2014/main" xmlns="" id="{603D8FE2-6DA5-4A5A-B4E1-CF1804456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1788541"/>
            <a:ext cx="6819900" cy="506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940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1000"/>
                                        <p:tgtEl>
                                          <p:spTgt spid="2056"/>
                                        </p:tgtEl>
                                      </p:cBhvr>
                                    </p:animEffect>
                                    <p:anim calcmode="lin" valueType="num">
                                      <p:cBhvr>
                                        <p:cTn id="8" dur="1000" fill="hold"/>
                                        <p:tgtEl>
                                          <p:spTgt spid="2056"/>
                                        </p:tgtEl>
                                        <p:attrNameLst>
                                          <p:attrName>ppt_x</p:attrName>
                                        </p:attrNameLst>
                                      </p:cBhvr>
                                      <p:tavLst>
                                        <p:tav tm="0">
                                          <p:val>
                                            <p:strVal val="#ppt_x"/>
                                          </p:val>
                                        </p:tav>
                                        <p:tav tm="100000">
                                          <p:val>
                                            <p:strVal val="#ppt_x"/>
                                          </p:val>
                                        </p:tav>
                                      </p:tavLst>
                                    </p:anim>
                                    <p:anim calcmode="lin" valueType="num">
                                      <p:cBhvr>
                                        <p:cTn id="9" dur="1000" fill="hold"/>
                                        <p:tgtEl>
                                          <p:spTgt spid="205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xmlns="" id="{93C9AEE9-C59F-436C-A7AB-0012E000CB08}"/>
                  </a:ext>
                </a:extLst>
              </p:cNvPr>
              <p:cNvSpPr/>
              <p:nvPr/>
            </p:nvSpPr>
            <p:spPr>
              <a:xfrm>
                <a:off x="965200" y="721360"/>
                <a:ext cx="9814560" cy="108712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latin typeface="Times New Roman" panose="02020603050405020304" pitchFamily="18" charset="0"/>
                    <a:cs typeface="Times New Roman" panose="02020603050405020304" pitchFamily="18" charset="0"/>
                  </a:rPr>
                  <a:t>Bài 3: </a:t>
                </a:r>
                <a:r>
                  <a:rPr lang="en-US" sz="2800">
                    <a:solidFill>
                      <a:srgbClr val="002060"/>
                    </a:solidFill>
                    <a:latin typeface="Times New Roman" panose="02020603050405020304" pitchFamily="18" charset="0"/>
                    <a:cs typeface="Times New Roman" panose="02020603050405020304" pitchFamily="18" charset="0"/>
                  </a:rPr>
                  <a:t>Tìm số tự nhiên </a:t>
                </a:r>
                <a14:m>
                  <m:oMath xmlns:m="http://schemas.openxmlformats.org/officeDocument/2006/math">
                    <m:r>
                      <a:rPr lang="en-US" sz="2800" i="1" smtClean="0">
                        <a:solidFill>
                          <a:srgbClr val="002060"/>
                        </a:solidFill>
                        <a:latin typeface="Cambria Math" panose="02040503050406030204" pitchFamily="18" charset="0"/>
                        <a:cs typeface="Times New Roman" panose="02020603050405020304" pitchFamily="18" charset="0"/>
                      </a:rPr>
                      <m:t>𝑥</m:t>
                    </m:r>
                  </m:oMath>
                </a14:m>
                <a:r>
                  <a:rPr lang="en-US" sz="2800">
                    <a:solidFill>
                      <a:srgbClr val="002060"/>
                    </a:solidFill>
                    <a:latin typeface="Times New Roman" panose="02020603050405020304" pitchFamily="18" charset="0"/>
                    <a:cs typeface="Times New Roman" panose="02020603050405020304" pitchFamily="18" charset="0"/>
                  </a:rPr>
                  <a:t> biết </a:t>
                </a:r>
                <a14:m>
                  <m:oMath xmlns:m="http://schemas.openxmlformats.org/officeDocument/2006/math">
                    <m:r>
                      <a:rPr lang="en-US" sz="2800" i="1" smtClean="0">
                        <a:solidFill>
                          <a:srgbClr val="002060"/>
                        </a:solidFill>
                        <a:latin typeface="Cambria Math" panose="02040503050406030204" pitchFamily="18" charset="0"/>
                        <a:cs typeface="Times New Roman" panose="02020603050405020304" pitchFamily="18" charset="0"/>
                      </a:rPr>
                      <m:t>𝑥</m:t>
                    </m:r>
                  </m:oMath>
                </a14:m>
                <a:r>
                  <a:rPr lang="en-US" sz="2800">
                    <a:solidFill>
                      <a:srgbClr val="002060"/>
                    </a:solidFill>
                    <a:latin typeface="Times New Roman" panose="02020603050405020304" pitchFamily="18" charset="0"/>
                    <a:cs typeface="Times New Roman" panose="02020603050405020304" pitchFamily="18" charset="0"/>
                  </a:rPr>
                  <a:t> là bội của </a:t>
                </a:r>
                <a14:m>
                  <m:oMath xmlns:m="http://schemas.openxmlformats.org/officeDocument/2006/math">
                    <m:r>
                      <a:rPr lang="en-US" sz="2800" i="1" smtClean="0">
                        <a:solidFill>
                          <a:srgbClr val="002060"/>
                        </a:solidFill>
                        <a:latin typeface="Cambria Math" panose="02040503050406030204" pitchFamily="18" charset="0"/>
                        <a:cs typeface="Times New Roman" panose="02020603050405020304" pitchFamily="18" charset="0"/>
                      </a:rPr>
                      <m:t>9</m:t>
                    </m:r>
                  </m:oMath>
                </a14:m>
                <a:r>
                  <a:rPr lang="en-US" sz="2800">
                    <a:solidFill>
                      <a:srgbClr val="002060"/>
                    </a:solidFill>
                    <a:latin typeface="Times New Roman" panose="02020603050405020304" pitchFamily="18" charset="0"/>
                    <a:cs typeface="Times New Roman" panose="02020603050405020304" pitchFamily="18" charset="0"/>
                  </a:rPr>
                  <a:t> và </a:t>
                </a:r>
                <a14:m>
                  <m:oMath xmlns:m="http://schemas.openxmlformats.org/officeDocument/2006/math">
                    <m:r>
                      <a:rPr lang="en-US" sz="2800" i="1" smtClean="0">
                        <a:solidFill>
                          <a:srgbClr val="002060"/>
                        </a:solidFill>
                        <a:latin typeface="Cambria Math" panose="02040503050406030204" pitchFamily="18" charset="0"/>
                        <a:cs typeface="Times New Roman" panose="02020603050405020304" pitchFamily="18" charset="0"/>
                      </a:rPr>
                      <m:t>20&lt;</m:t>
                    </m:r>
                    <m:r>
                      <a:rPr lang="en-US" sz="2800" i="1" smtClean="0">
                        <a:solidFill>
                          <a:srgbClr val="002060"/>
                        </a:solidFill>
                        <a:latin typeface="Cambria Math" panose="02040503050406030204" pitchFamily="18" charset="0"/>
                        <a:cs typeface="Times New Roman" panose="02020603050405020304" pitchFamily="18" charset="0"/>
                      </a:rPr>
                      <m:t>𝑥</m:t>
                    </m:r>
                    <m:r>
                      <a:rPr lang="en-US" sz="2800" i="1" smtClean="0">
                        <a:solidFill>
                          <a:srgbClr val="002060"/>
                        </a:solidFill>
                        <a:latin typeface="Cambria Math" panose="02040503050406030204" pitchFamily="18" charset="0"/>
                        <a:cs typeface="Times New Roman" panose="02020603050405020304" pitchFamily="18" charset="0"/>
                      </a:rPr>
                      <m:t>&lt;40</m:t>
                    </m:r>
                  </m:oMath>
                </a14:m>
                <a:endParaRPr lang="en-US" sz="2800">
                  <a:solidFill>
                    <a:srgbClr val="002060"/>
                  </a:solidFill>
                  <a:latin typeface="Times New Roman" panose="02020603050405020304" pitchFamily="18" charset="0"/>
                  <a:cs typeface="Times New Roman" panose="02020603050405020304" pitchFamily="18" charset="0"/>
                </a:endParaRPr>
              </a:p>
            </p:txBody>
          </p:sp>
        </mc:Choice>
        <mc:Fallback>
          <p:sp>
            <p:nvSpPr>
              <p:cNvPr id="4" name="Rectangle: Rounded Corners 3">
                <a:extLst>
                  <a:ext uri="{FF2B5EF4-FFF2-40B4-BE49-F238E27FC236}">
                    <a16:creationId xmlns:a16="http://schemas.microsoft.com/office/drawing/2014/main" xmlns:a14="http://schemas.microsoft.com/office/drawing/2010/main" xmlns="" id="{93C9AEE9-C59F-436C-A7AB-0012E000CB08}"/>
                  </a:ext>
                </a:extLst>
              </p:cNvPr>
              <p:cNvSpPr>
                <a:spLocks noRot="1" noChangeAspect="1" noMove="1" noResize="1" noEditPoints="1" noAdjustHandles="1" noChangeArrowheads="1" noChangeShapeType="1" noTextEdit="1"/>
              </p:cNvSpPr>
              <p:nvPr/>
            </p:nvSpPr>
            <p:spPr>
              <a:xfrm>
                <a:off x="965200" y="721360"/>
                <a:ext cx="9814560" cy="1087120"/>
              </a:xfrm>
              <a:prstGeom prst="roundRect">
                <a:avLst/>
              </a:prstGeom>
              <a:blipFill rotWithShape="0">
                <a:blip r:embed="rId2"/>
                <a:stretch>
                  <a:fillRect/>
                </a:stretch>
              </a:blipFill>
              <a:ln>
                <a:noFill/>
              </a:ln>
            </p:spPr>
            <p:txBody>
              <a:bodyPr/>
              <a:lstStyle/>
              <a:p>
                <a:r>
                  <a:rPr lang="en-US">
                    <a:noFill/>
                  </a:rPr>
                  <a:t> </a:t>
                </a:r>
              </a:p>
            </p:txBody>
          </p:sp>
        </mc:Fallback>
      </mc:AlternateContent>
      <p:sp>
        <p:nvSpPr>
          <p:cNvPr id="5" name="TextBox 4">
            <a:extLst>
              <a:ext uri="{FF2B5EF4-FFF2-40B4-BE49-F238E27FC236}">
                <a16:creationId xmlns:a16="http://schemas.microsoft.com/office/drawing/2014/main" xmlns="" id="{D54B13A6-4CB8-4020-BCE6-7602982CA224}"/>
              </a:ext>
            </a:extLst>
          </p:cNvPr>
          <p:cNvSpPr txBox="1"/>
          <p:nvPr/>
        </p:nvSpPr>
        <p:spPr>
          <a:xfrm>
            <a:off x="4689083" y="3223551"/>
            <a:ext cx="6800319" cy="2308324"/>
          </a:xfrm>
          <a:prstGeom prst="rect">
            <a:avLst/>
          </a:prstGeom>
          <a:noFill/>
        </p:spPr>
        <p:txBody>
          <a:bodyPr wrap="square" rtlCol="0">
            <a:spAutoFit/>
          </a:bodyPr>
          <a:lstStyle/>
          <a:p>
            <a:pPr>
              <a:lnSpc>
                <a:spcPct val="150000"/>
              </a:lnSpc>
            </a:pPr>
            <a:r>
              <a:rPr lang="en-US" sz="2400" b="1">
                <a:solidFill>
                  <a:srgbClr val="2806BA"/>
                </a:solidFill>
                <a:latin typeface="Times New Roman" panose="02020603050405020304" pitchFamily="18" charset="0"/>
                <a:cs typeface="Times New Roman" panose="02020603050405020304" pitchFamily="18" charset="0"/>
              </a:rPr>
              <a:t>Yêu cầu:   </a:t>
            </a:r>
            <a:r>
              <a:rPr lang="en-US" sz="2400">
                <a:solidFill>
                  <a:srgbClr val="2806BA"/>
                </a:solidFill>
                <a:latin typeface="Times New Roman" panose="02020603050405020304" pitchFamily="18" charset="0"/>
                <a:cs typeface="Times New Roman" panose="02020603050405020304" pitchFamily="18" charset="0"/>
              </a:rPr>
              <a:t>- Học sinh hoạt động cá nhân</a:t>
            </a:r>
          </a:p>
          <a:p>
            <a:pPr>
              <a:lnSpc>
                <a:spcPct val="150000"/>
              </a:lnSpc>
            </a:pPr>
            <a:r>
              <a:rPr lang="en-US" sz="2400">
                <a:solidFill>
                  <a:srgbClr val="2806BA"/>
                </a:solidFill>
                <a:latin typeface="Times New Roman" panose="02020603050405020304" pitchFamily="18" charset="0"/>
                <a:cs typeface="Times New Roman" panose="02020603050405020304" pitchFamily="18" charset="0"/>
              </a:rPr>
              <a:t>	     - 2 học sinh lên bảng  trình bày.</a:t>
            </a:r>
          </a:p>
          <a:p>
            <a:pPr>
              <a:lnSpc>
                <a:spcPct val="150000"/>
              </a:lnSpc>
            </a:pPr>
            <a:r>
              <a:rPr lang="en-US" sz="2400">
                <a:solidFill>
                  <a:srgbClr val="2806BA"/>
                </a:solidFill>
                <a:latin typeface="Times New Roman" panose="02020603050405020304" pitchFamily="18" charset="0"/>
                <a:cs typeface="Times New Roman" panose="02020603050405020304" pitchFamily="18" charset="0"/>
              </a:rPr>
              <a:t>	     - Học sinh dưới lớp làm vào vở.</a:t>
            </a:r>
          </a:p>
          <a:p>
            <a:pPr>
              <a:lnSpc>
                <a:spcPct val="150000"/>
              </a:lnSpc>
            </a:pPr>
            <a:r>
              <a:rPr lang="en-US" sz="2400">
                <a:solidFill>
                  <a:srgbClr val="2806BA"/>
                </a:solidFill>
                <a:latin typeface="Times New Roman" panose="02020603050405020304" pitchFamily="18" charset="0"/>
                <a:cs typeface="Times New Roman" panose="02020603050405020304" pitchFamily="18" charset="0"/>
              </a:rPr>
              <a:t>	     - Quan sát và nhận xét bài làm của bạn.</a:t>
            </a:r>
          </a:p>
        </p:txBody>
      </p:sp>
      <p:pic>
        <p:nvPicPr>
          <p:cNvPr id="3074" name="Picture 2" descr="Số thập phân nào dưới đây được viết dưới dạng gọn nhất?">
            <a:extLst>
              <a:ext uri="{FF2B5EF4-FFF2-40B4-BE49-F238E27FC236}">
                <a16:creationId xmlns:a16="http://schemas.microsoft.com/office/drawing/2014/main" xmlns="" id="{9F0F6FEA-F23C-48DC-91BB-D74C8D473034}"/>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59111"/>
            <a:ext cx="3690832" cy="2692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xmlns="" id="{3B018530-B436-447B-AEA0-4E5336F9EA6B}"/>
                  </a:ext>
                </a:extLst>
              </p:cNvPr>
              <p:cNvSpPr txBox="1"/>
              <p:nvPr/>
            </p:nvSpPr>
            <p:spPr>
              <a:xfrm>
                <a:off x="3574922" y="3008812"/>
                <a:ext cx="8787893" cy="2737801"/>
              </a:xfrm>
              <a:prstGeom prst="rect">
                <a:avLst/>
              </a:prstGeom>
              <a:noFill/>
            </p:spPr>
            <p:txBody>
              <a:bodyPr wrap="square">
                <a:spAutoFit/>
              </a:bodyPr>
              <a:lstStyle/>
              <a:p>
                <a:pPr algn="just">
                  <a:lnSpc>
                    <a:spcPct val="150000"/>
                  </a:lnSpc>
                </a:pPr>
                <a:r>
                  <a:rPr lang="en-US" sz="2800" b="1" i="0">
                    <a:solidFill>
                      <a:srgbClr val="FF0000"/>
                    </a:solidFill>
                    <a:effectLst/>
                    <a:latin typeface="Times New Roman" panose="02020603050405020304" pitchFamily="18" charset="0"/>
                    <a:cs typeface="Times New Roman" panose="02020603050405020304" pitchFamily="18" charset="0"/>
                  </a:rPr>
                  <a:t>Giải</a:t>
                </a:r>
              </a:p>
              <a:p>
                <a:pPr algn="just">
                  <a:lnSpc>
                    <a:spcPct val="150000"/>
                  </a:lnSpc>
                </a:pPr>
                <a:r>
                  <a:rPr lang="en-US" sz="2800" b="0" i="0">
                    <a:solidFill>
                      <a:srgbClr val="333333"/>
                    </a:solidFill>
                    <a:effectLst/>
                    <a:latin typeface="Times New Roman" panose="02020603050405020304" pitchFamily="18" charset="0"/>
                    <a:cs typeface="Times New Roman" panose="02020603050405020304" pitchFamily="18" charset="0"/>
                  </a:rPr>
                  <a:t>C</a:t>
                </a:r>
                <a:r>
                  <a:rPr lang="vi-VN" sz="2800" b="0" i="0">
                    <a:solidFill>
                      <a:srgbClr val="333333"/>
                    </a:solidFill>
                    <a:effectLst/>
                    <a:latin typeface="Times New Roman" panose="02020603050405020304" pitchFamily="18" charset="0"/>
                    <a:cs typeface="Times New Roman" panose="02020603050405020304" pitchFamily="18" charset="0"/>
                  </a:rPr>
                  <a:t>ác bội của </a:t>
                </a:r>
                <a14:m>
                  <m:oMath xmlns:m="http://schemas.openxmlformats.org/officeDocument/2006/math">
                    <m:r>
                      <a:rPr lang="vi-VN" sz="2800" b="0" i="1" smtClean="0">
                        <a:solidFill>
                          <a:srgbClr val="333333"/>
                        </a:solidFill>
                        <a:effectLst/>
                        <a:latin typeface="Cambria Math" panose="02040503050406030204" pitchFamily="18" charset="0"/>
                        <a:cs typeface="Times New Roman" panose="02020603050405020304" pitchFamily="18" charset="0"/>
                      </a:rPr>
                      <m:t>9</m:t>
                    </m:r>
                  </m:oMath>
                </a14:m>
                <a:r>
                  <a:rPr lang="vi-VN" sz="2800" b="0" i="0">
                    <a:solidFill>
                      <a:srgbClr val="333333"/>
                    </a:solidFill>
                    <a:effectLst/>
                    <a:latin typeface="Times New Roman" panose="02020603050405020304" pitchFamily="18" charset="0"/>
                    <a:cs typeface="Times New Roman" panose="02020603050405020304" pitchFamily="18" charset="0"/>
                  </a:rPr>
                  <a:t> là: </a:t>
                </a:r>
                <a14:m>
                  <m:oMath xmlns:m="http://schemas.openxmlformats.org/officeDocument/2006/math">
                    <m:r>
                      <a:rPr lang="vi-VN" sz="2800" b="0" i="1" smtClean="0">
                        <a:solidFill>
                          <a:srgbClr val="333333"/>
                        </a:solidFill>
                        <a:effectLst/>
                        <a:latin typeface="Cambria Math" panose="02040503050406030204" pitchFamily="18" charset="0"/>
                        <a:cs typeface="Times New Roman" panose="02020603050405020304" pitchFamily="18" charset="0"/>
                      </a:rPr>
                      <m:t>0; 9; 18; 27; 36; 45; …</m:t>
                    </m:r>
                  </m:oMath>
                </a14:m>
                <a:endParaRPr lang="vi-VN" sz="2800" b="0" i="0">
                  <a:solidFill>
                    <a:srgbClr val="333333"/>
                  </a:solidFill>
                  <a:effectLst/>
                  <a:latin typeface="Times New Roman" panose="02020603050405020304" pitchFamily="18" charset="0"/>
                  <a:cs typeface="Times New Roman" panose="02020603050405020304" pitchFamily="18" charset="0"/>
                </a:endParaRPr>
              </a:p>
              <a:p>
                <a:pPr algn="just">
                  <a:lnSpc>
                    <a:spcPct val="150000"/>
                  </a:lnSpc>
                </a:pPr>
                <a:r>
                  <a:rPr lang="vi-VN" sz="2800" b="0" i="0">
                    <a:solidFill>
                      <a:srgbClr val="333333"/>
                    </a:solidFill>
                    <a:effectLst/>
                    <a:latin typeface="Times New Roman" panose="02020603050405020304" pitchFamily="18" charset="0"/>
                    <a:cs typeface="Times New Roman" panose="02020603050405020304" pitchFamily="18" charset="0"/>
                  </a:rPr>
                  <a:t>Mà </a:t>
                </a:r>
                <a14:m>
                  <m:oMath xmlns:m="http://schemas.openxmlformats.org/officeDocument/2006/math">
                    <m:r>
                      <a:rPr lang="vi-VN" sz="2800" b="0" i="1" smtClean="0">
                        <a:solidFill>
                          <a:srgbClr val="333333"/>
                        </a:solidFill>
                        <a:effectLst/>
                        <a:latin typeface="Cambria Math" panose="02040503050406030204" pitchFamily="18" charset="0"/>
                        <a:cs typeface="Times New Roman" panose="02020603050405020304" pitchFamily="18" charset="0"/>
                      </a:rPr>
                      <m:t>20 &lt; </m:t>
                    </m:r>
                    <m:r>
                      <a:rPr lang="vi-VN" sz="2800" b="0" i="1" smtClean="0">
                        <a:solidFill>
                          <a:srgbClr val="333333"/>
                        </a:solidFill>
                        <a:effectLst/>
                        <a:latin typeface="Cambria Math" panose="02040503050406030204" pitchFamily="18" charset="0"/>
                        <a:cs typeface="Times New Roman" panose="02020603050405020304" pitchFamily="18" charset="0"/>
                      </a:rPr>
                      <m:t>𝑥</m:t>
                    </m:r>
                    <m:r>
                      <a:rPr lang="vi-VN" sz="2800" b="0" i="1" smtClean="0">
                        <a:solidFill>
                          <a:srgbClr val="333333"/>
                        </a:solidFill>
                        <a:effectLst/>
                        <a:latin typeface="Cambria Math" panose="02040503050406030204" pitchFamily="18" charset="0"/>
                        <a:cs typeface="Times New Roman" panose="02020603050405020304" pitchFamily="18" charset="0"/>
                      </a:rPr>
                      <m:t> &lt; 40 </m:t>
                    </m:r>
                  </m:oMath>
                </a14:m>
                <a:endParaRPr lang="vi-VN" sz="2800" b="0" i="0">
                  <a:solidFill>
                    <a:srgbClr val="333333"/>
                  </a:solidFill>
                  <a:effectLst/>
                  <a:latin typeface="Times New Roman" panose="02020603050405020304" pitchFamily="18" charset="0"/>
                  <a:cs typeface="Times New Roman" panose="02020603050405020304" pitchFamily="18" charset="0"/>
                </a:endParaRPr>
              </a:p>
              <a:p>
                <a:pPr algn="just">
                  <a:lnSpc>
                    <a:spcPct val="150000"/>
                  </a:lnSpc>
                </a:pPr>
                <a:r>
                  <a:rPr lang="vi-VN" sz="2800" b="0" i="0">
                    <a:solidFill>
                      <a:srgbClr val="333333"/>
                    </a:solidFill>
                    <a:effectLst/>
                    <a:latin typeface="Times New Roman" panose="02020603050405020304" pitchFamily="18" charset="0"/>
                    <a:cs typeface="Times New Roman" panose="02020603050405020304" pitchFamily="18" charset="0"/>
                  </a:rPr>
                  <a:t>Vậy số tự nhiên x thỏa mãn yêu cầu bài toán là </a:t>
                </a:r>
                <a14:m>
                  <m:oMath xmlns:m="http://schemas.openxmlformats.org/officeDocument/2006/math">
                    <m:r>
                      <a:rPr lang="vi-VN" sz="2800" b="0" i="1" smtClean="0">
                        <a:solidFill>
                          <a:srgbClr val="333333"/>
                        </a:solidFill>
                        <a:effectLst/>
                        <a:latin typeface="Cambria Math" panose="02040503050406030204" pitchFamily="18" charset="0"/>
                        <a:cs typeface="Times New Roman" panose="02020603050405020304" pitchFamily="18" charset="0"/>
                      </a:rPr>
                      <m:t>27; 36. </m:t>
                    </m:r>
                  </m:oMath>
                </a14:m>
                <a:endParaRPr lang="vi-VN" sz="2800" b="0" i="0">
                  <a:solidFill>
                    <a:srgbClr val="333333"/>
                  </a:solidFill>
                  <a:effectLst/>
                  <a:latin typeface="Times New Roman" panose="02020603050405020304" pitchFamily="18"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xmlns:a14="http://schemas.microsoft.com/office/drawing/2010/main" xmlns="" id="{3B018530-B436-447B-AEA0-4E5336F9EA6B}"/>
                  </a:ext>
                </a:extLst>
              </p:cNvPr>
              <p:cNvSpPr txBox="1">
                <a:spLocks noRot="1" noChangeAspect="1" noMove="1" noResize="1" noEditPoints="1" noAdjustHandles="1" noChangeArrowheads="1" noChangeShapeType="1" noTextEdit="1"/>
              </p:cNvSpPr>
              <p:nvPr/>
            </p:nvSpPr>
            <p:spPr>
              <a:xfrm>
                <a:off x="3574922" y="3008812"/>
                <a:ext cx="8787893" cy="2737801"/>
              </a:xfrm>
              <a:prstGeom prst="rect">
                <a:avLst/>
              </a:prstGeom>
              <a:blipFill rotWithShape="0">
                <a:blip r:embed="rId4"/>
                <a:stretch>
                  <a:fillRect l="-1387" b="-445"/>
                </a:stretch>
              </a:blipFill>
            </p:spPr>
            <p:txBody>
              <a:bodyPr/>
              <a:lstStyle/>
              <a:p>
                <a:r>
                  <a:rPr lang="en-US">
                    <a:noFill/>
                  </a:rPr>
                  <a:t> </a:t>
                </a:r>
              </a:p>
            </p:txBody>
          </p:sp>
        </mc:Fallback>
      </mc:AlternateContent>
    </p:spTree>
    <p:extLst>
      <p:ext uri="{BB962C8B-B14F-4D97-AF65-F5344CB8AC3E}">
        <p14:creationId xmlns:p14="http://schemas.microsoft.com/office/powerpoint/2010/main" val="129101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548"/>
          <a:stretch/>
        </p:blipFill>
        <p:spPr>
          <a:xfrm>
            <a:off x="0" y="29917"/>
            <a:ext cx="12303760" cy="6858000"/>
          </a:xfrm>
          <a:prstGeom prst="rect">
            <a:avLst/>
          </a:prstGeom>
        </p:spPr>
      </p:pic>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33718" b="90000" l="40700" r="80900">
                        <a14:foregroundMark x1="52300" y1="71538" x2="52300" y2="71538"/>
                        <a14:backgroundMark x1="43700" y1="71282" x2="43700" y2="71282"/>
                        <a14:backgroundMark x1="47900" y1="78590" x2="47900" y2="78590"/>
                        <a14:backgroundMark x1="56200" y1="70897" x2="56200" y2="70897"/>
                        <a14:backgroundMark x1="60100" y1="72564" x2="60100" y2="72564"/>
                        <a14:backgroundMark x1="65700" y1="71282" x2="65700" y2="71282"/>
                        <a14:backgroundMark x1="66200" y1="76410" x2="66200" y2="76410"/>
                        <a14:backgroundMark x1="61400" y1="73077" x2="61400" y2="73077"/>
                        <a14:backgroundMark x1="69800" y1="71923" x2="69800" y2="71923"/>
                        <a14:backgroundMark x1="69500" y1="72436" x2="69500" y2="72436"/>
                        <a14:backgroundMark x1="68600" y1="68974" x2="68600" y2="68974"/>
                        <a14:backgroundMark x1="69800" y1="72564" x2="69800" y2="72564"/>
                        <a14:backgroundMark x1="55900" y1="71667" x2="55900" y2="71667"/>
                        <a14:backgroundMark x1="77700" y1="67564" x2="77700" y2="67564"/>
                        <a14:backgroundMark x1="76800" y1="68462" x2="76800" y2="68462"/>
                      </a14:backgroundRemoval>
                    </a14:imgEffect>
                  </a14:imgLayer>
                </a14:imgProps>
              </a:ext>
              <a:ext uri="{28A0092B-C50C-407E-A947-70E740481C1C}">
                <a14:useLocalDpi xmlns:a14="http://schemas.microsoft.com/office/drawing/2010/main" val="0"/>
              </a:ext>
            </a:extLst>
          </a:blip>
          <a:srcRect l="41333" t="26370" r="21111" b="18963"/>
          <a:stretch/>
        </p:blipFill>
        <p:spPr>
          <a:xfrm>
            <a:off x="7529354" y="3278984"/>
            <a:ext cx="3014905" cy="3423077"/>
          </a:xfrm>
          <a:prstGeom prst="rect">
            <a:avLst/>
          </a:prstGeom>
        </p:spPr>
      </p:pic>
      <p:pic>
        <p:nvPicPr>
          <p:cNvPr id="6" name="Picture 2" descr="Kết quả hình ảnh cho rác lon nước png"/>
          <p:cNvPicPr>
            <a:picLocks noChangeAspect="1" noChangeArrowheads="1"/>
          </p:cNvPicPr>
          <p:nvPr/>
        </p:nvPicPr>
        <p:blipFill rotWithShape="1">
          <a:blip r:embed="rId5" cstate="print">
            <a:clrChange>
              <a:clrFrom>
                <a:srgbClr val="F5F5F5"/>
              </a:clrFrom>
              <a:clrTo>
                <a:srgbClr val="F5F5F5">
                  <a:alpha val="0"/>
                </a:srgbClr>
              </a:clrTo>
            </a:clrChange>
            <a:extLst>
              <a:ext uri="{28A0092B-C50C-407E-A947-70E740481C1C}">
                <a14:useLocalDpi xmlns:a14="http://schemas.microsoft.com/office/drawing/2010/main" val="0"/>
              </a:ext>
            </a:extLst>
          </a:blip>
          <a:srcRect l="12900" t="23365" r="9482" b="21501"/>
          <a:stretch/>
        </p:blipFill>
        <p:spPr bwMode="auto">
          <a:xfrm>
            <a:off x="6282571" y="4273484"/>
            <a:ext cx="496424" cy="3526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145606" y="4990523"/>
            <a:ext cx="511332" cy="538403"/>
          </a:xfrm>
          <a:prstGeom prst="rect">
            <a:avLst/>
          </a:prstGeom>
        </p:spPr>
      </p:pic>
      <p:pic>
        <p:nvPicPr>
          <p:cNvPr id="8" name="Picture 7"/>
          <p:cNvPicPr>
            <a:picLocks noChangeAspect="1"/>
          </p:cNvPicPr>
          <p:nvPr/>
        </p:nvPicPr>
        <p:blipFill>
          <a:blip r:embed="rId8">
            <a:extLst>
              <a:ext uri="{BEBA8EAE-BF5A-486C-A8C5-ECC9F3942E4B}">
                <a14:imgProps xmlns:a14="http://schemas.microsoft.com/office/drawing/2010/main">
                  <a14:imgLayer r:embed="rId9">
                    <a14:imgEffect>
                      <a14:backgroundRemoval t="8966" b="88966" l="2273" r="97273"/>
                    </a14:imgEffect>
                  </a14:imgLayer>
                </a14:imgProps>
              </a:ext>
            </a:extLst>
          </a:blip>
          <a:stretch>
            <a:fillRect/>
          </a:stretch>
        </p:blipFill>
        <p:spPr>
          <a:xfrm>
            <a:off x="1914597" y="5420283"/>
            <a:ext cx="883993" cy="582632"/>
          </a:xfrm>
          <a:prstGeom prst="rect">
            <a:avLst/>
          </a:prstGeom>
        </p:spPr>
      </p:pic>
      <p:pic>
        <p:nvPicPr>
          <p:cNvPr id="9" name="Picture 8"/>
          <p:cNvPicPr>
            <a:picLocks noChangeAspect="1"/>
          </p:cNvPicPr>
          <p:nvPr/>
        </p:nvPicPr>
        <p:blipFill>
          <a:blip r:embed="rId10">
            <a:extLst>
              <a:ext uri="{BEBA8EAE-BF5A-486C-A8C5-ECC9F3942E4B}">
                <a14:imgProps xmlns:a14="http://schemas.microsoft.com/office/drawing/2010/main">
                  <a14:imgLayer r:embed="rId11">
                    <a14:imgEffect>
                      <a14:backgroundRemoval t="2809" b="100000" l="10000" r="98000"/>
                    </a14:imgEffect>
                  </a14:imgLayer>
                </a14:imgProps>
              </a:ext>
            </a:extLst>
          </a:blip>
          <a:stretch>
            <a:fillRect/>
          </a:stretch>
        </p:blipFill>
        <p:spPr>
          <a:xfrm>
            <a:off x="4944595" y="4308936"/>
            <a:ext cx="417641" cy="495601"/>
          </a:xfrm>
          <a:prstGeom prst="rect">
            <a:avLst/>
          </a:prstGeom>
        </p:spPr>
      </p:pic>
      <p:pic>
        <p:nvPicPr>
          <p:cNvPr id="10" name="Picture 9"/>
          <p:cNvPicPr>
            <a:picLocks noChangeAspect="1"/>
          </p:cNvPicPr>
          <p:nvPr/>
        </p:nvPicPr>
        <p:blipFill>
          <a:blip r:embed="rId12">
            <a:extLst>
              <a:ext uri="{BEBA8EAE-BF5A-486C-A8C5-ECC9F3942E4B}">
                <a14:imgProps xmlns:a14="http://schemas.microsoft.com/office/drawing/2010/main">
                  <a14:imgLayer r:embed="rId13">
                    <a14:imgEffect>
                      <a14:backgroundRemoval t="8537" b="100000" l="0" r="98985">
                        <a14:backgroundMark x1="47716" y1="88415" x2="47716" y2="88415"/>
                      </a14:backgroundRemoval>
                    </a14:imgEffect>
                  </a14:imgLayer>
                </a14:imgProps>
              </a:ext>
            </a:extLst>
          </a:blip>
          <a:stretch>
            <a:fillRect/>
          </a:stretch>
        </p:blipFill>
        <p:spPr>
          <a:xfrm>
            <a:off x="6639051" y="5025362"/>
            <a:ext cx="563038" cy="468722"/>
          </a:xfrm>
          <a:prstGeom prst="rect">
            <a:avLst/>
          </a:prstGeom>
        </p:spPr>
      </p:pic>
      <p:pic>
        <p:nvPicPr>
          <p:cNvPr id="11" name="Picture 10"/>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imgEffect>
                    <a14:imgEffect>
                      <a14:saturation sat="33000"/>
                    </a14:imgEffect>
                  </a14:imgLayer>
                </a14:imgProps>
              </a:ext>
            </a:extLst>
          </a:blip>
          <a:stretch>
            <a:fillRect/>
          </a:stretch>
        </p:blipFill>
        <p:spPr>
          <a:xfrm>
            <a:off x="6778995" y="4231749"/>
            <a:ext cx="833186" cy="649972"/>
          </a:xfrm>
          <a:prstGeom prst="rect">
            <a:avLst/>
          </a:prstGeom>
        </p:spPr>
      </p:pic>
      <p:pic>
        <p:nvPicPr>
          <p:cNvPr id="7170" name="Picture 2" descr="Kết quả hình ảnh cho mạng nhện 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95588" y="832188"/>
            <a:ext cx="1128714" cy="10864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7">
            <a:extLst>
              <a:ext uri="{BEBA8EAE-BF5A-486C-A8C5-ECC9F3942E4B}">
                <a14:imgProps xmlns:a14="http://schemas.microsoft.com/office/drawing/2010/main">
                  <a14:imgLayer r:embed="rId18">
                    <a14:imgEffect>
                      <a14:backgroundRemoval t="9890" b="97253" l="9605" r="89831">
                        <a14:foregroundMark x1="54237" y1="70330" x2="54237" y2="70330"/>
                        <a14:foregroundMark x1="29944" y1="75275" x2="29944" y2="75275"/>
                        <a14:foregroundMark x1="45198" y1="87363" x2="45763" y2="86813"/>
                        <a14:foregroundMark x1="58192" y1="79121" x2="58192" y2="75824"/>
                        <a14:foregroundMark x1="61017" y1="67033" x2="59887" y2="64286"/>
                        <a14:foregroundMark x1="57062" y1="58791" x2="57062" y2="58791"/>
                        <a14:foregroundMark x1="48023" y1="66484" x2="48023" y2="66484"/>
                        <a14:foregroundMark x1="51977" y1="63187" x2="33333" y2="80220"/>
                        <a14:foregroundMark x1="56497" y1="85165" x2="56497" y2="85165"/>
                        <a14:foregroundMark x1="54237" y1="87363" x2="54237" y2="87363"/>
                        <a14:foregroundMark x1="37288" y1="86264" x2="37288" y2="86264"/>
                        <a14:foregroundMark x1="45198" y1="90659" x2="45198" y2="90659"/>
                        <a14:foregroundMark x1="48588" y1="90659" x2="48588" y2="90659"/>
                      </a14:backgroundRemoval>
                    </a14:imgEffect>
                  </a14:imgLayer>
                </a14:imgProps>
              </a:ext>
            </a:extLst>
          </a:blip>
          <a:stretch>
            <a:fillRect/>
          </a:stretch>
        </p:blipFill>
        <p:spPr>
          <a:xfrm>
            <a:off x="2155148" y="3779521"/>
            <a:ext cx="755863" cy="777215"/>
          </a:xfrm>
          <a:prstGeom prst="rect">
            <a:avLst/>
          </a:prstGeom>
        </p:spPr>
      </p:pic>
      <p:pic>
        <p:nvPicPr>
          <p:cNvPr id="15" name="Picture 6" descr="Kết quả hình ảnh cho bắn súng png"/>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9202" y="3278983"/>
            <a:ext cx="759072" cy="75907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Kết quả hình ảnh cho Play game">
            <a:hlinkClick r:id="rId20" action="ppaction://hlinksldjump"/>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285611" y="3061261"/>
            <a:ext cx="1561095" cy="8697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7FBEA2D1-249D-4974-B982-1D2C3C30C193}"/>
              </a:ext>
            </a:extLst>
          </p:cNvPr>
          <p:cNvSpPr/>
          <p:nvPr/>
        </p:nvSpPr>
        <p:spPr>
          <a:xfrm>
            <a:off x="2227876" y="1542749"/>
            <a:ext cx="6268720" cy="1328667"/>
          </a:xfrm>
          <a:prstGeom prst="round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A839A8D7-F0CF-41AA-93A0-55687821C52F}"/>
              </a:ext>
            </a:extLst>
          </p:cNvPr>
          <p:cNvSpPr/>
          <p:nvPr/>
        </p:nvSpPr>
        <p:spPr>
          <a:xfrm>
            <a:off x="3283925" y="1765078"/>
            <a:ext cx="4865627"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LÀM SẠCH LỚP HỌC</a:t>
            </a:r>
          </a:p>
        </p:txBody>
      </p:sp>
    </p:spTree>
    <p:extLst>
      <p:ext uri="{BB962C8B-B14F-4D97-AF65-F5344CB8AC3E}">
        <p14:creationId xmlns:p14="http://schemas.microsoft.com/office/powerpoint/2010/main" val="323669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path" presetSubtype="0" repeatCount="indefinite" accel="50000" decel="50000" fill="hold" nodeType="withEffect">
                                  <p:stCondLst>
                                    <p:cond delay="0"/>
                                  </p:stCondLst>
                                  <p:childTnLst>
                                    <p:animMotion origin="layout" path="M 0.09027 -0.38541 L 0.20694 -0.38541 L 0.28975 -0.4868 L 0.37031 -0.38541 L 0.48646 -0.38541 L 0.48646 -0.24259 L 0.56753 -0.14189 L 0.48646 -0.04282 L 0.48646 0.1 L 0.37031 0.1 L 0.28975 0.19838 L 0.20694 0.1 L 0.09027 0.1 L 0.09027 -0.04282 L 0.00746 -0.14189 L 0.09027 -0.24259 L 0.09027 -0.38541 Z " pathEditMode="relative" rAng="0" ptsTypes="AAAAAAAAAAAAAAAAA">
                                      <p:cBhvr>
                                        <p:cTn id="6" dur="3000" fill="hold"/>
                                        <p:tgtEl>
                                          <p:spTgt spid="15"/>
                                        </p:tgtEl>
                                        <p:attrNameLst>
                                          <p:attrName>ppt_x</p:attrName>
                                          <p:attrName>ppt_y</p:attrName>
                                        </p:attrNameLst>
                                      </p:cBhvr>
                                      <p:rCtr x="19722" y="24120"/>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fade">
                                      <p:cBhvr>
                                        <p:cTn id="11" dur="1000"/>
                                        <p:tgtEl>
                                          <p:spTgt spid="7172"/>
                                        </p:tgtEl>
                                      </p:cBhvr>
                                    </p:animEffect>
                                    <p:anim calcmode="lin" valueType="num">
                                      <p:cBhvr>
                                        <p:cTn id="12" dur="1000" fill="hold"/>
                                        <p:tgtEl>
                                          <p:spTgt spid="7172"/>
                                        </p:tgtEl>
                                        <p:attrNameLst>
                                          <p:attrName>ppt_x</p:attrName>
                                        </p:attrNameLst>
                                      </p:cBhvr>
                                      <p:tavLst>
                                        <p:tav tm="0">
                                          <p:val>
                                            <p:strVal val="#ppt_x"/>
                                          </p:val>
                                        </p:tav>
                                        <p:tav tm="100000">
                                          <p:val>
                                            <p:strVal val="#ppt_x"/>
                                          </p:val>
                                        </p:tav>
                                      </p:tavLst>
                                    </p:anim>
                                    <p:anim calcmode="lin" valueType="num">
                                      <p:cBhvr>
                                        <p:cTn id="13"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66E9D08-962C-47FD-AB36-A02908786823}"/>
              </a:ext>
            </a:extLst>
          </p:cNvPr>
          <p:cNvSpPr/>
          <p:nvPr/>
        </p:nvSpPr>
        <p:spPr>
          <a:xfrm>
            <a:off x="949960" y="436880"/>
            <a:ext cx="10292080" cy="217424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002060"/>
                </a:solidFill>
                <a:latin typeface="Times New Roman" panose="02020603050405020304" pitchFamily="18" charset="0"/>
                <a:cs typeface="Times New Roman" panose="02020603050405020304" pitchFamily="18" charset="0"/>
              </a:rPr>
              <a:t>Bài 4: </a:t>
            </a:r>
            <a:r>
              <a:rPr lang="en-US" sz="2800">
                <a:solidFill>
                  <a:srgbClr val="002060"/>
                </a:solidFill>
                <a:latin typeface="Times New Roman" panose="02020603050405020304" pitchFamily="18" charset="0"/>
                <a:cs typeface="Times New Roman" panose="02020603050405020304" pitchFamily="18" charset="0"/>
              </a:rPr>
              <a:t>Đội Sao Đỏ của trường có 24 bạn. Cô phụ trách muốn chia đội thành các nhóm đều nhau để kiểm tra vệ sinh lớp học, mỗi nhóm có ít nhất 2 bạn. Em hãy chia giúp cô giáo bằng các cách có thể.</a:t>
            </a:r>
          </a:p>
        </p:txBody>
      </p:sp>
      <p:pic>
        <p:nvPicPr>
          <p:cNvPr id="4098" name="Picture 2" descr="Hình ảnh Làm Việc Theo Nhóm PNG, Vector, PSD, và biểu tượng để tải về miễn  phí | pngtree">
            <a:extLst>
              <a:ext uri="{FF2B5EF4-FFF2-40B4-BE49-F238E27FC236}">
                <a16:creationId xmlns:a16="http://schemas.microsoft.com/office/drawing/2014/main" xmlns="" id="{44CC3B2D-6DEB-4B28-B364-785D06A0C28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67" b="90000" l="10000" r="90556">
                        <a14:foregroundMark x1="40278" y1="6944" x2="47778" y2="6944"/>
                        <a14:foregroundMark x1="90556" y1="36667" x2="90556" y2="36667"/>
                        <a14:foregroundMark x1="61667" y1="23889" x2="77778" y2="21667"/>
                      </a14:backgroundRemoval>
                    </a14:imgEffect>
                  </a14:imgLayer>
                </a14:imgProps>
              </a:ext>
              <a:ext uri="{28A0092B-C50C-407E-A947-70E740481C1C}">
                <a14:useLocalDpi xmlns:a14="http://schemas.microsoft.com/office/drawing/2010/main" val="0"/>
              </a:ext>
            </a:extLst>
          </a:blip>
          <a:srcRect/>
          <a:stretch>
            <a:fillRect/>
          </a:stretch>
        </p:blipFill>
        <p:spPr bwMode="auto">
          <a:xfrm>
            <a:off x="774700" y="3223551"/>
            <a:ext cx="2834640" cy="2834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3FD07CA-CA5F-4527-BF24-81668C3CCE57}"/>
              </a:ext>
            </a:extLst>
          </p:cNvPr>
          <p:cNvSpPr txBox="1"/>
          <p:nvPr/>
        </p:nvSpPr>
        <p:spPr>
          <a:xfrm>
            <a:off x="3962401" y="3223551"/>
            <a:ext cx="7527002" cy="2308324"/>
          </a:xfrm>
          <a:prstGeom prst="rect">
            <a:avLst/>
          </a:prstGeom>
          <a:noFill/>
        </p:spPr>
        <p:txBody>
          <a:bodyPr wrap="square" rtlCol="0">
            <a:spAutoFit/>
          </a:bodyPr>
          <a:lstStyle/>
          <a:p>
            <a:pPr>
              <a:lnSpc>
                <a:spcPct val="150000"/>
              </a:lnSpc>
            </a:pPr>
            <a:r>
              <a:rPr lang="en-US" sz="2400" b="1">
                <a:solidFill>
                  <a:srgbClr val="2806BA"/>
                </a:solidFill>
                <a:latin typeface="Times New Roman" panose="02020603050405020304" pitchFamily="18" charset="0"/>
                <a:cs typeface="Times New Roman" panose="02020603050405020304" pitchFamily="18" charset="0"/>
              </a:rPr>
              <a:t>Yêu cầu:   </a:t>
            </a:r>
            <a:r>
              <a:rPr lang="en-US" sz="2400">
                <a:solidFill>
                  <a:srgbClr val="2806BA"/>
                </a:solidFill>
                <a:latin typeface="Times New Roman" panose="02020603050405020304" pitchFamily="18" charset="0"/>
                <a:cs typeface="Times New Roman" panose="02020603050405020304" pitchFamily="18" charset="0"/>
              </a:rPr>
              <a:t>- Học sinh hoạt động nhóm</a:t>
            </a:r>
          </a:p>
          <a:p>
            <a:pPr>
              <a:lnSpc>
                <a:spcPct val="150000"/>
              </a:lnSpc>
            </a:pPr>
            <a:r>
              <a:rPr lang="en-US" sz="2400">
                <a:solidFill>
                  <a:srgbClr val="2806BA"/>
                </a:solidFill>
                <a:latin typeface="Times New Roman" panose="02020603050405020304" pitchFamily="18" charset="0"/>
                <a:cs typeface="Times New Roman" panose="02020603050405020304" pitchFamily="18" charset="0"/>
              </a:rPr>
              <a:t>	     - Các nhóm trình bày kết quả.</a:t>
            </a:r>
          </a:p>
          <a:p>
            <a:pPr>
              <a:lnSpc>
                <a:spcPct val="150000"/>
              </a:lnSpc>
            </a:pPr>
            <a:r>
              <a:rPr lang="en-US" sz="2400">
                <a:solidFill>
                  <a:srgbClr val="2806BA"/>
                </a:solidFill>
                <a:latin typeface="Times New Roman" panose="02020603050405020304" pitchFamily="18" charset="0"/>
                <a:cs typeface="Times New Roman" panose="02020603050405020304" pitchFamily="18" charset="0"/>
              </a:rPr>
              <a:t>	     - 1 đại diện nhóm báo cáo kết quả.</a:t>
            </a:r>
          </a:p>
          <a:p>
            <a:pPr>
              <a:lnSpc>
                <a:spcPct val="150000"/>
              </a:lnSpc>
            </a:pPr>
            <a:r>
              <a:rPr lang="en-US" sz="2400">
                <a:solidFill>
                  <a:srgbClr val="2806BA"/>
                </a:solidFill>
                <a:latin typeface="Times New Roman" panose="02020603050405020304" pitchFamily="18" charset="0"/>
                <a:cs typeface="Times New Roman" panose="02020603050405020304" pitchFamily="18" charset="0"/>
              </a:rPr>
              <a:t>	     - Quan sát và nhận xét bài làm của nhóm bạn.</a:t>
            </a:r>
          </a:p>
        </p:txBody>
      </p:sp>
    </p:spTree>
    <p:extLst>
      <p:ext uri="{BB962C8B-B14F-4D97-AF65-F5344CB8AC3E}">
        <p14:creationId xmlns:p14="http://schemas.microsoft.com/office/powerpoint/2010/main" val="169193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13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95784EE1-F91A-47B8-8ADC-FA6F4A20B79D}"/>
                  </a:ext>
                </a:extLst>
              </p:cNvPr>
              <p:cNvSpPr txBox="1"/>
              <p:nvPr/>
            </p:nvSpPr>
            <p:spPr>
              <a:xfrm>
                <a:off x="650239" y="2095321"/>
                <a:ext cx="11023599" cy="1687963"/>
              </a:xfrm>
              <a:prstGeom prst="rect">
                <a:avLst/>
              </a:prstGeom>
              <a:noFill/>
            </p:spPr>
            <p:txBody>
              <a:bodyPr wrap="square">
                <a:spAutoFit/>
              </a:bodyPr>
              <a:lstStyle/>
              <a:p>
                <a:pPr algn="just">
                  <a:lnSpc>
                    <a:spcPct val="150000"/>
                  </a:lnSpc>
                </a:pPr>
                <a:r>
                  <a:rPr lang="vi-VN" sz="2400" b="0" i="0">
                    <a:solidFill>
                      <a:srgbClr val="333333"/>
                    </a:solidFill>
                    <a:effectLst/>
                    <a:latin typeface="+mj-lt"/>
                  </a:rPr>
                  <a:t>Vì các nhóm có số bạn đều nhau nên số bạn của mỗi nhóm phải là ước của 24.</a:t>
                </a:r>
              </a:p>
              <a:p>
                <a:pPr algn="just">
                  <a:lnSpc>
                    <a:spcPct val="150000"/>
                  </a:lnSpc>
                </a:pPr>
                <a:r>
                  <a:rPr lang="en-US" sz="2400" b="0" i="0">
                    <a:solidFill>
                      <a:srgbClr val="333333"/>
                    </a:solidFill>
                    <a:effectLst/>
                    <a:latin typeface="Times New Roman" panose="02020603050405020304" pitchFamily="18" charset="0"/>
                    <a:cs typeface="Times New Roman" panose="02020603050405020304" pitchFamily="18" charset="0"/>
                  </a:rPr>
                  <a:t>Ư</a:t>
                </a:r>
                <a:r>
                  <a:rPr lang="vi-VN" sz="2400" b="0" i="0">
                    <a:solidFill>
                      <a:srgbClr val="333333"/>
                    </a:solidFill>
                    <a:effectLst/>
                    <a:latin typeface="+mj-lt"/>
                  </a:rPr>
                  <a:t>ớc của 24 là </a:t>
                </a:r>
                <a14:m>
                  <m:oMath xmlns:m="http://schemas.openxmlformats.org/officeDocument/2006/math">
                    <m:r>
                      <a:rPr lang="vi-VN" sz="2400" b="0" i="1" smtClean="0">
                        <a:solidFill>
                          <a:srgbClr val="333333"/>
                        </a:solidFill>
                        <a:effectLst/>
                        <a:latin typeface="Cambria Math" panose="02040503050406030204" pitchFamily="18" charset="0"/>
                      </a:rPr>
                      <m:t>1; 2; 3; 4; 6; 8; 12; 24</m:t>
                    </m:r>
                  </m:oMath>
                </a14:m>
                <a:r>
                  <a:rPr lang="vi-VN" sz="2400" b="0" i="0">
                    <a:solidFill>
                      <a:srgbClr val="333333"/>
                    </a:solidFill>
                    <a:effectLst/>
                    <a:latin typeface="+mj-lt"/>
                  </a:rPr>
                  <a:t>. </a:t>
                </a:r>
              </a:p>
              <a:p>
                <a:pPr algn="just">
                  <a:lnSpc>
                    <a:spcPct val="150000"/>
                  </a:lnSpc>
                </a:pPr>
                <a:r>
                  <a:rPr lang="vi-VN" sz="2400" b="0" i="0">
                    <a:solidFill>
                      <a:srgbClr val="333333"/>
                    </a:solidFill>
                    <a:effectLst/>
                    <a:latin typeface="+mj-lt"/>
                  </a:rPr>
                  <a:t>Vì mội đội có ít nhất hai bạn nên cô phụ trách có thể chia đội th</a:t>
                </a:r>
                <a:r>
                  <a:rPr lang="en-US" sz="2400">
                    <a:solidFill>
                      <a:srgbClr val="333333"/>
                    </a:solidFill>
                    <a:latin typeface="Times New Roman" panose="02020603050405020304" pitchFamily="18" charset="0"/>
                    <a:cs typeface="Times New Roman" panose="02020603050405020304" pitchFamily="18" charset="0"/>
                  </a:rPr>
                  <a:t>ành các nhóm như sau:</a:t>
                </a:r>
              </a:p>
            </p:txBody>
          </p:sp>
        </mc:Choice>
        <mc:Fallback xmlns="">
          <p:sp>
            <p:nvSpPr>
              <p:cNvPr id="5" name="TextBox 4">
                <a:extLst>
                  <a:ext uri="{FF2B5EF4-FFF2-40B4-BE49-F238E27FC236}">
                    <a16:creationId xmlns:a16="http://schemas.microsoft.com/office/drawing/2014/main" id="{95784EE1-F91A-47B8-8ADC-FA6F4A20B79D}"/>
                  </a:ext>
                </a:extLst>
              </p:cNvPr>
              <p:cNvSpPr txBox="1">
                <a:spLocks noRot="1" noChangeAspect="1" noMove="1" noResize="1" noEditPoints="1" noAdjustHandles="1" noChangeArrowheads="1" noChangeShapeType="1" noTextEdit="1"/>
              </p:cNvSpPr>
              <p:nvPr/>
            </p:nvSpPr>
            <p:spPr>
              <a:xfrm>
                <a:off x="650239" y="2095321"/>
                <a:ext cx="11023599" cy="1687963"/>
              </a:xfrm>
              <a:prstGeom prst="rect">
                <a:avLst/>
              </a:prstGeom>
              <a:blipFill>
                <a:blip r:embed="rId2"/>
                <a:stretch>
                  <a:fillRect l="-885" b="-758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xmlns="" id="{0F13D0A6-9A87-4990-9C85-F617494717B2}"/>
              </a:ext>
            </a:extLst>
          </p:cNvPr>
          <p:cNvSpPr txBox="1"/>
          <p:nvPr/>
        </p:nvSpPr>
        <p:spPr>
          <a:xfrm>
            <a:off x="650239" y="5565947"/>
            <a:ext cx="11003498" cy="461665"/>
          </a:xfrm>
          <a:prstGeom prst="rect">
            <a:avLst/>
          </a:prstGeom>
          <a:noFill/>
        </p:spPr>
        <p:txBody>
          <a:bodyPr wrap="square">
            <a:spAutoFit/>
          </a:bodyPr>
          <a:lstStyle/>
          <a:p>
            <a:pPr algn="just"/>
            <a:r>
              <a:rPr lang="vi-VN" sz="2400" b="0" i="0">
                <a:solidFill>
                  <a:srgbClr val="333333"/>
                </a:solidFill>
                <a:effectLst/>
                <a:latin typeface="+mj-lt"/>
              </a:rPr>
              <a:t>Một nhóm không thể có 24 bạn, vì 24 là tổng sổ bạn của cả đội Sao đỏ. </a:t>
            </a:r>
          </a:p>
        </p:txBody>
      </p:sp>
      <p:graphicFrame>
        <p:nvGraphicFramePr>
          <p:cNvPr id="8" name="Table 8">
            <a:extLst>
              <a:ext uri="{FF2B5EF4-FFF2-40B4-BE49-F238E27FC236}">
                <a16:creationId xmlns:a16="http://schemas.microsoft.com/office/drawing/2014/main" xmlns="" id="{78AE7F70-15B3-4176-8B64-547BBBC41737}"/>
              </a:ext>
            </a:extLst>
          </p:cNvPr>
          <p:cNvGraphicFramePr>
            <a:graphicFrameLocks noGrp="1"/>
          </p:cNvGraphicFramePr>
          <p:nvPr>
            <p:extLst>
              <p:ext uri="{D42A27DB-BD31-4B8C-83A1-F6EECF244321}">
                <p14:modId xmlns:p14="http://schemas.microsoft.com/office/powerpoint/2010/main" val="3516620709"/>
              </p:ext>
            </p:extLst>
          </p:nvPr>
        </p:nvGraphicFramePr>
        <p:xfrm>
          <a:off x="972767" y="4064000"/>
          <a:ext cx="9552561" cy="1306400"/>
        </p:xfrm>
        <a:graphic>
          <a:graphicData uri="http://schemas.openxmlformats.org/drawingml/2006/table">
            <a:tbl>
              <a:tblPr firstRow="1" bandRow="1">
                <a:tableStyleId>{93296810-A885-4BE3-A3E7-6D5BEEA58F35}</a:tableStyleId>
              </a:tblPr>
              <a:tblGrid>
                <a:gridCol w="3540867">
                  <a:extLst>
                    <a:ext uri="{9D8B030D-6E8A-4147-A177-3AD203B41FA5}">
                      <a16:colId xmlns:a16="http://schemas.microsoft.com/office/drawing/2014/main" xmlns="" val="3761107979"/>
                    </a:ext>
                  </a:extLst>
                </a:gridCol>
                <a:gridCol w="943583">
                  <a:extLst>
                    <a:ext uri="{9D8B030D-6E8A-4147-A177-3AD203B41FA5}">
                      <a16:colId xmlns:a16="http://schemas.microsoft.com/office/drawing/2014/main" xmlns="" val="2434292337"/>
                    </a:ext>
                  </a:extLst>
                </a:gridCol>
                <a:gridCol w="994926">
                  <a:extLst>
                    <a:ext uri="{9D8B030D-6E8A-4147-A177-3AD203B41FA5}">
                      <a16:colId xmlns:a16="http://schemas.microsoft.com/office/drawing/2014/main" xmlns="" val="628091883"/>
                    </a:ext>
                  </a:extLst>
                </a:gridCol>
                <a:gridCol w="1067108">
                  <a:extLst>
                    <a:ext uri="{9D8B030D-6E8A-4147-A177-3AD203B41FA5}">
                      <a16:colId xmlns:a16="http://schemas.microsoft.com/office/drawing/2014/main" xmlns="" val="133275306"/>
                    </a:ext>
                  </a:extLst>
                </a:gridCol>
                <a:gridCol w="1003937">
                  <a:extLst>
                    <a:ext uri="{9D8B030D-6E8A-4147-A177-3AD203B41FA5}">
                      <a16:colId xmlns:a16="http://schemas.microsoft.com/office/drawing/2014/main" xmlns="" val="3362226846"/>
                    </a:ext>
                  </a:extLst>
                </a:gridCol>
                <a:gridCol w="961546">
                  <a:extLst>
                    <a:ext uri="{9D8B030D-6E8A-4147-A177-3AD203B41FA5}">
                      <a16:colId xmlns:a16="http://schemas.microsoft.com/office/drawing/2014/main" xmlns="" val="616612605"/>
                    </a:ext>
                  </a:extLst>
                </a:gridCol>
                <a:gridCol w="1040594">
                  <a:extLst>
                    <a:ext uri="{9D8B030D-6E8A-4147-A177-3AD203B41FA5}">
                      <a16:colId xmlns:a16="http://schemas.microsoft.com/office/drawing/2014/main" xmlns="" val="4221692312"/>
                    </a:ext>
                  </a:extLst>
                </a:gridCol>
              </a:tblGrid>
              <a:tr h="734682">
                <a:tc>
                  <a:txBody>
                    <a:bodyPr/>
                    <a:lstStyle/>
                    <a:p>
                      <a:pPr algn="ctr"/>
                      <a:r>
                        <a:rPr lang="en-US" sz="2400">
                          <a:solidFill>
                            <a:srgbClr val="0070C0"/>
                          </a:solidFill>
                          <a:latin typeface="Times New Roman" panose="02020603050405020304" pitchFamily="18" charset="0"/>
                          <a:cs typeface="Times New Roman" panose="02020603050405020304" pitchFamily="18" charset="0"/>
                        </a:rPr>
                        <a:t>Số bạn trong một nhóm</a:t>
                      </a:r>
                    </a:p>
                  </a:txBody>
                  <a:tcPr anchor="ctr">
                    <a:solidFill>
                      <a:schemeClr val="accent6">
                        <a:lumMod val="60000"/>
                        <a:lumOff val="40000"/>
                      </a:schemeClr>
                    </a:solidFill>
                  </a:tcPr>
                </a:tc>
                <a:tc>
                  <a:txBody>
                    <a:bodyPr/>
                    <a:lstStyle/>
                    <a:p>
                      <a:pPr algn="ctr"/>
                      <a:r>
                        <a:rPr lang="en-US" sz="2400">
                          <a:solidFill>
                            <a:srgbClr val="0070C0"/>
                          </a:solidFill>
                          <a:latin typeface="Times New Roman" panose="02020603050405020304" pitchFamily="18" charset="0"/>
                          <a:cs typeface="Times New Roman" panose="02020603050405020304" pitchFamily="18" charset="0"/>
                        </a:rPr>
                        <a:t>2</a:t>
                      </a:r>
                    </a:p>
                  </a:txBody>
                  <a:tcPr anchor="ctr">
                    <a:solidFill>
                      <a:schemeClr val="accent6">
                        <a:lumMod val="60000"/>
                        <a:lumOff val="40000"/>
                      </a:schemeClr>
                    </a:solidFill>
                  </a:tcPr>
                </a:tc>
                <a:tc>
                  <a:txBody>
                    <a:bodyPr/>
                    <a:lstStyle/>
                    <a:p>
                      <a:pPr algn="ctr"/>
                      <a:r>
                        <a:rPr lang="en-US" sz="2400">
                          <a:solidFill>
                            <a:srgbClr val="0070C0"/>
                          </a:solidFill>
                          <a:latin typeface="Times New Roman" panose="02020603050405020304" pitchFamily="18" charset="0"/>
                          <a:cs typeface="Times New Roman" panose="02020603050405020304" pitchFamily="18" charset="0"/>
                        </a:rPr>
                        <a:t>3</a:t>
                      </a:r>
                    </a:p>
                  </a:txBody>
                  <a:tcPr anchor="ctr">
                    <a:solidFill>
                      <a:schemeClr val="accent6">
                        <a:lumMod val="60000"/>
                        <a:lumOff val="40000"/>
                      </a:schemeClr>
                    </a:solidFill>
                  </a:tcPr>
                </a:tc>
                <a:tc>
                  <a:txBody>
                    <a:bodyPr/>
                    <a:lstStyle/>
                    <a:p>
                      <a:pPr algn="ctr"/>
                      <a:r>
                        <a:rPr lang="en-US" sz="2400">
                          <a:solidFill>
                            <a:srgbClr val="0070C0"/>
                          </a:solidFill>
                          <a:latin typeface="Times New Roman" panose="02020603050405020304" pitchFamily="18" charset="0"/>
                          <a:cs typeface="Times New Roman" panose="02020603050405020304" pitchFamily="18" charset="0"/>
                        </a:rPr>
                        <a:t>4</a:t>
                      </a:r>
                    </a:p>
                  </a:txBody>
                  <a:tcPr anchor="ctr">
                    <a:solidFill>
                      <a:schemeClr val="accent6">
                        <a:lumMod val="60000"/>
                        <a:lumOff val="40000"/>
                      </a:schemeClr>
                    </a:solidFill>
                  </a:tcPr>
                </a:tc>
                <a:tc>
                  <a:txBody>
                    <a:bodyPr/>
                    <a:lstStyle/>
                    <a:p>
                      <a:pPr algn="ctr"/>
                      <a:r>
                        <a:rPr lang="en-US" sz="2400">
                          <a:solidFill>
                            <a:srgbClr val="0070C0"/>
                          </a:solidFill>
                          <a:latin typeface="Times New Roman" panose="02020603050405020304" pitchFamily="18" charset="0"/>
                          <a:cs typeface="Times New Roman" panose="02020603050405020304" pitchFamily="18" charset="0"/>
                        </a:rPr>
                        <a:t>6</a:t>
                      </a:r>
                    </a:p>
                  </a:txBody>
                  <a:tcPr anchor="ctr">
                    <a:solidFill>
                      <a:schemeClr val="accent6">
                        <a:lumMod val="60000"/>
                        <a:lumOff val="40000"/>
                      </a:schemeClr>
                    </a:solidFill>
                  </a:tcPr>
                </a:tc>
                <a:tc>
                  <a:txBody>
                    <a:bodyPr/>
                    <a:lstStyle/>
                    <a:p>
                      <a:pPr algn="ctr"/>
                      <a:r>
                        <a:rPr lang="en-US" sz="2400">
                          <a:solidFill>
                            <a:srgbClr val="0070C0"/>
                          </a:solidFill>
                          <a:latin typeface="Times New Roman" panose="02020603050405020304" pitchFamily="18" charset="0"/>
                          <a:cs typeface="Times New Roman" panose="02020603050405020304" pitchFamily="18" charset="0"/>
                        </a:rPr>
                        <a:t>8</a:t>
                      </a:r>
                    </a:p>
                  </a:txBody>
                  <a:tcPr anchor="ctr">
                    <a:solidFill>
                      <a:schemeClr val="accent6">
                        <a:lumMod val="60000"/>
                        <a:lumOff val="40000"/>
                      </a:schemeClr>
                    </a:solidFill>
                  </a:tcPr>
                </a:tc>
                <a:tc>
                  <a:txBody>
                    <a:bodyPr/>
                    <a:lstStyle/>
                    <a:p>
                      <a:pPr algn="ctr"/>
                      <a:r>
                        <a:rPr lang="en-US" sz="2400">
                          <a:solidFill>
                            <a:srgbClr val="0070C0"/>
                          </a:solidFill>
                          <a:latin typeface="Times New Roman" panose="02020603050405020304" pitchFamily="18" charset="0"/>
                          <a:cs typeface="Times New Roman" panose="02020603050405020304" pitchFamily="18" charset="0"/>
                        </a:rPr>
                        <a:t>12</a:t>
                      </a:r>
                    </a:p>
                  </a:txBody>
                  <a:tcPr anchor="ctr">
                    <a:solidFill>
                      <a:schemeClr val="accent6">
                        <a:lumMod val="60000"/>
                        <a:lumOff val="40000"/>
                      </a:schemeClr>
                    </a:solidFill>
                  </a:tcPr>
                </a:tc>
                <a:extLst>
                  <a:ext uri="{0D108BD9-81ED-4DB2-BD59-A6C34878D82A}">
                    <a16:rowId xmlns:a16="http://schemas.microsoft.com/office/drawing/2014/main" xmlns="" val="3554444161"/>
                  </a:ext>
                </a:extLst>
              </a:tr>
              <a:tr h="571718">
                <a:tc>
                  <a:txBody>
                    <a:bodyPr/>
                    <a:lstStyle/>
                    <a:p>
                      <a:pPr algn="ctr"/>
                      <a:r>
                        <a:rPr lang="en-US" sz="2400">
                          <a:latin typeface="Times New Roman" panose="02020603050405020304" pitchFamily="18" charset="0"/>
                          <a:cs typeface="Times New Roman" panose="02020603050405020304" pitchFamily="18" charset="0"/>
                        </a:rPr>
                        <a:t>Số nhóm</a:t>
                      </a:r>
                    </a:p>
                  </a:txBody>
                  <a:tcPr anchor="ctr"/>
                </a:tc>
                <a:tc>
                  <a:txBody>
                    <a:bodyPr/>
                    <a:lstStyle/>
                    <a:p>
                      <a:pPr algn="ctr"/>
                      <a:r>
                        <a:rPr lang="en-US" sz="2400">
                          <a:latin typeface="Times New Roman" panose="02020603050405020304" pitchFamily="18" charset="0"/>
                          <a:cs typeface="Times New Roman" panose="02020603050405020304" pitchFamily="18" charset="0"/>
                        </a:rPr>
                        <a:t>12</a:t>
                      </a:r>
                    </a:p>
                  </a:txBody>
                  <a:tcPr anchor="ctr"/>
                </a:tc>
                <a:tc>
                  <a:txBody>
                    <a:bodyPr/>
                    <a:lstStyle/>
                    <a:p>
                      <a:pPr algn="ctr"/>
                      <a:r>
                        <a:rPr lang="en-US" sz="2400">
                          <a:latin typeface="Times New Roman" panose="02020603050405020304" pitchFamily="18" charset="0"/>
                          <a:cs typeface="Times New Roman" panose="02020603050405020304" pitchFamily="18" charset="0"/>
                        </a:rPr>
                        <a:t>8</a:t>
                      </a:r>
                    </a:p>
                  </a:txBody>
                  <a:tcPr anchor="ctr"/>
                </a:tc>
                <a:tc>
                  <a:txBody>
                    <a:bodyPr/>
                    <a:lstStyle/>
                    <a:p>
                      <a:pPr algn="ctr"/>
                      <a:r>
                        <a:rPr lang="en-US" sz="2400">
                          <a:latin typeface="Times New Roman" panose="02020603050405020304" pitchFamily="18" charset="0"/>
                          <a:cs typeface="Times New Roman" panose="02020603050405020304" pitchFamily="18" charset="0"/>
                        </a:rPr>
                        <a:t>6</a:t>
                      </a:r>
                    </a:p>
                  </a:txBody>
                  <a:tcPr anchor="ctr"/>
                </a:tc>
                <a:tc>
                  <a:txBody>
                    <a:bodyPr/>
                    <a:lstStyle/>
                    <a:p>
                      <a:pPr algn="ctr"/>
                      <a:r>
                        <a:rPr lang="en-US" sz="2400">
                          <a:latin typeface="Times New Roman" panose="02020603050405020304" pitchFamily="18" charset="0"/>
                          <a:cs typeface="Times New Roman" panose="02020603050405020304" pitchFamily="18" charset="0"/>
                        </a:rPr>
                        <a:t>4</a:t>
                      </a:r>
                    </a:p>
                  </a:txBody>
                  <a:tcPr anchor="ctr"/>
                </a:tc>
                <a:tc>
                  <a:txBody>
                    <a:bodyPr/>
                    <a:lstStyle/>
                    <a:p>
                      <a:pPr algn="ctr"/>
                      <a:r>
                        <a:rPr lang="en-US" sz="2400">
                          <a:latin typeface="Times New Roman" panose="02020603050405020304" pitchFamily="18" charset="0"/>
                          <a:cs typeface="Times New Roman" panose="02020603050405020304" pitchFamily="18" charset="0"/>
                        </a:rPr>
                        <a:t>3</a:t>
                      </a:r>
                    </a:p>
                  </a:txBody>
                  <a:tcPr anchor="ctr"/>
                </a:tc>
                <a:tc>
                  <a:txBody>
                    <a:bodyPr/>
                    <a:lstStyle/>
                    <a:p>
                      <a:pPr algn="ctr"/>
                      <a:r>
                        <a:rPr lang="en-US" sz="2400">
                          <a:latin typeface="Times New Roman" panose="02020603050405020304" pitchFamily="18" charset="0"/>
                          <a:cs typeface="Times New Roman" panose="02020603050405020304" pitchFamily="18" charset="0"/>
                        </a:rPr>
                        <a:t>2</a:t>
                      </a:r>
                    </a:p>
                  </a:txBody>
                  <a:tcPr anchor="ctr"/>
                </a:tc>
                <a:extLst>
                  <a:ext uri="{0D108BD9-81ED-4DB2-BD59-A6C34878D82A}">
                    <a16:rowId xmlns:a16="http://schemas.microsoft.com/office/drawing/2014/main" xmlns="" val="3993896681"/>
                  </a:ext>
                </a:extLst>
              </a:tr>
            </a:tbl>
          </a:graphicData>
        </a:graphic>
      </p:graphicFrame>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9987DF51-97EF-4019-BCE3-7F6541CAD995}"/>
                  </a:ext>
                </a:extLst>
              </p:cNvPr>
              <p:cNvSpPr>
                <a:spLocks noChangeArrowheads="1"/>
              </p:cNvSpPr>
              <p:nvPr/>
            </p:nvSpPr>
            <p:spPr bwMode="auto">
              <a:xfrm>
                <a:off x="650239" y="6159770"/>
                <a:ext cx="8763000" cy="4619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400" b="1">
                    <a:latin typeface="Times New Roman" panose="02020603050405020304" pitchFamily="18" charset="0"/>
                    <a:cs typeface="Times New Roman" panose="02020603050405020304" pitchFamily="18" charset="0"/>
                  </a:rPr>
                  <a:t>Vậy cô có thể chia đội thành</a:t>
                </a:r>
                <a:r>
                  <a:rPr lang="en-US" altLang="en-US" sz="2400" b="1">
                    <a:latin typeface="Times New Roman" panose="02020603050405020304" pitchFamily="18" charset="0"/>
                    <a:cs typeface="Times New Roman" panose="02020603050405020304" pitchFamily="18" charset="0"/>
                  </a:rPr>
                  <a:t> </a:t>
                </a:r>
                <a14:m>
                  <m:oMath xmlns:m="http://schemas.openxmlformats.org/officeDocument/2006/math">
                    <m:r>
                      <a:rPr lang="vi-VN" altLang="en-US" sz="2400" b="1" i="1" smtClean="0">
                        <a:latin typeface="Cambria Math" panose="02040503050406030204" pitchFamily="18" charset="0"/>
                        <a:cs typeface="Times New Roman" panose="02020603050405020304" pitchFamily="18" charset="0"/>
                      </a:rPr>
                      <m:t>𝟐</m:t>
                    </m:r>
                    <m:r>
                      <a:rPr lang="vi-VN" altLang="en-US" sz="2400" b="1" i="1" smtClean="0">
                        <a:latin typeface="Cambria Math" panose="02040503050406030204" pitchFamily="18" charset="0"/>
                        <a:cs typeface="Times New Roman" panose="02020603050405020304" pitchFamily="18" charset="0"/>
                      </a:rPr>
                      <m:t>; </m:t>
                    </m:r>
                    <m:r>
                      <a:rPr lang="vi-VN" altLang="en-US" sz="2400" b="1" i="1" smtClean="0">
                        <a:latin typeface="Cambria Math" panose="02040503050406030204" pitchFamily="18" charset="0"/>
                        <a:cs typeface="Times New Roman" panose="02020603050405020304" pitchFamily="18" charset="0"/>
                      </a:rPr>
                      <m:t>𝟑</m:t>
                    </m:r>
                    <m:r>
                      <a:rPr lang="vi-VN" altLang="en-US" sz="2400" b="1" i="1" smtClean="0">
                        <a:latin typeface="Cambria Math" panose="02040503050406030204" pitchFamily="18" charset="0"/>
                        <a:cs typeface="Times New Roman" panose="02020603050405020304" pitchFamily="18" charset="0"/>
                      </a:rPr>
                      <m:t>; </m:t>
                    </m:r>
                    <m:r>
                      <a:rPr lang="vi-VN" altLang="en-US" sz="2400" b="1" i="1" smtClean="0">
                        <a:latin typeface="Cambria Math" panose="02040503050406030204" pitchFamily="18" charset="0"/>
                        <a:cs typeface="Times New Roman" panose="02020603050405020304" pitchFamily="18" charset="0"/>
                      </a:rPr>
                      <m:t>𝟒</m:t>
                    </m:r>
                    <m:r>
                      <a:rPr lang="vi-VN" altLang="en-US" sz="2400" b="1" i="1" smtClean="0">
                        <a:latin typeface="Cambria Math" panose="02040503050406030204" pitchFamily="18" charset="0"/>
                        <a:cs typeface="Times New Roman" panose="02020603050405020304" pitchFamily="18" charset="0"/>
                      </a:rPr>
                      <m:t>; </m:t>
                    </m:r>
                    <m:r>
                      <a:rPr lang="vi-VN" altLang="en-US" sz="2400" b="1" i="1" smtClean="0">
                        <a:latin typeface="Cambria Math" panose="02040503050406030204" pitchFamily="18" charset="0"/>
                        <a:cs typeface="Times New Roman" panose="02020603050405020304" pitchFamily="18" charset="0"/>
                      </a:rPr>
                      <m:t>𝟔</m:t>
                    </m:r>
                    <m:r>
                      <a:rPr lang="vi-VN" altLang="en-US" sz="2400" b="1" i="1" smtClean="0">
                        <a:latin typeface="Cambria Math" panose="02040503050406030204" pitchFamily="18" charset="0"/>
                        <a:cs typeface="Times New Roman" panose="02020603050405020304" pitchFamily="18" charset="0"/>
                      </a:rPr>
                      <m:t>; </m:t>
                    </m:r>
                    <m:r>
                      <a:rPr lang="vi-VN" altLang="en-US" sz="2400" b="1" i="1" smtClean="0">
                        <a:latin typeface="Cambria Math" panose="02040503050406030204" pitchFamily="18" charset="0"/>
                        <a:cs typeface="Times New Roman" panose="02020603050405020304" pitchFamily="18" charset="0"/>
                      </a:rPr>
                      <m:t>𝟖</m:t>
                    </m:r>
                  </m:oMath>
                </a14:m>
                <a:r>
                  <a:rPr lang="vi-VN" altLang="en-US" sz="2400" b="1">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hoặc 1</a:t>
                </a:r>
                <a:r>
                  <a:rPr lang="vi-VN" altLang="en-US" sz="2400" b="1">
                    <a:latin typeface="Times New Roman" panose="02020603050405020304" pitchFamily="18" charset="0"/>
                    <a:cs typeface="Times New Roman" panose="02020603050405020304" pitchFamily="18" charset="0"/>
                  </a:rPr>
                  <a:t>2</a:t>
                </a:r>
                <a:r>
                  <a:rPr lang="en-US" altLang="en-US" sz="2400" b="1">
                    <a:latin typeface="Times New Roman" panose="02020603050405020304" pitchFamily="18" charset="0"/>
                    <a:cs typeface="Times New Roman" panose="02020603050405020304" pitchFamily="18" charset="0"/>
                  </a:rPr>
                  <a:t> nhóm.</a:t>
                </a:r>
                <a:endParaRPr lang="vi-VN" altLang="en-US" sz="2400" b="1">
                  <a:latin typeface="Times New Roman" panose="02020603050405020304" pitchFamily="18"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9987DF51-97EF-4019-BCE3-7F6541CAD995}"/>
                  </a:ext>
                </a:extLst>
              </p:cNvPr>
              <p:cNvSpPr>
                <a:spLocks noRot="1" noChangeAspect="1" noMove="1" noResize="1" noEditPoints="1" noAdjustHandles="1" noChangeArrowheads="1" noChangeShapeType="1" noTextEdit="1"/>
              </p:cNvSpPr>
              <p:nvPr/>
            </p:nvSpPr>
            <p:spPr bwMode="auto">
              <a:xfrm>
                <a:off x="650239" y="6159770"/>
                <a:ext cx="8763000" cy="461962"/>
              </a:xfrm>
              <a:prstGeom prst="rect">
                <a:avLst/>
              </a:prstGeom>
              <a:blipFill>
                <a:blip r:embed="rId3"/>
                <a:stretch>
                  <a:fillRect l="-1113"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xmlns="" id="{9A4CAA31-AE5D-4A95-9E2D-E6E4004A1B71}"/>
              </a:ext>
            </a:extLst>
          </p:cNvPr>
          <p:cNvSpPr/>
          <p:nvPr/>
        </p:nvSpPr>
        <p:spPr>
          <a:xfrm>
            <a:off x="121918" y="35292"/>
            <a:ext cx="12080240" cy="171117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002060"/>
                </a:solidFill>
                <a:latin typeface="Times New Roman" panose="02020603050405020304" pitchFamily="18" charset="0"/>
                <a:cs typeface="Times New Roman" panose="02020603050405020304" pitchFamily="18" charset="0"/>
              </a:rPr>
              <a:t>Bài 4: </a:t>
            </a:r>
            <a:r>
              <a:rPr lang="en-US" sz="2800">
                <a:solidFill>
                  <a:srgbClr val="002060"/>
                </a:solidFill>
                <a:latin typeface="Times New Roman" panose="02020603050405020304" pitchFamily="18" charset="0"/>
                <a:cs typeface="Times New Roman" panose="02020603050405020304" pitchFamily="18" charset="0"/>
              </a:rPr>
              <a:t>Đội Sao Đỏ của trường có 24 bạn. Cô phụ trách muốn chia đội thành các nhóm đều nhau để kiểm tra vệ sinh lớp học, mỗi nhóm có ít nhất 2 bạn. Em hãy chia giúp cô giáo bằng các cách có thể.</a:t>
            </a:r>
          </a:p>
        </p:txBody>
      </p:sp>
      <p:sp>
        <p:nvSpPr>
          <p:cNvPr id="12" name="TextBox 11">
            <a:extLst>
              <a:ext uri="{FF2B5EF4-FFF2-40B4-BE49-F238E27FC236}">
                <a16:creationId xmlns:a16="http://schemas.microsoft.com/office/drawing/2014/main" xmlns="" id="{04FD2CA2-3C38-4D31-AB6B-E97CC76567EA}"/>
              </a:ext>
            </a:extLst>
          </p:cNvPr>
          <p:cNvSpPr txBox="1"/>
          <p:nvPr/>
        </p:nvSpPr>
        <p:spPr>
          <a:xfrm>
            <a:off x="5023886" y="1746469"/>
            <a:ext cx="1470660" cy="461665"/>
          </a:xfrm>
          <a:prstGeom prst="rect">
            <a:avLst/>
          </a:prstGeom>
          <a:noFill/>
        </p:spPr>
        <p:txBody>
          <a:bodyPr wrap="square">
            <a:spAutoFit/>
          </a:bodyPr>
          <a:lstStyle/>
          <a:p>
            <a:pPr algn="ctr"/>
            <a:r>
              <a:rPr lang="en-US" sz="2400" b="1" i="0">
                <a:solidFill>
                  <a:srgbClr val="FF0000"/>
                </a:solidFill>
                <a:effectLst/>
                <a:latin typeface="Times New Roman" panose="02020603050405020304" pitchFamily="18" charset="0"/>
                <a:cs typeface="Times New Roman" panose="02020603050405020304" pitchFamily="18" charset="0"/>
              </a:rPr>
              <a:t>Giải</a:t>
            </a:r>
          </a:p>
        </p:txBody>
      </p:sp>
    </p:spTree>
    <p:extLst>
      <p:ext uri="{BB962C8B-B14F-4D97-AF65-F5344CB8AC3E}">
        <p14:creationId xmlns:p14="http://schemas.microsoft.com/office/powerpoint/2010/main" val="7696112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xmlns="" id="{967A01EA-FFBB-42A3-A39B-AA9E98F66EC0}"/>
                  </a:ext>
                </a:extLst>
              </p:cNvPr>
              <p:cNvSpPr/>
              <p:nvPr/>
            </p:nvSpPr>
            <p:spPr>
              <a:xfrm>
                <a:off x="949960" y="436880"/>
                <a:ext cx="10292080" cy="217424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002060"/>
                    </a:solidFill>
                    <a:latin typeface="Times New Roman" panose="02020603050405020304" pitchFamily="18" charset="0"/>
                    <a:cs typeface="Times New Roman" panose="02020603050405020304" pitchFamily="18" charset="0"/>
                  </a:rPr>
                  <a:t>Bài 6: </a:t>
                </a:r>
                <a:r>
                  <a:rPr lang="en-US" sz="2800">
                    <a:solidFill>
                      <a:srgbClr val="002060"/>
                    </a:solidFill>
                    <a:latin typeface="Times New Roman" panose="02020603050405020304" pitchFamily="18" charset="0"/>
                    <a:cs typeface="Times New Roman" panose="02020603050405020304" pitchFamily="18" charset="0"/>
                  </a:rPr>
                  <a:t>Chỉ ra ba số tự nhiên </a:t>
                </a:r>
                <a14:m>
                  <m:oMath xmlns:m="http://schemas.openxmlformats.org/officeDocument/2006/math">
                    <m:r>
                      <a:rPr lang="en-US" sz="2800" i="1" smtClean="0">
                        <a:solidFill>
                          <a:srgbClr val="002060"/>
                        </a:solidFill>
                        <a:latin typeface="Cambria Math" panose="02040503050406030204" pitchFamily="18" charset="0"/>
                        <a:cs typeface="Times New Roman" panose="02020603050405020304" pitchFamily="18" charset="0"/>
                      </a:rPr>
                      <m:t>𝑚</m:t>
                    </m:r>
                    <m:r>
                      <a:rPr lang="en-US" sz="2800" i="1" smtClean="0">
                        <a:solidFill>
                          <a:srgbClr val="002060"/>
                        </a:solidFill>
                        <a:latin typeface="Cambria Math" panose="02040503050406030204" pitchFamily="18" charset="0"/>
                        <a:cs typeface="Times New Roman" panose="02020603050405020304" pitchFamily="18" charset="0"/>
                      </a:rPr>
                      <m:t>, </m:t>
                    </m:r>
                    <m:r>
                      <a:rPr lang="en-US" sz="2800" i="1" smtClean="0">
                        <a:solidFill>
                          <a:srgbClr val="002060"/>
                        </a:solidFill>
                        <a:latin typeface="Cambria Math" panose="02040503050406030204" pitchFamily="18" charset="0"/>
                        <a:cs typeface="Times New Roman" panose="02020603050405020304" pitchFamily="18" charset="0"/>
                      </a:rPr>
                      <m:t>𝑛</m:t>
                    </m:r>
                    <m:r>
                      <a:rPr lang="en-US" sz="2800" i="1" smtClean="0">
                        <a:solidFill>
                          <a:srgbClr val="002060"/>
                        </a:solidFill>
                        <a:latin typeface="Cambria Math" panose="02040503050406030204" pitchFamily="18" charset="0"/>
                        <a:cs typeface="Times New Roman" panose="02020603050405020304" pitchFamily="18" charset="0"/>
                      </a:rPr>
                      <m:t>, </m:t>
                    </m:r>
                    <m:r>
                      <a:rPr lang="en-US" sz="2800" i="1" smtClean="0">
                        <a:solidFill>
                          <a:srgbClr val="002060"/>
                        </a:solidFill>
                        <a:latin typeface="Cambria Math" panose="02040503050406030204" pitchFamily="18" charset="0"/>
                        <a:cs typeface="Times New Roman" panose="02020603050405020304" pitchFamily="18" charset="0"/>
                      </a:rPr>
                      <m:t>𝑝</m:t>
                    </m:r>
                    <m:r>
                      <a:rPr lang="en-US" sz="2800" i="1" smtClean="0">
                        <a:solidFill>
                          <a:srgbClr val="002060"/>
                        </a:solidFill>
                        <a:latin typeface="Cambria Math" panose="02040503050406030204" pitchFamily="18" charset="0"/>
                        <a:cs typeface="Times New Roman" panose="02020603050405020304" pitchFamily="18" charset="0"/>
                      </a:rPr>
                      <m:t> </m:t>
                    </m:r>
                  </m:oMath>
                </a14:m>
                <a:r>
                  <a:rPr lang="en-US" sz="2800">
                    <a:solidFill>
                      <a:srgbClr val="002060"/>
                    </a:solidFill>
                    <a:latin typeface="Times New Roman" panose="02020603050405020304" pitchFamily="18" charset="0"/>
                    <a:cs typeface="Times New Roman" panose="02020603050405020304" pitchFamily="18" charset="0"/>
                  </a:rPr>
                  <a:t> thoả mãn các điều kiện sau:</a:t>
                </a:r>
              </a:p>
              <a:p>
                <a:pPr algn="just"/>
                <a:r>
                  <a:rPr lang="en-US" sz="280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2800" i="1" smtClean="0">
                        <a:solidFill>
                          <a:srgbClr val="002060"/>
                        </a:solidFill>
                        <a:latin typeface="Cambria Math" panose="02040503050406030204" pitchFamily="18" charset="0"/>
                        <a:cs typeface="Times New Roman" panose="02020603050405020304" pitchFamily="18" charset="0"/>
                      </a:rPr>
                      <m:t>𝑚</m:t>
                    </m:r>
                    <m:r>
                      <a:rPr lang="en-US" sz="2800" i="1" smtClean="0">
                        <a:solidFill>
                          <a:srgbClr val="002060"/>
                        </a:solidFill>
                        <a:latin typeface="Cambria Math" panose="02040503050406030204" pitchFamily="18" charset="0"/>
                        <a:cs typeface="Times New Roman" panose="02020603050405020304" pitchFamily="18" charset="0"/>
                      </a:rPr>
                      <m:t> </m:t>
                    </m:r>
                  </m:oMath>
                </a14:m>
                <a:r>
                  <a:rPr lang="en-US" sz="2800">
                    <a:solidFill>
                      <a:srgbClr val="002060"/>
                    </a:solidFill>
                    <a:latin typeface="Times New Roman" panose="02020603050405020304" pitchFamily="18" charset="0"/>
                    <a:cs typeface="Times New Roman" panose="02020603050405020304" pitchFamily="18" charset="0"/>
                  </a:rPr>
                  <a:t>không chia hết cho </a:t>
                </a:r>
                <a14:m>
                  <m:oMath xmlns:m="http://schemas.openxmlformats.org/officeDocument/2006/math">
                    <m:r>
                      <a:rPr lang="en-US" sz="2800" i="1" smtClean="0">
                        <a:solidFill>
                          <a:srgbClr val="002060"/>
                        </a:solidFill>
                        <a:latin typeface="Cambria Math" panose="02040503050406030204" pitchFamily="18" charset="0"/>
                        <a:cs typeface="Times New Roman" panose="02020603050405020304" pitchFamily="18" charset="0"/>
                      </a:rPr>
                      <m:t>𝑝</m:t>
                    </m:r>
                  </m:oMath>
                </a14:m>
                <a:r>
                  <a:rPr lang="en-US" sz="2800">
                    <a:solidFill>
                      <a:srgbClr val="002060"/>
                    </a:solidFill>
                    <a:latin typeface="Times New Roman" panose="02020603050405020304" pitchFamily="18" charset="0"/>
                    <a:cs typeface="Times New Roman" panose="02020603050405020304" pitchFamily="18" charset="0"/>
                  </a:rPr>
                  <a:t>;</a:t>
                </a:r>
              </a:p>
              <a:p>
                <a:pPr algn="just"/>
                <a:r>
                  <a:rPr lang="en-US" sz="280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2800" i="1" smtClean="0">
                        <a:solidFill>
                          <a:srgbClr val="002060"/>
                        </a:solidFill>
                        <a:latin typeface="Cambria Math" panose="02040503050406030204" pitchFamily="18" charset="0"/>
                        <a:cs typeface="Times New Roman" panose="02020603050405020304" pitchFamily="18" charset="0"/>
                      </a:rPr>
                      <m:t>𝑛</m:t>
                    </m:r>
                  </m:oMath>
                </a14:m>
                <a:r>
                  <a:rPr lang="en-US" sz="2800">
                    <a:solidFill>
                      <a:srgbClr val="002060"/>
                    </a:solidFill>
                    <a:latin typeface="Times New Roman" panose="02020603050405020304" pitchFamily="18" charset="0"/>
                    <a:cs typeface="Times New Roman" panose="02020603050405020304" pitchFamily="18" charset="0"/>
                  </a:rPr>
                  <a:t> không chia hết cho </a:t>
                </a:r>
                <a14:m>
                  <m:oMath xmlns:m="http://schemas.openxmlformats.org/officeDocument/2006/math">
                    <m:r>
                      <a:rPr lang="en-US" sz="2800" i="1" smtClean="0">
                        <a:solidFill>
                          <a:srgbClr val="002060"/>
                        </a:solidFill>
                        <a:latin typeface="Cambria Math" panose="02040503050406030204" pitchFamily="18" charset="0"/>
                        <a:cs typeface="Times New Roman" panose="02020603050405020304" pitchFamily="18" charset="0"/>
                      </a:rPr>
                      <m:t>𝑝</m:t>
                    </m:r>
                  </m:oMath>
                </a14:m>
                <a:r>
                  <a:rPr lang="en-US" sz="2800">
                    <a:solidFill>
                      <a:srgbClr val="002060"/>
                    </a:solidFill>
                    <a:latin typeface="Times New Roman" panose="02020603050405020304" pitchFamily="18" charset="0"/>
                    <a:cs typeface="Times New Roman" panose="02020603050405020304" pitchFamily="18" charset="0"/>
                  </a:rPr>
                  <a:t>;</a:t>
                </a:r>
              </a:p>
              <a:p>
                <a:pPr algn="just"/>
                <a:r>
                  <a:rPr lang="en-US" sz="280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2800" i="1" smtClean="0">
                        <a:solidFill>
                          <a:srgbClr val="002060"/>
                        </a:solidFill>
                        <a:latin typeface="Cambria Math" panose="02040503050406030204" pitchFamily="18" charset="0"/>
                        <a:cs typeface="Times New Roman" panose="02020603050405020304" pitchFamily="18" charset="0"/>
                      </a:rPr>
                      <m:t>𝑚</m:t>
                    </m:r>
                    <m:r>
                      <a:rPr lang="en-US" sz="2800" i="1" smtClean="0">
                        <a:solidFill>
                          <a:srgbClr val="002060"/>
                        </a:solidFill>
                        <a:latin typeface="Cambria Math" panose="02040503050406030204" pitchFamily="18" charset="0"/>
                        <a:cs typeface="Times New Roman" panose="02020603050405020304" pitchFamily="18" charset="0"/>
                      </a:rPr>
                      <m:t> + </m:t>
                    </m:r>
                    <m:r>
                      <a:rPr lang="en-US" sz="2800" i="1" smtClean="0">
                        <a:solidFill>
                          <a:srgbClr val="002060"/>
                        </a:solidFill>
                        <a:latin typeface="Cambria Math" panose="02040503050406030204" pitchFamily="18" charset="0"/>
                        <a:cs typeface="Times New Roman" panose="02020603050405020304" pitchFamily="18" charset="0"/>
                      </a:rPr>
                      <m:t>𝑛</m:t>
                    </m:r>
                    <m:r>
                      <a:rPr lang="en-US" sz="2800" i="1" smtClean="0">
                        <a:solidFill>
                          <a:srgbClr val="002060"/>
                        </a:solidFill>
                        <a:latin typeface="Cambria Math" panose="02040503050406030204" pitchFamily="18" charset="0"/>
                        <a:cs typeface="Times New Roman" panose="02020603050405020304" pitchFamily="18" charset="0"/>
                      </a:rPr>
                      <m:t> </m:t>
                    </m:r>
                  </m:oMath>
                </a14:m>
                <a:r>
                  <a:rPr lang="en-US" sz="2800">
                    <a:solidFill>
                      <a:srgbClr val="002060"/>
                    </a:solidFill>
                    <a:latin typeface="Times New Roman" panose="02020603050405020304" pitchFamily="18" charset="0"/>
                    <a:cs typeface="Times New Roman" panose="02020603050405020304" pitchFamily="18" charset="0"/>
                  </a:rPr>
                  <a:t>chia hết cho </a:t>
                </a:r>
                <a14:m>
                  <m:oMath xmlns:m="http://schemas.openxmlformats.org/officeDocument/2006/math">
                    <m:r>
                      <a:rPr lang="en-US" sz="2800" i="1" smtClean="0">
                        <a:solidFill>
                          <a:srgbClr val="002060"/>
                        </a:solidFill>
                        <a:latin typeface="Cambria Math" panose="02040503050406030204" pitchFamily="18" charset="0"/>
                        <a:cs typeface="Times New Roman" panose="02020603050405020304" pitchFamily="18" charset="0"/>
                      </a:rPr>
                      <m:t>𝑝</m:t>
                    </m:r>
                  </m:oMath>
                </a14:m>
                <a:r>
                  <a:rPr lang="en-US" sz="2800">
                    <a:solidFill>
                      <a:srgbClr val="002060"/>
                    </a:solidFill>
                    <a:latin typeface="Times New Roman" panose="02020603050405020304" pitchFamily="18" charset="0"/>
                    <a:cs typeface="Times New Roman" panose="02020603050405020304" pitchFamily="18" charset="0"/>
                  </a:rPr>
                  <a:t>.</a:t>
                </a:r>
              </a:p>
            </p:txBody>
          </p:sp>
        </mc:Choice>
        <mc:Fallback>
          <p:sp>
            <p:nvSpPr>
              <p:cNvPr id="4" name="Rectangle: Rounded Corners 3">
                <a:extLst>
                  <a:ext uri="{FF2B5EF4-FFF2-40B4-BE49-F238E27FC236}">
                    <a16:creationId xmlns:a16="http://schemas.microsoft.com/office/drawing/2014/main" xmlns:a14="http://schemas.microsoft.com/office/drawing/2010/main" xmlns="" id="{967A01EA-FFBB-42A3-A39B-AA9E98F66EC0}"/>
                  </a:ext>
                </a:extLst>
              </p:cNvPr>
              <p:cNvSpPr>
                <a:spLocks noRot="1" noChangeAspect="1" noMove="1" noResize="1" noEditPoints="1" noAdjustHandles="1" noChangeArrowheads="1" noChangeShapeType="1" noTextEdit="1"/>
              </p:cNvSpPr>
              <p:nvPr/>
            </p:nvSpPr>
            <p:spPr>
              <a:xfrm>
                <a:off x="949960" y="436880"/>
                <a:ext cx="10292080" cy="2174240"/>
              </a:xfrm>
              <a:prstGeom prst="roundRect">
                <a:avLst/>
              </a:prstGeom>
              <a:blipFill rotWithShape="0">
                <a:blip r:embed="rId2"/>
                <a:stretch>
                  <a:fillRect l="-178"/>
                </a:stretch>
              </a:blipFill>
              <a:ln>
                <a:no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xmlns="" id="{6B9ECF75-F153-4B2E-BBC4-AAD10D79BD32}"/>
              </a:ext>
            </a:extLst>
          </p:cNvPr>
          <p:cNvSpPr txBox="1"/>
          <p:nvPr/>
        </p:nvSpPr>
        <p:spPr>
          <a:xfrm>
            <a:off x="3972561" y="2965893"/>
            <a:ext cx="7527002" cy="3416320"/>
          </a:xfrm>
          <a:prstGeom prst="rect">
            <a:avLst/>
          </a:prstGeom>
          <a:noFill/>
        </p:spPr>
        <p:txBody>
          <a:bodyPr wrap="square" rtlCol="0">
            <a:spAutoFit/>
          </a:bodyPr>
          <a:lstStyle/>
          <a:p>
            <a:pPr>
              <a:lnSpc>
                <a:spcPct val="150000"/>
              </a:lnSpc>
            </a:pPr>
            <a:r>
              <a:rPr lang="en-US" sz="2400" b="1">
                <a:solidFill>
                  <a:srgbClr val="2806BA"/>
                </a:solidFill>
                <a:latin typeface="Times New Roman" panose="02020603050405020304" pitchFamily="18" charset="0"/>
                <a:cs typeface="Times New Roman" panose="02020603050405020304" pitchFamily="18" charset="0"/>
              </a:rPr>
              <a:t>Yêu cầu:   </a:t>
            </a:r>
            <a:r>
              <a:rPr lang="en-US" sz="2400">
                <a:solidFill>
                  <a:srgbClr val="2806BA"/>
                </a:solidFill>
                <a:latin typeface="Times New Roman" panose="02020603050405020304" pitchFamily="18" charset="0"/>
                <a:cs typeface="Times New Roman" panose="02020603050405020304" pitchFamily="18" charset="0"/>
              </a:rPr>
              <a:t>- Học sinh hoạt động cá nhân</a:t>
            </a:r>
          </a:p>
          <a:p>
            <a:pPr>
              <a:lnSpc>
                <a:spcPct val="150000"/>
              </a:lnSpc>
            </a:pPr>
            <a:r>
              <a:rPr lang="en-US" sz="2400">
                <a:solidFill>
                  <a:srgbClr val="2806BA"/>
                </a:solidFill>
                <a:latin typeface="Times New Roman" panose="02020603050405020304" pitchFamily="18" charset="0"/>
                <a:cs typeface="Times New Roman" panose="02020603050405020304" pitchFamily="18" charset="0"/>
              </a:rPr>
              <a:t>	     - Trao đổi cách làm của mình với bạn bên cạnh</a:t>
            </a:r>
          </a:p>
          <a:p>
            <a:pPr>
              <a:lnSpc>
                <a:spcPct val="150000"/>
              </a:lnSpc>
            </a:pPr>
            <a:r>
              <a:rPr lang="en-US" sz="2400">
                <a:solidFill>
                  <a:srgbClr val="2806BA"/>
                </a:solidFill>
                <a:latin typeface="Times New Roman" panose="02020603050405020304" pitchFamily="18" charset="0"/>
                <a:cs typeface="Times New Roman" panose="02020603050405020304" pitchFamily="18" charset="0"/>
              </a:rPr>
              <a:t>	     - 2 học sinh báo cáo kết quả của mình.</a:t>
            </a:r>
          </a:p>
          <a:p>
            <a:pPr>
              <a:lnSpc>
                <a:spcPct val="150000"/>
              </a:lnSpc>
            </a:pPr>
            <a:r>
              <a:rPr lang="en-US" sz="2400">
                <a:solidFill>
                  <a:srgbClr val="2806BA"/>
                </a:solidFill>
                <a:latin typeface="Times New Roman" panose="02020603050405020304" pitchFamily="18" charset="0"/>
                <a:cs typeface="Times New Roman" panose="02020603050405020304" pitchFamily="18" charset="0"/>
              </a:rPr>
              <a:t>	     - Quan sát và nhận xét bài làm bạn.</a:t>
            </a:r>
          </a:p>
          <a:p>
            <a:pPr>
              <a:lnSpc>
                <a:spcPct val="150000"/>
              </a:lnSpc>
            </a:pPr>
            <a:r>
              <a:rPr lang="en-US" sz="2400">
                <a:solidFill>
                  <a:srgbClr val="2806BA"/>
                </a:solidFill>
                <a:latin typeface="Times New Roman" panose="02020603050405020304" pitchFamily="18" charset="0"/>
                <a:cs typeface="Times New Roman" panose="02020603050405020304" pitchFamily="18" charset="0"/>
              </a:rPr>
              <a:t>	     - Báo cáo kết quả làm bài của bạn theo cặp (chỉ 		        báo những bạn làm sai).</a:t>
            </a:r>
          </a:p>
        </p:txBody>
      </p:sp>
      <p:pic>
        <p:nvPicPr>
          <p:cNvPr id="5122" name="Picture 2" descr="Trẻ Em, Học Tập, Học Bài, Giáo Dục, Tải hình PNG 107 - Free.Vector6.com">
            <a:extLst>
              <a:ext uri="{FF2B5EF4-FFF2-40B4-BE49-F238E27FC236}">
                <a16:creationId xmlns:a16="http://schemas.microsoft.com/office/drawing/2014/main" xmlns="" id="{DC682875-BC19-49F7-BCC3-AFD66B12E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37" y="3501211"/>
            <a:ext cx="2857501" cy="2814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02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27D6750D-E87E-4BDF-9988-7C6D05302654}"/>
              </a:ext>
            </a:extLst>
          </p:cNvPr>
          <p:cNvSpPr/>
          <p:nvPr/>
        </p:nvSpPr>
        <p:spPr>
          <a:xfrm>
            <a:off x="949960" y="436879"/>
            <a:ext cx="10292080" cy="283463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002060"/>
                </a:solidFill>
                <a:latin typeface="Times New Roman" panose="02020603050405020304" pitchFamily="18" charset="0"/>
                <a:cs typeface="Times New Roman" panose="02020603050405020304" pitchFamily="18" charset="0"/>
              </a:rPr>
              <a:t>Bài 8: </a:t>
            </a:r>
            <a:r>
              <a:rPr lang="vi-VN" altLang="en-US" sz="2800">
                <a:latin typeface="Times New Roman" panose="02020603050405020304" pitchFamily="18" charset="0"/>
                <a:cs typeface="Times New Roman" panose="02020603050405020304" pitchFamily="18" charset="0"/>
              </a:rPr>
              <a:t> </a:t>
            </a:r>
            <a:r>
              <a:rPr lang="vi-VN" altLang="en-US" sz="2800">
                <a:solidFill>
                  <a:srgbClr val="002060"/>
                </a:solidFill>
                <a:latin typeface="Times New Roman" panose="02020603050405020304" pitchFamily="18" charset="0"/>
                <a:cs typeface="Times New Roman" panose="02020603050405020304" pitchFamily="18" charset="0"/>
              </a:rPr>
              <a:t>Một cửa hàng có hai loại khay nướng bánh. Loại khay thứ nhất chứa 3 chiếc bánh. Loại khay thứ hai chứa 6 chiếc bánh. Sau một số lần nướng bằng cả hai loại khay trên, người bán hàng đếm được số bánh làm ra là 125 chiếc. Hỏi người bán hàng đã đếm đúng hay sai số bánh làm được? Biết rằng mỗi lần nướng, các khay đều xếp đủ số bánh</a:t>
            </a:r>
            <a:endParaRPr lang="en-US" sz="2800">
              <a:solidFill>
                <a:srgbClr val="002060"/>
              </a:solidFill>
              <a:latin typeface="Times New Roman" panose="02020603050405020304" pitchFamily="18" charset="0"/>
              <a:cs typeface="Times New Roman" panose="02020603050405020304" pitchFamily="18" charset="0"/>
            </a:endParaRPr>
          </a:p>
        </p:txBody>
      </p:sp>
      <p:pic>
        <p:nvPicPr>
          <p:cNvPr id="5" name="Picture 2" descr="Hình ảnh Làm Việc Theo Nhóm PNG, Vector, PSD, và biểu tượng để tải về miễn  phí | pngtree">
            <a:extLst>
              <a:ext uri="{FF2B5EF4-FFF2-40B4-BE49-F238E27FC236}">
                <a16:creationId xmlns:a16="http://schemas.microsoft.com/office/drawing/2014/main" xmlns="" id="{BFD90ED5-57D7-41CB-9D1F-803DB78E237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67" b="90000" l="10000" r="90556">
                        <a14:foregroundMark x1="40278" y1="6944" x2="47778" y2="6944"/>
                        <a14:foregroundMark x1="90556" y1="36667" x2="90556" y2="36667"/>
                        <a14:foregroundMark x1="61667" y1="23889" x2="77778" y2="21667"/>
                      </a14:backgroundRemoval>
                    </a14:imgEffect>
                  </a14:imgLayer>
                </a14:imgProps>
              </a:ext>
              <a:ext uri="{28A0092B-C50C-407E-A947-70E740481C1C}">
                <a14:useLocalDpi xmlns:a14="http://schemas.microsoft.com/office/drawing/2010/main" val="0"/>
              </a:ext>
            </a:extLst>
          </a:blip>
          <a:srcRect/>
          <a:stretch>
            <a:fillRect/>
          </a:stretch>
        </p:blipFill>
        <p:spPr bwMode="auto">
          <a:xfrm>
            <a:off x="702597" y="3822991"/>
            <a:ext cx="2834640" cy="28346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63937030-F377-444F-9EE9-A074AEC8C33E}"/>
              </a:ext>
            </a:extLst>
          </p:cNvPr>
          <p:cNvSpPr txBox="1"/>
          <p:nvPr/>
        </p:nvSpPr>
        <p:spPr>
          <a:xfrm>
            <a:off x="3962401" y="3586483"/>
            <a:ext cx="7527002" cy="2308324"/>
          </a:xfrm>
          <a:prstGeom prst="rect">
            <a:avLst/>
          </a:prstGeom>
          <a:noFill/>
        </p:spPr>
        <p:txBody>
          <a:bodyPr wrap="square" rtlCol="0">
            <a:spAutoFit/>
          </a:bodyPr>
          <a:lstStyle/>
          <a:p>
            <a:pPr>
              <a:lnSpc>
                <a:spcPct val="150000"/>
              </a:lnSpc>
            </a:pPr>
            <a:r>
              <a:rPr lang="en-US" sz="2400" b="1">
                <a:solidFill>
                  <a:srgbClr val="2806BA"/>
                </a:solidFill>
                <a:latin typeface="Times New Roman" panose="02020603050405020304" pitchFamily="18" charset="0"/>
                <a:cs typeface="Times New Roman" panose="02020603050405020304" pitchFamily="18" charset="0"/>
              </a:rPr>
              <a:t>Yêu cầu:   </a:t>
            </a:r>
            <a:r>
              <a:rPr lang="en-US" sz="2400">
                <a:solidFill>
                  <a:srgbClr val="2806BA"/>
                </a:solidFill>
                <a:latin typeface="Times New Roman" panose="02020603050405020304" pitchFamily="18" charset="0"/>
                <a:cs typeface="Times New Roman" panose="02020603050405020304" pitchFamily="18" charset="0"/>
              </a:rPr>
              <a:t>- Học sinh hoạt động nhóm</a:t>
            </a:r>
          </a:p>
          <a:p>
            <a:pPr>
              <a:lnSpc>
                <a:spcPct val="150000"/>
              </a:lnSpc>
            </a:pPr>
            <a:r>
              <a:rPr lang="en-US" sz="2400">
                <a:solidFill>
                  <a:srgbClr val="2806BA"/>
                </a:solidFill>
                <a:latin typeface="Times New Roman" panose="02020603050405020304" pitchFamily="18" charset="0"/>
                <a:cs typeface="Times New Roman" panose="02020603050405020304" pitchFamily="18" charset="0"/>
              </a:rPr>
              <a:t>	     - Các nhóm trình bày kết quả.</a:t>
            </a:r>
          </a:p>
          <a:p>
            <a:pPr>
              <a:lnSpc>
                <a:spcPct val="150000"/>
              </a:lnSpc>
            </a:pPr>
            <a:r>
              <a:rPr lang="en-US" sz="2400">
                <a:solidFill>
                  <a:srgbClr val="2806BA"/>
                </a:solidFill>
                <a:latin typeface="Times New Roman" panose="02020603050405020304" pitchFamily="18" charset="0"/>
                <a:cs typeface="Times New Roman" panose="02020603050405020304" pitchFamily="18" charset="0"/>
              </a:rPr>
              <a:t>	     - 1 đại diện nhóm báo cáo kết quả.</a:t>
            </a:r>
          </a:p>
          <a:p>
            <a:pPr>
              <a:lnSpc>
                <a:spcPct val="150000"/>
              </a:lnSpc>
            </a:pPr>
            <a:r>
              <a:rPr lang="en-US" sz="2400">
                <a:solidFill>
                  <a:srgbClr val="2806BA"/>
                </a:solidFill>
                <a:latin typeface="Times New Roman" panose="02020603050405020304" pitchFamily="18" charset="0"/>
                <a:cs typeface="Times New Roman" panose="02020603050405020304" pitchFamily="18" charset="0"/>
              </a:rPr>
              <a:t>	     - Quan sát và nhận xét bài làm của nhóm bạn.</a:t>
            </a:r>
          </a:p>
        </p:txBody>
      </p:sp>
    </p:spTree>
    <p:extLst>
      <p:ext uri="{BB962C8B-B14F-4D97-AF65-F5344CB8AC3E}">
        <p14:creationId xmlns:p14="http://schemas.microsoft.com/office/powerpoint/2010/main" val="228992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3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BAB292A-D9E2-41F9-A973-9D7D6A4A14DA}"/>
              </a:ext>
            </a:extLst>
          </p:cNvPr>
          <p:cNvSpPr>
            <a:spLocks noChangeArrowheads="1"/>
          </p:cNvSpPr>
          <p:nvPr/>
        </p:nvSpPr>
        <p:spPr bwMode="auto">
          <a:xfrm>
            <a:off x="579383" y="4261306"/>
            <a:ext cx="1092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2400">
                <a:latin typeface="Times New Roman" panose="02020603050405020304" pitchFamily="18" charset="0"/>
                <a:cs typeface="Times New Roman" panose="02020603050405020304" pitchFamily="18" charset="0"/>
              </a:rPr>
              <a:t>Vì 3 chia hết cho 3 và 6 cũng chia hết cho 3 và mỗi lần nướng các khay đều được xếp đủ số bánh nên theo tính chất chia hết của một tích và một tổng thì tổng số bánh làm ra sau một số lần nướng bằng cả hai loại khay trên phải là số chia hết cho 3. </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91B11BF9-6189-4B87-A5B6-8458F8C2A967}"/>
                  </a:ext>
                </a:extLst>
              </p:cNvPr>
              <p:cNvSpPr>
                <a:spLocks noChangeArrowheads="1"/>
              </p:cNvSpPr>
              <p:nvPr/>
            </p:nvSpPr>
            <p:spPr bwMode="auto">
              <a:xfrm>
                <a:off x="579383" y="5590859"/>
                <a:ext cx="11172934" cy="830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400">
                    <a:latin typeface="Times New Roman" panose="02020603050405020304" pitchFamily="18" charset="0"/>
                    <a:cs typeface="Times New Roman" panose="02020603050405020304" pitchFamily="18" charset="0"/>
                  </a:rPr>
                  <a:t>Mà </a:t>
                </a:r>
                <a14:m>
                  <m:oMath xmlns:m="http://schemas.openxmlformats.org/officeDocument/2006/math">
                    <m:r>
                      <a:rPr lang="vi-VN" altLang="en-US" sz="2400" i="1" smtClean="0">
                        <a:latin typeface="Cambria Math" panose="02040503050406030204" pitchFamily="18" charset="0"/>
                        <a:cs typeface="Times New Roman" panose="02020603050405020304" pitchFamily="18" charset="0"/>
                      </a:rPr>
                      <m:t>125 : 3 = 41 </m:t>
                    </m:r>
                  </m:oMath>
                </a14:m>
                <a:r>
                  <a:rPr lang="vi-VN" altLang="en-US" sz="2400">
                    <a:latin typeface="Times New Roman" panose="02020603050405020304" pitchFamily="18" charset="0"/>
                    <a:cs typeface="Times New Roman" panose="02020603050405020304" pitchFamily="18" charset="0"/>
                  </a:rPr>
                  <a:t>(dư 2) hay</a:t>
                </a:r>
                <a14:m>
                  <m:oMath xmlns:m="http://schemas.openxmlformats.org/officeDocument/2006/math">
                    <m:r>
                      <a:rPr lang="vi-VN" altLang="en-US" sz="2400" i="1" smtClean="0">
                        <a:latin typeface="Cambria Math" panose="02040503050406030204" pitchFamily="18" charset="0"/>
                        <a:cs typeface="Times New Roman" panose="02020603050405020304" pitchFamily="18" charset="0"/>
                      </a:rPr>
                      <m:t> 125 </m:t>
                    </m:r>
                  </m:oMath>
                </a14:m>
                <a:r>
                  <a:rPr lang="vi-VN" altLang="en-US" sz="2400">
                    <a:latin typeface="Times New Roman" panose="02020603050405020304" pitchFamily="18" charset="0"/>
                    <a:cs typeface="Times New Roman" panose="02020603050405020304" pitchFamily="18" charset="0"/>
                  </a:rPr>
                  <a:t>không chia hết cho 3.</a:t>
                </a:r>
              </a:p>
              <a:p>
                <a:pPr eaLnBrk="1" hangingPunct="1"/>
                <a:r>
                  <a:rPr lang="vi-VN" altLang="en-US" sz="2400">
                    <a:latin typeface="Times New Roman" panose="02020603050405020304" pitchFamily="18" charset="0"/>
                    <a:cs typeface="Times New Roman" panose="02020603050405020304" pitchFamily="18" charset="0"/>
                  </a:rPr>
                  <a:t>Vậy người bán hàng đã đếm sai số bánh làm được. </a:t>
                </a:r>
              </a:p>
            </p:txBody>
          </p:sp>
        </mc:Choice>
        <mc:Fallback xmlns="">
          <p:sp>
            <p:nvSpPr>
              <p:cNvPr id="5" name="Rectangle 4">
                <a:extLst>
                  <a:ext uri="{FF2B5EF4-FFF2-40B4-BE49-F238E27FC236}">
                    <a16:creationId xmlns:a16="http://schemas.microsoft.com/office/drawing/2014/main" id="{91B11BF9-6189-4B87-A5B6-8458F8C2A967}"/>
                  </a:ext>
                </a:extLst>
              </p:cNvPr>
              <p:cNvSpPr>
                <a:spLocks noRot="1" noChangeAspect="1" noMove="1" noResize="1" noEditPoints="1" noAdjustHandles="1" noChangeArrowheads="1" noChangeShapeType="1" noTextEdit="1"/>
              </p:cNvSpPr>
              <p:nvPr/>
            </p:nvSpPr>
            <p:spPr bwMode="auto">
              <a:xfrm>
                <a:off x="579383" y="5590859"/>
                <a:ext cx="11172934" cy="830262"/>
              </a:xfrm>
              <a:prstGeom prst="rect">
                <a:avLst/>
              </a:prstGeom>
              <a:blipFill>
                <a:blip r:embed="rId2"/>
                <a:stretch>
                  <a:fillRect l="-818" t="-5882"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 name="Rectangle 5">
            <a:extLst>
              <a:ext uri="{FF2B5EF4-FFF2-40B4-BE49-F238E27FC236}">
                <a16:creationId xmlns:a16="http://schemas.microsoft.com/office/drawing/2014/main" xmlns="" id="{22E92111-D479-4D6C-B2E3-FB6160423C9D}"/>
              </a:ext>
            </a:extLst>
          </p:cNvPr>
          <p:cNvSpPr>
            <a:spLocks noChangeArrowheads="1"/>
          </p:cNvSpPr>
          <p:nvPr/>
        </p:nvSpPr>
        <p:spPr bwMode="auto">
          <a:xfrm>
            <a:off x="579383" y="3557022"/>
            <a:ext cx="1092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400">
                <a:latin typeface="Times New Roman" panose="02020603050405020304" pitchFamily="18" charset="0"/>
                <a:cs typeface="Times New Roman" panose="02020603050405020304" pitchFamily="18" charset="0"/>
              </a:rPr>
              <a:t>Hai loại khay nướng bánh mỗi loại lần lượt chứa 3 chiếc bánh và 6 chiếc bánh.</a:t>
            </a:r>
          </a:p>
        </p:txBody>
      </p:sp>
      <p:sp>
        <p:nvSpPr>
          <p:cNvPr id="7" name="Rectangle: Rounded Corners 6">
            <a:extLst>
              <a:ext uri="{FF2B5EF4-FFF2-40B4-BE49-F238E27FC236}">
                <a16:creationId xmlns:a16="http://schemas.microsoft.com/office/drawing/2014/main" xmlns="" id="{575754EA-A360-4BAE-87BA-FF7EFA4AC6F0}"/>
              </a:ext>
            </a:extLst>
          </p:cNvPr>
          <p:cNvSpPr/>
          <p:nvPr/>
        </p:nvSpPr>
        <p:spPr>
          <a:xfrm>
            <a:off x="242570" y="47939"/>
            <a:ext cx="11846560" cy="283463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002060"/>
                </a:solidFill>
                <a:latin typeface="Times New Roman" panose="02020603050405020304" pitchFamily="18" charset="0"/>
                <a:cs typeface="Times New Roman" panose="02020603050405020304" pitchFamily="18" charset="0"/>
              </a:rPr>
              <a:t>Bài 8: </a:t>
            </a:r>
            <a:r>
              <a:rPr lang="vi-VN" altLang="en-US" sz="2800">
                <a:latin typeface="Times New Roman" panose="02020603050405020304" pitchFamily="18" charset="0"/>
                <a:cs typeface="Times New Roman" panose="02020603050405020304" pitchFamily="18" charset="0"/>
              </a:rPr>
              <a:t> </a:t>
            </a:r>
            <a:r>
              <a:rPr lang="vi-VN" altLang="en-US" sz="2800">
                <a:solidFill>
                  <a:srgbClr val="002060"/>
                </a:solidFill>
                <a:latin typeface="Times New Roman" panose="02020603050405020304" pitchFamily="18" charset="0"/>
                <a:cs typeface="Times New Roman" panose="02020603050405020304" pitchFamily="18" charset="0"/>
              </a:rPr>
              <a:t>Một cửa hàng có hai loại khay nướng bánh. Loại khay thứ nhất chứa 3 chiếc bánh. Loại khay thứ hai chứa 6 chiếc bánh. Sau một số lần nướng bằng cả hai loại khay trên, người bán hàng đếm được số bánh làm ra là 125 chiếc. Hỏi người bán hàng đã đếm đúng hay sai số bánh làm được? Biết rằng mỗi lần nướng, các khay đều xếp đủ số bánh</a:t>
            </a:r>
            <a:r>
              <a:rPr lang="en-US" altLang="en-US" sz="2800">
                <a:solidFill>
                  <a:srgbClr val="002060"/>
                </a:solidFill>
                <a:latin typeface="Times New Roman" panose="02020603050405020304" pitchFamily="18" charset="0"/>
                <a:cs typeface="Times New Roman" panose="02020603050405020304" pitchFamily="18" charset="0"/>
              </a:rPr>
              <a:t>.</a:t>
            </a:r>
            <a:endParaRPr lang="en-US" sz="280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56DE952B-2B4C-4079-B44A-636FB23E087E}"/>
              </a:ext>
            </a:extLst>
          </p:cNvPr>
          <p:cNvSpPr txBox="1"/>
          <p:nvPr/>
        </p:nvSpPr>
        <p:spPr>
          <a:xfrm>
            <a:off x="242570" y="2988967"/>
            <a:ext cx="1470660" cy="461665"/>
          </a:xfrm>
          <a:prstGeom prst="rect">
            <a:avLst/>
          </a:prstGeom>
          <a:noFill/>
        </p:spPr>
        <p:txBody>
          <a:bodyPr wrap="square">
            <a:spAutoFit/>
          </a:bodyPr>
          <a:lstStyle/>
          <a:p>
            <a:pPr algn="ctr"/>
            <a:r>
              <a:rPr lang="en-US" sz="2400" b="1" i="0">
                <a:solidFill>
                  <a:srgbClr val="FF0000"/>
                </a:solidFill>
                <a:effectLst/>
                <a:latin typeface="Times New Roman" panose="02020603050405020304" pitchFamily="18" charset="0"/>
                <a:cs typeface="Times New Roman" panose="02020603050405020304" pitchFamily="18" charset="0"/>
              </a:rPr>
              <a:t>Giải</a:t>
            </a:r>
          </a:p>
        </p:txBody>
      </p:sp>
    </p:spTree>
    <p:extLst>
      <p:ext uri="{BB962C8B-B14F-4D97-AF65-F5344CB8AC3E}">
        <p14:creationId xmlns:p14="http://schemas.microsoft.com/office/powerpoint/2010/main" val="28890347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4">
            <a:extLst>
              <a:ext uri="{FF2B5EF4-FFF2-40B4-BE49-F238E27FC236}">
                <a16:creationId xmlns:a16="http://schemas.microsoft.com/office/drawing/2014/main" xmlns="" id="{7DA46378-29CF-495D-8CDA-725813C039B7}"/>
              </a:ext>
            </a:extLst>
          </p:cNvPr>
          <p:cNvSpPr/>
          <p:nvPr/>
        </p:nvSpPr>
        <p:spPr>
          <a:xfrm>
            <a:off x="2975059" y="339358"/>
            <a:ext cx="6241881" cy="1463684"/>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Times New Roman" panose="02020603050405020304" pitchFamily="18" charset="0"/>
                <a:cs typeface="Times New Roman" panose="02020603050405020304" pitchFamily="18" charset="0"/>
              </a:rPr>
              <a:t>HƯỚNG DẪN TỰ HỌC Ở NHÀ</a:t>
            </a:r>
          </a:p>
        </p:txBody>
      </p:sp>
      <p:sp>
        <p:nvSpPr>
          <p:cNvPr id="6" name="TextBox 5">
            <a:extLst>
              <a:ext uri="{FF2B5EF4-FFF2-40B4-BE49-F238E27FC236}">
                <a16:creationId xmlns:a16="http://schemas.microsoft.com/office/drawing/2014/main" xmlns="" id="{84A6A025-92E5-4247-BC27-A834E5845544}"/>
              </a:ext>
            </a:extLst>
          </p:cNvPr>
          <p:cNvSpPr txBox="1"/>
          <p:nvPr/>
        </p:nvSpPr>
        <p:spPr>
          <a:xfrm>
            <a:off x="2627290" y="2701479"/>
            <a:ext cx="6692791" cy="3149580"/>
          </a:xfrm>
          <a:prstGeom prst="rect">
            <a:avLst/>
          </a:prstGeom>
          <a:solidFill>
            <a:srgbClr val="FFC000"/>
          </a:solidFill>
        </p:spPr>
        <p:txBody>
          <a:bodyPr wrap="square">
            <a:spAutoFit/>
          </a:bodyPr>
          <a:lstStyle/>
          <a:p>
            <a:pPr algn="ctr">
              <a:lnSpc>
                <a:spcPct val="200000"/>
              </a:lnSpc>
              <a:spcBef>
                <a:spcPts val="200"/>
              </a:spcBef>
              <a:spcAft>
                <a:spcPts val="200"/>
              </a:spcAft>
            </a:pPr>
            <a:r>
              <a:rPr lang="nl-NL" sz="3200" dirty="0">
                <a:latin typeface="Times New Roman" panose="02020603050405020304" pitchFamily="18" charset="0"/>
                <a:cs typeface="Times New Roman" panose="02020603050405020304" pitchFamily="18" charset="0"/>
              </a:rPr>
              <a:t>- Học bài theo SGK và vở ghi.</a:t>
            </a:r>
            <a:endParaRPr lang="en-US" sz="3200" dirty="0">
              <a:latin typeface="Times New Roman" panose="02020603050405020304" pitchFamily="18" charset="0"/>
              <a:cs typeface="Times New Roman" panose="02020603050405020304" pitchFamily="18" charset="0"/>
            </a:endParaRPr>
          </a:p>
          <a:p>
            <a:pPr algn="ctr">
              <a:lnSpc>
                <a:spcPct val="200000"/>
              </a:lnSpc>
              <a:spcBef>
                <a:spcPts val="200"/>
              </a:spcBef>
              <a:spcAft>
                <a:spcPts val="200"/>
              </a:spcAft>
            </a:pPr>
            <a:r>
              <a:rPr lang="nl-NL" sz="3200" dirty="0">
                <a:latin typeface="Times New Roman" panose="02020603050405020304" pitchFamily="18" charset="0"/>
                <a:cs typeface="Times New Roman" panose="02020603050405020304" pitchFamily="18" charset="0"/>
              </a:rPr>
              <a:t>- Bài tập về </a:t>
            </a:r>
            <a:r>
              <a:rPr lang="nl-NL" sz="3200">
                <a:latin typeface="Times New Roman" panose="02020603050405020304" pitchFamily="18" charset="0"/>
                <a:cs typeface="Times New Roman" panose="02020603050405020304" pitchFamily="18" charset="0"/>
              </a:rPr>
              <a:t>nhà 7; 9 trang 34/</a:t>
            </a:r>
            <a:r>
              <a:rPr lang="nl-NL" sz="3200" dirty="0">
                <a:latin typeface="Times New Roman" panose="02020603050405020304" pitchFamily="18" charset="0"/>
                <a:cs typeface="Times New Roman" panose="02020603050405020304" pitchFamily="18" charset="0"/>
              </a:rPr>
              <a:t>SGK.</a:t>
            </a:r>
            <a:endParaRPr lang="en-US" sz="3200" dirty="0">
              <a:latin typeface="Times New Roman" panose="02020603050405020304" pitchFamily="18" charset="0"/>
              <a:cs typeface="Times New Roman" panose="02020603050405020304" pitchFamily="18" charset="0"/>
            </a:endParaRPr>
          </a:p>
          <a:p>
            <a:pPr algn="ctr">
              <a:lnSpc>
                <a:spcPct val="200000"/>
              </a:lnSpc>
              <a:spcBef>
                <a:spcPts val="200"/>
              </a:spcBef>
              <a:spcAft>
                <a:spcPts val="200"/>
              </a:spcAft>
            </a:pPr>
            <a:r>
              <a:rPr lang="nl-NL" sz="3200" dirty="0">
                <a:latin typeface="Times New Roman" panose="02020603050405020304" pitchFamily="18" charset="0"/>
                <a:cs typeface="Times New Roman" panose="02020603050405020304" pitchFamily="18" charset="0"/>
              </a:rPr>
              <a:t>- Bài tập về </a:t>
            </a:r>
            <a:r>
              <a:rPr lang="nl-NL" sz="3200">
                <a:latin typeface="Times New Roman" panose="02020603050405020304" pitchFamily="18" charset="0"/>
                <a:cs typeface="Times New Roman" panose="02020603050405020304" pitchFamily="18" charset="0"/>
              </a:rPr>
              <a:t>nhà</a:t>
            </a:r>
            <a:r>
              <a:rPr lang="nl-NL" sz="320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287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1440" y="1041401"/>
            <a:ext cx="10190480" cy="3903954"/>
          </a:xfrm>
          <a:prstGeom prst="rect">
            <a:avLst/>
          </a:prstGeom>
          <a:noFill/>
        </p:spPr>
        <p:txBody>
          <a:bodyPr wrap="square" rtlCol="0">
            <a:spAutoFit/>
          </a:bodyPr>
          <a:lstStyle/>
          <a:p>
            <a:pPr algn="just">
              <a:lnSpc>
                <a:spcPct val="150000"/>
              </a:lnSpc>
            </a:pPr>
            <a:r>
              <a:rPr lang="en-US" sz="2400" b="1" dirty="0" err="1">
                <a:latin typeface="Times New Roman" panose="02020603050405020304" pitchFamily="18" charset="0"/>
                <a:cs typeface="Times New Roman" panose="02020603050405020304" pitchFamily="18" charset="0"/>
              </a:rPr>
              <a:t>Dịch</a:t>
            </a:r>
            <a:r>
              <a:rPr lang="en-US" sz="2400" b="1"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COVID-19</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diễn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khoẻ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chúng</a:t>
            </a:r>
            <a:r>
              <a:rPr lang="en-US" sz="2400" b="1" dirty="0">
                <a:latin typeface="Times New Roman" panose="02020603050405020304" pitchFamily="18" charset="0"/>
                <a:cs typeface="Times New Roman" panose="02020603050405020304" pitchFamily="18" charset="0"/>
              </a:rPr>
              <a:t> ta </a:t>
            </a:r>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dọn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dẹp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đúng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tương</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ứng</a:t>
            </a:r>
            <a:r>
              <a:rPr lang="en-US" sz="2400" b="1">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algn="just">
              <a:lnSpc>
                <a:spcPct val="150000"/>
              </a:lnSpc>
            </a:pP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đúng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dọn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dẹp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rác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nhé</a:t>
            </a:r>
            <a:r>
              <a:rPr lang="en-US" sz="2400" b="1" dirty="0">
                <a:latin typeface="Times New Roman" panose="02020603050405020304" pitchFamily="18" charset="0"/>
                <a:cs typeface="Times New Roman" panose="02020603050405020304" pitchFamily="18" charset="0"/>
              </a:rPr>
              <a:t>!</a:t>
            </a:r>
          </a:p>
          <a:p>
            <a:pPr algn="just">
              <a:lnSpc>
                <a:spcPct val="150000"/>
              </a:lnSpc>
            </a:pP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20 </a:t>
            </a:r>
            <a:r>
              <a:rPr lang="en-US" sz="2400" b="1" dirty="0" err="1">
                <a:latin typeface="Times New Roman" panose="02020603050405020304" pitchFamily="18" charset="0"/>
                <a:cs typeface="Times New Roman" panose="02020603050405020304" pitchFamily="18" charset="0"/>
              </a:rPr>
              <a:t>giây</a:t>
            </a:r>
            <a:r>
              <a:rPr lang="en-US" sz="2400" b="1" dirty="0">
                <a:latin typeface="Times New Roman" panose="02020603050405020304" pitchFamily="18" charset="0"/>
                <a:cs typeface="Times New Roman" panose="02020603050405020304" pitchFamily="18" charset="0"/>
              </a:rPr>
              <a:t>!</a:t>
            </a:r>
          </a:p>
          <a:p>
            <a:pPr algn="just">
              <a:lnSpc>
                <a:spcPct val="150000"/>
              </a:lnSpc>
            </a:pPr>
            <a:r>
              <a:rPr lang="en-US" sz="2400" b="1" dirty="0" err="1">
                <a:latin typeface="Times New Roman" panose="02020603050405020304" pitchFamily="18" charset="0"/>
                <a:cs typeface="Times New Roman" panose="02020603050405020304" pitchFamily="18" charset="0"/>
              </a:rPr>
              <a:t>Chúng</a:t>
            </a:r>
            <a:r>
              <a:rPr lang="en-US" sz="2400" b="1" dirty="0">
                <a:latin typeface="Times New Roman" panose="02020603050405020304" pitchFamily="18" charset="0"/>
                <a:cs typeface="Times New Roman" panose="02020603050405020304" pitchFamily="18" charset="0"/>
              </a:rPr>
              <a:t> ta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2185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548"/>
          <a:stretch/>
        </p:blipFill>
        <p:spPr>
          <a:xfrm>
            <a:off x="-74645" y="0"/>
            <a:ext cx="12266645" cy="6858000"/>
          </a:xfrm>
          <a:prstGeom prst="rect">
            <a:avLst/>
          </a:prstGeom>
        </p:spPr>
      </p:pic>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33718" b="90000" l="40700" r="80900">
                        <a14:foregroundMark x1="52300" y1="71538" x2="52300" y2="71538"/>
                        <a14:backgroundMark x1="43700" y1="71282" x2="43700" y2="71282"/>
                        <a14:backgroundMark x1="47900" y1="78590" x2="47900" y2="78590"/>
                        <a14:backgroundMark x1="56200" y1="70897" x2="56200" y2="70897"/>
                        <a14:backgroundMark x1="60100" y1="72564" x2="60100" y2="72564"/>
                        <a14:backgroundMark x1="65700" y1="71282" x2="65700" y2="71282"/>
                        <a14:backgroundMark x1="66200" y1="76410" x2="66200" y2="76410"/>
                        <a14:backgroundMark x1="61400" y1="73077" x2="61400" y2="73077"/>
                        <a14:backgroundMark x1="69800" y1="71923" x2="69800" y2="71923"/>
                        <a14:backgroundMark x1="69500" y1="72436" x2="69500" y2="72436"/>
                        <a14:backgroundMark x1="68600" y1="68974" x2="68600" y2="68974"/>
                        <a14:backgroundMark x1="69800" y1="72564" x2="69800" y2="72564"/>
                        <a14:backgroundMark x1="55900" y1="71667" x2="55900" y2="71667"/>
                        <a14:backgroundMark x1="77700" y1="67564" x2="77700" y2="67564"/>
                        <a14:backgroundMark x1="76800" y1="68462" x2="76800" y2="68462"/>
                      </a14:backgroundRemoval>
                    </a14:imgEffect>
                  </a14:imgLayer>
                </a14:imgProps>
              </a:ext>
              <a:ext uri="{28A0092B-C50C-407E-A947-70E740481C1C}">
                <a14:useLocalDpi xmlns:a14="http://schemas.microsoft.com/office/drawing/2010/main" val="0"/>
              </a:ext>
            </a:extLst>
          </a:blip>
          <a:srcRect l="41333" t="26370" r="21111" b="18963"/>
          <a:stretch/>
        </p:blipFill>
        <p:spPr>
          <a:xfrm>
            <a:off x="7529354" y="3278984"/>
            <a:ext cx="3014905" cy="3423077"/>
          </a:xfrm>
          <a:prstGeom prst="rect">
            <a:avLst/>
          </a:prstGeom>
        </p:spPr>
      </p:pic>
      <p:pic>
        <p:nvPicPr>
          <p:cNvPr id="6" name="5" descr="Kết quả hình ảnh cho rác lon nước png">
            <a:hlinkClick r:id="rId5" action="ppaction://hlinksldjump"/>
          </p:cNvPr>
          <p:cNvPicPr>
            <a:picLocks noChangeAspect="1" noChangeArrowheads="1"/>
          </p:cNvPicPr>
          <p:nvPr/>
        </p:nvPicPr>
        <p:blipFill rotWithShape="1">
          <a:blip r:embed="rId6" cstate="print">
            <a:clrChange>
              <a:clrFrom>
                <a:srgbClr val="F5F5F5"/>
              </a:clrFrom>
              <a:clrTo>
                <a:srgbClr val="F5F5F5">
                  <a:alpha val="0"/>
                </a:srgbClr>
              </a:clrTo>
            </a:clrChange>
            <a:extLst>
              <a:ext uri="{28A0092B-C50C-407E-A947-70E740481C1C}">
                <a14:useLocalDpi xmlns:a14="http://schemas.microsoft.com/office/drawing/2010/main" val="0"/>
              </a:ext>
            </a:extLst>
          </a:blip>
          <a:srcRect l="12900" t="23365" r="9482" b="21501"/>
          <a:stretch/>
        </p:blipFill>
        <p:spPr bwMode="auto">
          <a:xfrm>
            <a:off x="6282571" y="4273484"/>
            <a:ext cx="496424" cy="352632"/>
          </a:xfrm>
          <a:prstGeom prst="rect">
            <a:avLst/>
          </a:prstGeom>
          <a:noFill/>
          <a:extLst>
            <a:ext uri="{909E8E84-426E-40DD-AFC4-6F175D3DCCD1}">
              <a14:hiddenFill xmlns:a14="http://schemas.microsoft.com/office/drawing/2010/main">
                <a:solidFill>
                  <a:srgbClr val="FFFFFF"/>
                </a:solidFill>
              </a14:hiddenFill>
            </a:ext>
          </a:extLst>
        </p:spPr>
      </p:pic>
      <p:pic>
        <p:nvPicPr>
          <p:cNvPr id="7" name="3">
            <a:hlinkClick r:id="rId7" action="ppaction://hlinksldjump"/>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325898" y="5528926"/>
            <a:ext cx="511332" cy="538403"/>
          </a:xfrm>
          <a:prstGeom prst="rect">
            <a:avLst/>
          </a:prstGeom>
        </p:spPr>
      </p:pic>
      <p:pic>
        <p:nvPicPr>
          <p:cNvPr id="8" name="1">
            <a:hlinkClick r:id="rId10" action="ppaction://hlinksldjump"/>
          </p:cNvPr>
          <p:cNvPicPr>
            <a:picLocks noChangeAspect="1"/>
          </p:cNvPicPr>
          <p:nvPr/>
        </p:nvPicPr>
        <p:blipFill>
          <a:blip r:embed="rId11">
            <a:extLst>
              <a:ext uri="{BEBA8EAE-BF5A-486C-A8C5-ECC9F3942E4B}">
                <a14:imgProps xmlns:a14="http://schemas.microsoft.com/office/drawing/2010/main">
                  <a14:imgLayer r:embed="rId12">
                    <a14:imgEffect>
                      <a14:backgroundRemoval t="8966" b="88966" l="2273" r="97273"/>
                    </a14:imgEffect>
                  </a14:imgLayer>
                </a14:imgProps>
              </a:ext>
            </a:extLst>
          </a:blip>
          <a:stretch>
            <a:fillRect/>
          </a:stretch>
        </p:blipFill>
        <p:spPr>
          <a:xfrm>
            <a:off x="2572861" y="5484697"/>
            <a:ext cx="883993" cy="582632"/>
          </a:xfrm>
          <a:prstGeom prst="rect">
            <a:avLst/>
          </a:prstGeom>
        </p:spPr>
      </p:pic>
      <p:pic>
        <p:nvPicPr>
          <p:cNvPr id="9" name="4">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2809" b="100000" l="10000" r="98000"/>
                    </a14:imgEffect>
                  </a14:imgLayer>
                </a14:imgProps>
              </a:ext>
            </a:extLst>
          </a:blip>
          <a:stretch>
            <a:fillRect/>
          </a:stretch>
        </p:blipFill>
        <p:spPr>
          <a:xfrm>
            <a:off x="4622515" y="4340490"/>
            <a:ext cx="481392" cy="571252"/>
          </a:xfrm>
          <a:prstGeom prst="rect">
            <a:avLst/>
          </a:prstGeom>
        </p:spPr>
      </p:pic>
      <p:pic>
        <p:nvPicPr>
          <p:cNvPr id="7170" name="8" descr="Kết quả hình ảnh cho mạng nhện png">
            <a:hlinkClick r:id="rId16" action="ppaction://hlinksldjump"/>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291670" y="1047099"/>
            <a:ext cx="819747" cy="789062"/>
          </a:xfrm>
          <a:prstGeom prst="rect">
            <a:avLst/>
          </a:prstGeom>
          <a:noFill/>
          <a:extLst>
            <a:ext uri="{909E8E84-426E-40DD-AFC4-6F175D3DCCD1}">
              <a14:hiddenFill xmlns:a14="http://schemas.microsoft.com/office/drawing/2010/main">
                <a:solidFill>
                  <a:srgbClr val="FFFFFF"/>
                </a:solidFill>
              </a14:hiddenFill>
            </a:ext>
          </a:extLst>
        </p:spPr>
      </p:pic>
      <p:pic>
        <p:nvPicPr>
          <p:cNvPr id="13" name="2">
            <a:hlinkClick r:id="rId18" action="ppaction://hlinksldjump"/>
          </p:cNvPr>
          <p:cNvPicPr>
            <a:picLocks noChangeAspect="1"/>
          </p:cNvPicPr>
          <p:nvPr/>
        </p:nvPicPr>
        <p:blipFill>
          <a:blip r:embed="rId19">
            <a:extLst>
              <a:ext uri="{BEBA8EAE-BF5A-486C-A8C5-ECC9F3942E4B}">
                <a14:imgProps xmlns:a14="http://schemas.microsoft.com/office/drawing/2010/main">
                  <a14:imgLayer r:embed="rId20">
                    <a14:imgEffect>
                      <a14:backgroundRemoval t="9890" b="97253" l="9605" r="89831">
                        <a14:foregroundMark x1="54237" y1="70330" x2="54237" y2="70330"/>
                        <a14:foregroundMark x1="29944" y1="75275" x2="29944" y2="75275"/>
                        <a14:foregroundMark x1="45198" y1="87363" x2="45763" y2="86813"/>
                        <a14:foregroundMark x1="58192" y1="79121" x2="58192" y2="75824"/>
                        <a14:foregroundMark x1="61017" y1="67033" x2="59887" y2="64286"/>
                        <a14:foregroundMark x1="57062" y1="58791" x2="57062" y2="58791"/>
                        <a14:foregroundMark x1="48023" y1="66484" x2="48023" y2="66484"/>
                        <a14:foregroundMark x1="51977" y1="63187" x2="33333" y2="80220"/>
                        <a14:foregroundMark x1="56497" y1="85165" x2="56497" y2="85165"/>
                        <a14:foregroundMark x1="54237" y1="87363" x2="54237" y2="87363"/>
                        <a14:foregroundMark x1="37288" y1="86264" x2="37288" y2="86264"/>
                        <a14:foregroundMark x1="45198" y1="90659" x2="45198" y2="90659"/>
                        <a14:foregroundMark x1="48588" y1="90659" x2="48588" y2="90659"/>
                      </a14:backgroundRemoval>
                    </a14:imgEffect>
                  </a14:imgLayer>
                </a14:imgProps>
              </a:ext>
            </a:extLst>
          </a:blip>
          <a:stretch>
            <a:fillRect/>
          </a:stretch>
        </p:blipFill>
        <p:spPr>
          <a:xfrm>
            <a:off x="1816998" y="3381842"/>
            <a:ext cx="755863" cy="777215"/>
          </a:xfrm>
          <a:prstGeom prst="rect">
            <a:avLst/>
          </a:prstGeom>
        </p:spPr>
      </p:pic>
      <p:pic>
        <p:nvPicPr>
          <p:cNvPr id="15" name="Chon1" descr="Kết quả hình ảnh cho bắn súng png"/>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2528" y="5460758"/>
            <a:ext cx="759072" cy="759072"/>
          </a:xfrm>
          <a:prstGeom prst="rect">
            <a:avLst/>
          </a:prstGeom>
          <a:noFill/>
          <a:extLst>
            <a:ext uri="{909E8E84-426E-40DD-AFC4-6F175D3DCCD1}">
              <a14:hiddenFill xmlns:a14="http://schemas.microsoft.com/office/drawing/2010/main">
                <a:solidFill>
                  <a:srgbClr val="FFFFFF"/>
                </a:solidFill>
              </a14:hiddenFill>
            </a:ext>
          </a:extLst>
        </p:spPr>
      </p:pic>
      <p:pic>
        <p:nvPicPr>
          <p:cNvPr id="14" name="Chon2" descr="Kết quả hình ảnh cho bắn súng png"/>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99693" y="3358680"/>
            <a:ext cx="759072" cy="759072"/>
          </a:xfrm>
          <a:prstGeom prst="rect">
            <a:avLst/>
          </a:prstGeom>
          <a:noFill/>
          <a:extLst>
            <a:ext uri="{909E8E84-426E-40DD-AFC4-6F175D3DCCD1}">
              <a14:hiddenFill xmlns:a14="http://schemas.microsoft.com/office/drawing/2010/main">
                <a:solidFill>
                  <a:srgbClr val="FFFFFF"/>
                </a:solidFill>
              </a14:hiddenFill>
            </a:ext>
          </a:extLst>
        </p:spPr>
      </p:pic>
      <p:pic>
        <p:nvPicPr>
          <p:cNvPr id="16" name="Chon3" descr="Kết quả hình ảnh cho bắn súng png"/>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9242" y="5396477"/>
            <a:ext cx="759072" cy="759072"/>
          </a:xfrm>
          <a:prstGeom prst="rect">
            <a:avLst/>
          </a:prstGeom>
          <a:noFill/>
          <a:extLst>
            <a:ext uri="{909E8E84-426E-40DD-AFC4-6F175D3DCCD1}">
              <a14:hiddenFill xmlns:a14="http://schemas.microsoft.com/office/drawing/2010/main">
                <a:solidFill>
                  <a:srgbClr val="FFFFFF"/>
                </a:solidFill>
              </a14:hiddenFill>
            </a:ext>
          </a:extLst>
        </p:spPr>
      </p:pic>
      <p:pic>
        <p:nvPicPr>
          <p:cNvPr id="17" name="Chon4" descr="Kết quả hình ảnh cho bắn súng png"/>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7694" y="4273484"/>
            <a:ext cx="759072" cy="759072"/>
          </a:xfrm>
          <a:prstGeom prst="rect">
            <a:avLst/>
          </a:prstGeom>
          <a:noFill/>
          <a:extLst>
            <a:ext uri="{909E8E84-426E-40DD-AFC4-6F175D3DCCD1}">
              <a14:hiddenFill xmlns:a14="http://schemas.microsoft.com/office/drawing/2010/main">
                <a:solidFill>
                  <a:srgbClr val="FFFFFF"/>
                </a:solidFill>
              </a14:hiddenFill>
            </a:ext>
          </a:extLst>
        </p:spPr>
      </p:pic>
      <p:pic>
        <p:nvPicPr>
          <p:cNvPr id="18" name="Chon5" descr="Kết quả hình ảnh cho bắn súng png"/>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6345" y="4070264"/>
            <a:ext cx="759072" cy="759072"/>
          </a:xfrm>
          <a:prstGeom prst="rect">
            <a:avLst/>
          </a:prstGeom>
          <a:noFill/>
          <a:extLst>
            <a:ext uri="{909E8E84-426E-40DD-AFC4-6F175D3DCCD1}">
              <a14:hiddenFill xmlns:a14="http://schemas.microsoft.com/office/drawing/2010/main">
                <a:solidFill>
                  <a:srgbClr val="FFFFFF"/>
                </a:solidFill>
              </a14:hiddenFill>
            </a:ext>
          </a:extLst>
        </p:spPr>
      </p:pic>
      <p:pic>
        <p:nvPicPr>
          <p:cNvPr id="21" name="Chon8" descr="Kết quả hình ảnh cho bắn súng png"/>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2345" y="1077089"/>
            <a:ext cx="759072" cy="7590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Kết quả hình ảnh cho home png">
            <a:hlinkClick r:id="rId22" action="ppaction://hlinksldjump"/>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942167" y="115747"/>
            <a:ext cx="783773" cy="78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0938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mph" presetSubtype="0" repeatCount="indefinite" fill="hold" nodeType="clickEffect">
                                  <p:stCondLst>
                                    <p:cond delay="0"/>
                                  </p:stCondLst>
                                  <p:childTnLst>
                                    <p:animScale>
                                      <p:cBhvr>
                                        <p:cTn id="6" dur="2000" fill="hold"/>
                                        <p:tgtEl>
                                          <p:spTgt spid="8"/>
                                        </p:tgtEl>
                                      </p:cBhvr>
                                      <p:by x="150000" y="150000"/>
                                    </p:animScale>
                                  </p:childTnLst>
                                </p:cTn>
                              </p:par>
                              <p:par>
                                <p:cTn id="7" presetID="42"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anim calcmode="lin" valueType="num">
                                      <p:cBhvr>
                                        <p:cTn id="10" dur="1000" fill="hold"/>
                                        <p:tgtEl>
                                          <p:spTgt spid="15"/>
                                        </p:tgtEl>
                                        <p:attrNameLst>
                                          <p:attrName>ppt_x</p:attrName>
                                        </p:attrNameLst>
                                      </p:cBhvr>
                                      <p:tavLst>
                                        <p:tav tm="0">
                                          <p:val>
                                            <p:strVal val="#ppt_x"/>
                                          </p:val>
                                        </p:tav>
                                        <p:tav tm="100000">
                                          <p:val>
                                            <p:strVal val="#ppt_x"/>
                                          </p:val>
                                        </p:tav>
                                      </p:tavLst>
                                    </p:anim>
                                    <p:anim calcmode="lin" valueType="num">
                                      <p:cBhvr>
                                        <p:cTn id="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53" presetClass="exit" presetSubtype="32" fill="hold" nodeType="withEffect">
                                  <p:stCondLst>
                                    <p:cond delay="0"/>
                                  </p:stCondLst>
                                  <p:childTnLst>
                                    <p:anim calcmode="lin" valueType="num">
                                      <p:cBhvr>
                                        <p:cTn id="18" dur="500"/>
                                        <p:tgtEl>
                                          <p:spTgt spid="8"/>
                                        </p:tgtEl>
                                        <p:attrNameLst>
                                          <p:attrName>ppt_w</p:attrName>
                                        </p:attrNameLst>
                                      </p:cBhvr>
                                      <p:tavLst>
                                        <p:tav tm="0">
                                          <p:val>
                                            <p:strVal val="ppt_w"/>
                                          </p:val>
                                        </p:tav>
                                        <p:tav tm="100000">
                                          <p:val>
                                            <p:fltVal val="0"/>
                                          </p:val>
                                        </p:tav>
                                      </p:tavLst>
                                    </p:anim>
                                    <p:anim calcmode="lin" valueType="num">
                                      <p:cBhvr>
                                        <p:cTn id="19" dur="500"/>
                                        <p:tgtEl>
                                          <p:spTgt spid="8"/>
                                        </p:tgtEl>
                                        <p:attrNameLst>
                                          <p:attrName>ppt_h</p:attrName>
                                        </p:attrNameLst>
                                      </p:cBhvr>
                                      <p:tavLst>
                                        <p:tav tm="0">
                                          <p:val>
                                            <p:strVal val="ppt_h"/>
                                          </p:val>
                                        </p:tav>
                                        <p:tav tm="100000">
                                          <p:val>
                                            <p:fltVal val="0"/>
                                          </p:val>
                                        </p:tav>
                                      </p:tavLst>
                                    </p:anim>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3"/>
                    </p:tgtEl>
                  </p:cond>
                </p:stCondLst>
                <p:endSync evt="end" delay="0">
                  <p:rtn val="all"/>
                </p:endSync>
                <p:childTnLst>
                  <p:par>
                    <p:cTn id="23" fill="hold">
                      <p:stCondLst>
                        <p:cond delay="0"/>
                      </p:stCondLst>
                      <p:childTnLst>
                        <p:par>
                          <p:cTn id="24" fill="hold">
                            <p:stCondLst>
                              <p:cond delay="0"/>
                            </p:stCondLst>
                            <p:childTnLst>
                              <p:par>
                                <p:cTn id="25" presetID="6" presetClass="emph" presetSubtype="0" repeatCount="indefinite" fill="hold" nodeType="clickEffect">
                                  <p:stCondLst>
                                    <p:cond delay="0"/>
                                  </p:stCondLst>
                                  <p:childTnLst>
                                    <p:animScale>
                                      <p:cBhvr>
                                        <p:cTn id="26" dur="2000" fill="hold"/>
                                        <p:tgtEl>
                                          <p:spTgt spid="13"/>
                                        </p:tgtEl>
                                      </p:cBhvr>
                                      <p:by x="150000" y="150000"/>
                                    </p:animScale>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53" presetClass="exit" presetSubtype="32" fill="hold" nodeType="clickEffect">
                                  <p:stCondLst>
                                    <p:cond delay="0"/>
                                  </p:stCondLst>
                                  <p:childTnLst>
                                    <p:anim calcmode="lin" valueType="num">
                                      <p:cBhvr>
                                        <p:cTn id="36" dur="500"/>
                                        <p:tgtEl>
                                          <p:spTgt spid="14"/>
                                        </p:tgtEl>
                                        <p:attrNameLst>
                                          <p:attrName>ppt_w</p:attrName>
                                        </p:attrNameLst>
                                      </p:cBhvr>
                                      <p:tavLst>
                                        <p:tav tm="0">
                                          <p:val>
                                            <p:strVal val="ppt_w"/>
                                          </p:val>
                                        </p:tav>
                                        <p:tav tm="100000">
                                          <p:val>
                                            <p:fltVal val="0"/>
                                          </p:val>
                                        </p:tav>
                                      </p:tavLst>
                                    </p:anim>
                                    <p:anim calcmode="lin" valueType="num">
                                      <p:cBhvr>
                                        <p:cTn id="37" dur="500"/>
                                        <p:tgtEl>
                                          <p:spTgt spid="14"/>
                                        </p:tgtEl>
                                        <p:attrNameLst>
                                          <p:attrName>ppt_h</p:attrName>
                                        </p:attrNameLst>
                                      </p:cBhvr>
                                      <p:tavLst>
                                        <p:tav tm="0">
                                          <p:val>
                                            <p:strVal val="ppt_h"/>
                                          </p:val>
                                        </p:tav>
                                        <p:tav tm="100000">
                                          <p:val>
                                            <p:fltVal val="0"/>
                                          </p:val>
                                        </p:tav>
                                      </p:tavLst>
                                    </p:anim>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53" presetClass="exit" presetSubtype="32" fill="hold" nodeType="withEffect">
                                  <p:stCondLst>
                                    <p:cond delay="0"/>
                                  </p:stCondLst>
                                  <p:childTnLst>
                                    <p:anim calcmode="lin" valueType="num">
                                      <p:cBhvr>
                                        <p:cTn id="41" dur="500"/>
                                        <p:tgtEl>
                                          <p:spTgt spid="13"/>
                                        </p:tgtEl>
                                        <p:attrNameLst>
                                          <p:attrName>ppt_w</p:attrName>
                                        </p:attrNameLst>
                                      </p:cBhvr>
                                      <p:tavLst>
                                        <p:tav tm="0">
                                          <p:val>
                                            <p:strVal val="ppt_w"/>
                                          </p:val>
                                        </p:tav>
                                        <p:tav tm="100000">
                                          <p:val>
                                            <p:fltVal val="0"/>
                                          </p:val>
                                        </p:tav>
                                      </p:tavLst>
                                    </p:anim>
                                    <p:anim calcmode="lin" valueType="num">
                                      <p:cBhvr>
                                        <p:cTn id="42" dur="500"/>
                                        <p:tgtEl>
                                          <p:spTgt spid="13"/>
                                        </p:tgtEl>
                                        <p:attrNameLst>
                                          <p:attrName>ppt_h</p:attrName>
                                        </p:attrNameLst>
                                      </p:cBhvr>
                                      <p:tavLst>
                                        <p:tav tm="0">
                                          <p:val>
                                            <p:strVal val="ppt_h"/>
                                          </p:val>
                                        </p:tav>
                                        <p:tav tm="100000">
                                          <p:val>
                                            <p:fltVal val="0"/>
                                          </p:val>
                                        </p:tav>
                                      </p:tavLst>
                                    </p:anim>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6" presetClass="emph" presetSubtype="0" repeatCount="indefinite" fill="hold" nodeType="clickEffect">
                                  <p:stCondLst>
                                    <p:cond delay="0"/>
                                  </p:stCondLst>
                                  <p:childTnLst>
                                    <p:animScale>
                                      <p:cBhvr>
                                        <p:cTn id="49" dur="2000" fill="hold"/>
                                        <p:tgtEl>
                                          <p:spTgt spid="7"/>
                                        </p:tgtEl>
                                      </p:cBhvr>
                                      <p:by x="150000" y="150000"/>
                                    </p:animScale>
                                  </p:childTnLst>
                                </p:cTn>
                              </p:par>
                              <p:par>
                                <p:cTn id="50" presetID="42"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53" presetClass="exit" presetSubtype="32" fill="hold" nodeType="clickEffect">
                                  <p:stCondLst>
                                    <p:cond delay="0"/>
                                  </p:stCondLst>
                                  <p:childTnLst>
                                    <p:anim calcmode="lin" valueType="num">
                                      <p:cBhvr>
                                        <p:cTn id="59" dur="500"/>
                                        <p:tgtEl>
                                          <p:spTgt spid="16"/>
                                        </p:tgtEl>
                                        <p:attrNameLst>
                                          <p:attrName>ppt_w</p:attrName>
                                        </p:attrNameLst>
                                      </p:cBhvr>
                                      <p:tavLst>
                                        <p:tav tm="0">
                                          <p:val>
                                            <p:strVal val="ppt_w"/>
                                          </p:val>
                                        </p:tav>
                                        <p:tav tm="100000">
                                          <p:val>
                                            <p:fltVal val="0"/>
                                          </p:val>
                                        </p:tav>
                                      </p:tavLst>
                                    </p:anim>
                                    <p:anim calcmode="lin" valueType="num">
                                      <p:cBhvr>
                                        <p:cTn id="60" dur="500"/>
                                        <p:tgtEl>
                                          <p:spTgt spid="16"/>
                                        </p:tgtEl>
                                        <p:attrNameLst>
                                          <p:attrName>ppt_h</p:attrName>
                                        </p:attrNameLst>
                                      </p:cBhvr>
                                      <p:tavLst>
                                        <p:tav tm="0">
                                          <p:val>
                                            <p:strVal val="ppt_h"/>
                                          </p:val>
                                        </p:tav>
                                        <p:tav tm="100000">
                                          <p:val>
                                            <p:fltVal val="0"/>
                                          </p:val>
                                        </p:tav>
                                      </p:tavLst>
                                    </p:anim>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53" presetClass="exit" presetSubtype="32" fill="hold" nodeType="withEffect">
                                  <p:stCondLst>
                                    <p:cond delay="0"/>
                                  </p:stCondLst>
                                  <p:childTnLst>
                                    <p:anim calcmode="lin" valueType="num">
                                      <p:cBhvr>
                                        <p:cTn id="64" dur="500"/>
                                        <p:tgtEl>
                                          <p:spTgt spid="7"/>
                                        </p:tgtEl>
                                        <p:attrNameLst>
                                          <p:attrName>ppt_w</p:attrName>
                                        </p:attrNameLst>
                                      </p:cBhvr>
                                      <p:tavLst>
                                        <p:tav tm="0">
                                          <p:val>
                                            <p:strVal val="ppt_w"/>
                                          </p:val>
                                        </p:tav>
                                        <p:tav tm="100000">
                                          <p:val>
                                            <p:fltVal val="0"/>
                                          </p:val>
                                        </p:tav>
                                      </p:tavLst>
                                    </p:anim>
                                    <p:anim calcmode="lin" valueType="num">
                                      <p:cBhvr>
                                        <p:cTn id="65" dur="500"/>
                                        <p:tgtEl>
                                          <p:spTgt spid="7"/>
                                        </p:tgtEl>
                                        <p:attrNameLst>
                                          <p:attrName>ppt_h</p:attrName>
                                        </p:attrNameLst>
                                      </p:cBhvr>
                                      <p:tavLst>
                                        <p:tav tm="0">
                                          <p:val>
                                            <p:strVal val="ppt_h"/>
                                          </p:val>
                                        </p:tav>
                                        <p:tav tm="100000">
                                          <p:val>
                                            <p:fltVal val="0"/>
                                          </p:val>
                                        </p:tav>
                                      </p:tavLst>
                                    </p:anim>
                                    <p:animEffect transition="out" filter="fade">
                                      <p:cBhvr>
                                        <p:cTn id="66" dur="500"/>
                                        <p:tgtEl>
                                          <p:spTgt spid="7"/>
                                        </p:tgtEl>
                                      </p:cBhvr>
                                    </p:animEffect>
                                    <p:set>
                                      <p:cBhvr>
                                        <p:cTn id="6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8" restart="whenNotActive" fill="hold" evtFilter="cancelBubble" nodeType="interactiveSeq">
                <p:stCondLst>
                  <p:cond evt="onClick" delay="0">
                    <p:tgtEl>
                      <p:spTgt spid="9"/>
                    </p:tgtEl>
                  </p:cond>
                </p:stCondLst>
                <p:endSync evt="end" delay="0">
                  <p:rtn val="all"/>
                </p:endSync>
                <p:childTnLst>
                  <p:par>
                    <p:cTn id="69" fill="hold">
                      <p:stCondLst>
                        <p:cond delay="0"/>
                      </p:stCondLst>
                      <p:childTnLst>
                        <p:par>
                          <p:cTn id="70" fill="hold">
                            <p:stCondLst>
                              <p:cond delay="0"/>
                            </p:stCondLst>
                            <p:childTnLst>
                              <p:par>
                                <p:cTn id="71" presetID="6" presetClass="emph" presetSubtype="0" repeatCount="indefinite" fill="hold" nodeType="clickEffect">
                                  <p:stCondLst>
                                    <p:cond delay="0"/>
                                  </p:stCondLst>
                                  <p:childTnLst>
                                    <p:animScale>
                                      <p:cBhvr>
                                        <p:cTn id="72" dur="2000" fill="hold"/>
                                        <p:tgtEl>
                                          <p:spTgt spid="9"/>
                                        </p:tgtEl>
                                      </p:cBhvr>
                                      <p:by x="150000" y="150000"/>
                                    </p:animScale>
                                  </p:childTnLst>
                                </p:cTn>
                              </p:par>
                              <p:par>
                                <p:cTn id="73" presetID="42" presetClass="entr" presetSubtype="0"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53" presetClass="exit" presetSubtype="32" fill="hold" nodeType="clickEffect">
                                  <p:stCondLst>
                                    <p:cond delay="0"/>
                                  </p:stCondLst>
                                  <p:childTnLst>
                                    <p:anim calcmode="lin" valueType="num">
                                      <p:cBhvr>
                                        <p:cTn id="82" dur="500"/>
                                        <p:tgtEl>
                                          <p:spTgt spid="17"/>
                                        </p:tgtEl>
                                        <p:attrNameLst>
                                          <p:attrName>ppt_w</p:attrName>
                                        </p:attrNameLst>
                                      </p:cBhvr>
                                      <p:tavLst>
                                        <p:tav tm="0">
                                          <p:val>
                                            <p:strVal val="ppt_w"/>
                                          </p:val>
                                        </p:tav>
                                        <p:tav tm="100000">
                                          <p:val>
                                            <p:fltVal val="0"/>
                                          </p:val>
                                        </p:tav>
                                      </p:tavLst>
                                    </p:anim>
                                    <p:anim calcmode="lin" valueType="num">
                                      <p:cBhvr>
                                        <p:cTn id="83" dur="500"/>
                                        <p:tgtEl>
                                          <p:spTgt spid="17"/>
                                        </p:tgtEl>
                                        <p:attrNameLst>
                                          <p:attrName>ppt_h</p:attrName>
                                        </p:attrNameLst>
                                      </p:cBhvr>
                                      <p:tavLst>
                                        <p:tav tm="0">
                                          <p:val>
                                            <p:strVal val="ppt_h"/>
                                          </p:val>
                                        </p:tav>
                                        <p:tav tm="100000">
                                          <p:val>
                                            <p:fltVal val="0"/>
                                          </p:val>
                                        </p:tav>
                                      </p:tavLst>
                                    </p:anim>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par>
                                <p:cTn id="86" presetID="53" presetClass="exit" presetSubtype="32" fill="hold" nodeType="withEffect">
                                  <p:stCondLst>
                                    <p:cond delay="0"/>
                                  </p:stCondLst>
                                  <p:childTnLst>
                                    <p:anim calcmode="lin" valueType="num">
                                      <p:cBhvr>
                                        <p:cTn id="87" dur="500"/>
                                        <p:tgtEl>
                                          <p:spTgt spid="9"/>
                                        </p:tgtEl>
                                        <p:attrNameLst>
                                          <p:attrName>ppt_w</p:attrName>
                                        </p:attrNameLst>
                                      </p:cBhvr>
                                      <p:tavLst>
                                        <p:tav tm="0">
                                          <p:val>
                                            <p:strVal val="ppt_w"/>
                                          </p:val>
                                        </p:tav>
                                        <p:tav tm="100000">
                                          <p:val>
                                            <p:fltVal val="0"/>
                                          </p:val>
                                        </p:tav>
                                      </p:tavLst>
                                    </p:anim>
                                    <p:anim calcmode="lin" valueType="num">
                                      <p:cBhvr>
                                        <p:cTn id="88" dur="500"/>
                                        <p:tgtEl>
                                          <p:spTgt spid="9"/>
                                        </p:tgtEl>
                                        <p:attrNameLst>
                                          <p:attrName>ppt_h</p:attrName>
                                        </p:attrNameLst>
                                      </p:cBhvr>
                                      <p:tavLst>
                                        <p:tav tm="0">
                                          <p:val>
                                            <p:strVal val="ppt_h"/>
                                          </p:val>
                                        </p:tav>
                                        <p:tav tm="100000">
                                          <p:val>
                                            <p:fltVal val="0"/>
                                          </p:val>
                                        </p:tav>
                                      </p:tavLst>
                                    </p:anim>
                                    <p:animEffect transition="out" filter="fade">
                                      <p:cBhvr>
                                        <p:cTn id="89" dur="500"/>
                                        <p:tgtEl>
                                          <p:spTgt spid="9"/>
                                        </p:tgtEl>
                                      </p:cBhvr>
                                    </p:animEffect>
                                    <p:set>
                                      <p:cBhvr>
                                        <p:cTn id="9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6"/>
                    </p:tgtEl>
                  </p:cond>
                </p:stCondLst>
                <p:endSync evt="end" delay="0">
                  <p:rtn val="all"/>
                </p:endSync>
                <p:childTnLst>
                  <p:par>
                    <p:cTn id="92" fill="hold">
                      <p:stCondLst>
                        <p:cond delay="0"/>
                      </p:stCondLst>
                      <p:childTnLst>
                        <p:par>
                          <p:cTn id="93" fill="hold">
                            <p:stCondLst>
                              <p:cond delay="0"/>
                            </p:stCondLst>
                            <p:childTnLst>
                              <p:par>
                                <p:cTn id="94" presetID="6" presetClass="emph" presetSubtype="0" repeatCount="indefinite" fill="hold" nodeType="clickEffect">
                                  <p:stCondLst>
                                    <p:cond delay="0"/>
                                  </p:stCondLst>
                                  <p:childTnLst>
                                    <p:animScale>
                                      <p:cBhvr>
                                        <p:cTn id="95" dur="2000" fill="hold"/>
                                        <p:tgtEl>
                                          <p:spTgt spid="6"/>
                                        </p:tgtEl>
                                      </p:cBhvr>
                                      <p:by x="150000" y="150000"/>
                                    </p:animScale>
                                  </p:childTnLst>
                                </p:cTn>
                              </p:par>
                              <p:par>
                                <p:cTn id="96" presetID="42" presetClass="entr" presetSubtype="0" fill="hold"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101" restart="whenNotActive" fill="hold" evtFilter="cancelBubble" nodeType="interactiveSeq">
                <p:stCondLst>
                  <p:cond evt="onClick" delay="0">
                    <p:tgtEl>
                      <p:spTgt spid="18"/>
                    </p:tgtEl>
                  </p:cond>
                </p:stCondLst>
                <p:endSync evt="end" delay="0">
                  <p:rtn val="all"/>
                </p:endSync>
                <p:childTnLst>
                  <p:par>
                    <p:cTn id="102" fill="hold">
                      <p:stCondLst>
                        <p:cond delay="0"/>
                      </p:stCondLst>
                      <p:childTnLst>
                        <p:par>
                          <p:cTn id="103" fill="hold">
                            <p:stCondLst>
                              <p:cond delay="0"/>
                            </p:stCondLst>
                            <p:childTnLst>
                              <p:par>
                                <p:cTn id="104" presetID="53" presetClass="exit" presetSubtype="32" fill="hold" nodeType="clickEffect">
                                  <p:stCondLst>
                                    <p:cond delay="0"/>
                                  </p:stCondLst>
                                  <p:childTnLst>
                                    <p:anim calcmode="lin" valueType="num">
                                      <p:cBhvr>
                                        <p:cTn id="105" dur="500"/>
                                        <p:tgtEl>
                                          <p:spTgt spid="18"/>
                                        </p:tgtEl>
                                        <p:attrNameLst>
                                          <p:attrName>ppt_w</p:attrName>
                                        </p:attrNameLst>
                                      </p:cBhvr>
                                      <p:tavLst>
                                        <p:tav tm="0">
                                          <p:val>
                                            <p:strVal val="ppt_w"/>
                                          </p:val>
                                        </p:tav>
                                        <p:tav tm="100000">
                                          <p:val>
                                            <p:fltVal val="0"/>
                                          </p:val>
                                        </p:tav>
                                      </p:tavLst>
                                    </p:anim>
                                    <p:anim calcmode="lin" valueType="num">
                                      <p:cBhvr>
                                        <p:cTn id="106" dur="500"/>
                                        <p:tgtEl>
                                          <p:spTgt spid="18"/>
                                        </p:tgtEl>
                                        <p:attrNameLst>
                                          <p:attrName>ppt_h</p:attrName>
                                        </p:attrNameLst>
                                      </p:cBhvr>
                                      <p:tavLst>
                                        <p:tav tm="0">
                                          <p:val>
                                            <p:strVal val="ppt_h"/>
                                          </p:val>
                                        </p:tav>
                                        <p:tav tm="100000">
                                          <p:val>
                                            <p:fltVal val="0"/>
                                          </p:val>
                                        </p:tav>
                                      </p:tavLst>
                                    </p:anim>
                                    <p:animEffect transition="out" filter="fade">
                                      <p:cBhvr>
                                        <p:cTn id="107" dur="500"/>
                                        <p:tgtEl>
                                          <p:spTgt spid="18"/>
                                        </p:tgtEl>
                                      </p:cBhvr>
                                    </p:animEffect>
                                    <p:set>
                                      <p:cBhvr>
                                        <p:cTn id="108" dur="1" fill="hold">
                                          <p:stCondLst>
                                            <p:cond delay="499"/>
                                          </p:stCondLst>
                                        </p:cTn>
                                        <p:tgtEl>
                                          <p:spTgt spid="18"/>
                                        </p:tgtEl>
                                        <p:attrNameLst>
                                          <p:attrName>style.visibility</p:attrName>
                                        </p:attrNameLst>
                                      </p:cBhvr>
                                      <p:to>
                                        <p:strVal val="hidden"/>
                                      </p:to>
                                    </p:set>
                                  </p:childTnLst>
                                </p:cTn>
                              </p:par>
                              <p:par>
                                <p:cTn id="109" presetID="53" presetClass="exit" presetSubtype="32" fill="hold" nodeType="withEffect">
                                  <p:stCondLst>
                                    <p:cond delay="0"/>
                                  </p:stCondLst>
                                  <p:childTnLst>
                                    <p:anim calcmode="lin" valueType="num">
                                      <p:cBhvr>
                                        <p:cTn id="110" dur="500"/>
                                        <p:tgtEl>
                                          <p:spTgt spid="6"/>
                                        </p:tgtEl>
                                        <p:attrNameLst>
                                          <p:attrName>ppt_w</p:attrName>
                                        </p:attrNameLst>
                                      </p:cBhvr>
                                      <p:tavLst>
                                        <p:tav tm="0">
                                          <p:val>
                                            <p:strVal val="ppt_w"/>
                                          </p:val>
                                        </p:tav>
                                        <p:tav tm="100000">
                                          <p:val>
                                            <p:fltVal val="0"/>
                                          </p:val>
                                        </p:tav>
                                      </p:tavLst>
                                    </p:anim>
                                    <p:anim calcmode="lin" valueType="num">
                                      <p:cBhvr>
                                        <p:cTn id="111" dur="500"/>
                                        <p:tgtEl>
                                          <p:spTgt spid="6"/>
                                        </p:tgtEl>
                                        <p:attrNameLst>
                                          <p:attrName>ppt_h</p:attrName>
                                        </p:attrNameLst>
                                      </p:cBhvr>
                                      <p:tavLst>
                                        <p:tav tm="0">
                                          <p:val>
                                            <p:strVal val="ppt_h"/>
                                          </p:val>
                                        </p:tav>
                                        <p:tav tm="100000">
                                          <p:val>
                                            <p:fltVal val="0"/>
                                          </p:val>
                                        </p:tav>
                                      </p:tavLst>
                                    </p:anim>
                                    <p:animEffect transition="out" filter="fade">
                                      <p:cBhvr>
                                        <p:cTn id="112" dur="500"/>
                                        <p:tgtEl>
                                          <p:spTgt spid="6"/>
                                        </p:tgtEl>
                                      </p:cBhvr>
                                    </p:animEffect>
                                    <p:set>
                                      <p:cBhvr>
                                        <p:cTn id="11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14" restart="whenNotActive" fill="hold" evtFilter="cancelBubble" nodeType="interactiveSeq">
                <p:stCondLst>
                  <p:cond evt="onClick" delay="0">
                    <p:tgtEl>
                      <p:spTgt spid="7170"/>
                    </p:tgtEl>
                  </p:cond>
                </p:stCondLst>
                <p:endSync evt="end" delay="0">
                  <p:rtn val="all"/>
                </p:endSync>
                <p:childTnLst>
                  <p:par>
                    <p:cTn id="115" fill="hold">
                      <p:stCondLst>
                        <p:cond delay="0"/>
                      </p:stCondLst>
                      <p:childTnLst>
                        <p:par>
                          <p:cTn id="116" fill="hold">
                            <p:stCondLst>
                              <p:cond delay="0"/>
                            </p:stCondLst>
                            <p:childTnLst>
                              <p:par>
                                <p:cTn id="117" presetID="6" presetClass="emph" presetSubtype="0" repeatCount="indefinite" fill="hold" nodeType="clickEffect">
                                  <p:stCondLst>
                                    <p:cond delay="0"/>
                                  </p:stCondLst>
                                  <p:childTnLst>
                                    <p:animScale>
                                      <p:cBhvr>
                                        <p:cTn id="118" dur="2000" fill="hold"/>
                                        <p:tgtEl>
                                          <p:spTgt spid="7170"/>
                                        </p:tgtEl>
                                      </p:cBhvr>
                                      <p:by x="150000" y="150000"/>
                                    </p:animScale>
                                  </p:childTnLst>
                                </p:cTn>
                              </p:par>
                              <p:par>
                                <p:cTn id="119" presetID="42" presetClass="entr" presetSubtype="0" fill="hold" nodeType="with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fade">
                                      <p:cBhvr>
                                        <p:cTn id="121" dur="1000"/>
                                        <p:tgtEl>
                                          <p:spTgt spid="21"/>
                                        </p:tgtEl>
                                      </p:cBhvr>
                                    </p:animEffect>
                                    <p:anim calcmode="lin" valueType="num">
                                      <p:cBhvr>
                                        <p:cTn id="122" dur="1000" fill="hold"/>
                                        <p:tgtEl>
                                          <p:spTgt spid="21"/>
                                        </p:tgtEl>
                                        <p:attrNameLst>
                                          <p:attrName>ppt_x</p:attrName>
                                        </p:attrNameLst>
                                      </p:cBhvr>
                                      <p:tavLst>
                                        <p:tav tm="0">
                                          <p:val>
                                            <p:strVal val="#ppt_x"/>
                                          </p:val>
                                        </p:tav>
                                        <p:tav tm="100000">
                                          <p:val>
                                            <p:strVal val="#ppt_x"/>
                                          </p:val>
                                        </p:tav>
                                      </p:tavLst>
                                    </p:anim>
                                    <p:anim calcmode="lin" valueType="num">
                                      <p:cBhvr>
                                        <p:cTn id="1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170"/>
                  </p:tgtEl>
                </p:cond>
              </p:nextCondLst>
            </p:seq>
            <p:seq concurrent="1" nextAc="seek">
              <p:cTn id="124" restart="whenNotActive" fill="hold" evtFilter="cancelBubble" nodeType="interactiveSeq">
                <p:stCondLst>
                  <p:cond evt="onClick" delay="0">
                    <p:tgtEl>
                      <p:spTgt spid="21"/>
                    </p:tgtEl>
                  </p:cond>
                </p:stCondLst>
                <p:endSync evt="end" delay="0">
                  <p:rtn val="all"/>
                </p:endSync>
                <p:childTnLst>
                  <p:par>
                    <p:cTn id="125" fill="hold">
                      <p:stCondLst>
                        <p:cond delay="0"/>
                      </p:stCondLst>
                      <p:childTnLst>
                        <p:par>
                          <p:cTn id="126" fill="hold">
                            <p:stCondLst>
                              <p:cond delay="0"/>
                            </p:stCondLst>
                            <p:childTnLst>
                              <p:par>
                                <p:cTn id="127" presetID="53" presetClass="exit" presetSubtype="32" fill="hold" nodeType="clickEffect">
                                  <p:stCondLst>
                                    <p:cond delay="0"/>
                                  </p:stCondLst>
                                  <p:childTnLst>
                                    <p:anim calcmode="lin" valueType="num">
                                      <p:cBhvr>
                                        <p:cTn id="128" dur="500"/>
                                        <p:tgtEl>
                                          <p:spTgt spid="21"/>
                                        </p:tgtEl>
                                        <p:attrNameLst>
                                          <p:attrName>ppt_w</p:attrName>
                                        </p:attrNameLst>
                                      </p:cBhvr>
                                      <p:tavLst>
                                        <p:tav tm="0">
                                          <p:val>
                                            <p:strVal val="ppt_w"/>
                                          </p:val>
                                        </p:tav>
                                        <p:tav tm="100000">
                                          <p:val>
                                            <p:fltVal val="0"/>
                                          </p:val>
                                        </p:tav>
                                      </p:tavLst>
                                    </p:anim>
                                    <p:anim calcmode="lin" valueType="num">
                                      <p:cBhvr>
                                        <p:cTn id="129" dur="500"/>
                                        <p:tgtEl>
                                          <p:spTgt spid="21"/>
                                        </p:tgtEl>
                                        <p:attrNameLst>
                                          <p:attrName>ppt_h</p:attrName>
                                        </p:attrNameLst>
                                      </p:cBhvr>
                                      <p:tavLst>
                                        <p:tav tm="0">
                                          <p:val>
                                            <p:strVal val="ppt_h"/>
                                          </p:val>
                                        </p:tav>
                                        <p:tav tm="100000">
                                          <p:val>
                                            <p:fltVal val="0"/>
                                          </p:val>
                                        </p:tav>
                                      </p:tavLst>
                                    </p:anim>
                                    <p:animEffect transition="out" filter="fade">
                                      <p:cBhvr>
                                        <p:cTn id="130" dur="500"/>
                                        <p:tgtEl>
                                          <p:spTgt spid="21"/>
                                        </p:tgtEl>
                                      </p:cBhvr>
                                    </p:animEffect>
                                    <p:set>
                                      <p:cBhvr>
                                        <p:cTn id="131" dur="1" fill="hold">
                                          <p:stCondLst>
                                            <p:cond delay="499"/>
                                          </p:stCondLst>
                                        </p:cTn>
                                        <p:tgtEl>
                                          <p:spTgt spid="21"/>
                                        </p:tgtEl>
                                        <p:attrNameLst>
                                          <p:attrName>style.visibility</p:attrName>
                                        </p:attrNameLst>
                                      </p:cBhvr>
                                      <p:to>
                                        <p:strVal val="hidden"/>
                                      </p:to>
                                    </p:set>
                                  </p:childTnLst>
                                </p:cTn>
                              </p:par>
                              <p:par>
                                <p:cTn id="132" presetID="53" presetClass="exit" presetSubtype="32" fill="hold" nodeType="withEffect">
                                  <p:stCondLst>
                                    <p:cond delay="0"/>
                                  </p:stCondLst>
                                  <p:childTnLst>
                                    <p:anim calcmode="lin" valueType="num">
                                      <p:cBhvr>
                                        <p:cTn id="133" dur="500"/>
                                        <p:tgtEl>
                                          <p:spTgt spid="7170"/>
                                        </p:tgtEl>
                                        <p:attrNameLst>
                                          <p:attrName>ppt_w</p:attrName>
                                        </p:attrNameLst>
                                      </p:cBhvr>
                                      <p:tavLst>
                                        <p:tav tm="0">
                                          <p:val>
                                            <p:strVal val="ppt_w"/>
                                          </p:val>
                                        </p:tav>
                                        <p:tav tm="100000">
                                          <p:val>
                                            <p:fltVal val="0"/>
                                          </p:val>
                                        </p:tav>
                                      </p:tavLst>
                                    </p:anim>
                                    <p:anim calcmode="lin" valueType="num">
                                      <p:cBhvr>
                                        <p:cTn id="134" dur="500"/>
                                        <p:tgtEl>
                                          <p:spTgt spid="7170"/>
                                        </p:tgtEl>
                                        <p:attrNameLst>
                                          <p:attrName>ppt_h</p:attrName>
                                        </p:attrNameLst>
                                      </p:cBhvr>
                                      <p:tavLst>
                                        <p:tav tm="0">
                                          <p:val>
                                            <p:strVal val="ppt_h"/>
                                          </p:val>
                                        </p:tav>
                                        <p:tav tm="100000">
                                          <p:val>
                                            <p:fltVal val="0"/>
                                          </p:val>
                                        </p:tav>
                                      </p:tavLst>
                                    </p:anim>
                                    <p:animEffect transition="out" filter="fade">
                                      <p:cBhvr>
                                        <p:cTn id="135" dur="500"/>
                                        <p:tgtEl>
                                          <p:spTgt spid="7170"/>
                                        </p:tgtEl>
                                      </p:cBhvr>
                                    </p:animEffect>
                                    <p:set>
                                      <p:cBhvr>
                                        <p:cTn id="136" dur="1" fill="hold">
                                          <p:stCondLst>
                                            <p:cond delay="499"/>
                                          </p:stCondLst>
                                        </p:cTn>
                                        <p:tgtEl>
                                          <p:spTgt spid="7170"/>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90459" y="2658502"/>
            <a:ext cx="8411082" cy="1226113"/>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1</a:t>
            </a:r>
            <a:r>
              <a:rPr lang="en-US" sz="3600">
                <a:solidFill>
                  <a:srgbClr val="FF0000"/>
                </a:solidFill>
                <a:latin typeface="Times New Roman" panose="02020603050405020304" pitchFamily="18" charset="0"/>
                <a:cs typeface="Times New Roman" panose="02020603050405020304" pitchFamily="18" charset="0"/>
              </a:rPr>
              <a:t>: </a:t>
            </a:r>
            <a:r>
              <a:rPr lang="en-US" sz="3600">
                <a:solidFill>
                  <a:srgbClr val="0000CC"/>
                </a:solidFill>
                <a:latin typeface="Times New Roman" panose="02020603050405020304" pitchFamily="18" charset="0"/>
                <a:cs typeface="Times New Roman" panose="02020603050405020304" pitchFamily="18" charset="0"/>
              </a:rPr>
              <a:t>Hai số là bội của 5 là:</a:t>
            </a:r>
            <a:endParaRPr lang="vi-VN" sz="3600"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A"/>
              <p:cNvSpPr/>
              <p:nvPr/>
            </p:nvSpPr>
            <p:spPr>
              <a:xfrm flipH="1">
                <a:off x="6139092" y="5406188"/>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2"/>
                <a:r>
                  <a:rPr lang="en-US" sz="2800" b="1" dirty="0">
                    <a:solidFill>
                      <a:srgbClr val="0000CC"/>
                    </a:solidFill>
                    <a:latin typeface="Times New Roman" panose="02020603050405020304" pitchFamily="18" charset="0"/>
                    <a:cs typeface="Times New Roman" panose="02020603050405020304" pitchFamily="18" charset="0"/>
                  </a:rPr>
                  <a:t>D</a:t>
                </a:r>
                <a:r>
                  <a:rPr lang="en-US" sz="2800" b="1">
                    <a:solidFill>
                      <a:srgbClr val="0000CC"/>
                    </a:solidFill>
                    <a:latin typeface="Times New Roman" panose="02020603050405020304" pitchFamily="18" charset="0"/>
                    <a:cs typeface="Times New Roman" panose="02020603050405020304" pitchFamily="18" charset="0"/>
                  </a:rPr>
                  <a:t>. </a:t>
                </a:r>
                <a14:m>
                  <m:oMath xmlns:m="http://schemas.openxmlformats.org/officeDocument/2006/math">
                    <m:r>
                      <a:rPr lang="en-US" sz="2800" i="1" dirty="0">
                        <a:latin typeface="Cambria Math" panose="02040503050406030204" pitchFamily="18" charset="0"/>
                      </a:rPr>
                      <m:t>0</m:t>
                    </m:r>
                    <m:r>
                      <a:rPr lang="en-US" sz="2800" b="0" i="1" dirty="0" smtClean="0">
                        <a:latin typeface="Cambria Math" panose="02040503050406030204" pitchFamily="18" charset="0"/>
                      </a:rPr>
                      <m:t>;5 </m:t>
                    </m:r>
                  </m:oMath>
                </a14:m>
                <a:endParaRPr lang="vi-VN" sz="2800" dirty="0">
                  <a:latin typeface="Times New Roman" panose="02020603050405020304" pitchFamily="18" charset="0"/>
                  <a:cs typeface="Times New Roman" panose="02020603050405020304" pitchFamily="18" charset="0"/>
                </a:endParaRPr>
              </a:p>
            </p:txBody>
          </p:sp>
        </mc:Choice>
        <mc:Fallback xmlns="">
          <p:sp>
            <p:nvSpPr>
              <p:cNvPr id="10" name="A"/>
              <p:cNvSpPr>
                <a:spLocks noRot="1" noChangeAspect="1" noMove="1" noResize="1" noEditPoints="1" noAdjustHandles="1" noChangeArrowheads="1" noChangeShapeType="1" noTextEdit="1"/>
              </p:cNvSpPr>
              <p:nvPr/>
            </p:nvSpPr>
            <p:spPr>
              <a:xfrm flipH="1">
                <a:off x="6139092" y="5406188"/>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b="-3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B"/>
              <p:cNvSpPr/>
              <p:nvPr/>
            </p:nvSpPr>
            <p:spPr>
              <a:xfrm>
                <a:off x="1636225" y="435803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800" b="1" dirty="0">
                    <a:solidFill>
                      <a:srgbClr val="0000CC"/>
                    </a:solidFill>
                    <a:latin typeface="Times New Roman" panose="02020603050405020304" pitchFamily="18" charset="0"/>
                    <a:cs typeface="Times New Roman" panose="02020603050405020304" pitchFamily="18" charset="0"/>
                  </a:rPr>
                  <a:t>A. </a:t>
                </a:r>
                <a14:m>
                  <m:oMath xmlns:m="http://schemas.openxmlformats.org/officeDocument/2006/math">
                    <m:r>
                      <a:rPr lang="en-US" sz="2800" b="0" i="1" dirty="0" smtClean="0">
                        <a:latin typeface="Cambria Math" panose="02040503050406030204" pitchFamily="18" charset="0"/>
                      </a:rPr>
                      <m:t>1;5</m:t>
                    </m:r>
                  </m:oMath>
                </a14:m>
                <a:endParaRPr lang="vi-VN" sz="2800" dirty="0">
                  <a:latin typeface="Times New Roman" panose="02020603050405020304" pitchFamily="18" charset="0"/>
                  <a:cs typeface="Times New Roman" panose="02020603050405020304" pitchFamily="18" charset="0"/>
                </a:endParaRPr>
              </a:p>
            </p:txBody>
          </p:sp>
        </mc:Choice>
        <mc:Fallback xmlns="">
          <p:sp>
            <p:nvSpPr>
              <p:cNvPr id="11" name="B"/>
              <p:cNvSpPr>
                <a:spLocks noRot="1" noChangeAspect="1" noMove="1" noResize="1" noEditPoints="1" noAdjustHandles="1" noChangeArrowheads="1" noChangeShapeType="1" noTextEdit="1"/>
              </p:cNvSpPr>
              <p:nvPr/>
            </p:nvSpPr>
            <p:spPr>
              <a:xfrm>
                <a:off x="1636225" y="435803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b="-3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
              <p:cNvSpPr/>
              <p:nvPr/>
            </p:nvSpPr>
            <p:spPr>
              <a:xfrm flipH="1">
                <a:off x="6147484" y="435803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2"/>
                <a:r>
                  <a:rPr lang="en-US" sz="2800" b="1" dirty="0">
                    <a:solidFill>
                      <a:srgbClr val="0000CC"/>
                    </a:solidFill>
                    <a:latin typeface="Times New Roman" panose="02020603050405020304" pitchFamily="18" charset="0"/>
                    <a:cs typeface="Times New Roman" panose="02020603050405020304" pitchFamily="18" charset="0"/>
                  </a:rPr>
                  <a:t>B. </a:t>
                </a:r>
                <a14:m>
                  <m:oMath xmlns:m="http://schemas.openxmlformats.org/officeDocument/2006/math">
                    <m:r>
                      <a:rPr lang="en-US" sz="2800" b="0" i="1" dirty="0" smtClean="0">
                        <a:latin typeface="Cambria Math" panose="02040503050406030204" pitchFamily="18" charset="0"/>
                      </a:rPr>
                      <m:t>2;3</m:t>
                    </m:r>
                  </m:oMath>
                </a14:m>
                <a:endParaRPr lang="vi-VN" sz="2800" dirty="0">
                  <a:latin typeface="Times New Roman" panose="02020603050405020304" pitchFamily="18" charset="0"/>
                  <a:cs typeface="Times New Roman" panose="02020603050405020304" pitchFamily="18" charset="0"/>
                </a:endParaRPr>
              </a:p>
            </p:txBody>
          </p:sp>
        </mc:Choice>
        <mc:Fallback xmlns="">
          <p:sp>
            <p:nvSpPr>
              <p:cNvPr id="12" name="C"/>
              <p:cNvSpPr>
                <a:spLocks noRot="1" noChangeAspect="1" noMove="1" noResize="1" noEditPoints="1" noAdjustHandles="1" noChangeArrowheads="1" noChangeShapeType="1" noTextEdit="1"/>
              </p:cNvSpPr>
              <p:nvPr/>
            </p:nvSpPr>
            <p:spPr>
              <a:xfrm flipH="1">
                <a:off x="6147484" y="435803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b="-3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D"/>
              <p:cNvSpPr/>
              <p:nvPr/>
            </p:nvSpPr>
            <p:spPr>
              <a:xfrm>
                <a:off x="1640533" y="5406188"/>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800" b="1" dirty="0">
                    <a:solidFill>
                      <a:srgbClr val="0000CC"/>
                    </a:solidFill>
                    <a:latin typeface="Times New Roman" panose="02020603050405020304" pitchFamily="18" charset="0"/>
                    <a:cs typeface="Times New Roman" panose="02020603050405020304" pitchFamily="18" charset="0"/>
                  </a:rPr>
                  <a:t>C. </a:t>
                </a:r>
                <a14:m>
                  <m:oMath xmlns:m="http://schemas.openxmlformats.org/officeDocument/2006/math">
                    <m:r>
                      <a:rPr lang="en-US" sz="2800" b="0" i="1" dirty="0" smtClean="0">
                        <a:latin typeface="Cambria Math" panose="02040503050406030204" pitchFamily="18" charset="0"/>
                      </a:rPr>
                      <m:t>0;1</m:t>
                    </m:r>
                  </m:oMath>
                </a14:m>
                <a:endParaRPr lang="vi-VN" sz="2800" dirty="0">
                  <a:latin typeface="Times New Roman" panose="02020603050405020304" pitchFamily="18" charset="0"/>
                  <a:cs typeface="Times New Roman" panose="02020603050405020304" pitchFamily="18" charset="0"/>
                </a:endParaRPr>
              </a:p>
            </p:txBody>
          </p:sp>
        </mc:Choice>
        <mc:Fallback xmlns="">
          <p:sp>
            <p:nvSpPr>
              <p:cNvPr id="13" name="D"/>
              <p:cNvSpPr>
                <a:spLocks noRot="1" noChangeAspect="1" noMove="1" noResize="1" noEditPoints="1" noAdjustHandles="1" noChangeArrowheads="1" noChangeShapeType="1" noTextEdit="1"/>
              </p:cNvSpPr>
              <p:nvPr/>
            </p:nvSpPr>
            <p:spPr>
              <a:xfrm>
                <a:off x="1640533" y="5406188"/>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b="-3788"/>
                </a:stretch>
              </a:blipFill>
            </p:spPr>
            <p:txBody>
              <a:bodyPr/>
              <a:lstStyle/>
              <a:p>
                <a:r>
                  <a:rPr lang="en-US">
                    <a:noFill/>
                  </a:rPr>
                  <a:t> </a:t>
                </a:r>
              </a:p>
            </p:txBody>
          </p:sp>
        </mc:Fallback>
      </mc:AlternateContent>
      <p:sp>
        <p:nvSpPr>
          <p:cNvPr id="16" name="Rounded Rectangle 15"/>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7" name="Rounded Rectangle 16"/>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8" name="Rounded Rectangle 17"/>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9" name="Rounded Rectangle 18"/>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0" name="Rounded Rectangle 19"/>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1" name="Rounded Rectangle 20"/>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2" name="Picture 1"/>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b="7987"/>
          <a:stretch/>
        </p:blipFill>
        <p:spPr>
          <a:xfrm flipH="1">
            <a:off x="113974" y="64397"/>
            <a:ext cx="1738617" cy="1702051"/>
          </a:xfrm>
          <a:prstGeom prst="rect">
            <a:avLst/>
          </a:prstGeom>
        </p:spPr>
      </p:pic>
      <p:sp>
        <p:nvSpPr>
          <p:cNvPr id="41" name="S3">
            <a:extLst>
              <a:ext uri="{FF2B5EF4-FFF2-40B4-BE49-F238E27FC236}">
                <a16:creationId xmlns:a16="http://schemas.microsoft.com/office/drawing/2014/main" xmlns="" id="{239D663C-D00B-47FE-81E3-6EFE8293F7DB}"/>
              </a:ext>
            </a:extLst>
          </p:cNvPr>
          <p:cNvSpPr/>
          <p:nvPr/>
        </p:nvSpPr>
        <p:spPr>
          <a:xfrm>
            <a:off x="10364150" y="4295471"/>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42" name="D1">
            <a:extLst>
              <a:ext uri="{FF2B5EF4-FFF2-40B4-BE49-F238E27FC236}">
                <a16:creationId xmlns:a16="http://schemas.microsoft.com/office/drawing/2014/main" xmlns="" id="{0C2A312D-7B14-4049-BC6F-3FB1344AF051}"/>
              </a:ext>
            </a:extLst>
          </p:cNvPr>
          <p:cNvSpPr/>
          <p:nvPr/>
        </p:nvSpPr>
        <p:spPr>
          <a:xfrm>
            <a:off x="10474779" y="5409742"/>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3" name="D2" descr="Kết quả hình ảnh cho đúng sai png">
            <a:extLst>
              <a:ext uri="{FF2B5EF4-FFF2-40B4-BE49-F238E27FC236}">
                <a16:creationId xmlns:a16="http://schemas.microsoft.com/office/drawing/2014/main" xmlns="" id="{44C07771-73ED-46F5-A889-33FBB7CB688D}"/>
              </a:ext>
            </a:extLst>
          </p:cNvPr>
          <p:cNvPicPr>
            <a:picLocks noChangeAspect="1" noChangeArrowheads="1"/>
          </p:cNvPicPr>
          <p:nvPr/>
        </p:nvPicPr>
        <p:blipFill>
          <a:blip r:embed="rId10"/>
          <a:srcRect/>
          <a:stretch>
            <a:fillRect/>
          </a:stretch>
        </p:blipFill>
        <p:spPr bwMode="auto">
          <a:xfrm>
            <a:off x="10301541" y="5224779"/>
            <a:ext cx="1196695" cy="1196695"/>
          </a:xfrm>
          <a:prstGeom prst="rect">
            <a:avLst/>
          </a:prstGeom>
          <a:noFill/>
          <a:ln w="9525">
            <a:noFill/>
            <a:miter lim="800000"/>
            <a:headEnd/>
            <a:tailEnd/>
          </a:ln>
        </p:spPr>
      </p:pic>
      <p:pic>
        <p:nvPicPr>
          <p:cNvPr id="44" name="SS3" descr="Hình ảnh có liên quan">
            <a:extLst>
              <a:ext uri="{FF2B5EF4-FFF2-40B4-BE49-F238E27FC236}">
                <a16:creationId xmlns:a16="http://schemas.microsoft.com/office/drawing/2014/main" xmlns="" id="{894C5E55-ED4C-43DB-B349-E1D883D6890B}"/>
              </a:ext>
            </a:extLst>
          </p:cNvPr>
          <p:cNvPicPr>
            <a:picLocks noChangeAspect="1" noChangeArrowheads="1"/>
          </p:cNvPicPr>
          <p:nvPr/>
        </p:nvPicPr>
        <p:blipFill>
          <a:blip r:embed="rId11"/>
          <a:srcRect l="14398" t="13542" r="14490" b="14236"/>
          <a:stretch>
            <a:fillRect/>
          </a:stretch>
        </p:blipFill>
        <p:spPr bwMode="auto">
          <a:xfrm>
            <a:off x="10303238" y="4201013"/>
            <a:ext cx="991015" cy="1003477"/>
          </a:xfrm>
          <a:prstGeom prst="rect">
            <a:avLst/>
          </a:prstGeom>
          <a:noFill/>
          <a:ln w="9525">
            <a:noFill/>
            <a:miter lim="800000"/>
            <a:headEnd/>
            <a:tailEnd/>
          </a:ln>
        </p:spPr>
      </p:pic>
      <p:sp>
        <p:nvSpPr>
          <p:cNvPr id="45" name="S3">
            <a:extLst>
              <a:ext uri="{FF2B5EF4-FFF2-40B4-BE49-F238E27FC236}">
                <a16:creationId xmlns:a16="http://schemas.microsoft.com/office/drawing/2014/main" xmlns="" id="{4D96E8C2-04CD-41BC-808D-F023EE40C0B5}"/>
              </a:ext>
            </a:extLst>
          </p:cNvPr>
          <p:cNvSpPr/>
          <p:nvPr/>
        </p:nvSpPr>
        <p:spPr>
          <a:xfrm>
            <a:off x="889459" y="4370420"/>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6" name="SS3" descr="Hình ảnh có liên quan">
            <a:extLst>
              <a:ext uri="{FF2B5EF4-FFF2-40B4-BE49-F238E27FC236}">
                <a16:creationId xmlns:a16="http://schemas.microsoft.com/office/drawing/2014/main" xmlns="" id="{6BE431B2-712A-4C5A-995B-D00BDF08BBD6}"/>
              </a:ext>
            </a:extLst>
          </p:cNvPr>
          <p:cNvPicPr>
            <a:picLocks noChangeAspect="1" noChangeArrowheads="1"/>
          </p:cNvPicPr>
          <p:nvPr/>
        </p:nvPicPr>
        <p:blipFill>
          <a:blip r:embed="rId11"/>
          <a:srcRect l="14398" t="13542" r="14490" b="14236"/>
          <a:stretch>
            <a:fillRect/>
          </a:stretch>
        </p:blipFill>
        <p:spPr bwMode="auto">
          <a:xfrm>
            <a:off x="828547" y="4275962"/>
            <a:ext cx="991015" cy="1003477"/>
          </a:xfrm>
          <a:prstGeom prst="rect">
            <a:avLst/>
          </a:prstGeom>
          <a:noFill/>
          <a:ln w="9525">
            <a:noFill/>
            <a:miter lim="800000"/>
            <a:headEnd/>
            <a:tailEnd/>
          </a:ln>
        </p:spPr>
      </p:pic>
      <p:sp>
        <p:nvSpPr>
          <p:cNvPr id="47" name="S3">
            <a:extLst>
              <a:ext uri="{FF2B5EF4-FFF2-40B4-BE49-F238E27FC236}">
                <a16:creationId xmlns:a16="http://schemas.microsoft.com/office/drawing/2014/main" xmlns="" id="{62645A64-57F1-409D-B3DA-AD8C9F660121}"/>
              </a:ext>
            </a:extLst>
          </p:cNvPr>
          <p:cNvSpPr/>
          <p:nvPr/>
        </p:nvSpPr>
        <p:spPr>
          <a:xfrm>
            <a:off x="856877" y="5414724"/>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8" name="SS3" descr="Hình ảnh có liên quan">
            <a:extLst>
              <a:ext uri="{FF2B5EF4-FFF2-40B4-BE49-F238E27FC236}">
                <a16:creationId xmlns:a16="http://schemas.microsoft.com/office/drawing/2014/main" xmlns="" id="{31FEF40D-22F1-41AE-95A1-277E5092CCD6}"/>
              </a:ext>
            </a:extLst>
          </p:cNvPr>
          <p:cNvPicPr>
            <a:picLocks noChangeAspect="1" noChangeArrowheads="1"/>
          </p:cNvPicPr>
          <p:nvPr/>
        </p:nvPicPr>
        <p:blipFill>
          <a:blip r:embed="rId11"/>
          <a:srcRect l="14398" t="13542" r="14490" b="14236"/>
          <a:stretch>
            <a:fillRect/>
          </a:stretch>
        </p:blipFill>
        <p:spPr bwMode="auto">
          <a:xfrm>
            <a:off x="795965" y="5320266"/>
            <a:ext cx="991015" cy="1003477"/>
          </a:xfrm>
          <a:prstGeom prst="rect">
            <a:avLst/>
          </a:prstGeom>
          <a:noFill/>
          <a:ln w="9525">
            <a:noFill/>
            <a:miter lim="800000"/>
            <a:headEnd/>
            <a:tailEnd/>
          </a:ln>
        </p:spPr>
      </p:pic>
    </p:spTree>
    <p:extLst>
      <p:ext uri="{BB962C8B-B14F-4D97-AF65-F5344CB8AC3E}">
        <p14:creationId xmlns:p14="http://schemas.microsoft.com/office/powerpoint/2010/main" val="405876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16"/>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7"/>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8"/>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9"/>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0"/>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21"/>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2"/>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3"/>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4"/>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25"/>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26"/>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27"/>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28"/>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29"/>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0"/>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1"/>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32"/>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33"/>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34"/>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35"/>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41"/>
                    </p:tgtEl>
                  </p:cond>
                </p:stCondLst>
                <p:endSync evt="end" delay="0">
                  <p:rtn val="all"/>
                </p:endSync>
                <p:childTnLst>
                  <p:par>
                    <p:cTn id="68" fill="hold">
                      <p:stCondLst>
                        <p:cond delay="0"/>
                      </p:stCondLst>
                      <p:childTnLst>
                        <p:par>
                          <p:cTn id="69" fill="hold">
                            <p:stCondLst>
                              <p:cond delay="0"/>
                            </p:stCondLst>
                            <p:childTnLst>
                              <p:par>
                                <p:cTn id="70" presetID="19" presetClass="emph" presetSubtype="0" fill="hold" grpId="0" nodeType="clickEffect">
                                  <p:stCondLst>
                                    <p:cond delay="0"/>
                                  </p:stCondLst>
                                  <p:childTnLst>
                                    <p:animClr clrSpc="rgb" dir="cw">
                                      <p:cBhvr override="childStyle">
                                        <p:cTn id="71" dur="500" fill="hold"/>
                                        <p:tgtEl>
                                          <p:spTgt spid="41"/>
                                        </p:tgtEl>
                                        <p:attrNameLst>
                                          <p:attrName>style.color</p:attrName>
                                        </p:attrNameLst>
                                      </p:cBhvr>
                                      <p:to>
                                        <a:schemeClr val="accent2"/>
                                      </p:to>
                                    </p:animClr>
                                    <p:animClr clrSpc="rgb" dir="cw">
                                      <p:cBhvr>
                                        <p:cTn id="72" dur="500" fill="hold"/>
                                        <p:tgtEl>
                                          <p:spTgt spid="41"/>
                                        </p:tgtEl>
                                        <p:attrNameLst>
                                          <p:attrName>fillcolor</p:attrName>
                                        </p:attrNameLst>
                                      </p:cBhvr>
                                      <p:to>
                                        <a:schemeClr val="accent2"/>
                                      </p:to>
                                    </p:animClr>
                                    <p:set>
                                      <p:cBhvr>
                                        <p:cTn id="73" dur="500" fill="hold"/>
                                        <p:tgtEl>
                                          <p:spTgt spid="41"/>
                                        </p:tgtEl>
                                        <p:attrNameLst>
                                          <p:attrName>fill.type</p:attrName>
                                        </p:attrNameLst>
                                      </p:cBhvr>
                                      <p:to>
                                        <p:strVal val="solid"/>
                                      </p:to>
                                    </p:set>
                                    <p:set>
                                      <p:cBhvr>
                                        <p:cTn id="74" dur="500" fill="hold"/>
                                        <p:tgtEl>
                                          <p:spTgt spid="41"/>
                                        </p:tgtEl>
                                        <p:attrNameLst>
                                          <p:attrName>fill.on</p:attrName>
                                        </p:attrNameLst>
                                      </p:cBhvr>
                                      <p:to>
                                        <p:strVal val="true"/>
                                      </p:to>
                                    </p:set>
                                  </p:childTnLst>
                                  <p:subTnLst>
                                    <p:audio>
                                      <p:cMediaNode>
                                        <p:cTn display="0" masterRel="sameClick">
                                          <p:stCondLst>
                                            <p:cond evt="begin" delay="0">
                                              <p:tn val="70"/>
                                            </p:cond>
                                          </p:stCondLst>
                                          <p:endCondLst>
                                            <p:cond evt="onStopAudio" delay="0">
                                              <p:tgtEl>
                                                <p:sldTgt/>
                                              </p:tgtEl>
                                            </p:cond>
                                          </p:endCondLst>
                                        </p:cTn>
                                        <p:tgtEl>
                                          <p:sndTgt r:embed="rId3" name="SAI2_(new).wav"/>
                                        </p:tgtEl>
                                      </p:cMediaNode>
                                    </p:audio>
                                  </p:sub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childTnLst>
                          </p:cTn>
                        </p:par>
                      </p:childTnLst>
                    </p:cTn>
                  </p:par>
                </p:childTnLst>
              </p:cTn>
              <p:nextCondLst>
                <p:cond evt="onClick" delay="0">
                  <p:tgtEl>
                    <p:spTgt spid="41"/>
                  </p:tgtEl>
                </p:cond>
              </p:nextCondLst>
            </p:seq>
            <p:seq concurrent="1" nextAc="seek">
              <p:cTn id="79" restart="whenNotActive" fill="hold" evtFilter="cancelBubble" nodeType="interactiveSeq">
                <p:stCondLst>
                  <p:cond evt="onClick" delay="0">
                    <p:tgtEl>
                      <p:spTgt spid="42"/>
                    </p:tgtEl>
                  </p:cond>
                </p:stCondLst>
                <p:endSync evt="end" delay="0">
                  <p:rtn val="all"/>
                </p:endSync>
                <p:childTnLst>
                  <p:par>
                    <p:cTn id="80" fill="hold">
                      <p:stCondLst>
                        <p:cond delay="0"/>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childTnLst>
                          </p:cTn>
                        </p:par>
                        <p:par>
                          <p:cTn id="85" fill="hold">
                            <p:stCondLst>
                              <p:cond delay="500"/>
                            </p:stCondLst>
                            <p:childTnLst>
                              <p:par>
                                <p:cTn id="86" presetID="19" presetClass="emph" presetSubtype="0" fill="hold" nodeType="afterEffect">
                                  <p:stCondLst>
                                    <p:cond delay="0"/>
                                  </p:stCondLst>
                                  <p:childTnLst>
                                    <p:animClr clrSpc="rgb" dir="cw">
                                      <p:cBhvr override="childStyle">
                                        <p:cTn id="87" dur="500" fill="hold"/>
                                        <p:tgtEl>
                                          <p:spTgt spid="42"/>
                                        </p:tgtEl>
                                        <p:attrNameLst>
                                          <p:attrName>style.color</p:attrName>
                                        </p:attrNameLst>
                                      </p:cBhvr>
                                      <p:to>
                                        <a:schemeClr val="accent2"/>
                                      </p:to>
                                    </p:animClr>
                                    <p:animClr clrSpc="rgb" dir="cw">
                                      <p:cBhvr>
                                        <p:cTn id="88" dur="500" fill="hold"/>
                                        <p:tgtEl>
                                          <p:spTgt spid="42"/>
                                        </p:tgtEl>
                                        <p:attrNameLst>
                                          <p:attrName>fillcolor</p:attrName>
                                        </p:attrNameLst>
                                      </p:cBhvr>
                                      <p:to>
                                        <a:schemeClr val="accent2"/>
                                      </p:to>
                                    </p:animClr>
                                    <p:set>
                                      <p:cBhvr>
                                        <p:cTn id="89" dur="500" fill="hold"/>
                                        <p:tgtEl>
                                          <p:spTgt spid="42"/>
                                        </p:tgtEl>
                                        <p:attrNameLst>
                                          <p:attrName>fill.type</p:attrName>
                                        </p:attrNameLst>
                                      </p:cBhvr>
                                      <p:to>
                                        <p:strVal val="solid"/>
                                      </p:to>
                                    </p:set>
                                    <p:set>
                                      <p:cBhvr>
                                        <p:cTn id="90" dur="500" fill="hold"/>
                                        <p:tgtEl>
                                          <p:spTgt spid="42"/>
                                        </p:tgtEl>
                                        <p:attrNameLst>
                                          <p:attrName>fill.on</p:attrName>
                                        </p:attrNameLst>
                                      </p:cBhvr>
                                      <p:to>
                                        <p:strVal val="true"/>
                                      </p:to>
                                    </p:set>
                                  </p:childTnLst>
                                  <p:subTnLst>
                                    <p:audio>
                                      <p:cMediaNode>
                                        <p:cTn display="0" masterRel="sameClick">
                                          <p:stCondLst>
                                            <p:cond evt="begin" delay="0">
                                              <p:tn val="86"/>
                                            </p:cond>
                                          </p:stCondLst>
                                          <p:endCondLst>
                                            <p:cond evt="onStopAudio" delay="0">
                                              <p:tgtEl>
                                                <p:sldTgt/>
                                              </p:tgtEl>
                                            </p:cond>
                                          </p:endCondLst>
                                        </p:cTn>
                                        <p:tgtEl>
                                          <p:sndTgt r:embed="rId4" name="DUNG_(new).wav"/>
                                        </p:tgtEl>
                                      </p:cMediaNode>
                                    </p:audio>
                                  </p:subTnLst>
                                </p:cTn>
                              </p:par>
                            </p:childTnLst>
                          </p:cTn>
                        </p:par>
                      </p:childTnLst>
                    </p:cTn>
                  </p:par>
                </p:childTnLst>
              </p:cTn>
              <p:nextCondLst>
                <p:cond evt="onClick" delay="0">
                  <p:tgtEl>
                    <p:spTgt spid="42"/>
                  </p:tgtEl>
                </p:cond>
              </p:nextCondLst>
            </p:seq>
            <p:seq concurrent="1" nextAc="seek">
              <p:cTn id="91" restart="whenNotActive" fill="hold" evtFilter="cancelBubble" nodeType="interactiveSeq">
                <p:stCondLst>
                  <p:cond evt="onClick" delay="0">
                    <p:tgtEl>
                      <p:spTgt spid="45"/>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45"/>
                                        </p:tgtEl>
                                        <p:attrNameLst>
                                          <p:attrName>style.color</p:attrName>
                                        </p:attrNameLst>
                                      </p:cBhvr>
                                      <p:to>
                                        <a:schemeClr val="accent2"/>
                                      </p:to>
                                    </p:animClr>
                                    <p:animClr clrSpc="rgb" dir="cw">
                                      <p:cBhvr>
                                        <p:cTn id="96" dur="500" fill="hold"/>
                                        <p:tgtEl>
                                          <p:spTgt spid="45"/>
                                        </p:tgtEl>
                                        <p:attrNameLst>
                                          <p:attrName>fillcolor</p:attrName>
                                        </p:attrNameLst>
                                      </p:cBhvr>
                                      <p:to>
                                        <a:schemeClr val="accent2"/>
                                      </p:to>
                                    </p:animClr>
                                    <p:set>
                                      <p:cBhvr>
                                        <p:cTn id="97" dur="500" fill="hold"/>
                                        <p:tgtEl>
                                          <p:spTgt spid="45"/>
                                        </p:tgtEl>
                                        <p:attrNameLst>
                                          <p:attrName>fill.type</p:attrName>
                                        </p:attrNameLst>
                                      </p:cBhvr>
                                      <p:to>
                                        <p:strVal val="solid"/>
                                      </p:to>
                                    </p:set>
                                    <p:set>
                                      <p:cBhvr>
                                        <p:cTn id="98" dur="500" fill="hold"/>
                                        <p:tgtEl>
                                          <p:spTgt spid="45"/>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3"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500"/>
                                        <p:tgtEl>
                                          <p:spTgt spid="46"/>
                                        </p:tgtEl>
                                      </p:cBhvr>
                                    </p:animEffect>
                                  </p:childTnLst>
                                </p:cTn>
                              </p:par>
                            </p:childTnLst>
                          </p:cTn>
                        </p:par>
                      </p:childTnLst>
                    </p:cTn>
                  </p:par>
                </p:childTnLst>
              </p:cTn>
              <p:nextCondLst>
                <p:cond evt="onClick" delay="0">
                  <p:tgtEl>
                    <p:spTgt spid="45"/>
                  </p:tgtEl>
                </p:cond>
              </p:nextCondLst>
            </p:seq>
            <p:seq concurrent="1" nextAc="seek">
              <p:cTn id="103" restart="whenNotActive" fill="hold" evtFilter="cancelBubble" nodeType="interactiveSeq">
                <p:stCondLst>
                  <p:cond evt="onClick" delay="0">
                    <p:tgtEl>
                      <p:spTgt spid="47"/>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47"/>
                                        </p:tgtEl>
                                        <p:attrNameLst>
                                          <p:attrName>style.color</p:attrName>
                                        </p:attrNameLst>
                                      </p:cBhvr>
                                      <p:to>
                                        <a:schemeClr val="accent2"/>
                                      </p:to>
                                    </p:animClr>
                                    <p:animClr clrSpc="rgb" dir="cw">
                                      <p:cBhvr>
                                        <p:cTn id="108" dur="500" fill="hold"/>
                                        <p:tgtEl>
                                          <p:spTgt spid="47"/>
                                        </p:tgtEl>
                                        <p:attrNameLst>
                                          <p:attrName>fillcolor</p:attrName>
                                        </p:attrNameLst>
                                      </p:cBhvr>
                                      <p:to>
                                        <a:schemeClr val="accent2"/>
                                      </p:to>
                                    </p:animClr>
                                    <p:set>
                                      <p:cBhvr>
                                        <p:cTn id="109" dur="500" fill="hold"/>
                                        <p:tgtEl>
                                          <p:spTgt spid="47"/>
                                        </p:tgtEl>
                                        <p:attrNameLst>
                                          <p:attrName>fill.type</p:attrName>
                                        </p:attrNameLst>
                                      </p:cBhvr>
                                      <p:to>
                                        <p:strVal val="solid"/>
                                      </p:to>
                                    </p:set>
                                    <p:set>
                                      <p:cBhvr>
                                        <p:cTn id="110" dur="500" fill="hold"/>
                                        <p:tgtEl>
                                          <p:spTgt spid="47"/>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3" name="SAI2_(new).wav"/>
                                        </p:tgtEl>
                                      </p:cMediaNode>
                                    </p:audio>
                                  </p:sub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fade">
                                      <p:cBhvr>
                                        <p:cTn id="114" dur="500"/>
                                        <p:tgtEl>
                                          <p:spTgt spid="48"/>
                                        </p:tgtEl>
                                      </p:cBhvr>
                                    </p:animEffect>
                                  </p:childTnLst>
                                </p:cTn>
                              </p:par>
                            </p:childTnLst>
                          </p:cTn>
                        </p:par>
                      </p:childTnLst>
                    </p:cTn>
                  </p:par>
                </p:childTnLst>
              </p:cTn>
              <p:nextCondLst>
                <p:cond evt="onClick" delay="0">
                  <p:tgtEl>
                    <p:spTgt spid="47"/>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5"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4EE5F5D-E291-4054-82F0-F8DE6CA86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FA87ECA7-4A92-4C63-A02C-39F09D9C9585}"/>
              </a:ext>
            </a:extLst>
          </p:cNvPr>
          <p:cNvSpPr txBox="1"/>
          <p:nvPr/>
        </p:nvSpPr>
        <p:spPr>
          <a:xfrm>
            <a:off x="1492898" y="1334277"/>
            <a:ext cx="9545216"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Cách tìm bội của một số</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47FE8B8B-1929-4734-B127-BF3EFEE7E486}"/>
                  </a:ext>
                </a:extLst>
              </p:cNvPr>
              <p:cNvSpPr txBox="1"/>
              <p:nvPr/>
            </p:nvSpPr>
            <p:spPr>
              <a:xfrm>
                <a:off x="1323392" y="2724683"/>
                <a:ext cx="9545216" cy="2219838"/>
              </a:xfrm>
              <a:prstGeom prst="rect">
                <a:avLst/>
              </a:prstGeom>
              <a:noFill/>
            </p:spPr>
            <p:txBody>
              <a:bodyPr wrap="square" rtlCol="0">
                <a:spAutoFit/>
              </a:bodyPr>
              <a:lstStyle/>
              <a:p>
                <a:pPr>
                  <a:lnSpc>
                    <a:spcPct val="150000"/>
                  </a:lnSpc>
                </a:pPr>
                <a:r>
                  <a:rPr lang="en-US" sz="3200">
                    <a:solidFill>
                      <a:srgbClr val="002060"/>
                    </a:solidFill>
                    <a:latin typeface="Times New Roman" panose="02020603050405020304" pitchFamily="18" charset="0"/>
                    <a:cs typeface="Times New Roman" panose="02020603050405020304" pitchFamily="18" charset="0"/>
                  </a:rPr>
                  <a:t>Để tìm các bội của </a:t>
                </a:r>
                <a14:m>
                  <m:oMath xmlns:m="http://schemas.openxmlformats.org/officeDocument/2006/math">
                    <m:r>
                      <a:rPr lang="en-US" sz="3200" b="0" i="1" smtClean="0">
                        <a:solidFill>
                          <a:srgbClr val="002060"/>
                        </a:solidFill>
                        <a:latin typeface="Cambria Math" panose="02040503050406030204" pitchFamily="18" charset="0"/>
                        <a:cs typeface="Times New Roman" panose="02020603050405020304" pitchFamily="18" charset="0"/>
                      </a:rPr>
                      <m:t>𝑛</m:t>
                    </m:r>
                    <m:r>
                      <a:rPr lang="en-US" sz="3200" b="0" i="1" smtClean="0">
                        <a:solidFill>
                          <a:srgbClr val="002060"/>
                        </a:solidFill>
                        <a:latin typeface="Cambria Math" panose="02040503050406030204" pitchFamily="18" charset="0"/>
                        <a:cs typeface="Times New Roman" panose="02020603050405020304" pitchFamily="18" charset="0"/>
                      </a:rPr>
                      <m:t> (</m:t>
                    </m:r>
                    <m:r>
                      <m:rPr>
                        <m:sty m:val="p"/>
                      </m:rPr>
                      <a:rPr lang="en-US" sz="3200" b="0" i="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n</m:t>
                    </m:r>
                    <m:r>
                      <a:rPr lang="en-US" sz="3200" b="0" i="1"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200" i="1"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200" b="0" i="1"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ℕ</m:t>
                        </m:r>
                      </m:e>
                      <m:sup>
                        <m:r>
                          <a:rPr lang="en-US" sz="3200" b="0" i="1"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sz="3200" b="0" i="1"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a:solidFill>
                      <a:srgbClr val="002060"/>
                    </a:solidFill>
                    <a:latin typeface="Times New Roman" panose="02020603050405020304" pitchFamily="18" charset="0"/>
                    <a:cs typeface="Times New Roman" panose="02020603050405020304" pitchFamily="18" charset="0"/>
                  </a:rPr>
                  <a:t>, ta có thể lần lượt nhân </a:t>
                </a:r>
                <a14:m>
                  <m:oMath xmlns:m="http://schemas.openxmlformats.org/officeDocument/2006/math">
                    <m:r>
                      <a:rPr lang="en-US" sz="3200" b="0" i="1" smtClean="0">
                        <a:solidFill>
                          <a:srgbClr val="002060"/>
                        </a:solidFill>
                        <a:latin typeface="Cambria Math" panose="02040503050406030204" pitchFamily="18" charset="0"/>
                        <a:cs typeface="Times New Roman" panose="02020603050405020304" pitchFamily="18" charset="0"/>
                      </a:rPr>
                      <m:t>𝑛</m:t>
                    </m:r>
                  </m:oMath>
                </a14:m>
                <a:r>
                  <a:rPr lang="en-US" sz="3200">
                    <a:solidFill>
                      <a:srgbClr val="002060"/>
                    </a:solidFill>
                    <a:latin typeface="Times New Roman" panose="02020603050405020304" pitchFamily="18" charset="0"/>
                    <a:cs typeface="Times New Roman" panose="02020603050405020304" pitchFamily="18" charset="0"/>
                  </a:rPr>
                  <a:t> với </a:t>
                </a:r>
                <a14:m>
                  <m:oMath xmlns:m="http://schemas.openxmlformats.org/officeDocument/2006/math">
                    <m:r>
                      <a:rPr lang="en-US" sz="3200" b="0" i="1" smtClean="0">
                        <a:solidFill>
                          <a:srgbClr val="002060"/>
                        </a:solidFill>
                        <a:latin typeface="Cambria Math" panose="02040503050406030204" pitchFamily="18" charset="0"/>
                        <a:cs typeface="Times New Roman" panose="02020603050405020304" pitchFamily="18" charset="0"/>
                      </a:rPr>
                      <m:t>0; 1; 2; 3; …</m:t>
                    </m:r>
                  </m:oMath>
                </a14:m>
                <a:endParaRPr lang="en-US" sz="320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3200">
                    <a:solidFill>
                      <a:srgbClr val="002060"/>
                    </a:solidFill>
                    <a:latin typeface="Times New Roman" panose="02020603050405020304" pitchFamily="18" charset="0"/>
                    <a:cs typeface="Times New Roman" panose="02020603050405020304" pitchFamily="18" charset="0"/>
                  </a:rPr>
                  <a:t>Khi đó, các kết quả nhận được đều là bội của </a:t>
                </a:r>
                <a14:m>
                  <m:oMath xmlns:m="http://schemas.openxmlformats.org/officeDocument/2006/math">
                    <m:r>
                      <a:rPr lang="en-US" sz="3200" b="0" i="1" smtClean="0">
                        <a:solidFill>
                          <a:srgbClr val="002060"/>
                        </a:solidFill>
                        <a:latin typeface="Cambria Math" panose="02040503050406030204" pitchFamily="18" charset="0"/>
                        <a:cs typeface="Times New Roman" panose="02020603050405020304" pitchFamily="18" charset="0"/>
                      </a:rPr>
                      <m:t>𝑛</m:t>
                    </m:r>
                  </m:oMath>
                </a14:m>
                <a:endParaRPr lang="en-US" sz="320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47FE8B8B-1929-4734-B127-BF3EFEE7E486}"/>
                  </a:ext>
                </a:extLst>
              </p:cNvPr>
              <p:cNvSpPr txBox="1">
                <a:spLocks noRot="1" noChangeAspect="1" noMove="1" noResize="1" noEditPoints="1" noAdjustHandles="1" noChangeArrowheads="1" noChangeShapeType="1" noTextEdit="1"/>
              </p:cNvSpPr>
              <p:nvPr/>
            </p:nvSpPr>
            <p:spPr>
              <a:xfrm>
                <a:off x="1323392" y="2724683"/>
                <a:ext cx="9545216" cy="2219838"/>
              </a:xfrm>
              <a:prstGeom prst="rect">
                <a:avLst/>
              </a:prstGeom>
              <a:blipFill>
                <a:blip r:embed="rId3"/>
                <a:stretch>
                  <a:fillRect l="-1596" b="-7967"/>
                </a:stretch>
              </a:blipFill>
            </p:spPr>
            <p:txBody>
              <a:bodyPr/>
              <a:lstStyle/>
              <a:p>
                <a:r>
                  <a:rPr lang="en-US">
                    <a:noFill/>
                  </a:rPr>
                  <a:t> </a:t>
                </a:r>
              </a:p>
            </p:txBody>
          </p:sp>
        </mc:Fallback>
      </mc:AlternateContent>
      <p:pic>
        <p:nvPicPr>
          <p:cNvPr id="8" name="Picture 2" descr="Kết quả hình ảnh cho home png">
            <a:hlinkClick r:id="rId4" action="ppaction://hlinksldjump"/>
            <a:extLst>
              <a:ext uri="{FF2B5EF4-FFF2-40B4-BE49-F238E27FC236}">
                <a16:creationId xmlns:a16="http://schemas.microsoft.com/office/drawing/2014/main" xmlns="" id="{0F055DF7-1553-416F-A160-ABAC97F065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94253" y="131650"/>
            <a:ext cx="783773" cy="78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77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36225" y="2757260"/>
            <a:ext cx="8411082" cy="98268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err="1">
                <a:solidFill>
                  <a:srgbClr val="FF0000"/>
                </a:solidFill>
                <a:latin typeface="Times New Roman" panose="02020603050405020304" pitchFamily="18" charset="0"/>
                <a:cs typeface="Times New Roman" panose="02020603050405020304" pitchFamily="18" charset="0"/>
              </a:rPr>
              <a:t>Câu</a:t>
            </a:r>
            <a:r>
              <a:rPr lang="en-US" sz="3600" b="1">
                <a:solidFill>
                  <a:srgbClr val="FF0000"/>
                </a:solidFill>
                <a:latin typeface="Times New Roman" panose="02020603050405020304" pitchFamily="18" charset="0"/>
                <a:cs typeface="Times New Roman" panose="02020603050405020304" pitchFamily="18" charset="0"/>
              </a:rPr>
              <a:t> 2</a:t>
            </a:r>
            <a:r>
              <a:rPr lang="en-US" sz="3600">
                <a:solidFill>
                  <a:srgbClr val="FF0000"/>
                </a:solidFill>
                <a:latin typeface="Times New Roman" panose="02020603050405020304" pitchFamily="18" charset="0"/>
                <a:cs typeface="Times New Roman" panose="02020603050405020304" pitchFamily="18" charset="0"/>
              </a:rPr>
              <a:t>: </a:t>
            </a:r>
            <a:r>
              <a:rPr lang="en-US" sz="3600">
                <a:solidFill>
                  <a:srgbClr val="0000CC"/>
                </a:solidFill>
                <a:latin typeface="Times New Roman" panose="02020603050405020304" pitchFamily="18" charset="0"/>
                <a:cs typeface="Times New Roman" panose="02020603050405020304" pitchFamily="18" charset="0"/>
              </a:rPr>
              <a:t>Hai số là ước của 10 là</a:t>
            </a:r>
            <a:endParaRPr lang="vi-VN" sz="3600"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A"/>
              <p:cNvSpPr/>
              <p:nvPr/>
            </p:nvSpPr>
            <p:spPr>
              <a:xfrm flipH="1">
                <a:off x="6139092" y="5406188"/>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2"/>
                <a:r>
                  <a:rPr lang="en-US" sz="2800" b="1" dirty="0">
                    <a:solidFill>
                      <a:srgbClr val="0000CC"/>
                    </a:solidFill>
                    <a:latin typeface="Times New Roman" panose="02020603050405020304" pitchFamily="18" charset="0"/>
                    <a:cs typeface="Times New Roman" panose="02020603050405020304" pitchFamily="18" charset="0"/>
                  </a:rPr>
                  <a:t>D</a:t>
                </a:r>
                <a:r>
                  <a:rPr lang="en-US" sz="2800" b="1">
                    <a:solidFill>
                      <a:srgbClr val="0000CC"/>
                    </a:solidFill>
                    <a:latin typeface="Times New Roman" panose="02020603050405020304" pitchFamily="18" charset="0"/>
                    <a:cs typeface="Times New Roman" panose="02020603050405020304" pitchFamily="18" charset="0"/>
                  </a:rPr>
                  <a:t>. </a:t>
                </a:r>
                <a14:m>
                  <m:oMath xmlns:m="http://schemas.openxmlformats.org/officeDocument/2006/math">
                    <m:r>
                      <a:rPr lang="en-US" sz="2800" i="1" dirty="0">
                        <a:latin typeface="Cambria Math" panose="02040503050406030204" pitchFamily="18" charset="0"/>
                      </a:rPr>
                      <m:t>0</m:t>
                    </m:r>
                    <m:r>
                      <a:rPr lang="en-US" sz="2800" b="0" i="1" dirty="0" smtClean="0">
                        <a:latin typeface="Cambria Math" panose="02040503050406030204" pitchFamily="18" charset="0"/>
                      </a:rPr>
                      <m:t>;5 </m:t>
                    </m:r>
                  </m:oMath>
                </a14:m>
                <a:endParaRPr lang="vi-VN" sz="2800" dirty="0">
                  <a:latin typeface="Times New Roman" panose="02020603050405020304" pitchFamily="18" charset="0"/>
                  <a:cs typeface="Times New Roman" panose="02020603050405020304" pitchFamily="18" charset="0"/>
                </a:endParaRPr>
              </a:p>
            </p:txBody>
          </p:sp>
        </mc:Choice>
        <mc:Fallback xmlns="">
          <p:sp>
            <p:nvSpPr>
              <p:cNvPr id="10" name="A"/>
              <p:cNvSpPr>
                <a:spLocks noRot="1" noChangeAspect="1" noMove="1" noResize="1" noEditPoints="1" noAdjustHandles="1" noChangeArrowheads="1" noChangeShapeType="1" noTextEdit="1"/>
              </p:cNvSpPr>
              <p:nvPr/>
            </p:nvSpPr>
            <p:spPr>
              <a:xfrm flipH="1">
                <a:off x="6139092" y="5406188"/>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b="-3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B"/>
              <p:cNvSpPr/>
              <p:nvPr/>
            </p:nvSpPr>
            <p:spPr>
              <a:xfrm>
                <a:off x="1636225" y="435803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800" b="1" dirty="0">
                    <a:solidFill>
                      <a:srgbClr val="0000CC"/>
                    </a:solidFill>
                    <a:latin typeface="Times New Roman" panose="02020603050405020304" pitchFamily="18" charset="0"/>
                    <a:cs typeface="Times New Roman" panose="02020603050405020304" pitchFamily="18" charset="0"/>
                  </a:rPr>
                  <a:t>A. </a:t>
                </a:r>
                <a14:m>
                  <m:oMath xmlns:m="http://schemas.openxmlformats.org/officeDocument/2006/math">
                    <m:r>
                      <a:rPr lang="en-US" sz="2800" b="0" i="1" dirty="0" smtClean="0">
                        <a:latin typeface="Cambria Math" panose="02040503050406030204" pitchFamily="18" charset="0"/>
                      </a:rPr>
                      <m:t>1;5</m:t>
                    </m:r>
                  </m:oMath>
                </a14:m>
                <a:endParaRPr lang="vi-VN" sz="2800" dirty="0">
                  <a:latin typeface="Times New Roman" panose="02020603050405020304" pitchFamily="18" charset="0"/>
                  <a:cs typeface="Times New Roman" panose="02020603050405020304" pitchFamily="18" charset="0"/>
                </a:endParaRPr>
              </a:p>
            </p:txBody>
          </p:sp>
        </mc:Choice>
        <mc:Fallback xmlns="">
          <p:sp>
            <p:nvSpPr>
              <p:cNvPr id="11" name="B"/>
              <p:cNvSpPr>
                <a:spLocks noRot="1" noChangeAspect="1" noMove="1" noResize="1" noEditPoints="1" noAdjustHandles="1" noChangeArrowheads="1" noChangeShapeType="1" noTextEdit="1"/>
              </p:cNvSpPr>
              <p:nvPr/>
            </p:nvSpPr>
            <p:spPr>
              <a:xfrm>
                <a:off x="1636225" y="435803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b="-3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
              <p:cNvSpPr/>
              <p:nvPr/>
            </p:nvSpPr>
            <p:spPr>
              <a:xfrm flipH="1">
                <a:off x="6147484" y="435803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2"/>
                <a:r>
                  <a:rPr lang="en-US" sz="2800" b="1" dirty="0">
                    <a:solidFill>
                      <a:srgbClr val="0000CC"/>
                    </a:solidFill>
                    <a:latin typeface="Times New Roman" panose="02020603050405020304" pitchFamily="18" charset="0"/>
                    <a:cs typeface="Times New Roman" panose="02020603050405020304" pitchFamily="18" charset="0"/>
                  </a:rPr>
                  <a:t>B. </a:t>
                </a:r>
                <a14:m>
                  <m:oMath xmlns:m="http://schemas.openxmlformats.org/officeDocument/2006/math">
                    <m:r>
                      <a:rPr lang="en-US" sz="2800" b="0" i="1" dirty="0" smtClean="0">
                        <a:latin typeface="Cambria Math" panose="02040503050406030204" pitchFamily="18" charset="0"/>
                      </a:rPr>
                      <m:t>2;8</m:t>
                    </m:r>
                  </m:oMath>
                </a14:m>
                <a:endParaRPr lang="vi-VN" sz="2800" dirty="0">
                  <a:latin typeface="Times New Roman" panose="02020603050405020304" pitchFamily="18" charset="0"/>
                  <a:cs typeface="Times New Roman" panose="02020603050405020304" pitchFamily="18" charset="0"/>
                </a:endParaRPr>
              </a:p>
            </p:txBody>
          </p:sp>
        </mc:Choice>
        <mc:Fallback xmlns="">
          <p:sp>
            <p:nvSpPr>
              <p:cNvPr id="12" name="C"/>
              <p:cNvSpPr>
                <a:spLocks noRot="1" noChangeAspect="1" noMove="1" noResize="1" noEditPoints="1" noAdjustHandles="1" noChangeArrowheads="1" noChangeShapeType="1" noTextEdit="1"/>
              </p:cNvSpPr>
              <p:nvPr/>
            </p:nvSpPr>
            <p:spPr>
              <a:xfrm flipH="1">
                <a:off x="6147484" y="435803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b="-3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D"/>
              <p:cNvSpPr/>
              <p:nvPr/>
            </p:nvSpPr>
            <p:spPr>
              <a:xfrm>
                <a:off x="1640533" y="5406188"/>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800" b="1" dirty="0">
                    <a:solidFill>
                      <a:srgbClr val="0000CC"/>
                    </a:solidFill>
                    <a:latin typeface="Times New Roman" panose="02020603050405020304" pitchFamily="18" charset="0"/>
                    <a:cs typeface="Times New Roman" panose="02020603050405020304" pitchFamily="18" charset="0"/>
                  </a:rPr>
                  <a:t>C. </a:t>
                </a:r>
                <a14:m>
                  <m:oMath xmlns:m="http://schemas.openxmlformats.org/officeDocument/2006/math">
                    <m:r>
                      <a:rPr lang="en-US" sz="2800" b="0" i="1" dirty="0" smtClean="0">
                        <a:latin typeface="Cambria Math" panose="02040503050406030204" pitchFamily="18" charset="0"/>
                      </a:rPr>
                      <m:t>0;10</m:t>
                    </m:r>
                  </m:oMath>
                </a14:m>
                <a:endParaRPr lang="vi-VN" sz="2800" dirty="0">
                  <a:latin typeface="Times New Roman" panose="02020603050405020304" pitchFamily="18" charset="0"/>
                  <a:cs typeface="Times New Roman" panose="02020603050405020304" pitchFamily="18" charset="0"/>
                </a:endParaRPr>
              </a:p>
            </p:txBody>
          </p:sp>
        </mc:Choice>
        <mc:Fallback xmlns="">
          <p:sp>
            <p:nvSpPr>
              <p:cNvPr id="13" name="D"/>
              <p:cNvSpPr>
                <a:spLocks noRot="1" noChangeAspect="1" noMove="1" noResize="1" noEditPoints="1" noAdjustHandles="1" noChangeArrowheads="1" noChangeShapeType="1" noTextEdit="1"/>
              </p:cNvSpPr>
              <p:nvPr/>
            </p:nvSpPr>
            <p:spPr>
              <a:xfrm>
                <a:off x="1640533" y="5406188"/>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b="-3788"/>
                </a:stretch>
              </a:blipFill>
            </p:spPr>
            <p:txBody>
              <a:bodyPr/>
              <a:lstStyle/>
              <a:p>
                <a:r>
                  <a:rPr lang="en-US">
                    <a:noFill/>
                  </a:rPr>
                  <a:t> </a:t>
                </a:r>
              </a:p>
            </p:txBody>
          </p:sp>
        </mc:Fallback>
      </mc:AlternateContent>
      <p:sp>
        <p:nvSpPr>
          <p:cNvPr id="16" name="Rounded Rectangle 15"/>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7" name="Rounded Rectangle 16"/>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8" name="Rounded Rectangle 17"/>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9" name="Rounded Rectangle 18"/>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0" name="Rounded Rectangle 19"/>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1" name="Rounded Rectangle 20"/>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7" name="Picture 2" descr="Kết quả hình ảnh cho dọn rác png">
            <a:extLst>
              <a:ext uri="{FF2B5EF4-FFF2-40B4-BE49-F238E27FC236}">
                <a16:creationId xmlns:a16="http://schemas.microsoft.com/office/drawing/2014/main" xmlns="" id="{57C4F9B8-BAA3-4FFC-B736-65DAC1082FA6}"/>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0" y="-22528"/>
            <a:ext cx="1720158" cy="1727837"/>
          </a:xfrm>
          <a:prstGeom prst="rect">
            <a:avLst/>
          </a:prstGeom>
          <a:noFill/>
          <a:extLst>
            <a:ext uri="{909E8E84-426E-40DD-AFC4-6F175D3DCCD1}">
              <a14:hiddenFill xmlns:a14="http://schemas.microsoft.com/office/drawing/2010/main">
                <a:solidFill>
                  <a:srgbClr val="FFFFFF"/>
                </a:solidFill>
              </a14:hiddenFill>
            </a:ext>
          </a:extLst>
        </p:spPr>
      </p:pic>
      <p:sp>
        <p:nvSpPr>
          <p:cNvPr id="42" name="S3">
            <a:extLst>
              <a:ext uri="{FF2B5EF4-FFF2-40B4-BE49-F238E27FC236}">
                <a16:creationId xmlns:a16="http://schemas.microsoft.com/office/drawing/2014/main" xmlns="" id="{F41A6261-810F-4A82-8CF5-863988634DFE}"/>
              </a:ext>
            </a:extLst>
          </p:cNvPr>
          <p:cNvSpPr/>
          <p:nvPr/>
        </p:nvSpPr>
        <p:spPr>
          <a:xfrm>
            <a:off x="10364150" y="4295471"/>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43" name="D1">
            <a:extLst>
              <a:ext uri="{FF2B5EF4-FFF2-40B4-BE49-F238E27FC236}">
                <a16:creationId xmlns:a16="http://schemas.microsoft.com/office/drawing/2014/main" xmlns="" id="{0F2E3928-6CC1-4CC5-9057-CA9F574C8D77}"/>
              </a:ext>
            </a:extLst>
          </p:cNvPr>
          <p:cNvSpPr/>
          <p:nvPr/>
        </p:nvSpPr>
        <p:spPr>
          <a:xfrm>
            <a:off x="883739" y="4378508"/>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4" name="D2" descr="Kết quả hình ảnh cho đúng sai png">
            <a:extLst>
              <a:ext uri="{FF2B5EF4-FFF2-40B4-BE49-F238E27FC236}">
                <a16:creationId xmlns:a16="http://schemas.microsoft.com/office/drawing/2014/main" xmlns="" id="{38DE7559-F2A5-47B5-B43F-33D01070599E}"/>
              </a:ext>
            </a:extLst>
          </p:cNvPr>
          <p:cNvPicPr>
            <a:picLocks noChangeAspect="1" noChangeArrowheads="1"/>
          </p:cNvPicPr>
          <p:nvPr/>
        </p:nvPicPr>
        <p:blipFill>
          <a:blip r:embed="rId10"/>
          <a:srcRect/>
          <a:stretch>
            <a:fillRect/>
          </a:stretch>
        </p:blipFill>
        <p:spPr bwMode="auto">
          <a:xfrm>
            <a:off x="710501" y="4193545"/>
            <a:ext cx="1196695" cy="1196695"/>
          </a:xfrm>
          <a:prstGeom prst="rect">
            <a:avLst/>
          </a:prstGeom>
          <a:noFill/>
          <a:ln w="9525">
            <a:noFill/>
            <a:miter lim="800000"/>
            <a:headEnd/>
            <a:tailEnd/>
          </a:ln>
        </p:spPr>
      </p:pic>
      <p:pic>
        <p:nvPicPr>
          <p:cNvPr id="45" name="SS3" descr="Hình ảnh có liên quan">
            <a:extLst>
              <a:ext uri="{FF2B5EF4-FFF2-40B4-BE49-F238E27FC236}">
                <a16:creationId xmlns:a16="http://schemas.microsoft.com/office/drawing/2014/main" xmlns="" id="{D3636C64-CC29-4808-BC92-FAF5AD07BE56}"/>
              </a:ext>
            </a:extLst>
          </p:cNvPr>
          <p:cNvPicPr>
            <a:picLocks noChangeAspect="1" noChangeArrowheads="1"/>
          </p:cNvPicPr>
          <p:nvPr/>
        </p:nvPicPr>
        <p:blipFill>
          <a:blip r:embed="rId11"/>
          <a:srcRect l="14398" t="13542" r="14490" b="14236"/>
          <a:stretch>
            <a:fillRect/>
          </a:stretch>
        </p:blipFill>
        <p:spPr bwMode="auto">
          <a:xfrm>
            <a:off x="10303238" y="4201013"/>
            <a:ext cx="991015" cy="1003477"/>
          </a:xfrm>
          <a:prstGeom prst="rect">
            <a:avLst/>
          </a:prstGeom>
          <a:noFill/>
          <a:ln w="9525">
            <a:noFill/>
            <a:miter lim="800000"/>
            <a:headEnd/>
            <a:tailEnd/>
          </a:ln>
        </p:spPr>
      </p:pic>
      <p:sp>
        <p:nvSpPr>
          <p:cNvPr id="46" name="S3">
            <a:extLst>
              <a:ext uri="{FF2B5EF4-FFF2-40B4-BE49-F238E27FC236}">
                <a16:creationId xmlns:a16="http://schemas.microsoft.com/office/drawing/2014/main" xmlns="" id="{35E69360-8636-4C6F-AE4C-C7AAC312DC06}"/>
              </a:ext>
            </a:extLst>
          </p:cNvPr>
          <p:cNvSpPr/>
          <p:nvPr/>
        </p:nvSpPr>
        <p:spPr>
          <a:xfrm>
            <a:off x="10425062" y="5427285"/>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7" name="SS3" descr="Hình ảnh có liên quan">
            <a:extLst>
              <a:ext uri="{FF2B5EF4-FFF2-40B4-BE49-F238E27FC236}">
                <a16:creationId xmlns:a16="http://schemas.microsoft.com/office/drawing/2014/main" xmlns="" id="{939B8673-DC19-4627-8BFD-2B8C25827492}"/>
              </a:ext>
            </a:extLst>
          </p:cNvPr>
          <p:cNvPicPr>
            <a:picLocks noChangeAspect="1" noChangeArrowheads="1"/>
          </p:cNvPicPr>
          <p:nvPr/>
        </p:nvPicPr>
        <p:blipFill>
          <a:blip r:embed="rId11"/>
          <a:srcRect l="14398" t="13542" r="14490" b="14236"/>
          <a:stretch>
            <a:fillRect/>
          </a:stretch>
        </p:blipFill>
        <p:spPr bwMode="auto">
          <a:xfrm>
            <a:off x="10364150" y="5332827"/>
            <a:ext cx="991015" cy="1003477"/>
          </a:xfrm>
          <a:prstGeom prst="rect">
            <a:avLst/>
          </a:prstGeom>
          <a:noFill/>
          <a:ln w="9525">
            <a:noFill/>
            <a:miter lim="800000"/>
            <a:headEnd/>
            <a:tailEnd/>
          </a:ln>
        </p:spPr>
      </p:pic>
      <p:sp>
        <p:nvSpPr>
          <p:cNvPr id="48" name="S3">
            <a:extLst>
              <a:ext uri="{FF2B5EF4-FFF2-40B4-BE49-F238E27FC236}">
                <a16:creationId xmlns:a16="http://schemas.microsoft.com/office/drawing/2014/main" xmlns="" id="{334C81A1-40C7-4AA0-BB5D-69B34DA4F970}"/>
              </a:ext>
            </a:extLst>
          </p:cNvPr>
          <p:cNvSpPr/>
          <p:nvPr/>
        </p:nvSpPr>
        <p:spPr>
          <a:xfrm>
            <a:off x="928354" y="5436562"/>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9" name="SS3" descr="Hình ảnh có liên quan">
            <a:extLst>
              <a:ext uri="{FF2B5EF4-FFF2-40B4-BE49-F238E27FC236}">
                <a16:creationId xmlns:a16="http://schemas.microsoft.com/office/drawing/2014/main" xmlns="" id="{28634CCB-5991-469D-A33F-1B76981DB81F}"/>
              </a:ext>
            </a:extLst>
          </p:cNvPr>
          <p:cNvPicPr>
            <a:picLocks noChangeAspect="1" noChangeArrowheads="1"/>
          </p:cNvPicPr>
          <p:nvPr/>
        </p:nvPicPr>
        <p:blipFill>
          <a:blip r:embed="rId11"/>
          <a:srcRect l="14398" t="13542" r="14490" b="14236"/>
          <a:stretch>
            <a:fillRect/>
          </a:stretch>
        </p:blipFill>
        <p:spPr bwMode="auto">
          <a:xfrm>
            <a:off x="867442" y="5342104"/>
            <a:ext cx="991015" cy="1003477"/>
          </a:xfrm>
          <a:prstGeom prst="rect">
            <a:avLst/>
          </a:prstGeom>
          <a:noFill/>
          <a:ln w="9525">
            <a:noFill/>
            <a:miter lim="800000"/>
            <a:headEnd/>
            <a:tailEnd/>
          </a:ln>
        </p:spPr>
      </p:pic>
    </p:spTree>
    <p:extLst>
      <p:ext uri="{BB962C8B-B14F-4D97-AF65-F5344CB8AC3E}">
        <p14:creationId xmlns:p14="http://schemas.microsoft.com/office/powerpoint/2010/main" val="262915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16"/>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7"/>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8"/>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9"/>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0"/>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21"/>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2"/>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3"/>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4"/>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25"/>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26"/>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27"/>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28"/>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29"/>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0"/>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1"/>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32"/>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33"/>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34"/>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35"/>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42"/>
                    </p:tgtEl>
                  </p:cond>
                </p:stCondLst>
                <p:endSync evt="end" delay="0">
                  <p:rtn val="all"/>
                </p:endSync>
                <p:childTnLst>
                  <p:par>
                    <p:cTn id="68" fill="hold">
                      <p:stCondLst>
                        <p:cond delay="0"/>
                      </p:stCondLst>
                      <p:childTnLst>
                        <p:par>
                          <p:cTn id="69" fill="hold">
                            <p:stCondLst>
                              <p:cond delay="0"/>
                            </p:stCondLst>
                            <p:childTnLst>
                              <p:par>
                                <p:cTn id="70" presetID="19" presetClass="emph" presetSubtype="0" fill="hold" grpId="0" nodeType="clickEffect">
                                  <p:stCondLst>
                                    <p:cond delay="0"/>
                                  </p:stCondLst>
                                  <p:childTnLst>
                                    <p:animClr clrSpc="rgb" dir="cw">
                                      <p:cBhvr override="childStyle">
                                        <p:cTn id="71" dur="500" fill="hold"/>
                                        <p:tgtEl>
                                          <p:spTgt spid="42"/>
                                        </p:tgtEl>
                                        <p:attrNameLst>
                                          <p:attrName>style.color</p:attrName>
                                        </p:attrNameLst>
                                      </p:cBhvr>
                                      <p:to>
                                        <a:schemeClr val="accent2"/>
                                      </p:to>
                                    </p:animClr>
                                    <p:animClr clrSpc="rgb" dir="cw">
                                      <p:cBhvr>
                                        <p:cTn id="72" dur="500" fill="hold"/>
                                        <p:tgtEl>
                                          <p:spTgt spid="42"/>
                                        </p:tgtEl>
                                        <p:attrNameLst>
                                          <p:attrName>fillcolor</p:attrName>
                                        </p:attrNameLst>
                                      </p:cBhvr>
                                      <p:to>
                                        <a:schemeClr val="accent2"/>
                                      </p:to>
                                    </p:animClr>
                                    <p:set>
                                      <p:cBhvr>
                                        <p:cTn id="73" dur="500" fill="hold"/>
                                        <p:tgtEl>
                                          <p:spTgt spid="42"/>
                                        </p:tgtEl>
                                        <p:attrNameLst>
                                          <p:attrName>fill.type</p:attrName>
                                        </p:attrNameLst>
                                      </p:cBhvr>
                                      <p:to>
                                        <p:strVal val="solid"/>
                                      </p:to>
                                    </p:set>
                                    <p:set>
                                      <p:cBhvr>
                                        <p:cTn id="74" dur="500" fill="hold"/>
                                        <p:tgtEl>
                                          <p:spTgt spid="42"/>
                                        </p:tgtEl>
                                        <p:attrNameLst>
                                          <p:attrName>fill.on</p:attrName>
                                        </p:attrNameLst>
                                      </p:cBhvr>
                                      <p:to>
                                        <p:strVal val="true"/>
                                      </p:to>
                                    </p:set>
                                  </p:childTnLst>
                                  <p:subTnLst>
                                    <p:audio>
                                      <p:cMediaNode>
                                        <p:cTn display="0" masterRel="sameClick">
                                          <p:stCondLst>
                                            <p:cond evt="begin" delay="0">
                                              <p:tn val="70"/>
                                            </p:cond>
                                          </p:stCondLst>
                                          <p:endCondLst>
                                            <p:cond evt="onStopAudio" delay="0">
                                              <p:tgtEl>
                                                <p:sldTgt/>
                                              </p:tgtEl>
                                            </p:cond>
                                          </p:endCondLst>
                                        </p:cTn>
                                        <p:tgtEl>
                                          <p:sndTgt r:embed="rId3" name="SAI2_(new).wav"/>
                                        </p:tgtEl>
                                      </p:cMediaNode>
                                    </p:audio>
                                  </p:sub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childTnLst>
                          </p:cTn>
                        </p:par>
                      </p:childTnLst>
                    </p:cTn>
                  </p:par>
                </p:childTnLst>
              </p:cTn>
              <p:nextCondLst>
                <p:cond evt="onClick" delay="0">
                  <p:tgtEl>
                    <p:spTgt spid="42"/>
                  </p:tgtEl>
                </p:cond>
              </p:nextCondLst>
            </p:seq>
            <p:seq concurrent="1" nextAc="seek">
              <p:cTn id="79" restart="whenNotActive" fill="hold" evtFilter="cancelBubble" nodeType="interactiveSeq">
                <p:stCondLst>
                  <p:cond evt="onClick" delay="0">
                    <p:tgtEl>
                      <p:spTgt spid="43"/>
                    </p:tgtEl>
                  </p:cond>
                </p:stCondLst>
                <p:endSync evt="end" delay="0">
                  <p:rtn val="all"/>
                </p:endSync>
                <p:childTnLst>
                  <p:par>
                    <p:cTn id="80" fill="hold">
                      <p:stCondLst>
                        <p:cond delay="0"/>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childTnLst>
                          </p:cTn>
                        </p:par>
                        <p:par>
                          <p:cTn id="85" fill="hold">
                            <p:stCondLst>
                              <p:cond delay="500"/>
                            </p:stCondLst>
                            <p:childTnLst>
                              <p:par>
                                <p:cTn id="86" presetID="19" presetClass="emph" presetSubtype="0" fill="hold" nodeType="afterEffect">
                                  <p:stCondLst>
                                    <p:cond delay="0"/>
                                  </p:stCondLst>
                                  <p:childTnLst>
                                    <p:animClr clrSpc="rgb" dir="cw">
                                      <p:cBhvr override="childStyle">
                                        <p:cTn id="87" dur="500" fill="hold"/>
                                        <p:tgtEl>
                                          <p:spTgt spid="43"/>
                                        </p:tgtEl>
                                        <p:attrNameLst>
                                          <p:attrName>style.color</p:attrName>
                                        </p:attrNameLst>
                                      </p:cBhvr>
                                      <p:to>
                                        <a:schemeClr val="accent2"/>
                                      </p:to>
                                    </p:animClr>
                                    <p:animClr clrSpc="rgb" dir="cw">
                                      <p:cBhvr>
                                        <p:cTn id="88" dur="500" fill="hold"/>
                                        <p:tgtEl>
                                          <p:spTgt spid="43"/>
                                        </p:tgtEl>
                                        <p:attrNameLst>
                                          <p:attrName>fillcolor</p:attrName>
                                        </p:attrNameLst>
                                      </p:cBhvr>
                                      <p:to>
                                        <a:schemeClr val="accent2"/>
                                      </p:to>
                                    </p:animClr>
                                    <p:set>
                                      <p:cBhvr>
                                        <p:cTn id="89" dur="500" fill="hold"/>
                                        <p:tgtEl>
                                          <p:spTgt spid="43"/>
                                        </p:tgtEl>
                                        <p:attrNameLst>
                                          <p:attrName>fill.type</p:attrName>
                                        </p:attrNameLst>
                                      </p:cBhvr>
                                      <p:to>
                                        <p:strVal val="solid"/>
                                      </p:to>
                                    </p:set>
                                    <p:set>
                                      <p:cBhvr>
                                        <p:cTn id="90" dur="500" fill="hold"/>
                                        <p:tgtEl>
                                          <p:spTgt spid="43"/>
                                        </p:tgtEl>
                                        <p:attrNameLst>
                                          <p:attrName>fill.on</p:attrName>
                                        </p:attrNameLst>
                                      </p:cBhvr>
                                      <p:to>
                                        <p:strVal val="true"/>
                                      </p:to>
                                    </p:set>
                                  </p:childTnLst>
                                  <p:subTnLst>
                                    <p:audio>
                                      <p:cMediaNode>
                                        <p:cTn display="0" masterRel="sameClick">
                                          <p:stCondLst>
                                            <p:cond evt="begin" delay="0">
                                              <p:tn val="86"/>
                                            </p:cond>
                                          </p:stCondLst>
                                          <p:endCondLst>
                                            <p:cond evt="onStopAudio" delay="0">
                                              <p:tgtEl>
                                                <p:sldTgt/>
                                              </p:tgtEl>
                                            </p:cond>
                                          </p:endCondLst>
                                        </p:cTn>
                                        <p:tgtEl>
                                          <p:sndTgt r:embed="rId4" name="DUNG_(new).wav"/>
                                        </p:tgtEl>
                                      </p:cMediaNode>
                                    </p:audio>
                                  </p:subTnLst>
                                </p:cTn>
                              </p:par>
                            </p:childTnLst>
                          </p:cTn>
                        </p:par>
                      </p:childTnLst>
                    </p:cTn>
                  </p:par>
                </p:childTnLst>
              </p:cTn>
              <p:nextCondLst>
                <p:cond evt="onClick" delay="0">
                  <p:tgtEl>
                    <p:spTgt spid="43"/>
                  </p:tgtEl>
                </p:cond>
              </p:nextCondLst>
            </p:seq>
            <p:seq concurrent="1" nextAc="seek">
              <p:cTn id="91" restart="whenNotActive" fill="hold" evtFilter="cancelBubble" nodeType="interactiveSeq">
                <p:stCondLst>
                  <p:cond evt="onClick" delay="0">
                    <p:tgtEl>
                      <p:spTgt spid="46"/>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46"/>
                                        </p:tgtEl>
                                        <p:attrNameLst>
                                          <p:attrName>style.color</p:attrName>
                                        </p:attrNameLst>
                                      </p:cBhvr>
                                      <p:to>
                                        <a:schemeClr val="accent2"/>
                                      </p:to>
                                    </p:animClr>
                                    <p:animClr clrSpc="rgb" dir="cw">
                                      <p:cBhvr>
                                        <p:cTn id="96" dur="500" fill="hold"/>
                                        <p:tgtEl>
                                          <p:spTgt spid="46"/>
                                        </p:tgtEl>
                                        <p:attrNameLst>
                                          <p:attrName>fillcolor</p:attrName>
                                        </p:attrNameLst>
                                      </p:cBhvr>
                                      <p:to>
                                        <a:schemeClr val="accent2"/>
                                      </p:to>
                                    </p:animClr>
                                    <p:set>
                                      <p:cBhvr>
                                        <p:cTn id="97" dur="500" fill="hold"/>
                                        <p:tgtEl>
                                          <p:spTgt spid="46"/>
                                        </p:tgtEl>
                                        <p:attrNameLst>
                                          <p:attrName>fill.type</p:attrName>
                                        </p:attrNameLst>
                                      </p:cBhvr>
                                      <p:to>
                                        <p:strVal val="solid"/>
                                      </p:to>
                                    </p:set>
                                    <p:set>
                                      <p:cBhvr>
                                        <p:cTn id="98" dur="500" fill="hold"/>
                                        <p:tgtEl>
                                          <p:spTgt spid="46"/>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3"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500"/>
                                        <p:tgtEl>
                                          <p:spTgt spid="47"/>
                                        </p:tgtEl>
                                      </p:cBhvr>
                                    </p:animEffect>
                                  </p:childTnLst>
                                </p:cTn>
                              </p:par>
                            </p:childTnLst>
                          </p:cTn>
                        </p:par>
                      </p:childTnLst>
                    </p:cTn>
                  </p:par>
                </p:childTnLst>
              </p:cTn>
              <p:nextCondLst>
                <p:cond evt="onClick" delay="0">
                  <p:tgtEl>
                    <p:spTgt spid="46"/>
                  </p:tgtEl>
                </p:cond>
              </p:nextCondLst>
            </p:seq>
            <p:seq concurrent="1" nextAc="seek">
              <p:cTn id="103" restart="whenNotActive" fill="hold" evtFilter="cancelBubble" nodeType="interactiveSeq">
                <p:stCondLst>
                  <p:cond evt="onClick" delay="0">
                    <p:tgtEl>
                      <p:spTgt spid="48"/>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48"/>
                                        </p:tgtEl>
                                        <p:attrNameLst>
                                          <p:attrName>style.color</p:attrName>
                                        </p:attrNameLst>
                                      </p:cBhvr>
                                      <p:to>
                                        <a:schemeClr val="accent2"/>
                                      </p:to>
                                    </p:animClr>
                                    <p:animClr clrSpc="rgb" dir="cw">
                                      <p:cBhvr>
                                        <p:cTn id="108" dur="500" fill="hold"/>
                                        <p:tgtEl>
                                          <p:spTgt spid="48"/>
                                        </p:tgtEl>
                                        <p:attrNameLst>
                                          <p:attrName>fillcolor</p:attrName>
                                        </p:attrNameLst>
                                      </p:cBhvr>
                                      <p:to>
                                        <a:schemeClr val="accent2"/>
                                      </p:to>
                                    </p:animClr>
                                    <p:set>
                                      <p:cBhvr>
                                        <p:cTn id="109" dur="500" fill="hold"/>
                                        <p:tgtEl>
                                          <p:spTgt spid="48"/>
                                        </p:tgtEl>
                                        <p:attrNameLst>
                                          <p:attrName>fill.type</p:attrName>
                                        </p:attrNameLst>
                                      </p:cBhvr>
                                      <p:to>
                                        <p:strVal val="solid"/>
                                      </p:to>
                                    </p:set>
                                    <p:set>
                                      <p:cBhvr>
                                        <p:cTn id="110" dur="500" fill="hold"/>
                                        <p:tgtEl>
                                          <p:spTgt spid="48"/>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3" name="SAI2_(new).wav"/>
                                        </p:tgtEl>
                                      </p:cMediaNode>
                                    </p:audio>
                                  </p:sub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9"/>
                                        </p:tgtEl>
                                        <p:attrNameLst>
                                          <p:attrName>style.visibility</p:attrName>
                                        </p:attrNameLst>
                                      </p:cBhvr>
                                      <p:to>
                                        <p:strVal val="visible"/>
                                      </p:to>
                                    </p:set>
                                    <p:animEffect transition="in" filter="fade">
                                      <p:cBhvr>
                                        <p:cTn id="114" dur="500"/>
                                        <p:tgtEl>
                                          <p:spTgt spid="49"/>
                                        </p:tgtEl>
                                      </p:cBhvr>
                                    </p:animEffect>
                                  </p:childTnLst>
                                </p:cTn>
                              </p:par>
                            </p:childTnLst>
                          </p:cTn>
                        </p:par>
                      </p:childTnLst>
                    </p:cTn>
                  </p:par>
                </p:childTnLst>
              </p:cTn>
              <p:nextCondLst>
                <p:cond evt="onClick" delay="0">
                  <p:tgtEl>
                    <p:spTgt spid="48"/>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2" grpId="0" animBg="1"/>
      <p:bldP spid="46"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BFA498C-C18A-4084-A3C6-F73E48874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80F08642-73D5-443F-9B98-3529164E2F84}"/>
              </a:ext>
            </a:extLst>
          </p:cNvPr>
          <p:cNvSpPr txBox="1"/>
          <p:nvPr/>
        </p:nvSpPr>
        <p:spPr>
          <a:xfrm>
            <a:off x="1323392" y="2017183"/>
            <a:ext cx="9545216"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Cách tìm ướccủa một số</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2E3790AC-0766-4BF2-B5CA-091263388F1C}"/>
                  </a:ext>
                </a:extLst>
              </p:cNvPr>
              <p:cNvSpPr txBox="1"/>
              <p:nvPr/>
            </p:nvSpPr>
            <p:spPr>
              <a:xfrm>
                <a:off x="1323392" y="2724683"/>
                <a:ext cx="9545216" cy="2219838"/>
              </a:xfrm>
              <a:prstGeom prst="rect">
                <a:avLst/>
              </a:prstGeom>
              <a:noFill/>
            </p:spPr>
            <p:txBody>
              <a:bodyPr wrap="square" rtlCol="0">
                <a:spAutoFit/>
              </a:bodyPr>
              <a:lstStyle/>
              <a:p>
                <a:pPr>
                  <a:lnSpc>
                    <a:spcPct val="150000"/>
                  </a:lnSpc>
                </a:pPr>
                <a:r>
                  <a:rPr lang="en-US" sz="3200">
                    <a:solidFill>
                      <a:srgbClr val="002060"/>
                    </a:solidFill>
                    <a:latin typeface="Times New Roman" panose="02020603050405020304" pitchFamily="18" charset="0"/>
                    <a:cs typeface="Times New Roman" panose="02020603050405020304" pitchFamily="18" charset="0"/>
                  </a:rPr>
                  <a:t>Để tìm các ước của số tự nhiên </a:t>
                </a:r>
                <a14:m>
                  <m:oMath xmlns:m="http://schemas.openxmlformats.org/officeDocument/2006/math">
                    <m:r>
                      <a:rPr lang="en-US" sz="3200" b="0" i="1" smtClean="0">
                        <a:solidFill>
                          <a:srgbClr val="002060"/>
                        </a:solidFill>
                        <a:latin typeface="Cambria Math" panose="02040503050406030204" pitchFamily="18" charset="0"/>
                        <a:cs typeface="Times New Roman" panose="02020603050405020304" pitchFamily="18" charset="0"/>
                      </a:rPr>
                      <m:t>𝑛</m:t>
                    </m:r>
                    <m:r>
                      <a:rPr lang="en-US" sz="3200" b="0" i="1" smtClean="0">
                        <a:solidFill>
                          <a:srgbClr val="002060"/>
                        </a:solidFill>
                        <a:latin typeface="Cambria Math" panose="02040503050406030204" pitchFamily="18" charset="0"/>
                        <a:cs typeface="Times New Roman" panose="02020603050405020304" pitchFamily="18" charset="0"/>
                      </a:rPr>
                      <m:t> </m:t>
                    </m:r>
                  </m:oMath>
                </a14:m>
                <a:r>
                  <a:rPr lang="en-US" sz="3200">
                    <a:solidFill>
                      <a:srgbClr val="002060"/>
                    </a:solidFill>
                    <a:latin typeface="Times New Roman" panose="02020603050405020304" pitchFamily="18" charset="0"/>
                    <a:cs typeface="Times New Roman" panose="02020603050405020304" pitchFamily="18" charset="0"/>
                  </a:rPr>
                  <a:t>lớn hơn </a:t>
                </a:r>
                <a14:m>
                  <m:oMath xmlns:m="http://schemas.openxmlformats.org/officeDocument/2006/math">
                    <m:r>
                      <a:rPr lang="en-US" sz="3200" i="1" smtClean="0">
                        <a:solidFill>
                          <a:srgbClr val="002060"/>
                        </a:solidFill>
                        <a:latin typeface="Cambria Math" panose="02040503050406030204" pitchFamily="18" charset="0"/>
                        <a:cs typeface="Times New Roman" panose="02020603050405020304" pitchFamily="18" charset="0"/>
                      </a:rPr>
                      <m:t>1</m:t>
                    </m:r>
                  </m:oMath>
                </a14:m>
                <a:r>
                  <a:rPr lang="en-US" sz="3200">
                    <a:solidFill>
                      <a:srgbClr val="002060"/>
                    </a:solidFill>
                    <a:latin typeface="Times New Roman" panose="02020603050405020304" pitchFamily="18" charset="0"/>
                    <a:cs typeface="Times New Roman" panose="02020603050405020304" pitchFamily="18" charset="0"/>
                  </a:rPr>
                  <a:t>, ta có thể chia </a:t>
                </a:r>
                <a14:m>
                  <m:oMath xmlns:m="http://schemas.openxmlformats.org/officeDocument/2006/math">
                    <m:r>
                      <a:rPr lang="en-US" sz="3200" i="1" smtClean="0">
                        <a:solidFill>
                          <a:srgbClr val="002060"/>
                        </a:solidFill>
                        <a:latin typeface="Cambria Math" panose="02040503050406030204" pitchFamily="18" charset="0"/>
                        <a:cs typeface="Times New Roman" panose="02020603050405020304" pitchFamily="18" charset="0"/>
                      </a:rPr>
                      <m:t>𝑛</m:t>
                    </m:r>
                  </m:oMath>
                </a14:m>
                <a:r>
                  <a:rPr lang="en-US" sz="3200">
                    <a:solidFill>
                      <a:srgbClr val="002060"/>
                    </a:solidFill>
                    <a:latin typeface="Times New Roman" panose="02020603050405020304" pitchFamily="18" charset="0"/>
                    <a:cs typeface="Times New Roman" panose="02020603050405020304" pitchFamily="18" charset="0"/>
                  </a:rPr>
                  <a:t> cho các số tự nhiên từ </a:t>
                </a:r>
                <a14:m>
                  <m:oMath xmlns:m="http://schemas.openxmlformats.org/officeDocument/2006/math">
                    <m:r>
                      <a:rPr lang="en-US" sz="3200" i="1" smtClean="0">
                        <a:solidFill>
                          <a:srgbClr val="002060"/>
                        </a:solidFill>
                        <a:latin typeface="Cambria Math" panose="02040503050406030204" pitchFamily="18" charset="0"/>
                        <a:cs typeface="Times New Roman" panose="02020603050405020304" pitchFamily="18" charset="0"/>
                      </a:rPr>
                      <m:t>1</m:t>
                    </m:r>
                  </m:oMath>
                </a14:m>
                <a:r>
                  <a:rPr lang="en-US" sz="3200">
                    <a:solidFill>
                      <a:srgbClr val="002060"/>
                    </a:solidFill>
                    <a:latin typeface="Times New Roman" panose="02020603050405020304" pitchFamily="18" charset="0"/>
                    <a:cs typeface="Times New Roman" panose="02020603050405020304" pitchFamily="18" charset="0"/>
                  </a:rPr>
                  <a:t> đến </a:t>
                </a:r>
                <a14:m>
                  <m:oMath xmlns:m="http://schemas.openxmlformats.org/officeDocument/2006/math">
                    <m:r>
                      <a:rPr lang="en-US" sz="3200" i="1" smtClean="0">
                        <a:solidFill>
                          <a:srgbClr val="002060"/>
                        </a:solidFill>
                        <a:latin typeface="Cambria Math" panose="02040503050406030204" pitchFamily="18" charset="0"/>
                        <a:cs typeface="Times New Roman" panose="02020603050405020304" pitchFamily="18" charset="0"/>
                      </a:rPr>
                      <m:t>𝑛</m:t>
                    </m:r>
                  </m:oMath>
                </a14:m>
                <a:r>
                  <a:rPr lang="en-US" sz="3200">
                    <a:solidFill>
                      <a:srgbClr val="002060"/>
                    </a:solidFill>
                    <a:latin typeface="Times New Roman" panose="02020603050405020304" pitchFamily="18" charset="0"/>
                    <a:cs typeface="Times New Roman" panose="02020603050405020304" pitchFamily="18" charset="0"/>
                  </a:rPr>
                  <a:t>.</a:t>
                </a:r>
              </a:p>
              <a:p>
                <a:pPr>
                  <a:lnSpc>
                    <a:spcPct val="150000"/>
                  </a:lnSpc>
                </a:pPr>
                <a:r>
                  <a:rPr lang="en-US" sz="3200">
                    <a:solidFill>
                      <a:srgbClr val="002060"/>
                    </a:solidFill>
                    <a:latin typeface="Times New Roman" panose="02020603050405020304" pitchFamily="18" charset="0"/>
                    <a:cs typeface="Times New Roman" panose="02020603050405020304" pitchFamily="18" charset="0"/>
                  </a:rPr>
                  <a:t>Khi đó, các phép chia hết cho số ta chia là ước của </a:t>
                </a:r>
                <a14:m>
                  <m:oMath xmlns:m="http://schemas.openxmlformats.org/officeDocument/2006/math">
                    <m:r>
                      <a:rPr lang="en-US" sz="3200" b="0" i="1" smtClean="0">
                        <a:solidFill>
                          <a:srgbClr val="002060"/>
                        </a:solidFill>
                        <a:latin typeface="Cambria Math" panose="02040503050406030204" pitchFamily="18" charset="0"/>
                        <a:cs typeface="Times New Roman" panose="02020603050405020304" pitchFamily="18" charset="0"/>
                      </a:rPr>
                      <m:t>𝑛</m:t>
                    </m:r>
                  </m:oMath>
                </a14:m>
                <a:endParaRPr lang="en-US" sz="320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2E3790AC-0766-4BF2-B5CA-091263388F1C}"/>
                  </a:ext>
                </a:extLst>
              </p:cNvPr>
              <p:cNvSpPr txBox="1">
                <a:spLocks noRot="1" noChangeAspect="1" noMove="1" noResize="1" noEditPoints="1" noAdjustHandles="1" noChangeArrowheads="1" noChangeShapeType="1" noTextEdit="1"/>
              </p:cNvSpPr>
              <p:nvPr/>
            </p:nvSpPr>
            <p:spPr>
              <a:xfrm>
                <a:off x="1323392" y="2724683"/>
                <a:ext cx="9545216" cy="2219838"/>
              </a:xfrm>
              <a:prstGeom prst="rect">
                <a:avLst/>
              </a:prstGeom>
              <a:blipFill>
                <a:blip r:embed="rId3"/>
                <a:stretch>
                  <a:fillRect l="-1596" b="-7967"/>
                </a:stretch>
              </a:blipFill>
            </p:spPr>
            <p:txBody>
              <a:bodyPr/>
              <a:lstStyle/>
              <a:p>
                <a:r>
                  <a:rPr lang="en-US">
                    <a:noFill/>
                  </a:rPr>
                  <a:t> </a:t>
                </a:r>
              </a:p>
            </p:txBody>
          </p:sp>
        </mc:Fallback>
      </mc:AlternateContent>
      <p:pic>
        <p:nvPicPr>
          <p:cNvPr id="8" name="Picture 2" descr="Kết quả hình ảnh cho home png">
            <a:hlinkClick r:id="rId4" action="ppaction://hlinksldjump"/>
            <a:extLst>
              <a:ext uri="{FF2B5EF4-FFF2-40B4-BE49-F238E27FC236}">
                <a16:creationId xmlns:a16="http://schemas.microsoft.com/office/drawing/2014/main" xmlns="" id="{A9213B9E-1EA3-4045-BD56-7FF2A2DF50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94253" y="131650"/>
            <a:ext cx="783773" cy="78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70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8"/>
              <p:cNvSpPr/>
              <p:nvPr/>
            </p:nvSpPr>
            <p:spPr>
              <a:xfrm>
                <a:off x="1774082" y="2878421"/>
                <a:ext cx="8411082" cy="945359"/>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err="1">
                    <a:solidFill>
                      <a:srgbClr val="FF0000"/>
                    </a:solidFill>
                    <a:latin typeface="Times New Roman" panose="02020603050405020304" pitchFamily="18" charset="0"/>
                    <a:cs typeface="Times New Roman" panose="02020603050405020304" pitchFamily="18" charset="0"/>
                  </a:rPr>
                  <a:t>Câu</a:t>
                </a:r>
                <a:r>
                  <a:rPr lang="en-US" sz="3600" b="1">
                    <a:solidFill>
                      <a:srgbClr val="FF0000"/>
                    </a:solidFill>
                    <a:latin typeface="Times New Roman" panose="02020603050405020304" pitchFamily="18" charset="0"/>
                    <a:cs typeface="Times New Roman" panose="02020603050405020304" pitchFamily="18" charset="0"/>
                  </a:rPr>
                  <a:t> 3</a:t>
                </a:r>
                <a:r>
                  <a:rPr lang="en-US" sz="3600">
                    <a:solidFill>
                      <a:srgbClr val="FF0000"/>
                    </a:solidFill>
                    <a:latin typeface="Times New Roman" panose="02020603050405020304" pitchFamily="18" charset="0"/>
                    <a:cs typeface="Times New Roman" panose="02020603050405020304" pitchFamily="18" charset="0"/>
                  </a:rPr>
                  <a:t>: </a:t>
                </a:r>
                <a:r>
                  <a:rPr lang="en-US" sz="3600">
                    <a:solidFill>
                      <a:srgbClr val="0000CC"/>
                    </a:solidFill>
                    <a:latin typeface="Times New Roman" panose="02020603050405020304" pitchFamily="18" charset="0"/>
                    <a:cs typeface="Times New Roman" panose="02020603050405020304" pitchFamily="18" charset="0"/>
                  </a:rPr>
                  <a:t> Các bội nhỏ hơn </a:t>
                </a:r>
                <a14:m>
                  <m:oMath xmlns:m="http://schemas.openxmlformats.org/officeDocument/2006/math">
                    <m:r>
                      <a:rPr lang="en-US" sz="3600" i="1" smtClean="0">
                        <a:solidFill>
                          <a:srgbClr val="0000CC"/>
                        </a:solidFill>
                        <a:latin typeface="Cambria Math" panose="02040503050406030204" pitchFamily="18" charset="0"/>
                        <a:cs typeface="Times New Roman" panose="02020603050405020304" pitchFamily="18" charset="0"/>
                      </a:rPr>
                      <m:t>30</m:t>
                    </m:r>
                  </m:oMath>
                </a14:m>
                <a:r>
                  <a:rPr lang="en-US" sz="3600">
                    <a:solidFill>
                      <a:srgbClr val="0000CC"/>
                    </a:solidFill>
                    <a:latin typeface="Times New Roman" panose="02020603050405020304" pitchFamily="18" charset="0"/>
                    <a:cs typeface="Times New Roman" panose="02020603050405020304" pitchFamily="18" charset="0"/>
                  </a:rPr>
                  <a:t> của </a:t>
                </a:r>
                <a14:m>
                  <m:oMath xmlns:m="http://schemas.openxmlformats.org/officeDocument/2006/math">
                    <m:r>
                      <a:rPr lang="en-US" sz="3600" i="1" smtClean="0">
                        <a:solidFill>
                          <a:srgbClr val="0000CC"/>
                        </a:solidFill>
                        <a:latin typeface="Cambria Math" panose="02040503050406030204" pitchFamily="18" charset="0"/>
                        <a:cs typeface="Times New Roman" panose="02020603050405020304" pitchFamily="18" charset="0"/>
                      </a:rPr>
                      <m:t>6</m:t>
                    </m:r>
                  </m:oMath>
                </a14:m>
                <a:r>
                  <a:rPr lang="en-US" sz="3600">
                    <a:solidFill>
                      <a:srgbClr val="0000CC"/>
                    </a:solidFill>
                    <a:latin typeface="Times New Roman" panose="02020603050405020304" pitchFamily="18" charset="0"/>
                    <a:cs typeface="Times New Roman" panose="02020603050405020304" pitchFamily="18" charset="0"/>
                  </a:rPr>
                  <a:t> là:</a:t>
                </a:r>
                <a:endParaRPr lang="vi-VN" sz="3600"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774082" y="2878421"/>
                <a:ext cx="8411082" cy="945359"/>
              </a:xfrm>
              <a:prstGeom prst="rect">
                <a:avLst/>
              </a:prstGeom>
              <a:blipFill>
                <a:blip r:embed="rId5"/>
                <a:stretch>
                  <a:fillRect b="-7006"/>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A"/>
              <p:cNvSpPr/>
              <p:nvPr/>
            </p:nvSpPr>
            <p:spPr>
              <a:xfrm flipH="1">
                <a:off x="6139092" y="5406188"/>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2"/>
                <a:r>
                  <a:rPr lang="en-US" sz="2400" b="1" dirty="0">
                    <a:solidFill>
                      <a:srgbClr val="0000CC"/>
                    </a:solidFill>
                    <a:latin typeface="Times New Roman" panose="02020603050405020304" pitchFamily="18" charset="0"/>
                    <a:cs typeface="Times New Roman" panose="02020603050405020304" pitchFamily="18" charset="0"/>
                  </a:rPr>
                  <a:t>D</a:t>
                </a:r>
                <a:r>
                  <a:rPr lang="en-US" sz="2400" b="1">
                    <a:solidFill>
                      <a:srgbClr val="0000CC"/>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rPr>
                      <m:t>2</m:t>
                    </m:r>
                    <m:r>
                      <a:rPr lang="en-US" sz="2400" b="0" i="1" dirty="0" smtClean="0">
                        <a:latin typeface="Cambria Math" panose="02040503050406030204" pitchFamily="18" charset="0"/>
                      </a:rPr>
                      <m:t>;3;5</m:t>
                    </m:r>
                  </m:oMath>
                </a14:m>
                <a:endParaRPr lang="vi-VN" sz="2400" dirty="0">
                  <a:latin typeface="Times New Roman" panose="02020603050405020304" pitchFamily="18" charset="0"/>
                  <a:cs typeface="Times New Roman" panose="02020603050405020304" pitchFamily="18" charset="0"/>
                </a:endParaRPr>
              </a:p>
            </p:txBody>
          </p:sp>
        </mc:Choice>
        <mc:Fallback xmlns="">
          <p:sp>
            <p:nvSpPr>
              <p:cNvPr id="10" name="A"/>
              <p:cNvSpPr>
                <a:spLocks noRot="1" noChangeAspect="1" noMove="1" noResize="1" noEditPoints="1" noAdjustHandles="1" noChangeArrowheads="1" noChangeShapeType="1" noTextEdit="1"/>
              </p:cNvSpPr>
              <p:nvPr/>
            </p:nvSpPr>
            <p:spPr>
              <a:xfrm flipH="1">
                <a:off x="6139092" y="5406188"/>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B"/>
              <p:cNvSpPr/>
              <p:nvPr/>
            </p:nvSpPr>
            <p:spPr>
              <a:xfrm>
                <a:off x="1636225" y="435803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400" b="1" dirty="0">
                    <a:solidFill>
                      <a:srgbClr val="0000CC"/>
                    </a:solidFill>
                    <a:latin typeface="Times New Roman" panose="02020603050405020304" pitchFamily="18" charset="0"/>
                    <a:cs typeface="Times New Roman" panose="02020603050405020304" pitchFamily="18" charset="0"/>
                  </a:rPr>
                  <a:t>A</a:t>
                </a:r>
                <a:r>
                  <a:rPr lang="en-US" sz="2400" b="1">
                    <a:solidFill>
                      <a:srgbClr val="0000CC"/>
                    </a:solidFill>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solidFill>
                          <a:schemeClr val="bg1"/>
                        </a:solidFill>
                        <a:latin typeface="Cambria Math" panose="02040503050406030204" pitchFamily="18" charset="0"/>
                        <a:cs typeface="Times New Roman" panose="02020603050405020304" pitchFamily="18" charset="0"/>
                      </a:rPr>
                      <m:t>1;2;3;5;6;10;15;30</m:t>
                    </m:r>
                  </m:oMath>
                </a14:m>
                <a:endParaRPr lang="vi-VN" sz="2400" dirty="0">
                  <a:latin typeface="Times New Roman" panose="02020603050405020304" pitchFamily="18" charset="0"/>
                  <a:cs typeface="Times New Roman" panose="02020603050405020304" pitchFamily="18" charset="0"/>
                </a:endParaRPr>
              </a:p>
            </p:txBody>
          </p:sp>
        </mc:Choice>
        <mc:Fallback xmlns="">
          <p:sp>
            <p:nvSpPr>
              <p:cNvPr id="11" name="B"/>
              <p:cNvSpPr>
                <a:spLocks noRot="1" noChangeAspect="1" noMove="1" noResize="1" noEditPoints="1" noAdjustHandles="1" noChangeArrowheads="1" noChangeShapeType="1" noTextEdit="1"/>
              </p:cNvSpPr>
              <p:nvPr/>
            </p:nvSpPr>
            <p:spPr>
              <a:xfrm>
                <a:off x="1636225" y="435803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
              <p:cNvSpPr/>
              <p:nvPr/>
            </p:nvSpPr>
            <p:spPr>
              <a:xfrm flipH="1">
                <a:off x="6147484" y="435803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2"/>
                <a:r>
                  <a:rPr lang="en-US" sz="2400" b="1" dirty="0">
                    <a:solidFill>
                      <a:srgbClr val="0000CC"/>
                    </a:solidFill>
                    <a:latin typeface="Times New Roman" panose="02020603050405020304" pitchFamily="18" charset="0"/>
                    <a:cs typeface="Times New Roman" panose="02020603050405020304" pitchFamily="18" charset="0"/>
                  </a:rPr>
                  <a:t>B. </a:t>
                </a:r>
                <a14:m>
                  <m:oMath xmlns:m="http://schemas.openxmlformats.org/officeDocument/2006/math">
                    <m:r>
                      <a:rPr lang="en-US" sz="2400" b="0" i="1" dirty="0" smtClean="0">
                        <a:latin typeface="Cambria Math" panose="02040503050406030204" pitchFamily="18" charset="0"/>
                      </a:rPr>
                      <m:t>0;6;12;18;24</m:t>
                    </m:r>
                  </m:oMath>
                </a14:m>
                <a:endParaRPr lang="vi-VN" sz="2400" dirty="0">
                  <a:latin typeface="Times New Roman" panose="02020603050405020304" pitchFamily="18" charset="0"/>
                  <a:cs typeface="Times New Roman" panose="02020603050405020304" pitchFamily="18" charset="0"/>
                </a:endParaRPr>
              </a:p>
            </p:txBody>
          </p:sp>
        </mc:Choice>
        <mc:Fallback xmlns="">
          <p:sp>
            <p:nvSpPr>
              <p:cNvPr id="12" name="C"/>
              <p:cNvSpPr>
                <a:spLocks noRot="1" noChangeAspect="1" noMove="1" noResize="1" noEditPoints="1" noAdjustHandles="1" noChangeArrowheads="1" noChangeShapeType="1" noTextEdit="1"/>
              </p:cNvSpPr>
              <p:nvPr/>
            </p:nvSpPr>
            <p:spPr>
              <a:xfrm flipH="1">
                <a:off x="6147484" y="435803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D"/>
              <p:cNvSpPr/>
              <p:nvPr/>
            </p:nvSpPr>
            <p:spPr>
              <a:xfrm>
                <a:off x="1640533" y="5406188"/>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400" b="1" dirty="0">
                    <a:solidFill>
                      <a:srgbClr val="0000CC"/>
                    </a:solidFill>
                    <a:latin typeface="Times New Roman" panose="02020603050405020304" pitchFamily="18" charset="0"/>
                    <a:cs typeface="Times New Roman" panose="02020603050405020304" pitchFamily="18" charset="0"/>
                  </a:rPr>
                  <a:t>C. </a:t>
                </a:r>
                <a14:m>
                  <m:oMath xmlns:m="http://schemas.openxmlformats.org/officeDocument/2006/math">
                    <m:r>
                      <a:rPr lang="en-US" sz="2400" b="0" i="1" dirty="0" smtClean="0">
                        <a:latin typeface="Cambria Math" panose="02040503050406030204" pitchFamily="18" charset="0"/>
                      </a:rPr>
                      <m:t>0;6;12;18;24;30</m:t>
                    </m:r>
                  </m:oMath>
                </a14:m>
                <a:endParaRPr lang="vi-VN" sz="2400" dirty="0">
                  <a:latin typeface="Times New Roman" panose="02020603050405020304" pitchFamily="18" charset="0"/>
                  <a:cs typeface="Times New Roman" panose="02020603050405020304" pitchFamily="18" charset="0"/>
                </a:endParaRPr>
              </a:p>
            </p:txBody>
          </p:sp>
        </mc:Choice>
        <mc:Fallback xmlns="">
          <p:sp>
            <p:nvSpPr>
              <p:cNvPr id="13" name="D"/>
              <p:cNvSpPr>
                <a:spLocks noRot="1" noChangeAspect="1" noMove="1" noResize="1" noEditPoints="1" noAdjustHandles="1" noChangeArrowheads="1" noChangeShapeType="1" noTextEdit="1"/>
              </p:cNvSpPr>
              <p:nvPr/>
            </p:nvSpPr>
            <p:spPr>
              <a:xfrm>
                <a:off x="1640533" y="5406188"/>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11"/>
                <a:stretch>
                  <a:fillRect/>
                </a:stretch>
              </a:blipFill>
            </p:spPr>
            <p:txBody>
              <a:bodyPr/>
              <a:lstStyle/>
              <a:p>
                <a:r>
                  <a:rPr lang="en-US">
                    <a:noFill/>
                  </a:rPr>
                  <a:t> </a:t>
                </a:r>
              </a:p>
            </p:txBody>
          </p:sp>
        </mc:Fallback>
      </mc:AlternateContent>
      <p:sp>
        <p:nvSpPr>
          <p:cNvPr id="16" name="Rounded Rectangle 15"/>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7" name="Rounded Rectangle 16"/>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8" name="Rounded Rectangle 17"/>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9" name="Rounded Rectangle 18"/>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0" name="Rounded Rectangle 19"/>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1" name="Rounded Rectangle 20"/>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9973002" y="258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7" name="Picture 2" descr="Kết quả hình ảnh cho dọn rác png">
            <a:extLst>
              <a:ext uri="{FF2B5EF4-FFF2-40B4-BE49-F238E27FC236}">
                <a16:creationId xmlns:a16="http://schemas.microsoft.com/office/drawing/2014/main" xmlns="" id="{A8B1CC65-AF84-4C13-AF36-388F3C3D127D}"/>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7426"/>
            <a:ext cx="1569720" cy="1569720"/>
          </a:xfrm>
          <a:prstGeom prst="rect">
            <a:avLst/>
          </a:prstGeom>
          <a:noFill/>
          <a:extLst>
            <a:ext uri="{909E8E84-426E-40DD-AFC4-6F175D3DCCD1}">
              <a14:hiddenFill xmlns:a14="http://schemas.microsoft.com/office/drawing/2010/main">
                <a:solidFill>
                  <a:srgbClr val="FFFFFF"/>
                </a:solidFill>
              </a14:hiddenFill>
            </a:ext>
          </a:extLst>
        </p:spPr>
      </p:pic>
      <p:sp>
        <p:nvSpPr>
          <p:cNvPr id="41" name="D1">
            <a:extLst>
              <a:ext uri="{FF2B5EF4-FFF2-40B4-BE49-F238E27FC236}">
                <a16:creationId xmlns:a16="http://schemas.microsoft.com/office/drawing/2014/main" xmlns="" id="{35364A66-2750-4D62-8405-788BD16FEBE4}"/>
              </a:ext>
            </a:extLst>
          </p:cNvPr>
          <p:cNvSpPr/>
          <p:nvPr/>
        </p:nvSpPr>
        <p:spPr>
          <a:xfrm>
            <a:off x="10225241" y="4394456"/>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2" name="D2" descr="Kết quả hình ảnh cho đúng sai png">
            <a:extLst>
              <a:ext uri="{FF2B5EF4-FFF2-40B4-BE49-F238E27FC236}">
                <a16:creationId xmlns:a16="http://schemas.microsoft.com/office/drawing/2014/main" xmlns="" id="{3A658595-DE9D-4FB9-BEE7-C163AD1A6D71}"/>
              </a:ext>
            </a:extLst>
          </p:cNvPr>
          <p:cNvPicPr>
            <a:picLocks noChangeAspect="1" noChangeArrowheads="1"/>
          </p:cNvPicPr>
          <p:nvPr/>
        </p:nvPicPr>
        <p:blipFill>
          <a:blip r:embed="rId13"/>
          <a:srcRect/>
          <a:stretch>
            <a:fillRect/>
          </a:stretch>
        </p:blipFill>
        <p:spPr bwMode="auto">
          <a:xfrm>
            <a:off x="10075653" y="4185425"/>
            <a:ext cx="1196695" cy="1196695"/>
          </a:xfrm>
          <a:prstGeom prst="rect">
            <a:avLst/>
          </a:prstGeom>
          <a:noFill/>
          <a:ln w="9525">
            <a:noFill/>
            <a:miter lim="800000"/>
            <a:headEnd/>
            <a:tailEnd/>
          </a:ln>
        </p:spPr>
      </p:pic>
      <p:sp>
        <p:nvSpPr>
          <p:cNvPr id="43" name="S3">
            <a:extLst>
              <a:ext uri="{FF2B5EF4-FFF2-40B4-BE49-F238E27FC236}">
                <a16:creationId xmlns:a16="http://schemas.microsoft.com/office/drawing/2014/main" xmlns="" id="{D3F99500-3288-4677-8B45-08CBA1E0E95A}"/>
              </a:ext>
            </a:extLst>
          </p:cNvPr>
          <p:cNvSpPr/>
          <p:nvPr/>
        </p:nvSpPr>
        <p:spPr>
          <a:xfrm>
            <a:off x="10269856" y="5452510"/>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4" name="SS3" descr="Hình ảnh có liên quan">
            <a:extLst>
              <a:ext uri="{FF2B5EF4-FFF2-40B4-BE49-F238E27FC236}">
                <a16:creationId xmlns:a16="http://schemas.microsoft.com/office/drawing/2014/main" xmlns="" id="{8ABF32FC-C5E2-4EBD-BE25-AFF108D549DD}"/>
              </a:ext>
            </a:extLst>
          </p:cNvPr>
          <p:cNvPicPr>
            <a:picLocks noChangeAspect="1" noChangeArrowheads="1"/>
          </p:cNvPicPr>
          <p:nvPr/>
        </p:nvPicPr>
        <p:blipFill>
          <a:blip r:embed="rId14"/>
          <a:srcRect l="14398" t="13542" r="14490" b="14236"/>
          <a:stretch>
            <a:fillRect/>
          </a:stretch>
        </p:blipFill>
        <p:spPr bwMode="auto">
          <a:xfrm>
            <a:off x="10208944" y="5358052"/>
            <a:ext cx="991015" cy="1003477"/>
          </a:xfrm>
          <a:prstGeom prst="rect">
            <a:avLst/>
          </a:prstGeom>
          <a:noFill/>
          <a:ln w="9525">
            <a:noFill/>
            <a:miter lim="800000"/>
            <a:headEnd/>
            <a:tailEnd/>
          </a:ln>
        </p:spPr>
      </p:pic>
      <p:sp>
        <p:nvSpPr>
          <p:cNvPr id="45" name="S3">
            <a:extLst>
              <a:ext uri="{FF2B5EF4-FFF2-40B4-BE49-F238E27FC236}">
                <a16:creationId xmlns:a16="http://schemas.microsoft.com/office/drawing/2014/main" xmlns="" id="{0BA938CD-E7B4-4FB8-9F46-1D5B4CEDB39D}"/>
              </a:ext>
            </a:extLst>
          </p:cNvPr>
          <p:cNvSpPr/>
          <p:nvPr/>
        </p:nvSpPr>
        <p:spPr>
          <a:xfrm>
            <a:off x="911364" y="4370420"/>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6" name="SS3" descr="Hình ảnh có liên quan">
            <a:extLst>
              <a:ext uri="{FF2B5EF4-FFF2-40B4-BE49-F238E27FC236}">
                <a16:creationId xmlns:a16="http://schemas.microsoft.com/office/drawing/2014/main" xmlns="" id="{0F9E9A32-D558-44B1-BA92-BE82F5CAF121}"/>
              </a:ext>
            </a:extLst>
          </p:cNvPr>
          <p:cNvPicPr>
            <a:picLocks noChangeAspect="1" noChangeArrowheads="1"/>
          </p:cNvPicPr>
          <p:nvPr/>
        </p:nvPicPr>
        <p:blipFill>
          <a:blip r:embed="rId14"/>
          <a:srcRect l="14398" t="13542" r="14490" b="14236"/>
          <a:stretch>
            <a:fillRect/>
          </a:stretch>
        </p:blipFill>
        <p:spPr bwMode="auto">
          <a:xfrm>
            <a:off x="850452" y="4275962"/>
            <a:ext cx="991015" cy="1003477"/>
          </a:xfrm>
          <a:prstGeom prst="rect">
            <a:avLst/>
          </a:prstGeom>
          <a:noFill/>
          <a:ln w="9525">
            <a:noFill/>
            <a:miter lim="800000"/>
            <a:headEnd/>
            <a:tailEnd/>
          </a:ln>
        </p:spPr>
      </p:pic>
      <p:sp>
        <p:nvSpPr>
          <p:cNvPr id="47" name="S3">
            <a:extLst>
              <a:ext uri="{FF2B5EF4-FFF2-40B4-BE49-F238E27FC236}">
                <a16:creationId xmlns:a16="http://schemas.microsoft.com/office/drawing/2014/main" xmlns="" id="{585DBCDF-9D34-4664-9B32-B8E07B09A461}"/>
              </a:ext>
            </a:extLst>
          </p:cNvPr>
          <p:cNvSpPr/>
          <p:nvPr/>
        </p:nvSpPr>
        <p:spPr>
          <a:xfrm>
            <a:off x="876596" y="5406409"/>
            <a:ext cx="897521" cy="8267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48" name="SS3" descr="Hình ảnh có liên quan">
            <a:extLst>
              <a:ext uri="{FF2B5EF4-FFF2-40B4-BE49-F238E27FC236}">
                <a16:creationId xmlns:a16="http://schemas.microsoft.com/office/drawing/2014/main" xmlns="" id="{044818C9-49C8-4313-81BC-B211FC2E3F12}"/>
              </a:ext>
            </a:extLst>
          </p:cNvPr>
          <p:cNvPicPr>
            <a:picLocks noChangeAspect="1" noChangeArrowheads="1"/>
          </p:cNvPicPr>
          <p:nvPr/>
        </p:nvPicPr>
        <p:blipFill>
          <a:blip r:embed="rId14"/>
          <a:srcRect l="14398" t="13542" r="14490" b="14236"/>
          <a:stretch>
            <a:fillRect/>
          </a:stretch>
        </p:blipFill>
        <p:spPr bwMode="auto">
          <a:xfrm>
            <a:off x="815684" y="5311951"/>
            <a:ext cx="991015" cy="1003477"/>
          </a:xfrm>
          <a:prstGeom prst="rect">
            <a:avLst/>
          </a:prstGeom>
          <a:noFill/>
          <a:ln w="9525">
            <a:noFill/>
            <a:miter lim="800000"/>
            <a:headEnd/>
            <a:tailEnd/>
          </a:ln>
        </p:spPr>
      </p:pic>
      <p:pic>
        <p:nvPicPr>
          <p:cNvPr id="49" name="Picture 2" descr="Kết quả hình ảnh cho home png">
            <a:hlinkClick r:id="rId15" action="ppaction://hlinksldjump"/>
            <a:extLst>
              <a:ext uri="{FF2B5EF4-FFF2-40B4-BE49-F238E27FC236}">
                <a16:creationId xmlns:a16="http://schemas.microsoft.com/office/drawing/2014/main" xmlns="" id="{6227C955-4C62-4F89-AA53-C03F24EE2BE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294253" y="131650"/>
            <a:ext cx="783773" cy="78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5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16"/>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7"/>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8"/>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9"/>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0"/>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21"/>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2"/>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3"/>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4"/>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25"/>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26"/>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27"/>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28"/>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29"/>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0"/>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1"/>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32"/>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33"/>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34"/>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35"/>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41"/>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childTnLst>
                          </p:cTn>
                        </p:par>
                        <p:par>
                          <p:cTn id="73" fill="hold">
                            <p:stCondLst>
                              <p:cond delay="500"/>
                            </p:stCondLst>
                            <p:childTnLst>
                              <p:par>
                                <p:cTn id="74" presetID="19" presetClass="emph" presetSubtype="0" fill="hold" nodeType="afterEffect">
                                  <p:stCondLst>
                                    <p:cond delay="0"/>
                                  </p:stCondLst>
                                  <p:childTnLst>
                                    <p:animClr clrSpc="rgb" dir="cw">
                                      <p:cBhvr override="childStyle">
                                        <p:cTn id="75" dur="500" fill="hold"/>
                                        <p:tgtEl>
                                          <p:spTgt spid="41"/>
                                        </p:tgtEl>
                                        <p:attrNameLst>
                                          <p:attrName>style.color</p:attrName>
                                        </p:attrNameLst>
                                      </p:cBhvr>
                                      <p:to>
                                        <a:schemeClr val="accent2"/>
                                      </p:to>
                                    </p:animClr>
                                    <p:animClr clrSpc="rgb" dir="cw">
                                      <p:cBhvr>
                                        <p:cTn id="76" dur="500" fill="hold"/>
                                        <p:tgtEl>
                                          <p:spTgt spid="41"/>
                                        </p:tgtEl>
                                        <p:attrNameLst>
                                          <p:attrName>fillcolor</p:attrName>
                                        </p:attrNameLst>
                                      </p:cBhvr>
                                      <p:to>
                                        <a:schemeClr val="accent2"/>
                                      </p:to>
                                    </p:animClr>
                                    <p:set>
                                      <p:cBhvr>
                                        <p:cTn id="77" dur="500" fill="hold"/>
                                        <p:tgtEl>
                                          <p:spTgt spid="41"/>
                                        </p:tgtEl>
                                        <p:attrNameLst>
                                          <p:attrName>fill.type</p:attrName>
                                        </p:attrNameLst>
                                      </p:cBhvr>
                                      <p:to>
                                        <p:strVal val="solid"/>
                                      </p:to>
                                    </p:set>
                                    <p:set>
                                      <p:cBhvr>
                                        <p:cTn id="78" dur="500" fill="hold"/>
                                        <p:tgtEl>
                                          <p:spTgt spid="41"/>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3" name="DUNG_(new).wav"/>
                                        </p:tgtEl>
                                      </p:cMediaNode>
                                    </p:audio>
                                  </p:subTnLst>
                                </p:cTn>
                              </p:par>
                            </p:childTnLst>
                          </p:cTn>
                        </p:par>
                      </p:childTnLst>
                    </p:cTn>
                  </p:par>
                </p:childTnLst>
              </p:cTn>
              <p:nextCondLst>
                <p:cond evt="onClick" delay="0">
                  <p:tgtEl>
                    <p:spTgt spid="41"/>
                  </p:tgtEl>
                </p:cond>
              </p:nextCondLst>
            </p:seq>
            <p:seq concurrent="1" nextAc="seek">
              <p:cTn id="79" restart="whenNotActive" fill="hold" evtFilter="cancelBubble" nodeType="interactiveSeq">
                <p:stCondLst>
                  <p:cond evt="onClick" delay="0">
                    <p:tgtEl>
                      <p:spTgt spid="43"/>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500" fill="hold"/>
                                        <p:tgtEl>
                                          <p:spTgt spid="43"/>
                                        </p:tgtEl>
                                        <p:attrNameLst>
                                          <p:attrName>style.color</p:attrName>
                                        </p:attrNameLst>
                                      </p:cBhvr>
                                      <p:to>
                                        <a:schemeClr val="accent2"/>
                                      </p:to>
                                    </p:animClr>
                                    <p:animClr clrSpc="rgb" dir="cw">
                                      <p:cBhvr>
                                        <p:cTn id="84" dur="500" fill="hold"/>
                                        <p:tgtEl>
                                          <p:spTgt spid="43"/>
                                        </p:tgtEl>
                                        <p:attrNameLst>
                                          <p:attrName>fillcolor</p:attrName>
                                        </p:attrNameLst>
                                      </p:cBhvr>
                                      <p:to>
                                        <a:schemeClr val="accent2"/>
                                      </p:to>
                                    </p:animClr>
                                    <p:set>
                                      <p:cBhvr>
                                        <p:cTn id="85" dur="500" fill="hold"/>
                                        <p:tgtEl>
                                          <p:spTgt spid="43"/>
                                        </p:tgtEl>
                                        <p:attrNameLst>
                                          <p:attrName>fill.type</p:attrName>
                                        </p:attrNameLst>
                                      </p:cBhvr>
                                      <p:to>
                                        <p:strVal val="solid"/>
                                      </p:to>
                                    </p:set>
                                    <p:set>
                                      <p:cBhvr>
                                        <p:cTn id="86" dur="500" fill="hold"/>
                                        <p:tgtEl>
                                          <p:spTgt spid="43"/>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4" name="SAI2_(new).wav"/>
                                        </p:tgtEl>
                                      </p:cMediaNode>
                                    </p:audio>
                                  </p:sub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childTnLst>
                                </p:cTn>
                              </p:par>
                            </p:childTnLst>
                          </p:cTn>
                        </p:par>
                      </p:childTnLst>
                    </p:cTn>
                  </p:par>
                </p:childTnLst>
              </p:cTn>
              <p:nextCondLst>
                <p:cond evt="onClick" delay="0">
                  <p:tgtEl>
                    <p:spTgt spid="43"/>
                  </p:tgtEl>
                </p:cond>
              </p:nextCondLst>
            </p:seq>
            <p:seq concurrent="1" nextAc="seek">
              <p:cTn id="91" restart="whenNotActive" fill="hold" evtFilter="cancelBubble" nodeType="interactiveSeq">
                <p:stCondLst>
                  <p:cond evt="onClick" delay="0">
                    <p:tgtEl>
                      <p:spTgt spid="45"/>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45"/>
                                        </p:tgtEl>
                                        <p:attrNameLst>
                                          <p:attrName>style.color</p:attrName>
                                        </p:attrNameLst>
                                      </p:cBhvr>
                                      <p:to>
                                        <a:schemeClr val="accent2"/>
                                      </p:to>
                                    </p:animClr>
                                    <p:animClr clrSpc="rgb" dir="cw">
                                      <p:cBhvr>
                                        <p:cTn id="96" dur="500" fill="hold"/>
                                        <p:tgtEl>
                                          <p:spTgt spid="45"/>
                                        </p:tgtEl>
                                        <p:attrNameLst>
                                          <p:attrName>fillcolor</p:attrName>
                                        </p:attrNameLst>
                                      </p:cBhvr>
                                      <p:to>
                                        <a:schemeClr val="accent2"/>
                                      </p:to>
                                    </p:animClr>
                                    <p:set>
                                      <p:cBhvr>
                                        <p:cTn id="97" dur="500" fill="hold"/>
                                        <p:tgtEl>
                                          <p:spTgt spid="45"/>
                                        </p:tgtEl>
                                        <p:attrNameLst>
                                          <p:attrName>fill.type</p:attrName>
                                        </p:attrNameLst>
                                      </p:cBhvr>
                                      <p:to>
                                        <p:strVal val="solid"/>
                                      </p:to>
                                    </p:set>
                                    <p:set>
                                      <p:cBhvr>
                                        <p:cTn id="98" dur="500" fill="hold"/>
                                        <p:tgtEl>
                                          <p:spTgt spid="45"/>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4"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500"/>
                                        <p:tgtEl>
                                          <p:spTgt spid="46"/>
                                        </p:tgtEl>
                                      </p:cBhvr>
                                    </p:animEffect>
                                  </p:childTnLst>
                                </p:cTn>
                              </p:par>
                            </p:childTnLst>
                          </p:cTn>
                        </p:par>
                      </p:childTnLst>
                    </p:cTn>
                  </p:par>
                </p:childTnLst>
              </p:cTn>
              <p:nextCondLst>
                <p:cond evt="onClick" delay="0">
                  <p:tgtEl>
                    <p:spTgt spid="45"/>
                  </p:tgtEl>
                </p:cond>
              </p:nextCondLst>
            </p:seq>
            <p:seq concurrent="1" nextAc="seek">
              <p:cTn id="103" restart="whenNotActive" fill="hold" evtFilter="cancelBubble" nodeType="interactiveSeq">
                <p:stCondLst>
                  <p:cond evt="onClick" delay="0">
                    <p:tgtEl>
                      <p:spTgt spid="47"/>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47"/>
                                        </p:tgtEl>
                                        <p:attrNameLst>
                                          <p:attrName>style.color</p:attrName>
                                        </p:attrNameLst>
                                      </p:cBhvr>
                                      <p:to>
                                        <a:schemeClr val="accent2"/>
                                      </p:to>
                                    </p:animClr>
                                    <p:animClr clrSpc="rgb" dir="cw">
                                      <p:cBhvr>
                                        <p:cTn id="108" dur="500" fill="hold"/>
                                        <p:tgtEl>
                                          <p:spTgt spid="47"/>
                                        </p:tgtEl>
                                        <p:attrNameLst>
                                          <p:attrName>fillcolor</p:attrName>
                                        </p:attrNameLst>
                                      </p:cBhvr>
                                      <p:to>
                                        <a:schemeClr val="accent2"/>
                                      </p:to>
                                    </p:animClr>
                                    <p:set>
                                      <p:cBhvr>
                                        <p:cTn id="109" dur="500" fill="hold"/>
                                        <p:tgtEl>
                                          <p:spTgt spid="47"/>
                                        </p:tgtEl>
                                        <p:attrNameLst>
                                          <p:attrName>fill.type</p:attrName>
                                        </p:attrNameLst>
                                      </p:cBhvr>
                                      <p:to>
                                        <p:strVal val="solid"/>
                                      </p:to>
                                    </p:set>
                                    <p:set>
                                      <p:cBhvr>
                                        <p:cTn id="110" dur="500" fill="hold"/>
                                        <p:tgtEl>
                                          <p:spTgt spid="47"/>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4" name="SAI2_(new).wav"/>
                                        </p:tgtEl>
                                      </p:cMediaNode>
                                    </p:audio>
                                  </p:sub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fade">
                                      <p:cBhvr>
                                        <p:cTn id="114" dur="500"/>
                                        <p:tgtEl>
                                          <p:spTgt spid="48"/>
                                        </p:tgtEl>
                                      </p:cBhvr>
                                    </p:animEffect>
                                  </p:childTnLst>
                                </p:cTn>
                              </p:par>
                            </p:childTnLst>
                          </p:cTn>
                        </p:par>
                      </p:childTnLst>
                    </p:cTn>
                  </p:par>
                </p:childTnLst>
              </p:cTn>
              <p:nextCondLst>
                <p:cond evt="onClick" delay="0">
                  <p:tgtEl>
                    <p:spTgt spid="47"/>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3" grpId="0" animBg="1"/>
      <p:bldP spid="45"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1002</Words>
  <Application>Microsoft Office PowerPoint</Application>
  <PresentationFormat>Widescreen</PresentationFormat>
  <Paragraphs>236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van tien [gv]</dc:creator>
  <cp:lastModifiedBy>dell</cp:lastModifiedBy>
  <cp:revision>52</cp:revision>
  <dcterms:created xsi:type="dcterms:W3CDTF">2021-10-04T12:01:21Z</dcterms:created>
  <dcterms:modified xsi:type="dcterms:W3CDTF">2021-10-06T02:16:48Z</dcterms:modified>
</cp:coreProperties>
</file>