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32"/>
  </p:notesMasterIdLst>
  <p:sldIdLst>
    <p:sldId id="368" r:id="rId5"/>
    <p:sldId id="256" r:id="rId6"/>
    <p:sldId id="259" r:id="rId7"/>
    <p:sldId id="320" r:id="rId8"/>
    <p:sldId id="321" r:id="rId9"/>
    <p:sldId id="322" r:id="rId10"/>
    <p:sldId id="311" r:id="rId11"/>
    <p:sldId id="263" r:id="rId12"/>
    <p:sldId id="266" r:id="rId13"/>
    <p:sldId id="314" r:id="rId14"/>
    <p:sldId id="316" r:id="rId15"/>
    <p:sldId id="318" r:id="rId16"/>
    <p:sldId id="275" r:id="rId17"/>
    <p:sldId id="276" r:id="rId18"/>
    <p:sldId id="277" r:id="rId19"/>
    <p:sldId id="268" r:id="rId20"/>
    <p:sldId id="313" r:id="rId21"/>
    <p:sldId id="288" r:id="rId22"/>
    <p:sldId id="292" r:id="rId23"/>
    <p:sldId id="298" r:id="rId24"/>
    <p:sldId id="297" r:id="rId25"/>
    <p:sldId id="296" r:id="rId26"/>
    <p:sldId id="299" r:id="rId27"/>
    <p:sldId id="304" r:id="rId28"/>
    <p:sldId id="308" r:id="rId29"/>
    <p:sldId id="309" r:id="rId30"/>
    <p:sldId id="285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1" autoAdjust="0"/>
  </p:normalViewPr>
  <p:slideViewPr>
    <p:cSldViewPr>
      <p:cViewPr varScale="1">
        <p:scale>
          <a:sx n="75" d="100"/>
          <a:sy n="75" d="100"/>
        </p:scale>
        <p:origin x="10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6F11-E028-4DB8-AC21-35942FFB13A4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EC45A1-B878-48BF-85B5-0047717E241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HĐ1</a:t>
          </a:r>
        </a:p>
      </dgm:t>
    </dgm:pt>
    <dgm:pt modelId="{510FF3D7-4BF0-4D11-B49B-B6742C54389D}" type="par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59D1DD6-04C3-41A0-A473-22EEFA772F8F}" type="sib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06850DA-9698-484D-AC0C-4474CE47B19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KHỞI ĐỘNG</a:t>
          </a:r>
        </a:p>
      </dgm:t>
    </dgm:pt>
    <dgm:pt modelId="{519CFAE1-B6A0-40C3-82A3-217C179D3D2A}" type="par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7FBAA8-B086-4300-A553-79CD7737B1EB}" type="sib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379CBE6-CF85-4F70-933B-AC682C39BB7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HĐ2</a:t>
          </a:r>
        </a:p>
      </dgm:t>
    </dgm:pt>
    <dgm:pt modelId="{6AE0E342-809A-4CD7-8794-E358A8E7018B}" type="par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00A36D9-8181-4120-8D24-0395CA0CC210}" type="sib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042ECF77-459B-41C7-9823-DE903F8A4931}">
      <dgm:prSet phldrT="[Text]"/>
      <dgm:spPr/>
      <dgm:t>
        <a:bodyPr/>
        <a:lstStyle/>
        <a:p>
          <a:r>
            <a:rPr lang="en-US" b="1">
              <a:latin typeface="Cambria" pitchFamily="18" charset="0"/>
            </a:rPr>
            <a:t>BIỂU DIỄN THÔNG TIN TRONG MÁY TÍNH</a:t>
          </a:r>
          <a:endParaRPr lang="en-US" b="1" dirty="0">
            <a:latin typeface="Cambria" pitchFamily="18" charset="0"/>
          </a:endParaRPr>
        </a:p>
      </dgm:t>
    </dgm:pt>
    <dgm:pt modelId="{72EBE417-41C7-40BA-A5CA-98356F532309}" type="par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5054410-8DD1-4233-8E7B-B03D58D2F8E7}" type="sib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14F758-2498-447B-A7AF-00FDBA0F8A5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HĐ3</a:t>
          </a:r>
        </a:p>
      </dgm:t>
    </dgm:pt>
    <dgm:pt modelId="{605748FF-EF01-46BD-B49B-B428FB12926D}" type="par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6F61C51E-8294-4E33-AA2E-707EE3F79C30}" type="sib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D49C1AC-D38D-411C-9709-4CAEACF210BF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ĐƠN VỊ ĐO THÔNG TIN</a:t>
          </a:r>
        </a:p>
      </dgm:t>
    </dgm:pt>
    <dgm:pt modelId="{5753BECE-9FB9-4BE1-ACC2-B5EB759B4903}" type="par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B1AE9F59-CB49-4BE4-83C1-7A77E940C692}" type="sib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13D2CABD-727C-48D2-8595-4F7FD265DC1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HĐ4</a:t>
          </a:r>
        </a:p>
      </dgm:t>
    </dgm:pt>
    <dgm:pt modelId="{254BB954-F167-4FF2-99AA-0FE9FF8AE0A1}" type="par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6B0FC2A-B923-461A-82CA-5960ED9D04FC}" type="sib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F3C8A23-2C72-45D5-9F16-6BF51C34BA86}">
      <dgm:prSet/>
      <dgm:spPr/>
      <dgm:t>
        <a:bodyPr/>
        <a:lstStyle/>
        <a:p>
          <a:r>
            <a:rPr lang="en-US" b="1">
              <a:latin typeface="Cambria" pitchFamily="18" charset="0"/>
            </a:rPr>
            <a:t>LUYỆN TẬP</a:t>
          </a:r>
          <a:endParaRPr lang="en-US" b="1" dirty="0">
            <a:latin typeface="Cambria" pitchFamily="18" charset="0"/>
          </a:endParaRPr>
        </a:p>
      </dgm:t>
    </dgm:pt>
    <dgm:pt modelId="{D39ED653-86D8-4A09-8680-93ECAC0F2C49}" type="par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577CD3C8-4B2F-48C6-94D3-4A1F36D0D854}" type="sib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3417E034-5946-4B93-AEB1-06D4166D50F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HĐ5</a:t>
          </a:r>
        </a:p>
      </dgm:t>
    </dgm:pt>
    <dgm:pt modelId="{6F5945B9-DE3F-4C32-9BCA-993128FD5004}" type="par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4197097-01CD-490C-9889-C20B719D583F}" type="sib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80D53C2D-25F9-4CCF-A1C8-D46827CF88CF}">
      <dgm:prSet/>
      <dgm:spPr/>
      <dgm:t>
        <a:bodyPr/>
        <a:lstStyle/>
        <a:p>
          <a:r>
            <a:rPr lang="en-US" b="1">
              <a:latin typeface="Cambria" pitchFamily="18" charset="0"/>
            </a:rPr>
            <a:t>VẬN DỤNG</a:t>
          </a:r>
          <a:endParaRPr lang="en-US" b="1" dirty="0">
            <a:latin typeface="Cambria" pitchFamily="18" charset="0"/>
          </a:endParaRPr>
        </a:p>
      </dgm:t>
    </dgm:pt>
    <dgm:pt modelId="{1A6BFF0F-95F6-45B8-8948-93E466C8A5E3}" type="par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4B00358-A8CA-4354-A0F1-F1DAD2F8ED09}" type="sib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EC9BC4A-D4A7-46B2-8F8C-52C35A3BDBB2}" type="pres">
      <dgm:prSet presAssocID="{D8266F11-E028-4DB8-AC21-35942FFB13A4}" presName="linearFlow" presStyleCnt="0">
        <dgm:presLayoutVars>
          <dgm:dir/>
          <dgm:animLvl val="lvl"/>
          <dgm:resizeHandles val="exact"/>
        </dgm:presLayoutVars>
      </dgm:prSet>
      <dgm:spPr/>
    </dgm:pt>
    <dgm:pt modelId="{C56F1BBA-AF7C-41D6-8FCE-0B8A89C7F482}" type="pres">
      <dgm:prSet presAssocID="{9BEC45A1-B878-48BF-85B5-0047717E2415}" presName="composite" presStyleCnt="0"/>
      <dgm:spPr/>
    </dgm:pt>
    <dgm:pt modelId="{C8CB19B0-3B43-4F96-ABB7-5255525F0E55}" type="pres">
      <dgm:prSet presAssocID="{9BEC45A1-B878-48BF-85B5-0047717E2415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2B8869B-60AF-4361-8B7A-E7F99D127A96}" type="pres">
      <dgm:prSet presAssocID="{9BEC45A1-B878-48BF-85B5-0047717E2415}" presName="descendantText" presStyleLbl="alignAcc1" presStyleIdx="0" presStyleCnt="5" custLinFactNeighborY="3972">
        <dgm:presLayoutVars>
          <dgm:bulletEnabled val="1"/>
        </dgm:presLayoutVars>
      </dgm:prSet>
      <dgm:spPr/>
    </dgm:pt>
    <dgm:pt modelId="{88BEFBFE-22C1-4BEE-B15C-7C0E35F70233}" type="pres">
      <dgm:prSet presAssocID="{F59D1DD6-04C3-41A0-A473-22EEFA772F8F}" presName="sp" presStyleCnt="0"/>
      <dgm:spPr/>
    </dgm:pt>
    <dgm:pt modelId="{379689BD-07C6-4E65-95FB-FAEADAEA7325}" type="pres">
      <dgm:prSet presAssocID="{F379CBE6-CF85-4F70-933B-AC682C39BB7D}" presName="composite" presStyleCnt="0"/>
      <dgm:spPr/>
    </dgm:pt>
    <dgm:pt modelId="{06B72AD2-612B-4DDE-8A65-7356D5159209}" type="pres">
      <dgm:prSet presAssocID="{F379CBE6-CF85-4F70-933B-AC682C39BB7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324E07D-0C26-4EB2-A4B2-E627D2151BE7}" type="pres">
      <dgm:prSet presAssocID="{F379CBE6-CF85-4F70-933B-AC682C39BB7D}" presName="descendantText" presStyleLbl="alignAcc1" presStyleIdx="1" presStyleCnt="5">
        <dgm:presLayoutVars>
          <dgm:bulletEnabled val="1"/>
        </dgm:presLayoutVars>
      </dgm:prSet>
      <dgm:spPr/>
    </dgm:pt>
    <dgm:pt modelId="{595CF10D-35EE-4331-B3AB-37E1E86043AA}" type="pres">
      <dgm:prSet presAssocID="{400A36D9-8181-4120-8D24-0395CA0CC210}" presName="sp" presStyleCnt="0"/>
      <dgm:spPr/>
    </dgm:pt>
    <dgm:pt modelId="{C9998D1E-F784-40C9-8D71-34E3F97C37D8}" type="pres">
      <dgm:prSet presAssocID="{FC14F758-2498-447B-A7AF-00FDBA0F8A5E}" presName="composite" presStyleCnt="0"/>
      <dgm:spPr/>
    </dgm:pt>
    <dgm:pt modelId="{5252AAB6-4EE5-47C3-A85B-49315BA605E7}" type="pres">
      <dgm:prSet presAssocID="{FC14F758-2498-447B-A7AF-00FDBA0F8A5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180D28D-FA42-43A0-B8F0-D5D72E204BF4}" type="pres">
      <dgm:prSet presAssocID="{FC14F758-2498-447B-A7AF-00FDBA0F8A5E}" presName="descendantText" presStyleLbl="alignAcc1" presStyleIdx="2" presStyleCnt="5">
        <dgm:presLayoutVars>
          <dgm:bulletEnabled val="1"/>
        </dgm:presLayoutVars>
      </dgm:prSet>
      <dgm:spPr/>
    </dgm:pt>
    <dgm:pt modelId="{4493D011-590D-4ACF-A0F9-6B9AE6E22BE2}" type="pres">
      <dgm:prSet presAssocID="{6F61C51E-8294-4E33-AA2E-707EE3F79C30}" presName="sp" presStyleCnt="0"/>
      <dgm:spPr/>
    </dgm:pt>
    <dgm:pt modelId="{D4A3A470-F81E-413B-AC56-E3D96C784284}" type="pres">
      <dgm:prSet presAssocID="{13D2CABD-727C-48D2-8595-4F7FD265DC1E}" presName="composite" presStyleCnt="0"/>
      <dgm:spPr/>
    </dgm:pt>
    <dgm:pt modelId="{02C0A129-41D9-4A2E-84F9-B86DCEDAF7AD}" type="pres">
      <dgm:prSet presAssocID="{13D2CABD-727C-48D2-8595-4F7FD265DC1E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1B8FF1BA-87CA-44A1-A048-159C0CB9A588}" type="pres">
      <dgm:prSet presAssocID="{13D2CABD-727C-48D2-8595-4F7FD265DC1E}" presName="descendantText" presStyleLbl="alignAcc1" presStyleIdx="3" presStyleCnt="5">
        <dgm:presLayoutVars>
          <dgm:bulletEnabled val="1"/>
        </dgm:presLayoutVars>
      </dgm:prSet>
      <dgm:spPr/>
    </dgm:pt>
    <dgm:pt modelId="{3647F09D-1579-4B93-9695-0AA01D43E20B}" type="pres">
      <dgm:prSet presAssocID="{96B0FC2A-B923-461A-82CA-5960ED9D04FC}" presName="sp" presStyleCnt="0"/>
      <dgm:spPr/>
    </dgm:pt>
    <dgm:pt modelId="{61F01BD9-6BFF-43D4-B318-186A781F8B14}" type="pres">
      <dgm:prSet presAssocID="{3417E034-5946-4B93-AEB1-06D4166D50F5}" presName="composite" presStyleCnt="0"/>
      <dgm:spPr/>
    </dgm:pt>
    <dgm:pt modelId="{B5F27B00-F0EE-450A-84E5-7E9F6D6F624A}" type="pres">
      <dgm:prSet presAssocID="{3417E034-5946-4B93-AEB1-06D4166D50F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EA07C083-4291-4CC8-98A6-B9C416BAEEB3}" type="pres">
      <dgm:prSet presAssocID="{3417E034-5946-4B93-AEB1-06D4166D50F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7FD3019-40F9-41C7-8D44-CBA1547C1972}" srcId="{D8266F11-E028-4DB8-AC21-35942FFB13A4}" destId="{F379CBE6-CF85-4F70-933B-AC682C39BB7D}" srcOrd="1" destOrd="0" parTransId="{6AE0E342-809A-4CD7-8794-E358A8E7018B}" sibTransId="{400A36D9-8181-4120-8D24-0395CA0CC210}"/>
    <dgm:cxn modelId="{9DC4B224-736C-44AA-BFA8-EB29A9FDCDCC}" type="presOf" srcId="{FC14F758-2498-447B-A7AF-00FDBA0F8A5E}" destId="{5252AAB6-4EE5-47C3-A85B-49315BA605E7}" srcOrd="0" destOrd="0" presId="urn:microsoft.com/office/officeart/2005/8/layout/chevron2"/>
    <dgm:cxn modelId="{A073EA2A-EB1B-4E64-A336-B28E8CC089AC}" srcId="{9BEC45A1-B878-48BF-85B5-0047717E2415}" destId="{C06850DA-9698-484D-AC0C-4474CE47B19D}" srcOrd="0" destOrd="0" parTransId="{519CFAE1-B6A0-40C3-82A3-217C179D3D2A}" sibTransId="{FC7FBAA8-B086-4300-A553-79CD7737B1EB}"/>
    <dgm:cxn modelId="{6AF61F31-E91A-47AB-A635-EF725B28B935}" type="presOf" srcId="{D8266F11-E028-4DB8-AC21-35942FFB13A4}" destId="{2EC9BC4A-D4A7-46B2-8F8C-52C35A3BDBB2}" srcOrd="0" destOrd="0" presId="urn:microsoft.com/office/officeart/2005/8/layout/chevron2"/>
    <dgm:cxn modelId="{0CB4543D-3E1D-4E78-B36E-0045D4FCF719}" srcId="{3417E034-5946-4B93-AEB1-06D4166D50F5}" destId="{80D53C2D-25F9-4CCF-A1C8-D46827CF88CF}" srcOrd="0" destOrd="0" parTransId="{1A6BFF0F-95F6-45B8-8948-93E466C8A5E3}" sibTransId="{44B00358-A8CA-4354-A0F1-F1DAD2F8ED09}"/>
    <dgm:cxn modelId="{FB26ED5E-BF99-474C-A7D9-936CAC85AA71}" srcId="{FC14F758-2498-447B-A7AF-00FDBA0F8A5E}" destId="{2D49C1AC-D38D-411C-9709-4CAEACF210BF}" srcOrd="0" destOrd="0" parTransId="{5753BECE-9FB9-4BE1-ACC2-B5EB759B4903}" sibTransId="{B1AE9F59-CB49-4BE4-83C1-7A77E940C692}"/>
    <dgm:cxn modelId="{F9CB275F-D661-4E96-9019-75ECFB108D8D}" type="presOf" srcId="{13D2CABD-727C-48D2-8595-4F7FD265DC1E}" destId="{02C0A129-41D9-4A2E-84F9-B86DCEDAF7AD}" srcOrd="0" destOrd="0" presId="urn:microsoft.com/office/officeart/2005/8/layout/chevron2"/>
    <dgm:cxn modelId="{6EB85461-2AFC-4FEF-8268-29C7C8024ADD}" srcId="{D8266F11-E028-4DB8-AC21-35942FFB13A4}" destId="{FC14F758-2498-447B-A7AF-00FDBA0F8A5E}" srcOrd="2" destOrd="0" parTransId="{605748FF-EF01-46BD-B49B-B428FB12926D}" sibTransId="{6F61C51E-8294-4E33-AA2E-707EE3F79C30}"/>
    <dgm:cxn modelId="{DFFEDB43-F764-4C53-A3B6-D3B0F7BB5713}" type="presOf" srcId="{4F3C8A23-2C72-45D5-9F16-6BF51C34BA86}" destId="{1B8FF1BA-87CA-44A1-A048-159C0CB9A588}" srcOrd="0" destOrd="0" presId="urn:microsoft.com/office/officeart/2005/8/layout/chevron2"/>
    <dgm:cxn modelId="{95B8866D-DDA4-462E-8202-1DB8AE7DCB0A}" type="presOf" srcId="{2D49C1AC-D38D-411C-9709-4CAEACF210BF}" destId="{1180D28D-FA42-43A0-B8F0-D5D72E204BF4}" srcOrd="0" destOrd="0" presId="urn:microsoft.com/office/officeart/2005/8/layout/chevron2"/>
    <dgm:cxn modelId="{35B14F76-9C77-4E97-BE23-C95D80F1EBF4}" srcId="{13D2CABD-727C-48D2-8595-4F7FD265DC1E}" destId="{4F3C8A23-2C72-45D5-9F16-6BF51C34BA86}" srcOrd="0" destOrd="0" parTransId="{D39ED653-86D8-4A09-8680-93ECAC0F2C49}" sibTransId="{577CD3C8-4B2F-48C6-94D3-4A1F36D0D854}"/>
    <dgm:cxn modelId="{AEB17585-D3CB-49C6-9DE8-20C7B9129E72}" type="presOf" srcId="{F379CBE6-CF85-4F70-933B-AC682C39BB7D}" destId="{06B72AD2-612B-4DDE-8A65-7356D5159209}" srcOrd="0" destOrd="0" presId="urn:microsoft.com/office/officeart/2005/8/layout/chevron2"/>
    <dgm:cxn modelId="{B475548A-A83A-4F57-82AA-E7EFEA23D635}" type="presOf" srcId="{042ECF77-459B-41C7-9823-DE903F8A4931}" destId="{C324E07D-0C26-4EB2-A4B2-E627D2151BE7}" srcOrd="0" destOrd="0" presId="urn:microsoft.com/office/officeart/2005/8/layout/chevron2"/>
    <dgm:cxn modelId="{A88DA491-CD0B-44FC-A37D-3BA4BCD18E75}" srcId="{F379CBE6-CF85-4F70-933B-AC682C39BB7D}" destId="{042ECF77-459B-41C7-9823-DE903F8A4931}" srcOrd="0" destOrd="0" parTransId="{72EBE417-41C7-40BA-A5CA-98356F532309}" sibTransId="{C5054410-8DD1-4233-8E7B-B03D58D2F8E7}"/>
    <dgm:cxn modelId="{70B9F7AE-F1C5-4498-81CC-7AE7EE76855C}" type="presOf" srcId="{C06850DA-9698-484D-AC0C-4474CE47B19D}" destId="{E2B8869B-60AF-4361-8B7A-E7F99D127A96}" srcOrd="0" destOrd="0" presId="urn:microsoft.com/office/officeart/2005/8/layout/chevron2"/>
    <dgm:cxn modelId="{BD8D95C2-71A6-4F4E-A4CE-BFE508C45435}" type="presOf" srcId="{80D53C2D-25F9-4CCF-A1C8-D46827CF88CF}" destId="{EA07C083-4291-4CC8-98A6-B9C416BAEEB3}" srcOrd="0" destOrd="0" presId="urn:microsoft.com/office/officeart/2005/8/layout/chevron2"/>
    <dgm:cxn modelId="{01A7EECA-763B-44DB-A1F7-34099390CDC6}" srcId="{D8266F11-E028-4DB8-AC21-35942FFB13A4}" destId="{13D2CABD-727C-48D2-8595-4F7FD265DC1E}" srcOrd="3" destOrd="0" parTransId="{254BB954-F167-4FF2-99AA-0FE9FF8AE0A1}" sibTransId="{96B0FC2A-B923-461A-82CA-5960ED9D04FC}"/>
    <dgm:cxn modelId="{AF8C84E4-16DB-4363-9BA6-C32A1ACF9BA4}" type="presOf" srcId="{3417E034-5946-4B93-AEB1-06D4166D50F5}" destId="{B5F27B00-F0EE-450A-84E5-7E9F6D6F624A}" srcOrd="0" destOrd="0" presId="urn:microsoft.com/office/officeart/2005/8/layout/chevron2"/>
    <dgm:cxn modelId="{712920E6-2721-49B3-86B0-C17F3638FDB5}" srcId="{D8266F11-E028-4DB8-AC21-35942FFB13A4}" destId="{3417E034-5946-4B93-AEB1-06D4166D50F5}" srcOrd="4" destOrd="0" parTransId="{6F5945B9-DE3F-4C32-9BCA-993128FD5004}" sibTransId="{94197097-01CD-490C-9889-C20B719D583F}"/>
    <dgm:cxn modelId="{3B6F7CEC-CE07-40A4-9A03-A75DC5727FC7}" type="presOf" srcId="{9BEC45A1-B878-48BF-85B5-0047717E2415}" destId="{C8CB19B0-3B43-4F96-ABB7-5255525F0E55}" srcOrd="0" destOrd="0" presId="urn:microsoft.com/office/officeart/2005/8/layout/chevron2"/>
    <dgm:cxn modelId="{F4ECC8F0-4340-40FC-9BB2-FADC973B05F5}" srcId="{D8266F11-E028-4DB8-AC21-35942FFB13A4}" destId="{9BEC45A1-B878-48BF-85B5-0047717E2415}" srcOrd="0" destOrd="0" parTransId="{510FF3D7-4BF0-4D11-B49B-B6742C54389D}" sibTransId="{F59D1DD6-04C3-41A0-A473-22EEFA772F8F}"/>
    <dgm:cxn modelId="{CCF457CF-1908-45FB-BF04-C093E4130551}" type="presParOf" srcId="{2EC9BC4A-D4A7-46B2-8F8C-52C35A3BDBB2}" destId="{C56F1BBA-AF7C-41D6-8FCE-0B8A89C7F482}" srcOrd="0" destOrd="0" presId="urn:microsoft.com/office/officeart/2005/8/layout/chevron2"/>
    <dgm:cxn modelId="{A7F851FD-3FAC-4DD6-A035-D561C7921459}" type="presParOf" srcId="{C56F1BBA-AF7C-41D6-8FCE-0B8A89C7F482}" destId="{C8CB19B0-3B43-4F96-ABB7-5255525F0E55}" srcOrd="0" destOrd="0" presId="urn:microsoft.com/office/officeart/2005/8/layout/chevron2"/>
    <dgm:cxn modelId="{F9FBEA6A-6B53-40FC-AE6F-B741B2B66DCC}" type="presParOf" srcId="{C56F1BBA-AF7C-41D6-8FCE-0B8A89C7F482}" destId="{E2B8869B-60AF-4361-8B7A-E7F99D127A96}" srcOrd="1" destOrd="0" presId="urn:microsoft.com/office/officeart/2005/8/layout/chevron2"/>
    <dgm:cxn modelId="{D299AAEC-F679-42D6-BA7B-F442AB6149A2}" type="presParOf" srcId="{2EC9BC4A-D4A7-46B2-8F8C-52C35A3BDBB2}" destId="{88BEFBFE-22C1-4BEE-B15C-7C0E35F70233}" srcOrd="1" destOrd="0" presId="urn:microsoft.com/office/officeart/2005/8/layout/chevron2"/>
    <dgm:cxn modelId="{4FBF49E8-CE6E-428E-8240-CC2B751F894D}" type="presParOf" srcId="{2EC9BC4A-D4A7-46B2-8F8C-52C35A3BDBB2}" destId="{379689BD-07C6-4E65-95FB-FAEADAEA7325}" srcOrd="2" destOrd="0" presId="urn:microsoft.com/office/officeart/2005/8/layout/chevron2"/>
    <dgm:cxn modelId="{23389AAB-4A2D-4BB8-81A4-40A5FB419784}" type="presParOf" srcId="{379689BD-07C6-4E65-95FB-FAEADAEA7325}" destId="{06B72AD2-612B-4DDE-8A65-7356D5159209}" srcOrd="0" destOrd="0" presId="urn:microsoft.com/office/officeart/2005/8/layout/chevron2"/>
    <dgm:cxn modelId="{6A4C2200-462D-4302-B87A-682EBA3E73D6}" type="presParOf" srcId="{379689BD-07C6-4E65-95FB-FAEADAEA7325}" destId="{C324E07D-0C26-4EB2-A4B2-E627D2151BE7}" srcOrd="1" destOrd="0" presId="urn:microsoft.com/office/officeart/2005/8/layout/chevron2"/>
    <dgm:cxn modelId="{C4B091D4-4587-4CD8-9655-0B09F2F2C49D}" type="presParOf" srcId="{2EC9BC4A-D4A7-46B2-8F8C-52C35A3BDBB2}" destId="{595CF10D-35EE-4331-B3AB-37E1E86043AA}" srcOrd="3" destOrd="0" presId="urn:microsoft.com/office/officeart/2005/8/layout/chevron2"/>
    <dgm:cxn modelId="{6A0C31A5-583A-42EC-A312-E40BF9C9166B}" type="presParOf" srcId="{2EC9BC4A-D4A7-46B2-8F8C-52C35A3BDBB2}" destId="{C9998D1E-F784-40C9-8D71-34E3F97C37D8}" srcOrd="4" destOrd="0" presId="urn:microsoft.com/office/officeart/2005/8/layout/chevron2"/>
    <dgm:cxn modelId="{0304580F-1FF3-48DD-99B1-1A407BEF3201}" type="presParOf" srcId="{C9998D1E-F784-40C9-8D71-34E3F97C37D8}" destId="{5252AAB6-4EE5-47C3-A85B-49315BA605E7}" srcOrd="0" destOrd="0" presId="urn:microsoft.com/office/officeart/2005/8/layout/chevron2"/>
    <dgm:cxn modelId="{23C903D6-9514-40A9-9FE8-904EF8DB7CC9}" type="presParOf" srcId="{C9998D1E-F784-40C9-8D71-34E3F97C37D8}" destId="{1180D28D-FA42-43A0-B8F0-D5D72E204BF4}" srcOrd="1" destOrd="0" presId="urn:microsoft.com/office/officeart/2005/8/layout/chevron2"/>
    <dgm:cxn modelId="{982A1865-D87A-4FAE-9A9B-4859B2263D97}" type="presParOf" srcId="{2EC9BC4A-D4A7-46B2-8F8C-52C35A3BDBB2}" destId="{4493D011-590D-4ACF-A0F9-6B9AE6E22BE2}" srcOrd="5" destOrd="0" presId="urn:microsoft.com/office/officeart/2005/8/layout/chevron2"/>
    <dgm:cxn modelId="{9544F493-E040-4988-9ABF-52ECF5536020}" type="presParOf" srcId="{2EC9BC4A-D4A7-46B2-8F8C-52C35A3BDBB2}" destId="{D4A3A470-F81E-413B-AC56-E3D96C784284}" srcOrd="6" destOrd="0" presId="urn:microsoft.com/office/officeart/2005/8/layout/chevron2"/>
    <dgm:cxn modelId="{1A6DC749-75D3-4286-9B82-09C6B7ABB0F3}" type="presParOf" srcId="{D4A3A470-F81E-413B-AC56-E3D96C784284}" destId="{02C0A129-41D9-4A2E-84F9-B86DCEDAF7AD}" srcOrd="0" destOrd="0" presId="urn:microsoft.com/office/officeart/2005/8/layout/chevron2"/>
    <dgm:cxn modelId="{33878835-DAAC-4049-8F0E-084E0F13DC17}" type="presParOf" srcId="{D4A3A470-F81E-413B-AC56-E3D96C784284}" destId="{1B8FF1BA-87CA-44A1-A048-159C0CB9A588}" srcOrd="1" destOrd="0" presId="urn:microsoft.com/office/officeart/2005/8/layout/chevron2"/>
    <dgm:cxn modelId="{B4CB7F3C-A67A-46D5-843A-F47D1A1BC2CB}" type="presParOf" srcId="{2EC9BC4A-D4A7-46B2-8F8C-52C35A3BDBB2}" destId="{3647F09D-1579-4B93-9695-0AA01D43E20B}" srcOrd="7" destOrd="0" presId="urn:microsoft.com/office/officeart/2005/8/layout/chevron2"/>
    <dgm:cxn modelId="{8343053F-AF95-4E03-8DC4-A228B493A02E}" type="presParOf" srcId="{2EC9BC4A-D4A7-46B2-8F8C-52C35A3BDBB2}" destId="{61F01BD9-6BFF-43D4-B318-186A781F8B14}" srcOrd="8" destOrd="0" presId="urn:microsoft.com/office/officeart/2005/8/layout/chevron2"/>
    <dgm:cxn modelId="{22BDAECE-2174-4043-8605-005A6360B285}" type="presParOf" srcId="{61F01BD9-6BFF-43D4-B318-186A781F8B14}" destId="{B5F27B00-F0EE-450A-84E5-7E9F6D6F624A}" srcOrd="0" destOrd="0" presId="urn:microsoft.com/office/officeart/2005/8/layout/chevron2"/>
    <dgm:cxn modelId="{CCEC3222-85A9-4314-87DE-293394F31BD0}" type="presParOf" srcId="{61F01BD9-6BFF-43D4-B318-186A781F8B14}" destId="{EA07C083-4291-4CC8-98A6-B9C416BAE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F3908-00D6-475E-BCA2-DCBDFED8F1D8}" type="doc">
      <dgm:prSet loTypeId="urn:microsoft.com/office/officeart/2005/8/layout/process1" loCatId="process" qsTypeId="urn:microsoft.com/office/officeart/2005/8/quickstyle/3d7" qsCatId="3D" csTypeId="urn:microsoft.com/office/officeart/2005/8/colors/colorful2" csCatId="colorful" phldr="1"/>
      <dgm:spPr/>
    </dgm:pt>
    <dgm:pt modelId="{FDA68E76-D240-4A04-9107-3E2BFF071DE4}">
      <dgm:prSet phldrT="[Text]"/>
      <dgm:spPr/>
      <dgm:t>
        <a:bodyPr/>
        <a:lstStyle/>
        <a:p>
          <a:r>
            <a:rPr lang="vi-VN">
              <a:latin typeface="+mj-lt"/>
            </a:rPr>
            <a:t>4</a:t>
          </a:r>
        </a:p>
      </dgm:t>
    </dgm:pt>
    <dgm:pt modelId="{F5E1AE73-DF29-41A2-978E-150419B0228B}" type="parTrans" cxnId="{2168C76B-C80E-4541-8917-51FA45509887}">
      <dgm:prSet/>
      <dgm:spPr/>
      <dgm:t>
        <a:bodyPr/>
        <a:lstStyle/>
        <a:p>
          <a:endParaRPr lang="vi-VN"/>
        </a:p>
      </dgm:t>
    </dgm:pt>
    <dgm:pt modelId="{29D580A4-EDFC-41E9-8261-3B2038D4158F}" type="sibTrans" cxnId="{2168C76B-C80E-4541-8917-51FA45509887}">
      <dgm:prSet/>
      <dgm:spPr/>
      <dgm:t>
        <a:bodyPr/>
        <a:lstStyle/>
        <a:p>
          <a:endParaRPr lang="vi-VN"/>
        </a:p>
      </dgm:t>
    </dgm:pt>
    <dgm:pt modelId="{3351F3BF-0307-442E-9289-957E411A3E47}">
      <dgm:prSet phldrT="[Text]"/>
      <dgm:spPr/>
      <dgm:t>
        <a:bodyPr/>
        <a:lstStyle/>
        <a:p>
          <a:r>
            <a:rPr lang="vi-VN" b="1">
              <a:solidFill>
                <a:srgbClr val="002060"/>
              </a:solidFill>
              <a:latin typeface="+mj-lt"/>
            </a:rPr>
            <a:t>100</a:t>
          </a:r>
        </a:p>
      </dgm:t>
    </dgm:pt>
    <dgm:pt modelId="{7E15146A-1588-4C37-A96D-A722B9799B96}" type="parTrans" cxnId="{6A154C3E-63B2-4CFC-B54C-ACD4CED29392}">
      <dgm:prSet/>
      <dgm:spPr/>
      <dgm:t>
        <a:bodyPr/>
        <a:lstStyle/>
        <a:p>
          <a:endParaRPr lang="vi-VN"/>
        </a:p>
      </dgm:t>
    </dgm:pt>
    <dgm:pt modelId="{EECE91BF-4C0F-4B0A-ACA3-A7BE8351CBBD}" type="sibTrans" cxnId="{6A154C3E-63B2-4CFC-B54C-ACD4CED29392}">
      <dgm:prSet/>
      <dgm:spPr/>
      <dgm:t>
        <a:bodyPr/>
        <a:lstStyle/>
        <a:p>
          <a:endParaRPr lang="vi-VN"/>
        </a:p>
      </dgm:t>
    </dgm:pt>
    <dgm:pt modelId="{A5821E09-9459-4938-9B82-4E1B066E5E53}" type="pres">
      <dgm:prSet presAssocID="{6C1F3908-00D6-475E-BCA2-DCBDFED8F1D8}" presName="Name0" presStyleCnt="0">
        <dgm:presLayoutVars>
          <dgm:dir/>
          <dgm:resizeHandles val="exact"/>
        </dgm:presLayoutVars>
      </dgm:prSet>
      <dgm:spPr/>
    </dgm:pt>
    <dgm:pt modelId="{9B67F81C-C11B-4AEC-8F62-9AEEAE37BC03}" type="pres">
      <dgm:prSet presAssocID="{FDA68E76-D240-4A04-9107-3E2BFF071DE4}" presName="node" presStyleLbl="node1" presStyleIdx="0" presStyleCnt="2" custLinFactNeighborX="4019" custLinFactNeighborY="-28503">
        <dgm:presLayoutVars>
          <dgm:bulletEnabled val="1"/>
        </dgm:presLayoutVars>
      </dgm:prSet>
      <dgm:spPr/>
    </dgm:pt>
    <dgm:pt modelId="{EB98EA5B-56F5-4C5D-AA95-B4B8B1A94EAE}" type="pres">
      <dgm:prSet presAssocID="{29D580A4-EDFC-41E9-8261-3B2038D4158F}" presName="sibTrans" presStyleLbl="sibTrans2D1" presStyleIdx="0" presStyleCnt="1"/>
      <dgm:spPr/>
    </dgm:pt>
    <dgm:pt modelId="{F03EF56C-E861-49CD-B31E-E7A878328BB0}" type="pres">
      <dgm:prSet presAssocID="{29D580A4-EDFC-41E9-8261-3B2038D4158F}" presName="connectorText" presStyleLbl="sibTrans2D1" presStyleIdx="0" presStyleCnt="1"/>
      <dgm:spPr/>
    </dgm:pt>
    <dgm:pt modelId="{678A5C76-CAFA-4FFA-B168-CC0F6DDD15BA}" type="pres">
      <dgm:prSet presAssocID="{3351F3BF-0307-442E-9289-957E411A3E47}" presName="node" presStyleLbl="node1" presStyleIdx="1" presStyleCnt="2" custLinFactNeighborX="243" custLinFactNeighborY="2307">
        <dgm:presLayoutVars>
          <dgm:bulletEnabled val="1"/>
        </dgm:presLayoutVars>
      </dgm:prSet>
      <dgm:spPr/>
    </dgm:pt>
  </dgm:ptLst>
  <dgm:cxnLst>
    <dgm:cxn modelId="{287C7D1B-DFD3-4B36-8C2E-3057CE225B9B}" type="presOf" srcId="{29D580A4-EDFC-41E9-8261-3B2038D4158F}" destId="{EB98EA5B-56F5-4C5D-AA95-B4B8B1A94EAE}" srcOrd="0" destOrd="0" presId="urn:microsoft.com/office/officeart/2005/8/layout/process1"/>
    <dgm:cxn modelId="{6A154C3E-63B2-4CFC-B54C-ACD4CED29392}" srcId="{6C1F3908-00D6-475E-BCA2-DCBDFED8F1D8}" destId="{3351F3BF-0307-442E-9289-957E411A3E47}" srcOrd="1" destOrd="0" parTransId="{7E15146A-1588-4C37-A96D-A722B9799B96}" sibTransId="{EECE91BF-4C0F-4B0A-ACA3-A7BE8351CBBD}"/>
    <dgm:cxn modelId="{0220C35C-6555-4147-9215-9CF9E7C6040B}" type="presOf" srcId="{6C1F3908-00D6-475E-BCA2-DCBDFED8F1D8}" destId="{A5821E09-9459-4938-9B82-4E1B066E5E53}" srcOrd="0" destOrd="0" presId="urn:microsoft.com/office/officeart/2005/8/layout/process1"/>
    <dgm:cxn modelId="{2168C76B-C80E-4541-8917-51FA45509887}" srcId="{6C1F3908-00D6-475E-BCA2-DCBDFED8F1D8}" destId="{FDA68E76-D240-4A04-9107-3E2BFF071DE4}" srcOrd="0" destOrd="0" parTransId="{F5E1AE73-DF29-41A2-978E-150419B0228B}" sibTransId="{29D580A4-EDFC-41E9-8261-3B2038D4158F}"/>
    <dgm:cxn modelId="{E05E9897-2927-49AC-ADC7-79EED0CE0743}" type="presOf" srcId="{29D580A4-EDFC-41E9-8261-3B2038D4158F}" destId="{F03EF56C-E861-49CD-B31E-E7A878328BB0}" srcOrd="1" destOrd="0" presId="urn:microsoft.com/office/officeart/2005/8/layout/process1"/>
    <dgm:cxn modelId="{9746C4A0-6069-4071-8B17-FEEB5E1FD719}" type="presOf" srcId="{FDA68E76-D240-4A04-9107-3E2BFF071DE4}" destId="{9B67F81C-C11B-4AEC-8F62-9AEEAE37BC03}" srcOrd="0" destOrd="0" presId="urn:microsoft.com/office/officeart/2005/8/layout/process1"/>
    <dgm:cxn modelId="{008D97BB-2FDB-4A21-BE9C-35F7ED897033}" type="presOf" srcId="{3351F3BF-0307-442E-9289-957E411A3E47}" destId="{678A5C76-CAFA-4FFA-B168-CC0F6DDD15BA}" srcOrd="0" destOrd="0" presId="urn:microsoft.com/office/officeart/2005/8/layout/process1"/>
    <dgm:cxn modelId="{361CF34A-2DEC-402A-A699-A55827265B3E}" type="presParOf" srcId="{A5821E09-9459-4938-9B82-4E1B066E5E53}" destId="{9B67F81C-C11B-4AEC-8F62-9AEEAE37BC03}" srcOrd="0" destOrd="0" presId="urn:microsoft.com/office/officeart/2005/8/layout/process1"/>
    <dgm:cxn modelId="{CB4E2E11-D958-4E67-B44B-79C23B97BDC0}" type="presParOf" srcId="{A5821E09-9459-4938-9B82-4E1B066E5E53}" destId="{EB98EA5B-56F5-4C5D-AA95-B4B8B1A94EAE}" srcOrd="1" destOrd="0" presId="urn:microsoft.com/office/officeart/2005/8/layout/process1"/>
    <dgm:cxn modelId="{C4324427-67A3-4D3E-B0D1-F12CA29FF713}" type="presParOf" srcId="{EB98EA5B-56F5-4C5D-AA95-B4B8B1A94EAE}" destId="{F03EF56C-E861-49CD-B31E-E7A878328BB0}" srcOrd="0" destOrd="0" presId="urn:microsoft.com/office/officeart/2005/8/layout/process1"/>
    <dgm:cxn modelId="{9EA82DD9-BAA7-42DF-A1F7-2CBBD5263D6A}" type="presParOf" srcId="{A5821E09-9459-4938-9B82-4E1B066E5E53}" destId="{678A5C76-CAFA-4FFA-B168-CC0F6DDD15B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19B0-3B43-4F96-ABB7-5255525F0E55}">
      <dsp:nvSpPr>
        <dsp:cNvPr id="0" name=""/>
        <dsp:cNvSpPr/>
      </dsp:nvSpPr>
      <dsp:spPr>
        <a:xfrm rot="5400000">
          <a:off x="-164836" y="166260"/>
          <a:ext cx="1098909" cy="7692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HĐ1</a:t>
          </a:r>
        </a:p>
      </dsp:txBody>
      <dsp:txXfrm rot="-5400000">
        <a:off x="1" y="386041"/>
        <a:ext cx="769236" cy="329673"/>
      </dsp:txXfrm>
    </dsp:sp>
    <dsp:sp modelId="{E2B8869B-60AF-4361-8B7A-E7F99D127A96}">
      <dsp:nvSpPr>
        <dsp:cNvPr id="0" name=""/>
        <dsp:cNvSpPr/>
      </dsp:nvSpPr>
      <dsp:spPr>
        <a:xfrm rot="5400000">
          <a:off x="4130228" y="-333119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>
              <a:latin typeface="Cambria" pitchFamily="18" charset="0"/>
            </a:rPr>
            <a:t>KHỞI ĐỘNG</a:t>
          </a:r>
        </a:p>
      </dsp:txBody>
      <dsp:txXfrm rot="-5400000">
        <a:off x="769237" y="64664"/>
        <a:ext cx="7401406" cy="644553"/>
      </dsp:txXfrm>
    </dsp:sp>
    <dsp:sp modelId="{06B72AD2-612B-4DDE-8A65-7356D5159209}">
      <dsp:nvSpPr>
        <dsp:cNvPr id="0" name=""/>
        <dsp:cNvSpPr/>
      </dsp:nvSpPr>
      <dsp:spPr>
        <a:xfrm rot="5400000">
          <a:off x="-164836" y="1148121"/>
          <a:ext cx="1098909" cy="7692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HĐ2</a:t>
          </a:r>
        </a:p>
      </dsp:txBody>
      <dsp:txXfrm rot="-5400000">
        <a:off x="1" y="1367902"/>
        <a:ext cx="769236" cy="329673"/>
      </dsp:txXfrm>
    </dsp:sp>
    <dsp:sp modelId="{C324E07D-0C26-4EB2-A4B2-E627D2151BE7}">
      <dsp:nvSpPr>
        <dsp:cNvPr id="0" name=""/>
        <dsp:cNvSpPr/>
      </dsp:nvSpPr>
      <dsp:spPr>
        <a:xfrm rot="5400000">
          <a:off x="4130228" y="-2377707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BIỂU DIỄN THÔNG TIN TRONG MÁY TÍNH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1018153"/>
        <a:ext cx="7401406" cy="644553"/>
      </dsp:txXfrm>
    </dsp:sp>
    <dsp:sp modelId="{5252AAB6-4EE5-47C3-A85B-49315BA605E7}">
      <dsp:nvSpPr>
        <dsp:cNvPr id="0" name=""/>
        <dsp:cNvSpPr/>
      </dsp:nvSpPr>
      <dsp:spPr>
        <a:xfrm rot="5400000">
          <a:off x="-164836" y="2129981"/>
          <a:ext cx="1098909" cy="7692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HĐ3</a:t>
          </a:r>
        </a:p>
      </dsp:txBody>
      <dsp:txXfrm rot="-5400000">
        <a:off x="1" y="2349762"/>
        <a:ext cx="769236" cy="329673"/>
      </dsp:txXfrm>
    </dsp:sp>
    <dsp:sp modelId="{1180D28D-FA42-43A0-B8F0-D5D72E204BF4}">
      <dsp:nvSpPr>
        <dsp:cNvPr id="0" name=""/>
        <dsp:cNvSpPr/>
      </dsp:nvSpPr>
      <dsp:spPr>
        <a:xfrm rot="5400000">
          <a:off x="4130228" y="-139584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>
              <a:latin typeface="Cambria" pitchFamily="18" charset="0"/>
            </a:rPr>
            <a:t>ĐƠN VỊ ĐO THÔNG TIN</a:t>
          </a:r>
        </a:p>
      </dsp:txBody>
      <dsp:txXfrm rot="-5400000">
        <a:off x="769237" y="2000014"/>
        <a:ext cx="7401406" cy="644553"/>
      </dsp:txXfrm>
    </dsp:sp>
    <dsp:sp modelId="{02C0A129-41D9-4A2E-84F9-B86DCEDAF7AD}">
      <dsp:nvSpPr>
        <dsp:cNvPr id="0" name=""/>
        <dsp:cNvSpPr/>
      </dsp:nvSpPr>
      <dsp:spPr>
        <a:xfrm rot="5400000">
          <a:off x="-164836" y="3111842"/>
          <a:ext cx="1098909" cy="7692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HĐ4</a:t>
          </a:r>
        </a:p>
      </dsp:txBody>
      <dsp:txXfrm rot="-5400000">
        <a:off x="1" y="3331623"/>
        <a:ext cx="769236" cy="329673"/>
      </dsp:txXfrm>
    </dsp:sp>
    <dsp:sp modelId="{1B8FF1BA-87CA-44A1-A048-159C0CB9A588}">
      <dsp:nvSpPr>
        <dsp:cNvPr id="0" name=""/>
        <dsp:cNvSpPr/>
      </dsp:nvSpPr>
      <dsp:spPr>
        <a:xfrm rot="5400000">
          <a:off x="4130228" y="-41398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LUYỆN TẬP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981874"/>
        <a:ext cx="7401406" cy="644553"/>
      </dsp:txXfrm>
    </dsp:sp>
    <dsp:sp modelId="{B5F27B00-F0EE-450A-84E5-7E9F6D6F624A}">
      <dsp:nvSpPr>
        <dsp:cNvPr id="0" name=""/>
        <dsp:cNvSpPr/>
      </dsp:nvSpPr>
      <dsp:spPr>
        <a:xfrm rot="5400000">
          <a:off x="-164836" y="4093702"/>
          <a:ext cx="1098909" cy="7692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HĐ5</a:t>
          </a:r>
        </a:p>
      </dsp:txBody>
      <dsp:txXfrm rot="-5400000">
        <a:off x="1" y="4313483"/>
        <a:ext cx="769236" cy="329673"/>
      </dsp:txXfrm>
    </dsp:sp>
    <dsp:sp modelId="{EA07C083-4291-4CC8-98A6-B9C416BAEEB3}">
      <dsp:nvSpPr>
        <dsp:cNvPr id="0" name=""/>
        <dsp:cNvSpPr/>
      </dsp:nvSpPr>
      <dsp:spPr>
        <a:xfrm rot="5400000">
          <a:off x="4130228" y="567874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VẬN DỤNG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3963735"/>
        <a:ext cx="7401406" cy="644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7F81C-C11B-4AEC-8F62-9AEEAE37BC03}">
      <dsp:nvSpPr>
        <dsp:cNvPr id="0" name=""/>
        <dsp:cNvSpPr/>
      </dsp:nvSpPr>
      <dsp:spPr>
        <a:xfrm>
          <a:off x="19833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900" kern="1200">
              <a:latin typeface="+mj-lt"/>
            </a:rPr>
            <a:t>4</a:t>
          </a:r>
        </a:p>
      </dsp:txBody>
      <dsp:txXfrm>
        <a:off x="38927" y="19094"/>
        <a:ext cx="1160556" cy="613744"/>
      </dsp:txXfrm>
    </dsp:sp>
    <dsp:sp modelId="{EB98EA5B-56F5-4C5D-AA95-B4B8B1A94EAE}">
      <dsp:nvSpPr>
        <dsp:cNvPr id="0" name=""/>
        <dsp:cNvSpPr/>
      </dsp:nvSpPr>
      <dsp:spPr>
        <a:xfrm>
          <a:off x="1333775" y="177321"/>
          <a:ext cx="244218" cy="29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1333775" y="236779"/>
        <a:ext cx="170953" cy="178372"/>
      </dsp:txXfrm>
    </dsp:sp>
    <dsp:sp modelId="{678A5C76-CAFA-4FFA-B168-CC0F6DDD15BA}">
      <dsp:nvSpPr>
        <dsp:cNvPr id="0" name=""/>
        <dsp:cNvSpPr/>
      </dsp:nvSpPr>
      <dsp:spPr>
        <a:xfrm>
          <a:off x="1679367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900" b="1" kern="1200">
              <a:solidFill>
                <a:srgbClr val="002060"/>
              </a:solidFill>
              <a:latin typeface="+mj-lt"/>
            </a:rPr>
            <a:t>100</a:t>
          </a:r>
        </a:p>
      </dsp:txBody>
      <dsp:txXfrm>
        <a:off x="1698461" y="19094"/>
        <a:ext cx="1160556" cy="613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C7542A4B-DF6F-4AAF-9CD1-C6B537772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AFD8D7D-801F-42DB-AA41-9D20DEACDE55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1E531FC-1265-4C96-A854-2AA0CA49C9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988BF30-68FF-48AC-832C-5E30AB8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24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97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7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59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22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4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37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1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66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23/09/2021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4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247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pngimg.com/download/62470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>
            <a:extLst>
              <a:ext uri="{FF2B5EF4-FFF2-40B4-BE49-F238E27FC236}">
                <a16:creationId xmlns:a16="http://schemas.microsoft.com/office/drawing/2014/main" id="{83EC6A1D-673C-4EC5-BEAB-DA799BB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" y="831545"/>
            <a:ext cx="9105107" cy="51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>
            <a:extLst>
              <a:ext uri="{FF2B5EF4-FFF2-40B4-BE49-F238E27FC236}">
                <a16:creationId xmlns:a16="http://schemas.microsoft.com/office/drawing/2014/main" id="{59FDAC57-CB1A-4A7F-8A4B-4B875248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46" y="1201193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>
            <a:extLst>
              <a:ext uri="{FF2B5EF4-FFF2-40B4-BE49-F238E27FC236}">
                <a16:creationId xmlns:a16="http://schemas.microsoft.com/office/drawing/2014/main" id="{B58549E2-9BD1-4742-A740-420F8FF9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37" y="1162418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>
            <a:extLst>
              <a:ext uri="{FF2B5EF4-FFF2-40B4-BE49-F238E27FC236}">
                <a16:creationId xmlns:a16="http://schemas.microsoft.com/office/drawing/2014/main" id="{46920F12-DA8B-4748-AE8E-30D62CF1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03" y="1396789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omak - Moon Flow">
            <a:hlinkClick r:id="" action="ppaction://media"/>
            <a:extLst>
              <a:ext uri="{FF2B5EF4-FFF2-40B4-BE49-F238E27FC236}">
                <a16:creationId xmlns:a16="http://schemas.microsoft.com/office/drawing/2014/main" id="{B102B4CB-AB51-47BE-A3F6-E8BFAD4CB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1669" y="7283679"/>
            <a:ext cx="433493" cy="43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A8F96F-2946-417C-A050-B64C19B2984A}"/>
              </a:ext>
            </a:extLst>
          </p:cNvPr>
          <p:cNvSpPr/>
          <p:nvPr/>
        </p:nvSpPr>
        <p:spPr>
          <a:xfrm>
            <a:off x="1911182" y="4051271"/>
            <a:ext cx="5654563" cy="2286192"/>
          </a:xfrm>
          <a:prstGeom prst="rect">
            <a:avLst/>
          </a:prstGeom>
          <a:noFill/>
        </p:spPr>
        <p:txBody>
          <a:bodyPr spcFirstLastPara="1" wrap="none" lIns="65024" tIns="32512" rIns="65024" bIns="32512" numCol="1">
            <a:prstTxWarp prst="textArchUp">
              <a:avLst>
                <a:gd name="adj" fmla="val 10832553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CHÀO MỪNG </a:t>
            </a:r>
            <a:r>
              <a:rPr lang="vi-VN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THẦY,CÔ VA</a:t>
            </a:r>
            <a:r>
              <a:rPr lang="vi-VN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CON HỌC SINH</a:t>
            </a:r>
            <a:endParaRPr lang="en-US" sz="384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" name="Picture 11" descr="STAR_W">
            <a:extLst>
              <a:ext uri="{FF2B5EF4-FFF2-40B4-BE49-F238E27FC236}">
                <a16:creationId xmlns:a16="http://schemas.microsoft.com/office/drawing/2014/main" id="{2FD27F0A-A872-4672-90EE-83C65DE161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64" y="4823620"/>
            <a:ext cx="187396" cy="1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STAROLL">
            <a:extLst>
              <a:ext uri="{FF2B5EF4-FFF2-40B4-BE49-F238E27FC236}">
                <a16:creationId xmlns:a16="http://schemas.microsoft.com/office/drawing/2014/main" id="{667800DD-B2AE-48D5-A5CA-3375299A62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4" y="3761278"/>
            <a:ext cx="272912" cy="30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STAR_W">
            <a:extLst>
              <a:ext uri="{FF2B5EF4-FFF2-40B4-BE49-F238E27FC236}">
                <a16:creationId xmlns:a16="http://schemas.microsoft.com/office/drawing/2014/main" id="{04594A4F-8E6E-4A45-A6AE-380F083AB7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52" y="4786157"/>
            <a:ext cx="187396" cy="1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STARS-P">
            <a:extLst>
              <a:ext uri="{FF2B5EF4-FFF2-40B4-BE49-F238E27FC236}">
                <a16:creationId xmlns:a16="http://schemas.microsoft.com/office/drawing/2014/main" id="{27E0E24C-FA16-4FDA-9E24-0A69D06A0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9457" y="3652232"/>
            <a:ext cx="451211" cy="399039"/>
          </a:xfrm>
          <a:prstGeom prst="rect">
            <a:avLst/>
          </a:prstGeom>
          <a:noFill/>
        </p:spPr>
      </p:pic>
      <p:pic>
        <p:nvPicPr>
          <p:cNvPr id="16" name="Picture 7" descr="DSTARS-P">
            <a:extLst>
              <a:ext uri="{FF2B5EF4-FFF2-40B4-BE49-F238E27FC236}">
                <a16:creationId xmlns:a16="http://schemas.microsoft.com/office/drawing/2014/main" id="{ADF5EBC6-86D1-4BAD-8D19-5AB07D8D8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5788" y="3641440"/>
            <a:ext cx="451211" cy="399039"/>
          </a:xfrm>
          <a:prstGeom prst="rect">
            <a:avLst/>
          </a:prstGeom>
          <a:noFill/>
        </p:spPr>
      </p:pic>
      <p:pic>
        <p:nvPicPr>
          <p:cNvPr id="17" name="Picture 7" descr="DSTARS-P">
            <a:extLst>
              <a:ext uri="{FF2B5EF4-FFF2-40B4-BE49-F238E27FC236}">
                <a16:creationId xmlns:a16="http://schemas.microsoft.com/office/drawing/2014/main" id="{C7B8A152-6427-4522-A588-DE3E580AC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32428" y="4038744"/>
            <a:ext cx="451211" cy="399039"/>
          </a:xfrm>
          <a:prstGeom prst="rect">
            <a:avLst/>
          </a:prstGeom>
          <a:noFill/>
        </p:spPr>
      </p:pic>
      <p:pic>
        <p:nvPicPr>
          <p:cNvPr id="18" name="Picture 7" descr="DSTARS-P">
            <a:extLst>
              <a:ext uri="{FF2B5EF4-FFF2-40B4-BE49-F238E27FC236}">
                <a16:creationId xmlns:a16="http://schemas.microsoft.com/office/drawing/2014/main" id="{A3D4A56C-245F-4542-8E98-7D3D0CC8E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4379" y="5116423"/>
            <a:ext cx="451211" cy="399039"/>
          </a:xfrm>
          <a:prstGeom prst="rect">
            <a:avLst/>
          </a:prstGeom>
          <a:noFill/>
        </p:spPr>
      </p:pic>
      <p:pic>
        <p:nvPicPr>
          <p:cNvPr id="19" name="Picture 7" descr="DSTARS-P">
            <a:extLst>
              <a:ext uri="{FF2B5EF4-FFF2-40B4-BE49-F238E27FC236}">
                <a16:creationId xmlns:a16="http://schemas.microsoft.com/office/drawing/2014/main" id="{DA23A478-F8E1-42CC-921B-40227675A5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09969" y="5270837"/>
            <a:ext cx="451211" cy="399039"/>
          </a:xfrm>
          <a:prstGeom prst="rect">
            <a:avLst/>
          </a:prstGeom>
          <a:noFill/>
        </p:spPr>
      </p:pic>
      <p:pic>
        <p:nvPicPr>
          <p:cNvPr id="20" name="Picture 7" descr="DSTARS-P">
            <a:extLst>
              <a:ext uri="{FF2B5EF4-FFF2-40B4-BE49-F238E27FC236}">
                <a16:creationId xmlns:a16="http://schemas.microsoft.com/office/drawing/2014/main" id="{D131CC73-4AE6-4C9C-B6CD-94E2A59C35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19086" y="4576019"/>
            <a:ext cx="451211" cy="399039"/>
          </a:xfrm>
          <a:prstGeom prst="rect">
            <a:avLst/>
          </a:prstGeom>
          <a:noFill/>
        </p:spPr>
      </p:pic>
      <p:pic>
        <p:nvPicPr>
          <p:cNvPr id="21" name="Picture 7" descr="DSTARS-P">
            <a:extLst>
              <a:ext uri="{FF2B5EF4-FFF2-40B4-BE49-F238E27FC236}">
                <a16:creationId xmlns:a16="http://schemas.microsoft.com/office/drawing/2014/main" id="{9CDD56FC-A8F8-4F4C-BF38-3EFD7AD0F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5561" y="5810625"/>
            <a:ext cx="451211" cy="399039"/>
          </a:xfrm>
          <a:prstGeom prst="rect">
            <a:avLst/>
          </a:prstGeom>
          <a:noFill/>
        </p:spPr>
      </p:pic>
      <p:pic>
        <p:nvPicPr>
          <p:cNvPr id="22" name="Picture 7" descr="DSTARS-P">
            <a:extLst>
              <a:ext uri="{FF2B5EF4-FFF2-40B4-BE49-F238E27FC236}">
                <a16:creationId xmlns:a16="http://schemas.microsoft.com/office/drawing/2014/main" id="{3D05E3B3-B391-461E-BFAA-2F5F0717B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7940" y="5865909"/>
            <a:ext cx="451211" cy="399039"/>
          </a:xfrm>
          <a:prstGeom prst="rect">
            <a:avLst/>
          </a:prstGeom>
          <a:noFill/>
        </p:spPr>
      </p:pic>
      <p:pic>
        <p:nvPicPr>
          <p:cNvPr id="23" name="Picture 7" descr="DSTARS-P">
            <a:extLst>
              <a:ext uri="{FF2B5EF4-FFF2-40B4-BE49-F238E27FC236}">
                <a16:creationId xmlns:a16="http://schemas.microsoft.com/office/drawing/2014/main" id="{A26DB8F3-E632-4D70-839D-49DA5CD60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77583" y="6965129"/>
            <a:ext cx="451211" cy="399039"/>
          </a:xfrm>
          <a:prstGeom prst="rect">
            <a:avLst/>
          </a:prstGeom>
          <a:noFill/>
        </p:spPr>
      </p:pic>
      <p:pic>
        <p:nvPicPr>
          <p:cNvPr id="24" name="Picture 7" descr="DSTARS-P">
            <a:extLst>
              <a:ext uri="{FF2B5EF4-FFF2-40B4-BE49-F238E27FC236}">
                <a16:creationId xmlns:a16="http://schemas.microsoft.com/office/drawing/2014/main" id="{D832D793-B809-4246-B53D-41F1148F6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12858" y="3244007"/>
            <a:ext cx="451211" cy="399039"/>
          </a:xfrm>
          <a:prstGeom prst="rect">
            <a:avLst/>
          </a:prstGeom>
          <a:noFill/>
        </p:spPr>
      </p:pic>
      <p:pic>
        <p:nvPicPr>
          <p:cNvPr id="25" name="Picture 7" descr="DSTARS-P">
            <a:extLst>
              <a:ext uri="{FF2B5EF4-FFF2-40B4-BE49-F238E27FC236}">
                <a16:creationId xmlns:a16="http://schemas.microsoft.com/office/drawing/2014/main" id="{E91C3964-E6B3-4E52-BE14-D72944123F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95542" y="4289055"/>
            <a:ext cx="451211" cy="399039"/>
          </a:xfrm>
          <a:prstGeom prst="rect">
            <a:avLst/>
          </a:prstGeom>
          <a:noFill/>
        </p:spPr>
      </p:pic>
      <p:pic>
        <p:nvPicPr>
          <p:cNvPr id="26" name="Picture 7" descr="DSTARS-P">
            <a:extLst>
              <a:ext uri="{FF2B5EF4-FFF2-40B4-BE49-F238E27FC236}">
                <a16:creationId xmlns:a16="http://schemas.microsoft.com/office/drawing/2014/main" id="{AEE96C9F-9132-4BF9-BE68-0BBC044A88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31536" y="4759853"/>
            <a:ext cx="451211" cy="399039"/>
          </a:xfrm>
          <a:prstGeom prst="rect">
            <a:avLst/>
          </a:prstGeom>
          <a:noFill/>
        </p:spPr>
      </p:pic>
      <p:pic>
        <p:nvPicPr>
          <p:cNvPr id="27" name="Picture 7" descr="DSTARS-P">
            <a:extLst>
              <a:ext uri="{FF2B5EF4-FFF2-40B4-BE49-F238E27FC236}">
                <a16:creationId xmlns:a16="http://schemas.microsoft.com/office/drawing/2014/main" id="{8FF42D50-ABFA-4EF4-BA66-0BAE25B985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5529" y="5202947"/>
            <a:ext cx="451211" cy="399039"/>
          </a:xfrm>
          <a:prstGeom prst="rect">
            <a:avLst/>
          </a:prstGeom>
          <a:noFill/>
        </p:spPr>
      </p:pic>
      <p:pic>
        <p:nvPicPr>
          <p:cNvPr id="28" name="Picture 7" descr="DSTARS-P">
            <a:extLst>
              <a:ext uri="{FF2B5EF4-FFF2-40B4-BE49-F238E27FC236}">
                <a16:creationId xmlns:a16="http://schemas.microsoft.com/office/drawing/2014/main" id="{1ABD2A2D-707E-4C33-A22D-3B501AF0E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6136" y="7266834"/>
            <a:ext cx="451211" cy="399039"/>
          </a:xfrm>
          <a:prstGeom prst="rect">
            <a:avLst/>
          </a:prstGeom>
          <a:noFill/>
        </p:spPr>
      </p:pic>
      <p:pic>
        <p:nvPicPr>
          <p:cNvPr id="29" name="Picture 7" descr="DSTARS-P">
            <a:extLst>
              <a:ext uri="{FF2B5EF4-FFF2-40B4-BE49-F238E27FC236}">
                <a16:creationId xmlns:a16="http://schemas.microsoft.com/office/drawing/2014/main" id="{7C558038-9F47-4B92-95B7-8D75B7354F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9340" y="5363060"/>
            <a:ext cx="451211" cy="399039"/>
          </a:xfrm>
          <a:prstGeom prst="rect">
            <a:avLst/>
          </a:prstGeom>
          <a:noFill/>
        </p:spPr>
      </p:pic>
      <p:pic>
        <p:nvPicPr>
          <p:cNvPr id="30" name="Picture 7" descr="DSTARS-P">
            <a:extLst>
              <a:ext uri="{FF2B5EF4-FFF2-40B4-BE49-F238E27FC236}">
                <a16:creationId xmlns:a16="http://schemas.microsoft.com/office/drawing/2014/main" id="{DADC7095-9024-44C5-B6C7-5266C4801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3178" y="3385999"/>
            <a:ext cx="451211" cy="399039"/>
          </a:xfrm>
          <a:prstGeom prst="rect">
            <a:avLst/>
          </a:prstGeom>
          <a:noFill/>
        </p:spPr>
      </p:pic>
      <p:pic>
        <p:nvPicPr>
          <p:cNvPr id="31" name="Picture 7" descr="DSTARS-P">
            <a:extLst>
              <a:ext uri="{FF2B5EF4-FFF2-40B4-BE49-F238E27FC236}">
                <a16:creationId xmlns:a16="http://schemas.microsoft.com/office/drawing/2014/main" id="{B70DF274-0554-4214-BD2F-15CC9443B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5561" y="5202947"/>
            <a:ext cx="451211" cy="399039"/>
          </a:xfrm>
          <a:prstGeom prst="rect">
            <a:avLst/>
          </a:prstGeom>
          <a:noFill/>
        </p:spPr>
      </p:pic>
      <p:pic>
        <p:nvPicPr>
          <p:cNvPr id="32" name="Picture 7" descr="DSTARS-P">
            <a:extLst>
              <a:ext uri="{FF2B5EF4-FFF2-40B4-BE49-F238E27FC236}">
                <a16:creationId xmlns:a16="http://schemas.microsoft.com/office/drawing/2014/main" id="{F39699AD-9F71-4EAA-9662-B014239444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1469" y="3669701"/>
            <a:ext cx="451211" cy="399039"/>
          </a:xfrm>
          <a:prstGeom prst="rect">
            <a:avLst/>
          </a:prstGeom>
          <a:noFill/>
        </p:spPr>
      </p:pic>
      <p:pic>
        <p:nvPicPr>
          <p:cNvPr id="33" name="Picture 7" descr="DSTARS-P">
            <a:extLst>
              <a:ext uri="{FF2B5EF4-FFF2-40B4-BE49-F238E27FC236}">
                <a16:creationId xmlns:a16="http://schemas.microsoft.com/office/drawing/2014/main" id="{29507A3C-0178-4C72-99D5-5C0473436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58211" y="3585309"/>
            <a:ext cx="451211" cy="399039"/>
          </a:xfrm>
          <a:prstGeom prst="rect">
            <a:avLst/>
          </a:prstGeom>
          <a:noFill/>
        </p:spPr>
      </p:pic>
      <p:pic>
        <p:nvPicPr>
          <p:cNvPr id="34" name="Picture 7" descr="DSTARS-P">
            <a:extLst>
              <a:ext uri="{FF2B5EF4-FFF2-40B4-BE49-F238E27FC236}">
                <a16:creationId xmlns:a16="http://schemas.microsoft.com/office/drawing/2014/main" id="{7C616237-BE25-4B77-BB1B-1FD76FD402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86931" y="5312453"/>
            <a:ext cx="451211" cy="399039"/>
          </a:xfrm>
          <a:prstGeom prst="rect">
            <a:avLst/>
          </a:prstGeom>
          <a:noFill/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EE5FC95-F147-4C3B-8CF2-3022886B436B}"/>
              </a:ext>
            </a:extLst>
          </p:cNvPr>
          <p:cNvSpPr/>
          <p:nvPr/>
        </p:nvSpPr>
        <p:spPr>
          <a:xfrm>
            <a:off x="3432428" y="4576018"/>
            <a:ext cx="2360609" cy="62269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6A1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5472" y="873300"/>
            <a:ext cx="5385981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LÊ QUÝ ĐÔN</a:t>
            </a:r>
            <a:endParaRPr lang="en-US" sz="165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096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Văn An</a:t>
            </a:r>
          </a:p>
        </p:txBody>
      </p:sp>
    </p:spTree>
    <p:extLst>
      <p:ext uri="{BB962C8B-B14F-4D97-AF65-F5344CB8AC3E}">
        <p14:creationId xmlns:p14="http://schemas.microsoft.com/office/powerpoint/2010/main" val="80816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8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24" y="332656"/>
            <a:ext cx="8003232" cy="63408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nhau 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224442"/>
            <a:ext cx="7657800" cy="6340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>
                <a:solidFill>
                  <a:srgbClr val="0000FF"/>
                </a:solidFill>
              </a:rPr>
              <a:t>Hoạt động 2: Thảo luận nhóm (10 phút)</a:t>
            </a:r>
            <a:endParaRPr lang="vi-VN" b="1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58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2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/>
              <a:t>Câu 1:</a:t>
            </a:r>
            <a:r>
              <a:rPr lang="vi-VN" sz="2600"/>
              <a:t> </a:t>
            </a:r>
          </a:p>
          <a:p>
            <a:pPr marL="0" indent="0">
              <a:buNone/>
            </a:pPr>
            <a:r>
              <a:rPr lang="vi-VN" sz="2600"/>
              <a:t>- Dòng 1:  01100110</a:t>
            </a:r>
          </a:p>
          <a:p>
            <a:pPr marL="0" indent="0">
              <a:buNone/>
            </a:pPr>
            <a:r>
              <a:rPr lang="vi-VN" sz="2600"/>
              <a:t>- Dòng 2:  10011001</a:t>
            </a:r>
          </a:p>
          <a:p>
            <a:pPr marL="0" indent="0">
              <a:buNone/>
            </a:pPr>
            <a:r>
              <a:rPr lang="vi-VN" sz="2600"/>
              <a:t>- Dòng 3:  10000001</a:t>
            </a:r>
          </a:p>
          <a:p>
            <a:pPr marL="0" indent="0">
              <a:buNone/>
            </a:pPr>
            <a:r>
              <a:rPr lang="vi-VN" sz="2600"/>
              <a:t>- Dòng 4:  01000010</a:t>
            </a:r>
          </a:p>
          <a:p>
            <a:pPr marL="0" indent="0">
              <a:buNone/>
            </a:pPr>
            <a:r>
              <a:rPr lang="vi-VN" sz="2600"/>
              <a:t>- Dòng 5:  01000010</a:t>
            </a:r>
          </a:p>
          <a:p>
            <a:pPr marL="0" indent="0">
              <a:buNone/>
            </a:pPr>
            <a:r>
              <a:rPr lang="vi-VN" sz="2600"/>
              <a:t>- Dòng 6:  00100100</a:t>
            </a:r>
          </a:p>
          <a:p>
            <a:pPr marL="0" indent="0">
              <a:buNone/>
            </a:pPr>
            <a:r>
              <a:rPr lang="vi-VN" sz="2600"/>
              <a:t>- Dòng 7:  00111100</a:t>
            </a:r>
          </a:p>
          <a:p>
            <a:pPr marL="0" indent="0">
              <a:buNone/>
            </a:pPr>
            <a:r>
              <a:rPr lang="vi-VN" sz="2600"/>
              <a:t>- Dòng 8:  00011000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3550" y="5422980"/>
            <a:ext cx="686019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/>
              <a:t>Câu 2: </a:t>
            </a:r>
            <a:r>
              <a:rPr lang="vi-VN" sz="2400"/>
              <a:t>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25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45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560" y="324118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4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>
                <a:solidFill>
                  <a:srgbClr val="0000FF"/>
                </a:solidFill>
              </a:rPr>
              <a:t>Bit là đơn vị đo nhỏ nhất trong lưu trữ thông tin.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404664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99517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dãy kí hiệu 0 và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7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83769" y="5199517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âm thanh phát ra từ máy tính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06" y="2771166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30860" y="5199517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một dãy chỉ gồm dãy số 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5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23129" y="5199517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chữ số từ 0 đến 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3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diễn các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Biểu diễn văn bản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diễn hình ảnh, âm thanh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38619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Biểu diễn số, văn bản, hình ảnh, âm thanh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" y="2975366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Dãy bit đáng tin cậy hơn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3" y="2975366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Máy tính chỉ làm việc với hai kí tự 0 và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5" y="2975366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8323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47" y="2975366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07455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Dãy bit chiếm ít dung lượng nhớ hơn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5603" y="5473535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>
                <a:solidFill>
                  <a:srgbClr val="0000FF"/>
                </a:solidFill>
              </a:rPr>
              <a:t>        Một số đơn vị cơ bản đo dung lượng thông tin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55624" cy="26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6038" y="1163702"/>
            <a:ext cx="8350853" cy="45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00FF"/>
                </a:solidFill>
              </a:rPr>
              <a:t>    - Bit là đơn vị đo dung lượng thông tin nhỏ nhất trong máy tính.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41" y="1584744"/>
            <a:ext cx="2592289" cy="1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0015" y="383503"/>
            <a:ext cx="615105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1" y="1128756"/>
            <a:ext cx="690263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6" y="1367236"/>
            <a:ext cx="2834559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" y="5215993"/>
            <a:ext cx="2448272" cy="144016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0676" y="1975587"/>
            <a:ext cx="2838691" cy="17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84" y="1367237"/>
            <a:ext cx="3004219" cy="24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80710"/>
            <a:ext cx="3149544" cy="283175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" y="3501009"/>
            <a:ext cx="1475657" cy="136815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Ổ cứng: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1 TB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068534" y="5504025"/>
            <a:ext cx="1719490" cy="1152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Thẻ nhớ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8GB</a:t>
            </a:r>
          </a:p>
        </p:txBody>
      </p:sp>
      <p:sp>
        <p:nvSpPr>
          <p:cNvPr id="13" name="Up Arrow 12"/>
          <p:cNvSpPr/>
          <p:nvPr/>
        </p:nvSpPr>
        <p:spPr>
          <a:xfrm>
            <a:off x="3414143" y="3980710"/>
            <a:ext cx="1547672" cy="1306168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USB flash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4GB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364928" y="1367238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Compact (CD)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700 MB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399003" y="5487806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kĩ thuật số (DVD)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4.7 GB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4" y="46531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0824" y="37960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1686" y="3494952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56523" y="6301594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120" y="6414350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H5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1" y="134202"/>
            <a:ext cx="812621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340" y="134202"/>
            <a:ext cx="8047148" cy="9905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>
                <a:solidFill>
                  <a:prstClr val="black"/>
                </a:solidFill>
                <a:latin typeface="Times New Roman"/>
              </a:rPr>
              <a:t>Em hãy quan sát các hình ảnh sau và cho biết đây là thiết bị nhớ nào và trình bày thông tin về dung 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/>
          </a:p>
        </p:txBody>
      </p:sp>
    </p:spTree>
    <p:extLst>
      <p:ext uri="{BB962C8B-B14F-4D97-AF65-F5344CB8AC3E}">
        <p14:creationId xmlns:p14="http://schemas.microsoft.com/office/powerpoint/2010/main" val="39327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0"/>
            <a:ext cx="7550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5" y="1988840"/>
            <a:ext cx="7754301" cy="397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8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03232" cy="63408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   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517" y="1600948"/>
            <a:ext cx="828367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960" y="548680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</a:rPr>
              <a:t>Ai nhanh hơn?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" y="2420892"/>
            <a:ext cx="8280919" cy="24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07" y="401966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764" y="2681627"/>
            <a:ext cx="88204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noProof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Tiết 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4-5.</a:t>
            </a:r>
          </a:p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TIN TRONG MÁY TÍNH</a:t>
            </a:r>
            <a:endParaRPr lang="vi-VN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96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5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>
                <a:solidFill>
                  <a:prstClr val="black"/>
                </a:solidFill>
                <a:latin typeface="+mj-lt"/>
              </a:rPr>
              <a:t>A.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396047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19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4001247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71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70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70" y="1484786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38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44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38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44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39" y="2917372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6" y="415855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6" y="2937342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4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3: Bao nhiêu ‘byte’ tạo thành 1 ‘kilobyte’?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716242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64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6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6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2048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10240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2779001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558433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08" y="3755056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4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95649" y="1412778"/>
            <a:ext cx="7895046" cy="278362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4: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Giả sử một bức ảnh chụp bằng một máy ảnh chuyên nghiệp có dung lượng khoảng 12MB. Vậy thẻ nhớ 16GB có thể chứa bao nhiêu bức ảnh?</a:t>
            </a:r>
            <a:r>
              <a:rPr lang="vi-VN" sz="3200" b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vi-VN" sz="3200" b="1">
                <a:solidFill>
                  <a:srgbClr val="FF0000"/>
                </a:solidFill>
              </a:rPr>
              <a:t>(thảo luận nhóm: 5 phút)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32165" y="4517528"/>
            <a:ext cx="5747575" cy="13455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1365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bức ảnh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=16.1024 :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5013178"/>
            <a:ext cx="1592746" cy="1699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7873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1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0"/>
            <a:ext cx="408104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67545" y="847623"/>
            <a:ext cx="8424936" cy="18397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2: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10 phút) </a:t>
            </a:r>
            <a:endParaRPr lang="vi-VN" sz="3200">
              <a:solidFill>
                <a:prstClr val="black"/>
              </a:solidFill>
              <a:latin typeface="+mj-lt"/>
            </a:endParaRPr>
          </a:p>
          <a:p>
            <a:pPr algn="just">
              <a:defRPr/>
            </a:pPr>
            <a:r>
              <a:rPr lang="vi-VN" sz="2800" b="1">
                <a:solidFill>
                  <a:prstClr val="black"/>
                </a:solidFill>
                <a:latin typeface="+mj-lt"/>
              </a:rPr>
              <a:t>Thực hiện tương tự như Hoạt động 1 với dãy các số từ 0 đến 15 để tìm mã hóa của các số từ 8 đến 15 và đưa ra nhận xét.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7" y="2739345"/>
            <a:ext cx="4405057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M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ã hóa các số từ số 8 đến 15 là: 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8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9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12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13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14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15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6685" y="2768841"/>
            <a:ext cx="3984284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it-IT" sz="2800" b="1">
                <a:latin typeface="Times New Roman" pitchFamily="18" charset="0"/>
                <a:ea typeface="Times New Roman"/>
                <a:cs typeface="Times New Roman" pitchFamily="18" charset="0"/>
              </a:rPr>
              <a:t>Nhận xét: </a:t>
            </a:r>
            <a:endParaRPr lang="vi-VN" sz="28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it-IT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 </a:t>
            </a:r>
            <a:r>
              <a:rPr lang="vi-VN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mã hóa </a:t>
            </a:r>
            <a:r>
              <a:rPr lang="it-IT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 số từ 8 đến 15 ta cần dùng 4 bit.</a:t>
            </a:r>
          </a:p>
          <a:p>
            <a:pPr lvl="0" algn="just"/>
            <a:r>
              <a:rPr lang="vi-VN" sz="2800">
                <a:latin typeface="+mj-lt"/>
              </a:rPr>
              <a:t>(Tập hợp các số đã cho càng nhiều, sẽ mã hoá được số càng lớn. Khi đó, dãy kí hiệu 0 và 1 của mỗi số sẽ càng dài)</a:t>
            </a:r>
          </a:p>
          <a:p>
            <a:pPr lvl="0" algn="just"/>
            <a:endParaRPr lang="vi-VN" sz="2800">
              <a:latin typeface="+mj-lt"/>
              <a:ea typeface="Times New Roman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3" y="56421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68948" y="79460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70477" y="1418814"/>
            <a:ext cx="7895046" cy="241583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3: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5 phút) </a:t>
            </a:r>
          </a:p>
          <a:p>
            <a:pPr algn="just">
              <a:defRPr/>
            </a:pPr>
            <a:r>
              <a:rPr lang="vi-VN" sz="3200">
                <a:solidFill>
                  <a:prstClr val="black"/>
                </a:solidFill>
                <a:latin typeface="+mj-lt"/>
              </a:rPr>
              <a:t>Giả sử mỗi giờ phim chiếm khoảng 5GB, mỗi bộ phim có độ dài trung bình 1,5 giờ. Vậy một  cứng 2 TB chứa được bao nhiêu bộ phim?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1880" y="3834653"/>
            <a:ext cx="6938122" cy="1737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341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bộ phim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=2 .1024 : (4.1,5)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3" y="528357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68948" y="551396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822" y="548680"/>
            <a:ext cx="3176356" cy="634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GHI NHỚ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55679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+mj-lt"/>
              </a:rPr>
              <a:t>- 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z="3200">
                <a:latin typeface="+mj-lt"/>
              </a:rPr>
              <a:t>- Bit là đơn vị đo nhỏ nhất trong lưu trữ thông tin.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Một số đơn vị cơ bản đo dung lượng thông tin: B, MB, GB, TB, TB.</a:t>
            </a:r>
          </a:p>
        </p:txBody>
      </p: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650812" y="2237185"/>
            <a:ext cx="986710" cy="67032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5198" y="2295527"/>
            <a:ext cx="6706790" cy="553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VIỆC CÓ THỂ BIỂU DIỄN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CHỈ VỚI HAI KÍ HIỆU 0 VÀ 1</a:t>
            </a:r>
          </a:p>
        </p:txBody>
      </p:sp>
      <p:sp>
        <p:nvSpPr>
          <p:cNvPr id="6" name="Diamond 5"/>
          <p:cNvSpPr/>
          <p:nvPr/>
        </p:nvSpPr>
        <p:spPr>
          <a:xfrm>
            <a:off x="650812" y="3004015"/>
            <a:ext cx="931166" cy="67032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4959" y="3075385"/>
            <a:ext cx="6727031" cy="5536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ĐƠN VỊ NHỎ NHẤT  TRONG</a:t>
            </a:r>
          </a:p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THÔNG TIN.</a:t>
            </a:r>
          </a:p>
        </p:txBody>
      </p:sp>
      <p:sp>
        <p:nvSpPr>
          <p:cNvPr id="8" name="Diamond 7"/>
          <p:cNvSpPr/>
          <p:nvPr/>
        </p:nvSpPr>
        <p:spPr>
          <a:xfrm>
            <a:off x="650814" y="3743326"/>
            <a:ext cx="904145" cy="670322"/>
          </a:xfrm>
          <a:prstGeom prst="diamon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5198" y="3849292"/>
            <a:ext cx="6706790" cy="5643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ĐỘ LỚN CỦA CÁC ĐƠN VỊ ĐO THÔNG TIN.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0760" y="548680"/>
            <a:ext cx="8642480" cy="5500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THÔNG TIN TRONG MÁY TÍNH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5EFAD3-3000-49AD-A858-E5B3438FEFBE}"/>
              </a:ext>
            </a:extLst>
          </p:cNvPr>
          <p:cNvSpPr txBox="1"/>
          <p:nvPr/>
        </p:nvSpPr>
        <p:spPr>
          <a:xfrm>
            <a:off x="899592" y="1340768"/>
            <a:ext cx="670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2511F-DB7F-4F6D-8014-D6AE966973C9}"/>
              </a:ext>
            </a:extLst>
          </p:cNvPr>
          <p:cNvSpPr/>
          <p:nvPr/>
        </p:nvSpPr>
        <p:spPr>
          <a:xfrm>
            <a:off x="1575198" y="2322449"/>
            <a:ext cx="6727030" cy="553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VIỆC CÓ THỂ BIỂU DIỄN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CHỈ VỚI HAI KÍ HIỆU 0 VÀ 1.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77B9FD5-3725-4ED0-B6C7-B6E955162AEF}"/>
              </a:ext>
            </a:extLst>
          </p:cNvPr>
          <p:cNvSpPr/>
          <p:nvPr/>
        </p:nvSpPr>
        <p:spPr>
          <a:xfrm>
            <a:off x="625927" y="4588603"/>
            <a:ext cx="986710" cy="670322"/>
          </a:xfrm>
          <a:prstGeom prst="diamon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21440-BFAB-4FE8-A9B5-D13658A9661D}"/>
              </a:ext>
            </a:extLst>
          </p:cNvPr>
          <p:cNvSpPr/>
          <p:nvPr/>
        </p:nvSpPr>
        <p:spPr>
          <a:xfrm>
            <a:off x="1637522" y="4633915"/>
            <a:ext cx="6727030" cy="55364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LƯỢNG ĐƯỢC KHẢ NĂNG LƯU TRỮ CỦA CÁC THIẾT BỊ NHỚ THÔNG DỤNG.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881034"/>
              </p:ext>
            </p:extLst>
          </p:nvPr>
        </p:nvGraphicFramePr>
        <p:xfrm>
          <a:off x="609600" y="1600200"/>
          <a:ext cx="820551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9356F2A-C993-4130-8B7B-03559417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12578"/>
              </p:ext>
            </p:extLst>
          </p:nvPr>
        </p:nvGraphicFramePr>
        <p:xfrm>
          <a:off x="3257550" y="2057400"/>
          <a:ext cx="5486400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10219474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6391199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955928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4905187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33" name="Speech Bubble: Oval 18">
            <a:extLst>
              <a:ext uri="{FF2B5EF4-FFF2-40B4-BE49-F238E27FC236}">
                <a16:creationId xmlns:a16="http://schemas.microsoft.com/office/drawing/2014/main" id="{0D2F1F77-6EC7-401A-903B-F46351F79C9C}"/>
              </a:ext>
            </a:extLst>
          </p:cNvPr>
          <p:cNvSpPr/>
          <p:nvPr/>
        </p:nvSpPr>
        <p:spPr>
          <a:xfrm>
            <a:off x="86106" y="1124929"/>
            <a:ext cx="3914394" cy="1341656"/>
          </a:xfrm>
          <a:prstGeom prst="wedgeEllipseCallout">
            <a:avLst>
              <a:gd name="adj1" fmla="val -30942"/>
              <a:gd name="adj2" fmla="val 30244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u="sng">
                <a:latin typeface="+mj-lt"/>
              </a:rPr>
              <a:t>Bước 1</a:t>
            </a:r>
            <a:r>
              <a:rPr lang="vi-VN" sz="2800">
                <a:latin typeface="+mj-lt"/>
              </a:rPr>
              <a:t>: Thu gọn dãy số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4337865" y="1157137"/>
            <a:ext cx="3501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3048251" y="3138033"/>
            <a:ext cx="51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3024600" y="3991532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3024600" y="4825428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91431A44-457D-4EE8-AFE0-3CE4FB3CC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52796"/>
              </p:ext>
            </p:extLst>
          </p:nvPr>
        </p:nvGraphicFramePr>
        <p:xfrm>
          <a:off x="3638550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2102194748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1363911993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179559281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84905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39" name="Table 2">
            <a:extLst>
              <a:ext uri="{FF2B5EF4-FFF2-40B4-BE49-F238E27FC236}">
                <a16:creationId xmlns:a16="http://schemas.microsoft.com/office/drawing/2014/main" id="{E687266D-ABFC-4F00-A424-BF260F57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96784"/>
              </p:ext>
            </p:extLst>
          </p:nvPr>
        </p:nvGraphicFramePr>
        <p:xfrm>
          <a:off x="5938069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A88D0A-D955-45A5-ADEE-02BC18B8B5A3}"/>
              </a:ext>
            </a:extLst>
          </p:cNvPr>
          <p:cNvCxnSpPr>
            <a:cxnSpLocks/>
          </p:cNvCxnSpPr>
          <p:nvPr/>
        </p:nvCxnSpPr>
        <p:spPr>
          <a:xfrm>
            <a:off x="5943600" y="30262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58FC4858-B881-4E4A-B63E-041859AD3862}"/>
              </a:ext>
            </a:extLst>
          </p:cNvPr>
          <p:cNvSpPr/>
          <p:nvPr/>
        </p:nvSpPr>
        <p:spPr>
          <a:xfrm>
            <a:off x="5995221" y="3048000"/>
            <a:ext cx="457197" cy="6609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E20593-2206-4EC6-B329-42014F725D84}"/>
              </a:ext>
            </a:extLst>
          </p:cNvPr>
          <p:cNvSpPr txBox="1"/>
          <p:nvPr/>
        </p:nvSpPr>
        <p:spPr>
          <a:xfrm>
            <a:off x="8305138" y="3084913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aphicFrame>
        <p:nvGraphicFramePr>
          <p:cNvPr id="43" name="Table 2">
            <a:extLst>
              <a:ext uri="{FF2B5EF4-FFF2-40B4-BE49-F238E27FC236}">
                <a16:creationId xmlns:a16="http://schemas.microsoft.com/office/drawing/2014/main" id="{C6D4157B-778C-45D5-A380-77BECC8D1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14648"/>
              </p:ext>
            </p:extLst>
          </p:nvPr>
        </p:nvGraphicFramePr>
        <p:xfrm>
          <a:off x="7108157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44" name="Table 2">
            <a:extLst>
              <a:ext uri="{FF2B5EF4-FFF2-40B4-BE49-F238E27FC236}">
                <a16:creationId xmlns:a16="http://schemas.microsoft.com/office/drawing/2014/main" id="{C056B33A-5210-4223-96AB-34B1E4803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1487"/>
              </p:ext>
            </p:extLst>
          </p:nvPr>
        </p:nvGraphicFramePr>
        <p:xfrm>
          <a:off x="5943600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97770A-B3F7-4CD9-9928-DF130B3F024A}"/>
              </a:ext>
            </a:extLst>
          </p:cNvPr>
          <p:cNvCxnSpPr>
            <a:cxnSpLocks/>
          </p:cNvCxnSpPr>
          <p:nvPr/>
        </p:nvCxnSpPr>
        <p:spPr>
          <a:xfrm>
            <a:off x="7103227" y="3886200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08EEB888-B824-4CFD-A16C-82BE46C3B4AE}"/>
              </a:ext>
            </a:extLst>
          </p:cNvPr>
          <p:cNvSpPr/>
          <p:nvPr/>
        </p:nvSpPr>
        <p:spPr>
          <a:xfrm>
            <a:off x="6000750" y="3962400"/>
            <a:ext cx="451666" cy="5955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2AF1B9-12F8-4A0F-96CF-83055312FC96}"/>
              </a:ext>
            </a:extLst>
          </p:cNvPr>
          <p:cNvSpPr txBox="1"/>
          <p:nvPr/>
        </p:nvSpPr>
        <p:spPr>
          <a:xfrm>
            <a:off x="8305138" y="3976242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id="{8D087703-F8C9-48AE-A347-985645B6C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16378"/>
              </p:ext>
            </p:extLst>
          </p:nvPr>
        </p:nvGraphicFramePr>
        <p:xfrm>
          <a:off x="6539115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EE29B1-6EE3-4517-97CC-580C8B30C271}"/>
              </a:ext>
            </a:extLst>
          </p:cNvPr>
          <p:cNvCxnSpPr>
            <a:cxnSpLocks/>
          </p:cNvCxnSpPr>
          <p:nvPr/>
        </p:nvCxnSpPr>
        <p:spPr>
          <a:xfrm>
            <a:off x="6525661" y="47788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50" name="Table 2">
            <a:extLst>
              <a:ext uri="{FF2B5EF4-FFF2-40B4-BE49-F238E27FC236}">
                <a16:creationId xmlns:a16="http://schemas.microsoft.com/office/drawing/2014/main" id="{D6A83320-6543-410F-BB66-244933819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41282"/>
              </p:ext>
            </p:extLst>
          </p:nvPr>
        </p:nvGraphicFramePr>
        <p:xfrm>
          <a:off x="5938071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id="{7452FCC8-0002-4E00-89FF-5E5A8C9554E4}"/>
              </a:ext>
            </a:extLst>
          </p:cNvPr>
          <p:cNvSpPr/>
          <p:nvPr/>
        </p:nvSpPr>
        <p:spPr>
          <a:xfrm>
            <a:off x="5990131" y="4874150"/>
            <a:ext cx="457197" cy="61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2DFD57-DAE0-4F00-A06E-068F182457D8}"/>
              </a:ext>
            </a:extLst>
          </p:cNvPr>
          <p:cNvSpPr txBox="1"/>
          <p:nvPr/>
        </p:nvSpPr>
        <p:spPr>
          <a:xfrm>
            <a:off x="8305138" y="4963180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</p:spTree>
    <p:extLst>
      <p:ext uri="{BB962C8B-B14F-4D97-AF65-F5344CB8AC3E}">
        <p14:creationId xmlns:p14="http://schemas.microsoft.com/office/powerpoint/2010/main" val="23806793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/>
      <p:bldP spid="37" grpId="0"/>
      <p:bldP spid="41" grpId="0" animBg="1"/>
      <p:bldP spid="42" grpId="0"/>
      <p:bldP spid="46" grpId="0" animBg="1"/>
      <p:bldP spid="47" grpId="0"/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D2F1F77-6EC7-401A-903B-F46351F79C9C}"/>
              </a:ext>
            </a:extLst>
          </p:cNvPr>
          <p:cNvSpPr/>
          <p:nvPr/>
        </p:nvSpPr>
        <p:spPr>
          <a:xfrm>
            <a:off x="171452" y="1541901"/>
            <a:ext cx="3867151" cy="1687890"/>
          </a:xfrm>
          <a:prstGeom prst="wedgeEllipseCallout">
            <a:avLst>
              <a:gd name="adj1" fmla="val -23500"/>
              <a:gd name="adj2" fmla="val 13797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u="sng">
                <a:latin typeface="+mj-lt"/>
              </a:rPr>
              <a:t>Bước 2</a:t>
            </a:r>
            <a:r>
              <a:rPr lang="vi-VN" sz="2400">
                <a:latin typeface="+mj-lt"/>
              </a:rPr>
              <a:t>: Chuyển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vị trí</a:t>
            </a:r>
            <a:r>
              <a:rPr lang="vi-VN" sz="2400">
                <a:latin typeface="+mj-lt"/>
              </a:rPr>
              <a:t> của số 4 thành hai kí hiệu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0</a:t>
            </a:r>
            <a:r>
              <a:rPr lang="vi-VN" sz="2400">
                <a:latin typeface="+mj-lt"/>
              </a:rPr>
              <a:t> và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3644129" y="957128"/>
            <a:ext cx="52405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896B78E-682F-4AD4-89B5-F71E2A464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69943"/>
              </p:ext>
            </p:extLst>
          </p:nvPr>
        </p:nvGraphicFramePr>
        <p:xfrm>
          <a:off x="3924301" y="3221482"/>
          <a:ext cx="4572000" cy="235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325">
                  <a:extLst>
                    <a:ext uri="{9D8B030D-6E8A-4147-A177-3AD203B41FA5}">
                      <a16:colId xmlns:a16="http://schemas.microsoft.com/office/drawing/2014/main" val="2099839352"/>
                    </a:ext>
                  </a:extLst>
                </a:gridCol>
                <a:gridCol w="1585823">
                  <a:extLst>
                    <a:ext uri="{9D8B030D-6E8A-4147-A177-3AD203B41FA5}">
                      <a16:colId xmlns:a16="http://schemas.microsoft.com/office/drawing/2014/main" val="2415041401"/>
                    </a:ext>
                  </a:extLst>
                </a:gridCol>
                <a:gridCol w="1832852">
                  <a:extLst>
                    <a:ext uri="{9D8B030D-6E8A-4147-A177-3AD203B41FA5}">
                      <a16:colId xmlns:a16="http://schemas.microsoft.com/office/drawing/2014/main" val="1097176604"/>
                    </a:ext>
                  </a:extLst>
                </a:gridCol>
              </a:tblGrid>
              <a:tr h="588975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Lần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Vị trí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Kí hiệu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291879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888375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625771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3270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4210053" y="3707585"/>
            <a:ext cx="59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4210053" y="4324818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4210053" y="4942050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20593-2206-4EC6-B329-42014F725D84}"/>
              </a:ext>
            </a:extLst>
          </p:cNvPr>
          <p:cNvSpPr txBox="1"/>
          <p:nvPr/>
        </p:nvSpPr>
        <p:spPr>
          <a:xfrm>
            <a:off x="5581653" y="3815309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2AF1B9-12F8-4A0F-96CF-83055312FC96}"/>
              </a:ext>
            </a:extLst>
          </p:cNvPr>
          <p:cNvSpPr txBox="1"/>
          <p:nvPr/>
        </p:nvSpPr>
        <p:spPr>
          <a:xfrm>
            <a:off x="5581653" y="4432542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2DFD57-DAE0-4F00-A06E-068F182457D8}"/>
              </a:ext>
            </a:extLst>
          </p:cNvPr>
          <p:cNvSpPr txBox="1"/>
          <p:nvPr/>
        </p:nvSpPr>
        <p:spPr>
          <a:xfrm>
            <a:off x="5581653" y="5049774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6DAB570-4617-4D31-84EC-8B303312B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343734"/>
              </p:ext>
            </p:extLst>
          </p:nvPr>
        </p:nvGraphicFramePr>
        <p:xfrm>
          <a:off x="4534652" y="1600200"/>
          <a:ext cx="346860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303">
                  <a:extLst>
                    <a:ext uri="{9D8B030D-6E8A-4147-A177-3AD203B41FA5}">
                      <a16:colId xmlns:a16="http://schemas.microsoft.com/office/drawing/2014/main" val="1700541360"/>
                    </a:ext>
                  </a:extLst>
                </a:gridCol>
                <a:gridCol w="1734303">
                  <a:extLst>
                    <a:ext uri="{9D8B030D-6E8A-4147-A177-3AD203B41FA5}">
                      <a16:colId xmlns:a16="http://schemas.microsoft.com/office/drawing/2014/main" val="2852814659"/>
                    </a:ext>
                  </a:extLst>
                </a:gridCol>
              </a:tblGrid>
              <a:tr h="2374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 tắc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3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0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84050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66CEDB6-4975-452D-A7A4-70A9E04547C7}"/>
              </a:ext>
            </a:extLst>
          </p:cNvPr>
          <p:cNvSpPr txBox="1"/>
          <p:nvPr/>
        </p:nvSpPr>
        <p:spPr>
          <a:xfrm>
            <a:off x="7239004" y="3815309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C2537A-6C7C-46BD-99FA-992F13E056B9}"/>
              </a:ext>
            </a:extLst>
          </p:cNvPr>
          <p:cNvSpPr txBox="1"/>
          <p:nvPr/>
        </p:nvSpPr>
        <p:spPr>
          <a:xfrm>
            <a:off x="7239003" y="4428197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97A035-04BE-45D5-B251-893C78ED6508}"/>
              </a:ext>
            </a:extLst>
          </p:cNvPr>
          <p:cNvSpPr txBox="1"/>
          <p:nvPr/>
        </p:nvSpPr>
        <p:spPr>
          <a:xfrm>
            <a:off x="7239003" y="5041085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2679AD4-B9D8-4C12-82C2-816AA3A10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313832"/>
              </p:ext>
            </p:extLst>
          </p:nvPr>
        </p:nvGraphicFramePr>
        <p:xfrm>
          <a:off x="4515354" y="5891225"/>
          <a:ext cx="2878112" cy="6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74733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13" grpId="0"/>
      <p:bldP spid="15" grpId="0"/>
      <p:bldP spid="28" grpId="0"/>
      <p:bldP spid="36" grpId="0"/>
      <p:bldP spid="42" grpId="0"/>
      <p:bldP spid="29" grpId="0"/>
      <p:bldP spid="29" grpId="1"/>
      <p:bldP spid="30" grpId="0"/>
      <p:bldP spid="30" grpId="1"/>
      <p:bldP spid="32" grpId="0"/>
      <p:bldP spid="32" grpId="1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8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FF"/>
                </a:solidFill>
              </a:rPr>
              <a:t>Câu hỏi:</a:t>
            </a:r>
          </a:p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Em hãy mã hóa số </a:t>
            </a:r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>
                <a:solidFill>
                  <a:srgbClr val="0000FF"/>
                </a:solidFill>
              </a:rPr>
              <a:t> và số </a:t>
            </a:r>
            <a:r>
              <a:rPr lang="en-US" b="1">
                <a:solidFill>
                  <a:srgbClr val="0000FF"/>
                </a:solidFill>
              </a:rPr>
              <a:t>6</a:t>
            </a:r>
            <a:r>
              <a:rPr lang="en-US">
                <a:solidFill>
                  <a:srgbClr val="0000FF"/>
                </a:solidFill>
              </a:rPr>
              <a:t> theo cách như trên. Hai dãy kí hiệu nhận được có giống nhau không?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</a:rPr>
              <a:t>Thảo luận nhóm: (10 phút)</a:t>
            </a:r>
            <a:endParaRPr lang="vi-VN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43319" y="289385"/>
            <a:ext cx="3885123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2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666" y="850702"/>
            <a:ext cx="417333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Kết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quả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hóa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2526" y="2060848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3:</a:t>
            </a:r>
          </a:p>
          <a:p>
            <a:pPr marL="0" indent="0">
              <a:buNone/>
            </a:pP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6332" y="3356992"/>
            <a:ext cx="83641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Sau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hai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dãy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không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giống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nhau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88024" y="2132856"/>
            <a:ext cx="2376264" cy="64807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6: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4" y="2052139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6361" y="2124147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7686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74" y="2337492"/>
            <a:ext cx="772609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200"/>
              <a:t>a)</a:t>
            </a:r>
            <a:r>
              <a:rPr lang="en-US" sz="2200"/>
              <a:t> Số được chuyển thành dãy gồm các kí hiệu 0 và 1. Được gọi là dãy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r>
              <a:rPr lang="en-US" sz="2200" b="1">
                <a:solidFill>
                  <a:srgbClr val="C00000"/>
                </a:solidFill>
              </a:rPr>
              <a:t>(1)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2281" y="1541720"/>
            <a:ext cx="77972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200" b="1">
                <a:solidFill>
                  <a:srgbClr val="0000FF"/>
                </a:solidFill>
              </a:rPr>
              <a:t>Em hãy đọc thông tin trang 12-13 (SGK) và điền nội dung thích hợp vào chỗ có dấu (....) để tìm hiểu về cách biểu diễn thông tin trong máy tính:</a:t>
            </a:r>
            <a:endParaRPr lang="vi-VN" sz="2200" b="1">
              <a:solidFill>
                <a:srgbClr val="0000FF"/>
              </a:solidFill>
            </a:endParaRPr>
          </a:p>
          <a:p>
            <a:pPr algn="just"/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476" y="3197436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/>
              <a:t>b) Văn bản được chuyển thành dãy bit bằng cách chuyển từng.......</a:t>
            </a:r>
            <a:r>
              <a:rPr lang="en-US" sz="2200" b="1">
                <a:solidFill>
                  <a:srgbClr val="FF0000"/>
                </a:solidFill>
              </a:rPr>
              <a:t>(2)</a:t>
            </a:r>
            <a:r>
              <a:rPr lang="en-US" sz="2200"/>
              <a:t>..... một. 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7823" y="4104132"/>
            <a:ext cx="804963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/>
              <a:t>c) Hình ảnh cũng cần được chuyển đổi thành dãy bit.  Mỗi......</a:t>
            </a:r>
            <a:r>
              <a:rPr lang="en-US" sz="2200" b="1">
                <a:solidFill>
                  <a:srgbClr val="FF0000"/>
                </a:solidFill>
              </a:rPr>
              <a:t>(3)</a:t>
            </a:r>
            <a:r>
              <a:rPr lang="en-US" sz="2200"/>
              <a:t>..... (pixel) trong một ảnh đen trắng được biểu thị thành một bit.</a:t>
            </a:r>
            <a:endParaRPr lang="vi-VN" sz="2200"/>
          </a:p>
          <a:p>
            <a:pPr marL="0" indent="0" algn="just"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4182" y="4994517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200"/>
              <a:t>d) </a:t>
            </a:r>
            <a:r>
              <a:rPr lang="en-US" sz="2200"/>
              <a:t>Âm thanh cũng cần chuyển đổi thành.......</a:t>
            </a:r>
            <a:r>
              <a:rPr lang="en-US" sz="2200">
                <a:solidFill>
                  <a:srgbClr val="FF0000"/>
                </a:solidFill>
              </a:rPr>
              <a:t>(4)</a:t>
            </a:r>
            <a:r>
              <a:rPr lang="en-US" sz="2200"/>
              <a:t>..... . Tốc độ rung của âm thanh được ghi lại dưới dạng .......</a:t>
            </a:r>
            <a:r>
              <a:rPr lang="en-US" sz="2200">
                <a:solidFill>
                  <a:srgbClr val="FF0000"/>
                </a:solidFill>
              </a:rPr>
              <a:t>(5)</a:t>
            </a:r>
            <a:r>
              <a:rPr lang="en-US" sz="2200"/>
              <a:t>........, từ đó chuyển thành dãy bit.</a:t>
            </a:r>
            <a:endParaRPr lang="vi-VN" sz="2200"/>
          </a:p>
          <a:p>
            <a:pPr marL="0" indent="0">
              <a:buNone/>
            </a:pPr>
            <a:endParaRPr lang="vi-VN" sz="2200"/>
          </a:p>
          <a:p>
            <a:pPr marL="0" indent="0" algn="just"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97" y="2713523"/>
            <a:ext cx="72008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51" y="3628661"/>
            <a:ext cx="10081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 tự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6123" y="4105954"/>
            <a:ext cx="120336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5628" y="4977486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5469626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8624" y="332656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1" y="1128754"/>
            <a:ext cx="777301" cy="6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1525</Words>
  <Application>Microsoft Office PowerPoint</Application>
  <PresentationFormat>On-screen Show (4:3)</PresentationFormat>
  <Paragraphs>279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Biểu diễn thông tin trong máy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233</cp:revision>
  <dcterms:created xsi:type="dcterms:W3CDTF">2021-06-22T14:05:55Z</dcterms:created>
  <dcterms:modified xsi:type="dcterms:W3CDTF">2021-09-24T04:56:25Z</dcterms:modified>
</cp:coreProperties>
</file>