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0" r:id="rId5"/>
    <p:sldId id="264" r:id="rId6"/>
    <p:sldId id="263" r:id="rId7"/>
    <p:sldId id="266" r:id="rId8"/>
    <p:sldId id="261" r:id="rId9"/>
    <p:sldId id="267" r:id="rId10"/>
    <p:sldId id="271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F46F7-8166-4C62-82B9-4E9D74CAB3CA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98A003-0676-4CAD-AAA6-DB7838E1C1F2}">
      <dgm:prSet phldrT="[Text]" custT="1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NỘI DUNG BÀI </a:t>
          </a:r>
          <a:r>
            <a:rPr lang="en-US" dirty="0"/>
            <a:t>HỌC</a:t>
          </a:r>
        </a:p>
      </dgm:t>
    </dgm:pt>
    <dgm:pt modelId="{235C7FC9-F650-479F-A2D9-A115C0EBCF1F}" type="parTrans" cxnId="{268D5179-ACFC-435E-B075-B96DACC1429B}">
      <dgm:prSet/>
      <dgm:spPr/>
      <dgm:t>
        <a:bodyPr/>
        <a:lstStyle/>
        <a:p>
          <a:endParaRPr lang="en-US"/>
        </a:p>
      </dgm:t>
    </dgm:pt>
    <dgm:pt modelId="{A15E764C-D3B8-434F-9ED1-6133B7DC8E3A}" type="sibTrans" cxnId="{268D5179-ACFC-435E-B075-B96DACC1429B}">
      <dgm:prSet/>
      <dgm:spPr/>
      <dgm:t>
        <a:bodyPr/>
        <a:lstStyle/>
        <a:p>
          <a:endParaRPr lang="en-US"/>
        </a:p>
      </dgm:t>
    </dgm:pt>
    <dgm:pt modelId="{215A49CE-9224-4965-A6D2-082555C9658D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BIỂU HIỆN</a:t>
          </a:r>
        </a:p>
      </dgm:t>
    </dgm:pt>
    <dgm:pt modelId="{E00E0FF4-08AD-41F4-994E-2AD3D616EA0C}" type="parTrans" cxnId="{123B95AB-11A6-47B3-919C-716A7159CC13}">
      <dgm:prSet/>
      <dgm:spPr/>
      <dgm:t>
        <a:bodyPr/>
        <a:lstStyle/>
        <a:p>
          <a:endParaRPr lang="en-US"/>
        </a:p>
      </dgm:t>
    </dgm:pt>
    <dgm:pt modelId="{819D7580-B164-4D47-97F1-CFF20274EADD}" type="sibTrans" cxnId="{123B95AB-11A6-47B3-919C-716A7159CC13}">
      <dgm:prSet/>
      <dgm:spPr/>
      <dgm:t>
        <a:bodyPr/>
        <a:lstStyle/>
        <a:p>
          <a:endParaRPr lang="en-US"/>
        </a:p>
      </dgm:t>
    </dgm:pt>
    <dgm:pt modelId="{7E968433-FD60-4CDA-B13F-79C0A81996E6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KHÁI NIỆM</a:t>
          </a:r>
        </a:p>
      </dgm:t>
    </dgm:pt>
    <dgm:pt modelId="{19A3B023-8482-4B92-A2C4-768D0656B8A7}" type="parTrans" cxnId="{20608978-7498-4A8F-AFA9-BF1585ED37EE}">
      <dgm:prSet/>
      <dgm:spPr/>
      <dgm:t>
        <a:bodyPr/>
        <a:lstStyle/>
        <a:p>
          <a:endParaRPr lang="en-US"/>
        </a:p>
      </dgm:t>
    </dgm:pt>
    <dgm:pt modelId="{84208561-9D12-428F-A124-B0F81FE76859}" type="sibTrans" cxnId="{20608978-7498-4A8F-AFA9-BF1585ED37EE}">
      <dgm:prSet/>
      <dgm:spPr/>
      <dgm:t>
        <a:bodyPr/>
        <a:lstStyle/>
        <a:p>
          <a:endParaRPr lang="en-US"/>
        </a:p>
      </dgm:t>
    </dgm:pt>
    <dgm:pt modelId="{C7AC9481-F18B-4744-9200-B2C78C9CD532}" type="pres">
      <dgm:prSet presAssocID="{81CF46F7-8166-4C62-82B9-4E9D74CAB3CA}" presName="Name0" presStyleCnt="0">
        <dgm:presLayoutVars>
          <dgm:dir/>
          <dgm:resizeHandles val="exact"/>
        </dgm:presLayoutVars>
      </dgm:prSet>
      <dgm:spPr/>
    </dgm:pt>
    <dgm:pt modelId="{C521CFE4-26ED-4A2C-AEBC-23AB3E9445E1}" type="pres">
      <dgm:prSet presAssocID="{7698A003-0676-4CAD-AAA6-DB7838E1C1F2}" presName="node" presStyleLbl="node1" presStyleIdx="0" presStyleCnt="3" custScaleX="103637" custScaleY="117782" custRadScaleRad="99645" custRadScaleInc="-4428">
        <dgm:presLayoutVars>
          <dgm:bulletEnabled val="1"/>
        </dgm:presLayoutVars>
      </dgm:prSet>
      <dgm:spPr/>
    </dgm:pt>
    <dgm:pt modelId="{F9C45F89-AE52-4D7A-9046-FA4193102BBE}" type="pres">
      <dgm:prSet presAssocID="{A15E764C-D3B8-434F-9ED1-6133B7DC8E3A}" presName="sibTrans" presStyleLbl="sibTrans2D1" presStyleIdx="0" presStyleCnt="3"/>
      <dgm:spPr/>
    </dgm:pt>
    <dgm:pt modelId="{B9369762-691D-499F-89A2-78EBB7700FAF}" type="pres">
      <dgm:prSet presAssocID="{A15E764C-D3B8-434F-9ED1-6133B7DC8E3A}" presName="connectorText" presStyleLbl="sibTrans2D1" presStyleIdx="0" presStyleCnt="3"/>
      <dgm:spPr/>
    </dgm:pt>
    <dgm:pt modelId="{01F3DEB5-5F3A-4A32-9396-D648415D65E9}" type="pres">
      <dgm:prSet presAssocID="{215A49CE-9224-4965-A6D2-082555C9658D}" presName="node" presStyleLbl="node1" presStyleIdx="1" presStyleCnt="3">
        <dgm:presLayoutVars>
          <dgm:bulletEnabled val="1"/>
        </dgm:presLayoutVars>
      </dgm:prSet>
      <dgm:spPr/>
    </dgm:pt>
    <dgm:pt modelId="{A3735982-3E69-4885-BA22-9F45F35B1AFF}" type="pres">
      <dgm:prSet presAssocID="{819D7580-B164-4D47-97F1-CFF20274EADD}" presName="sibTrans" presStyleLbl="sibTrans2D1" presStyleIdx="1" presStyleCnt="3" custLinFactNeighborY="45297"/>
      <dgm:spPr>
        <a:prstGeom prst="mathMinus">
          <a:avLst/>
        </a:prstGeom>
      </dgm:spPr>
    </dgm:pt>
    <dgm:pt modelId="{FB3D30B9-6881-4A99-A879-F88358864B57}" type="pres">
      <dgm:prSet presAssocID="{819D7580-B164-4D47-97F1-CFF20274EADD}" presName="connectorText" presStyleLbl="sibTrans2D1" presStyleIdx="1" presStyleCnt="3"/>
      <dgm:spPr/>
    </dgm:pt>
    <dgm:pt modelId="{98B2EB03-CE32-4256-BD4D-330C7E7D87F0}" type="pres">
      <dgm:prSet presAssocID="{7E968433-FD60-4CDA-B13F-79C0A81996E6}" presName="node" presStyleLbl="node1" presStyleIdx="2" presStyleCnt="3" custScaleX="101418" custScaleY="92241">
        <dgm:presLayoutVars>
          <dgm:bulletEnabled val="1"/>
        </dgm:presLayoutVars>
      </dgm:prSet>
      <dgm:spPr/>
    </dgm:pt>
    <dgm:pt modelId="{1E18BC08-078E-4584-BFF7-755C58FC9205}" type="pres">
      <dgm:prSet presAssocID="{84208561-9D12-428F-A124-B0F81FE76859}" presName="sibTrans" presStyleLbl="sibTrans2D1" presStyleIdx="2" presStyleCnt="3"/>
      <dgm:spPr/>
    </dgm:pt>
    <dgm:pt modelId="{CEDCFABF-F27B-4330-A5BC-78DCC59A0F3D}" type="pres">
      <dgm:prSet presAssocID="{84208561-9D12-428F-A124-B0F81FE76859}" presName="connectorText" presStyleLbl="sibTrans2D1" presStyleIdx="2" presStyleCnt="3"/>
      <dgm:spPr/>
    </dgm:pt>
  </dgm:ptLst>
  <dgm:cxnLst>
    <dgm:cxn modelId="{284DFC0D-93DF-47EC-A439-1DD9597DBCE0}" type="presOf" srcId="{7698A003-0676-4CAD-AAA6-DB7838E1C1F2}" destId="{C521CFE4-26ED-4A2C-AEBC-23AB3E9445E1}" srcOrd="0" destOrd="0" presId="urn:microsoft.com/office/officeart/2005/8/layout/cycle7"/>
    <dgm:cxn modelId="{653AB82F-D8C0-4A4F-910A-142055F8F9E1}" type="presOf" srcId="{819D7580-B164-4D47-97F1-CFF20274EADD}" destId="{A3735982-3E69-4885-BA22-9F45F35B1AFF}" srcOrd="0" destOrd="0" presId="urn:microsoft.com/office/officeart/2005/8/layout/cycle7"/>
    <dgm:cxn modelId="{01B20944-7E17-476F-BF8B-86342AAF8B95}" type="presOf" srcId="{A15E764C-D3B8-434F-9ED1-6133B7DC8E3A}" destId="{F9C45F89-AE52-4D7A-9046-FA4193102BBE}" srcOrd="0" destOrd="0" presId="urn:microsoft.com/office/officeart/2005/8/layout/cycle7"/>
    <dgm:cxn modelId="{20608978-7498-4A8F-AFA9-BF1585ED37EE}" srcId="{81CF46F7-8166-4C62-82B9-4E9D74CAB3CA}" destId="{7E968433-FD60-4CDA-B13F-79C0A81996E6}" srcOrd="2" destOrd="0" parTransId="{19A3B023-8482-4B92-A2C4-768D0656B8A7}" sibTransId="{84208561-9D12-428F-A124-B0F81FE76859}"/>
    <dgm:cxn modelId="{268D5179-ACFC-435E-B075-B96DACC1429B}" srcId="{81CF46F7-8166-4C62-82B9-4E9D74CAB3CA}" destId="{7698A003-0676-4CAD-AAA6-DB7838E1C1F2}" srcOrd="0" destOrd="0" parTransId="{235C7FC9-F650-479F-A2D9-A115C0EBCF1F}" sibTransId="{A15E764C-D3B8-434F-9ED1-6133B7DC8E3A}"/>
    <dgm:cxn modelId="{E173F67E-3F55-4C8A-8B05-0BA6A7A5F7FD}" type="presOf" srcId="{A15E764C-D3B8-434F-9ED1-6133B7DC8E3A}" destId="{B9369762-691D-499F-89A2-78EBB7700FAF}" srcOrd="1" destOrd="0" presId="urn:microsoft.com/office/officeart/2005/8/layout/cycle7"/>
    <dgm:cxn modelId="{123B95AB-11A6-47B3-919C-716A7159CC13}" srcId="{81CF46F7-8166-4C62-82B9-4E9D74CAB3CA}" destId="{215A49CE-9224-4965-A6D2-082555C9658D}" srcOrd="1" destOrd="0" parTransId="{E00E0FF4-08AD-41F4-994E-2AD3D616EA0C}" sibTransId="{819D7580-B164-4D47-97F1-CFF20274EADD}"/>
    <dgm:cxn modelId="{12FEADB1-46ED-440C-B354-FB643786B7F2}" type="presOf" srcId="{84208561-9D12-428F-A124-B0F81FE76859}" destId="{1E18BC08-078E-4584-BFF7-755C58FC9205}" srcOrd="0" destOrd="0" presId="urn:microsoft.com/office/officeart/2005/8/layout/cycle7"/>
    <dgm:cxn modelId="{DA1CC7BC-DB09-40A7-B69C-DEF028850CE5}" type="presOf" srcId="{7E968433-FD60-4CDA-B13F-79C0A81996E6}" destId="{98B2EB03-CE32-4256-BD4D-330C7E7D87F0}" srcOrd="0" destOrd="0" presId="urn:microsoft.com/office/officeart/2005/8/layout/cycle7"/>
    <dgm:cxn modelId="{1A5989C1-877C-4A13-AE36-3F5AA4E8DEC5}" type="presOf" srcId="{81CF46F7-8166-4C62-82B9-4E9D74CAB3CA}" destId="{C7AC9481-F18B-4744-9200-B2C78C9CD532}" srcOrd="0" destOrd="0" presId="urn:microsoft.com/office/officeart/2005/8/layout/cycle7"/>
    <dgm:cxn modelId="{C98AAAD0-163C-42FF-BC49-FC2E36BFAE85}" type="presOf" srcId="{215A49CE-9224-4965-A6D2-082555C9658D}" destId="{01F3DEB5-5F3A-4A32-9396-D648415D65E9}" srcOrd="0" destOrd="0" presId="urn:microsoft.com/office/officeart/2005/8/layout/cycle7"/>
    <dgm:cxn modelId="{78E950D5-ADC5-4A44-AFE0-8ED96828CE57}" type="presOf" srcId="{819D7580-B164-4D47-97F1-CFF20274EADD}" destId="{FB3D30B9-6881-4A99-A879-F88358864B57}" srcOrd="1" destOrd="0" presId="urn:microsoft.com/office/officeart/2005/8/layout/cycle7"/>
    <dgm:cxn modelId="{344041E0-7126-4C6D-BB84-7D9347DFAA6C}" type="presOf" srcId="{84208561-9D12-428F-A124-B0F81FE76859}" destId="{CEDCFABF-F27B-4330-A5BC-78DCC59A0F3D}" srcOrd="1" destOrd="0" presId="urn:microsoft.com/office/officeart/2005/8/layout/cycle7"/>
    <dgm:cxn modelId="{630F6F5D-E43A-462B-8E06-11E3B5EF4DD4}" type="presParOf" srcId="{C7AC9481-F18B-4744-9200-B2C78C9CD532}" destId="{C521CFE4-26ED-4A2C-AEBC-23AB3E9445E1}" srcOrd="0" destOrd="0" presId="urn:microsoft.com/office/officeart/2005/8/layout/cycle7"/>
    <dgm:cxn modelId="{4ADAD509-6645-4FC4-B9AC-4C47A85605BA}" type="presParOf" srcId="{C7AC9481-F18B-4744-9200-B2C78C9CD532}" destId="{F9C45F89-AE52-4D7A-9046-FA4193102BBE}" srcOrd="1" destOrd="0" presId="urn:microsoft.com/office/officeart/2005/8/layout/cycle7"/>
    <dgm:cxn modelId="{FB986F40-271A-433A-90C5-804F71D9AAC5}" type="presParOf" srcId="{F9C45F89-AE52-4D7A-9046-FA4193102BBE}" destId="{B9369762-691D-499F-89A2-78EBB7700FAF}" srcOrd="0" destOrd="0" presId="urn:microsoft.com/office/officeart/2005/8/layout/cycle7"/>
    <dgm:cxn modelId="{8E1D04AD-4BC1-4C51-86DF-38363FC73AC4}" type="presParOf" srcId="{C7AC9481-F18B-4744-9200-B2C78C9CD532}" destId="{01F3DEB5-5F3A-4A32-9396-D648415D65E9}" srcOrd="2" destOrd="0" presId="urn:microsoft.com/office/officeart/2005/8/layout/cycle7"/>
    <dgm:cxn modelId="{A5943CCF-4EF9-42ED-8049-501AABE86AB5}" type="presParOf" srcId="{C7AC9481-F18B-4744-9200-B2C78C9CD532}" destId="{A3735982-3E69-4885-BA22-9F45F35B1AFF}" srcOrd="3" destOrd="0" presId="urn:microsoft.com/office/officeart/2005/8/layout/cycle7"/>
    <dgm:cxn modelId="{F5AA4E24-E04C-46F6-87F8-CA4FF0440090}" type="presParOf" srcId="{A3735982-3E69-4885-BA22-9F45F35B1AFF}" destId="{FB3D30B9-6881-4A99-A879-F88358864B57}" srcOrd="0" destOrd="0" presId="urn:microsoft.com/office/officeart/2005/8/layout/cycle7"/>
    <dgm:cxn modelId="{69C20725-E8AB-45FF-A42A-499E83A16FFF}" type="presParOf" srcId="{C7AC9481-F18B-4744-9200-B2C78C9CD532}" destId="{98B2EB03-CE32-4256-BD4D-330C7E7D87F0}" srcOrd="4" destOrd="0" presId="urn:microsoft.com/office/officeart/2005/8/layout/cycle7"/>
    <dgm:cxn modelId="{C1BC1C28-31FF-4CF3-A945-0D3492229887}" type="presParOf" srcId="{C7AC9481-F18B-4744-9200-B2C78C9CD532}" destId="{1E18BC08-078E-4584-BFF7-755C58FC9205}" srcOrd="5" destOrd="0" presId="urn:microsoft.com/office/officeart/2005/8/layout/cycle7"/>
    <dgm:cxn modelId="{02F2CB19-21AC-4DF9-AB4B-397497C3BDC6}" type="presParOf" srcId="{1E18BC08-078E-4584-BFF7-755C58FC9205}" destId="{CEDCFABF-F27B-4330-A5BC-78DCC59A0F3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1CFE4-26ED-4A2C-AEBC-23AB3E9445E1}">
      <dsp:nvSpPr>
        <dsp:cNvPr id="0" name=""/>
        <dsp:cNvSpPr/>
      </dsp:nvSpPr>
      <dsp:spPr>
        <a:xfrm>
          <a:off x="2496411" y="-48434"/>
          <a:ext cx="2907957" cy="16524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NỘI DUNG BÀI </a:t>
          </a:r>
          <a:r>
            <a:rPr lang="en-US" sz="3600" kern="1200" dirty="0"/>
            <a:t>HỌC</a:t>
          </a:r>
        </a:p>
      </dsp:txBody>
      <dsp:txXfrm>
        <a:off x="2544809" y="-36"/>
        <a:ext cx="2811161" cy="1555630"/>
      </dsp:txXfrm>
    </dsp:sp>
    <dsp:sp modelId="{F9C45F89-AE52-4D7A-9046-FA4193102BBE}">
      <dsp:nvSpPr>
        <dsp:cNvPr id="0" name=""/>
        <dsp:cNvSpPr/>
      </dsp:nvSpPr>
      <dsp:spPr>
        <a:xfrm rot="3516953">
          <a:off x="4485537" y="2594734"/>
          <a:ext cx="1446012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632847" y="2692941"/>
        <a:ext cx="1151392" cy="294619"/>
      </dsp:txXfrm>
    </dsp:sp>
    <dsp:sp modelId="{01F3DEB5-5F3A-4A32-9396-D648415D65E9}">
      <dsp:nvSpPr>
        <dsp:cNvPr id="0" name=""/>
        <dsp:cNvSpPr/>
      </dsp:nvSpPr>
      <dsp:spPr>
        <a:xfrm>
          <a:off x="4987651" y="4076509"/>
          <a:ext cx="2805906" cy="1402953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BIỂU HIỆN</a:t>
          </a:r>
        </a:p>
      </dsp:txBody>
      <dsp:txXfrm>
        <a:off x="5028742" y="4117600"/>
        <a:ext cx="2723724" cy="1320771"/>
      </dsp:txXfrm>
    </dsp:sp>
    <dsp:sp modelId="{A3735982-3E69-4885-BA22-9F45F35B1AFF}">
      <dsp:nvSpPr>
        <dsp:cNvPr id="0" name=""/>
        <dsp:cNvSpPr/>
      </dsp:nvSpPr>
      <dsp:spPr>
        <a:xfrm rot="10800000">
          <a:off x="3360887" y="4754893"/>
          <a:ext cx="1446012" cy="491033"/>
        </a:xfrm>
        <a:prstGeom prst="mathMinus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508197" y="4853100"/>
        <a:ext cx="1151392" cy="294619"/>
      </dsp:txXfrm>
    </dsp:sp>
    <dsp:sp modelId="{98B2EB03-CE32-4256-BD4D-330C7E7D87F0}">
      <dsp:nvSpPr>
        <dsp:cNvPr id="0" name=""/>
        <dsp:cNvSpPr/>
      </dsp:nvSpPr>
      <dsp:spPr>
        <a:xfrm>
          <a:off x="334442" y="4130937"/>
          <a:ext cx="2845694" cy="129409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KHÁI NIỆM</a:t>
          </a:r>
        </a:p>
      </dsp:txBody>
      <dsp:txXfrm>
        <a:off x="372345" y="4168840"/>
        <a:ext cx="2769888" cy="1218291"/>
      </dsp:txXfrm>
    </dsp:sp>
    <dsp:sp modelId="{1E18BC08-078E-4584-BFF7-755C58FC9205}">
      <dsp:nvSpPr>
        <dsp:cNvPr id="0" name=""/>
        <dsp:cNvSpPr/>
      </dsp:nvSpPr>
      <dsp:spPr>
        <a:xfrm rot="17924017">
          <a:off x="2081720" y="2621947"/>
          <a:ext cx="1446012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229030" y="2720154"/>
        <a:ext cx="1151392" cy="294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16540-7281-420F-AA88-E5AAD8BF5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1488A-DBB4-4A6C-8E30-BC5B7072A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D545C-C688-4DC6-B66B-36A8A124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A16F-2AF2-4209-896C-330AACFB41F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6BB92-DBC1-44D4-9CE0-C1E1F65AE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65437-5182-471F-BA41-6402CA1E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1543-16C0-491E-844C-65ED78ED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4763-D206-4604-A7E3-9483BEBA2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93393-8CBB-43B1-810B-951A1294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4354F-1948-4FDE-A72C-C390EA24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A16F-2AF2-4209-896C-330AACFB41F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0FE50-64B3-448C-A192-2044E2417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E1776-C867-4851-AEE0-7CA87D50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1543-16C0-491E-844C-65ED78ED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0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EE262F-D2C2-4D3E-BADE-5EEAD3C41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FE994-16C1-482F-BA71-99927A027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FC09B-C5E0-41E6-9E4A-515F775E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A16F-2AF2-4209-896C-330AACFB41F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893F7-7AE7-4A0A-8E0C-0BE849CC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07E58-7584-439B-A992-53985CB3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1543-16C0-491E-844C-65ED78ED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2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2FDF-F604-4B17-AEFC-BE2F9A82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65E92-EE83-4B9C-ABBC-A9CE1E145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2F5DC-99E9-40F8-9AE0-89C35CB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A16F-2AF2-4209-896C-330AACFB41F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3A39-B59F-4FDB-8688-653B662A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644E5-CC3A-4485-A336-82D472F9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1543-16C0-491E-844C-65ED78ED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9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D455-5980-4DDD-877A-A6ABBD05C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EBD6C-E1B5-46AE-95F9-4A6210D3A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59411-EA88-438F-A919-B3D85B55C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A16F-2AF2-4209-896C-330AACFB41F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819D3-7F93-4827-AD28-FB34E6966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D532A-DB0A-4D3F-93D7-DC62F0A3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1543-16C0-491E-844C-65ED78ED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7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8B680-47BC-43DD-8A3E-71AB61ED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662D7-FD8E-43F0-8DB7-0089E4D45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FEDA1-1B59-4EA4-9C35-22692A22D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6E5AD-4D9D-44F6-9798-5F44592B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A16F-2AF2-4209-896C-330AACFB41F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A8004-7B8F-426D-A468-2A0C0062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64DF4-8EAF-40BF-A26A-3A0029AF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1543-16C0-491E-844C-65ED78ED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7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4DB9D-5D16-446A-9943-60B9FC50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45638-B05C-43CC-8A62-82854BCFF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2C0EB-AF09-455C-B716-2003A24C4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C13BF-3E33-41A8-9FDD-F4DAE5962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23BB7-9533-4D84-B185-9626AAB23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05018-5192-4DA7-A229-11910178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A16F-2AF2-4209-896C-330AACFB41F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6453E4-8FB5-41B5-BA41-5BA8B407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CCC86-7425-4243-8DFD-A7F92568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1543-16C0-491E-844C-65ED78ED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B4C6-A3B3-48C7-9D38-158F8602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A7F9A1-B06D-4F09-91C8-9948E3B2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A16F-2AF2-4209-896C-330AACFB41F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1A406-5E82-4BA5-BBC3-478BABF3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17534-A2B9-4BC8-A784-84457B92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1543-16C0-491E-844C-65ED78ED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3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809005-77C4-4592-8CEE-986472A8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A16F-2AF2-4209-896C-330AACFB41F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68942-5EA4-4477-BE21-6A4F2BC3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87D2-5C8A-4FEB-B08B-9B1878D2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1543-16C0-491E-844C-65ED78ED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5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949A-DDE1-4C60-BA0B-20D4D08E1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4F41E-21F4-47B6-92DC-DB932C17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717B5-49A8-49FB-8DDB-9F6EAFE30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F951B-5877-4490-BA3A-11A7399B4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A16F-2AF2-4209-896C-330AACFB41F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2FD39-2D16-4198-95FB-80841DD1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86FDF-991B-4DE8-9B32-5CE0D23F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1543-16C0-491E-844C-65ED78ED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5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692E-8F5C-4BF3-A562-16E90F10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04ADBB-0C3B-4F7D-8F52-CD9E3E38C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5E137-B441-4B77-A202-4FCAF2BFA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0F1EF-18FC-42B6-9CE7-D6E9FC36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AA16F-2AF2-4209-896C-330AACFB41F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BAED3-4F76-47AF-B189-B52C0D5B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B6388-A74E-40FD-A966-0BAC911D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1543-16C0-491E-844C-65ED78ED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85A56-1F24-4C92-918A-776C8068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A5EDD-12C5-48DC-ABAA-8AF82118E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A4E55-B9F1-410D-9EB4-F32FC210B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AA16F-2AF2-4209-896C-330AACFB41F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CF652-413F-4D7E-AB59-58585AE72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9D151-501E-462D-A5CB-76BB0763C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51543-16C0-491E-844C-65ED78ED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0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m 4">
            <a:extLst>
              <a:ext uri="{FF2B5EF4-FFF2-40B4-BE49-F238E27FC236}">
                <a16:creationId xmlns:a16="http://schemas.microsoft.com/office/drawing/2014/main" id="{E7860891-5736-4AD6-A9DE-6246F5B4B28E}"/>
              </a:ext>
            </a:extLst>
          </p:cNvPr>
          <p:cNvSpPr/>
          <p:nvPr/>
        </p:nvSpPr>
        <p:spPr>
          <a:xfrm>
            <a:off x="1802296" y="834887"/>
            <a:ext cx="8958469" cy="5406887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vi-VN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vi-VN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vi-VN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yêu </a:t>
            </a:r>
            <a:r>
              <a:rPr lang="vi-VN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quý</a:t>
            </a: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vi-VN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bè</a:t>
            </a: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vở</a:t>
            </a: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1580321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62FFD7-BC78-4A63-9A34-284904DF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288" y="556592"/>
            <a:ext cx="2423423" cy="1028079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vi-VN" dirty="0">
                <a:solidFill>
                  <a:srgbClr val="FFFF00"/>
                </a:solidFill>
              </a:rPr>
              <a:t>Ý </a:t>
            </a:r>
            <a:r>
              <a:rPr lang="vi-VN" dirty="0" err="1">
                <a:solidFill>
                  <a:srgbClr val="FFFF00"/>
                </a:solidFill>
              </a:rPr>
              <a:t>nghĩa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4260746B-01E7-4F77-974D-BA3A49321ABE}"/>
              </a:ext>
            </a:extLst>
          </p:cNvPr>
          <p:cNvSpPr/>
          <p:nvPr/>
        </p:nvSpPr>
        <p:spPr>
          <a:xfrm>
            <a:off x="2570922" y="2247279"/>
            <a:ext cx="7050156" cy="3799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dân </a:t>
            </a:r>
            <a:r>
              <a:rPr lang="vi-VN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</a:t>
            </a:r>
            <a:b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yêu thương con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quí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50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2B6E74B0-2600-4489-9CFD-F51C7778EE35}"/>
              </a:ext>
            </a:extLst>
          </p:cNvPr>
          <p:cNvSpPr/>
          <p:nvPr/>
        </p:nvSpPr>
        <p:spPr>
          <a:xfrm>
            <a:off x="2663686" y="702575"/>
            <a:ext cx="6864627" cy="5193858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đùm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nhà,kính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vi-VN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28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F60BE0AC-96E5-4273-A171-C14B1F59F4CB}"/>
              </a:ext>
            </a:extLst>
          </p:cNvPr>
          <p:cNvSpPr/>
          <p:nvPr/>
        </p:nvSpPr>
        <p:spPr>
          <a:xfrm>
            <a:off x="1298712" y="634160"/>
            <a:ext cx="10124661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"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sau: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Nhiễu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gương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.........................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yêu thương con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 vô tư, trong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nhau..............,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..........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yêu thương con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15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7284E14D-9E77-4CD6-9A5B-E22A333B643C}"/>
              </a:ext>
            </a:extLst>
          </p:cNvPr>
          <p:cNvSpPr/>
          <p:nvPr/>
        </p:nvSpPr>
        <p:spPr>
          <a:xfrm>
            <a:off x="1139687" y="836239"/>
            <a:ext cx="9912626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"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đây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yêu thương con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không?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sao?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tâm,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 quan tâm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bênh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</a:pP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vô tư, không mong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ơn.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</a:pP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45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E38C94-CE22-486A-A51B-70F79856A8CD}"/>
              </a:ext>
            </a:extLst>
          </p:cNvPr>
          <p:cNvSpPr/>
          <p:nvPr/>
        </p:nvSpPr>
        <p:spPr>
          <a:xfrm>
            <a:off x="1240995" y="2324030"/>
            <a:ext cx="102627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+mj-lt"/>
              </a:rPr>
              <a:t>TIẾT 5- BÀI 5+7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ĐỀ: SỐNG NHÂN ÁI, VỊ THA; SỐNG HỘI NHẬP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Tiết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1: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Tìm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hiểu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khái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niệm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đoàn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kết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yêu thương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726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594C3E8-3B17-459F-9E43-7225C2DAE5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14922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4062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D55EF-26BC-49CE-A20D-95BE4F83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294972" cy="68580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15B76B-C7D2-4318-9441-4CB5307F4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" y="531038"/>
            <a:ext cx="4079790" cy="23918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37132A-9254-4C5E-AFDC-F1405F4E0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88" y="515825"/>
            <a:ext cx="4701744" cy="2407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0F6469-D240-4BEC-A91A-C43AF6396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27" y="515826"/>
            <a:ext cx="3391929" cy="2407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C5C8BE-091D-46B6-AB04-82486C165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" y="2938053"/>
            <a:ext cx="4061253" cy="33889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E156FA-D742-4575-AE65-F8F817C0C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27" y="2938053"/>
            <a:ext cx="3382662" cy="33948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211B6C-4344-402A-887A-D859DD1886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92" y="2922840"/>
            <a:ext cx="4794213" cy="33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32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DBA77A6-5065-40F0-B16A-FEF8CA9AE5CF}"/>
              </a:ext>
            </a:extLst>
          </p:cNvPr>
          <p:cNvSpPr/>
          <p:nvPr/>
        </p:nvSpPr>
        <p:spPr>
          <a:xfrm>
            <a:off x="159026" y="172278"/>
            <a:ext cx="11807687" cy="658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DFD0E73F-5896-4FDE-A10F-2B374625073B}"/>
              </a:ext>
            </a:extLst>
          </p:cNvPr>
          <p:cNvSpPr/>
          <p:nvPr/>
        </p:nvSpPr>
        <p:spPr>
          <a:xfrm>
            <a:off x="755375" y="569108"/>
            <a:ext cx="10880034" cy="583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b="1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800" b="1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vi-VN" sz="2800" b="1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đông, đang trên con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thân quen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phơ đang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căn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trên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trao cho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đôi găng tay,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khăn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quàng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ạ</a:t>
            </a:r>
            <a:endParaRPr lang="vi-VN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Khuôn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ơn,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vi-VN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Nghe </a:t>
            </a:r>
            <a:r>
              <a:rPr lang="vi-VN" sz="2800" dirty="0" err="1">
                <a:latin typeface="+mj-lt"/>
              </a:rPr>
              <a:t>thấy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vậy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Ngọc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cảm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thấy</a:t>
            </a:r>
            <a:r>
              <a:rPr lang="vi-VN" sz="2800" dirty="0">
                <a:latin typeface="+mj-lt"/>
              </a:rPr>
              <a:t> trong </a:t>
            </a:r>
            <a:r>
              <a:rPr lang="vi-VN" sz="2800" dirty="0" err="1">
                <a:latin typeface="+mj-lt"/>
              </a:rPr>
              <a:t>lòng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ấm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áp</a:t>
            </a:r>
            <a:r>
              <a:rPr lang="vi-VN" sz="2800" dirty="0">
                <a:latin typeface="+mj-lt"/>
              </a:rPr>
              <a:t> hơn, cô </a:t>
            </a:r>
            <a:r>
              <a:rPr lang="vi-VN" sz="2800" dirty="0" err="1">
                <a:latin typeface="+mj-lt"/>
              </a:rPr>
              <a:t>chào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rồi</a:t>
            </a:r>
            <a:r>
              <a:rPr lang="vi-VN" sz="2800" dirty="0">
                <a:latin typeface="+mj-lt"/>
              </a:rPr>
              <a:t> ra </a:t>
            </a:r>
            <a:r>
              <a:rPr lang="vi-VN" sz="2800" dirty="0" err="1">
                <a:latin typeface="+mj-lt"/>
              </a:rPr>
              <a:t>về</a:t>
            </a:r>
            <a:r>
              <a:rPr lang="vi-VN" sz="2800" dirty="0">
                <a:latin typeface="+mj-l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vi-VN" sz="2800" i="1" dirty="0" err="1">
                <a:latin typeface="+mj-lt"/>
              </a:rPr>
              <a:t>Các</a:t>
            </a:r>
            <a:r>
              <a:rPr lang="vi-VN" sz="2800" i="1" dirty="0">
                <a:latin typeface="+mj-lt"/>
              </a:rPr>
              <a:t> con </a:t>
            </a:r>
            <a:r>
              <a:rPr lang="vi-VN" sz="2800" i="1" dirty="0" err="1">
                <a:latin typeface="+mj-lt"/>
              </a:rPr>
              <a:t>có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nhận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xét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gì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về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hành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động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của</a:t>
            </a:r>
            <a:r>
              <a:rPr lang="vi-VN" sz="2800" i="1" dirty="0">
                <a:latin typeface="+mj-lt"/>
              </a:rPr>
              <a:t> </a:t>
            </a:r>
            <a:r>
              <a:rPr lang="vi-VN" sz="2800" i="1" dirty="0" err="1">
                <a:latin typeface="+mj-lt"/>
              </a:rPr>
              <a:t>Ngọc</a:t>
            </a:r>
            <a:r>
              <a:rPr lang="vi-VN" sz="2800" i="1" dirty="0">
                <a:latin typeface="+mj-lt"/>
              </a:rPr>
              <a:t>?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733324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C415D-0726-4863-AC72-9E43DFF5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 BÀI HỌC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A8E92-FAB5-4C0C-84F7-C32CE39A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114" y="1334530"/>
            <a:ext cx="10414686" cy="484243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25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33D18752-1367-472B-B324-A2EE208B5C42}"/>
              </a:ext>
            </a:extLst>
          </p:cNvPr>
          <p:cNvSpPr/>
          <p:nvPr/>
        </p:nvSpPr>
        <p:spPr>
          <a:xfrm>
            <a:off x="1065853" y="2608633"/>
            <a:ext cx="10060293" cy="14907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mẩu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ự vô cảm đến lạnh người">
            <a:hlinkClick r:id="" action="ppaction://media"/>
            <a:extLst>
              <a:ext uri="{FF2B5EF4-FFF2-40B4-BE49-F238E27FC236}">
                <a16:creationId xmlns:a16="http://schemas.microsoft.com/office/drawing/2014/main" id="{9915CCCD-19EC-4B3C-82E9-4BA94ED23B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1542" y="310243"/>
            <a:ext cx="11088913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6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A2F68-4700-4A6A-9BE5-478B4F78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BIỂU HIỆN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36DB4-DE7B-44F4-A2E5-5150770C7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53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DD3446-5713-4620-9918-26BB097A9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243" y="410818"/>
            <a:ext cx="7021928" cy="60363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yêu thương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vô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tư,trong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Nâng cao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 </a:t>
            </a:r>
            <a:r>
              <a:rPr 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hỗ dành sẵn cho Nội dung 6">
            <a:extLst>
              <a:ext uri="{FF2B5EF4-FFF2-40B4-BE49-F238E27FC236}">
                <a16:creationId xmlns:a16="http://schemas.microsoft.com/office/drawing/2014/main" id="{B70D0C88-8D0A-4143-8A27-F704FA20B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56171" y="410817"/>
            <a:ext cx="4928085" cy="4386469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40548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668</Words>
  <Application>Microsoft Office PowerPoint</Application>
  <PresentationFormat>Widescreen</PresentationFormat>
  <Paragraphs>57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        </vt:lpstr>
      <vt:lpstr>PowerPoint Presentation</vt:lpstr>
      <vt:lpstr>II. NỘI DUNG BÀI HỌC</vt:lpstr>
      <vt:lpstr>PowerPoint Presentation</vt:lpstr>
      <vt:lpstr>2. BIỂU HIỆN</vt:lpstr>
      <vt:lpstr>PowerPoint Presentation</vt:lpstr>
      <vt:lpstr>Ý nghĩa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NHUNGhang</dc:creator>
  <cp:lastModifiedBy>Viet Pham</cp:lastModifiedBy>
  <cp:revision>23</cp:revision>
  <dcterms:created xsi:type="dcterms:W3CDTF">2017-12-06T17:48:11Z</dcterms:created>
  <dcterms:modified xsi:type="dcterms:W3CDTF">2021-09-24T12:58:36Z</dcterms:modified>
</cp:coreProperties>
</file>