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262" r:id="rId4"/>
    <p:sldId id="276" r:id="rId5"/>
    <p:sldId id="260" r:id="rId6"/>
    <p:sldId id="285" r:id="rId7"/>
    <p:sldId id="265" r:id="rId8"/>
    <p:sldId id="266" r:id="rId9"/>
    <p:sldId id="296" r:id="rId10"/>
    <p:sldId id="313" r:id="rId11"/>
    <p:sldId id="312" r:id="rId12"/>
    <p:sldId id="311" r:id="rId13"/>
    <p:sldId id="309" r:id="rId14"/>
    <p:sldId id="308" r:id="rId15"/>
    <p:sldId id="307" r:id="rId16"/>
    <p:sldId id="306" r:id="rId17"/>
    <p:sldId id="305" r:id="rId18"/>
    <p:sldId id="304" r:id="rId19"/>
    <p:sldId id="298" r:id="rId20"/>
    <p:sldId id="297" r:id="rId21"/>
    <p:sldId id="294" r:id="rId22"/>
    <p:sldId id="286" r:id="rId23"/>
    <p:sldId id="29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8B18"/>
    <a:srgbClr val="D2E692"/>
    <a:srgbClr val="7FC622"/>
    <a:srgbClr val="BADA5C"/>
    <a:srgbClr val="D0D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9E4A7-729C-40E3-97A5-ECCB03395AC8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9F910-6507-43E1-9965-76C4901909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98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图片1"/>
          <p:cNvPicPr>
            <a:picLocks noChangeAspect="1"/>
          </p:cNvPicPr>
          <p:nvPr userDrawn="1"/>
        </p:nvPicPr>
        <p:blipFill>
          <a:blip r:embed="rId2"/>
          <a:srcRect l="1837" r="2655"/>
          <a:stretch>
            <a:fillRect/>
          </a:stretch>
        </p:blipFill>
        <p:spPr>
          <a:xfrm>
            <a:off x="-45085" y="169545"/>
            <a:ext cx="12245340" cy="6741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2.xml"/><Relationship Id="rId7" Type="http://schemas.openxmlformats.org/officeDocument/2006/relationships/slide" Target="slide1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20.xml"/><Relationship Id="rId5" Type="http://schemas.openxmlformats.org/officeDocument/2006/relationships/slide" Target="slide18.xml"/><Relationship Id="rId10" Type="http://schemas.openxmlformats.org/officeDocument/2006/relationships/slide" Target="slide19.xml"/><Relationship Id="rId4" Type="http://schemas.openxmlformats.org/officeDocument/2006/relationships/slide" Target="slide15.xml"/><Relationship Id="rId9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65765" y="1668959"/>
            <a:ext cx="10296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78B18"/>
                </a:solidFill>
                <a:latin typeface="微软雅黑" charset="0"/>
                <a:ea typeface="微软雅黑" charset="0"/>
              </a:rPr>
              <a:t>TÔN TRỌNG VÀ HỌC HỎI CÁC DÂN TỘC KHÁC</a:t>
            </a:r>
            <a:endParaRPr lang="zh-CN" altLang="en-US" sz="5400" b="1" dirty="0">
              <a:solidFill>
                <a:srgbClr val="578B18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076" name="文本框 3075"/>
          <p:cNvSpPr txBox="1"/>
          <p:nvPr/>
        </p:nvSpPr>
        <p:spPr>
          <a:xfrm>
            <a:off x="3799065" y="3787294"/>
            <a:ext cx="5280280" cy="46166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anchor="t">
            <a:spAutoFit/>
          </a:bodyPr>
          <a:lstStyle/>
          <a:p>
            <a:pPr lvl="0" algn="l" eaLnBrk="0" latinLnBrk="0" hangingPunct="0"/>
            <a:r>
              <a:rPr lang="en-US" altLang="zh-CN" sz="2400" b="1" dirty="0">
                <a:solidFill>
                  <a:srgbClr val="578B18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GVTH</a:t>
            </a:r>
            <a:r>
              <a:rPr lang="zh-CN" altLang="en-US" sz="2400" b="1" dirty="0" smtClean="0">
                <a:solidFill>
                  <a:srgbClr val="578B18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：</a:t>
            </a:r>
            <a:r>
              <a:rPr lang="en-US" altLang="zh-CN" sz="2400" b="1" dirty="0" smtClean="0">
                <a:solidFill>
                  <a:srgbClr val="578B18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Phạm </a:t>
            </a:r>
            <a:r>
              <a:rPr lang="en-US" altLang="zh-CN" sz="2400" b="1" dirty="0" err="1" smtClean="0">
                <a:solidFill>
                  <a:srgbClr val="578B18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Phương</a:t>
            </a:r>
            <a:r>
              <a:rPr lang="en-US" altLang="zh-CN" sz="2400" b="1" dirty="0" smtClean="0">
                <a:solidFill>
                  <a:srgbClr val="578B18"/>
                </a:solidFill>
                <a:latin typeface="Times New Roman" panose="02020603050405020304" pitchFamily="18" charset="0"/>
                <a:ea typeface="微软雅黑" charset="0"/>
                <a:cs typeface="Times New Roman" panose="02020603050405020304" pitchFamily="18" charset="0"/>
              </a:rPr>
              <a:t> Trang</a:t>
            </a:r>
            <a:endParaRPr lang="zh-CN" altLang="en-US" sz="2400" b="1" dirty="0">
              <a:solidFill>
                <a:srgbClr val="578B18"/>
              </a:solidFill>
              <a:latin typeface="Times New Roman" panose="02020603050405020304" pitchFamily="18" charset="0"/>
              <a:ea typeface="微软雅黑" charset="0"/>
              <a:cs typeface="Times New Roman" panose="02020603050405020304" pitchFamily="18" charset="0"/>
            </a:endParaRPr>
          </a:p>
        </p:txBody>
      </p:sp>
      <p:sp>
        <p:nvSpPr>
          <p:cNvPr id="20" name="Freeform 15"/>
          <p:cNvSpPr>
            <a:spLocks noEditPoints="1"/>
          </p:cNvSpPr>
          <p:nvPr/>
        </p:nvSpPr>
        <p:spPr bwMode="auto">
          <a:xfrm>
            <a:off x="2690816" y="3787294"/>
            <a:ext cx="247015" cy="255270"/>
          </a:xfrm>
          <a:custGeom>
            <a:avLst/>
            <a:gdLst>
              <a:gd name="T0" fmla="*/ 641 w 792"/>
              <a:gd name="T1" fmla="*/ 278 h 954"/>
              <a:gd name="T2" fmla="*/ 639 w 792"/>
              <a:gd name="T3" fmla="*/ 331 h 954"/>
              <a:gd name="T4" fmla="*/ 623 w 792"/>
              <a:gd name="T5" fmla="*/ 376 h 954"/>
              <a:gd name="T6" fmla="*/ 598 w 792"/>
              <a:gd name="T7" fmla="*/ 403 h 954"/>
              <a:gd name="T8" fmla="*/ 559 w 792"/>
              <a:gd name="T9" fmla="*/ 497 h 954"/>
              <a:gd name="T10" fmla="*/ 516 w 792"/>
              <a:gd name="T11" fmla="*/ 546 h 954"/>
              <a:gd name="T12" fmla="*/ 481 w 792"/>
              <a:gd name="T13" fmla="*/ 567 h 954"/>
              <a:gd name="T14" fmla="*/ 387 w 792"/>
              <a:gd name="T15" fmla="*/ 573 h 954"/>
              <a:gd name="T16" fmla="*/ 313 w 792"/>
              <a:gd name="T17" fmla="*/ 567 h 954"/>
              <a:gd name="T18" fmla="*/ 258 w 792"/>
              <a:gd name="T19" fmla="*/ 534 h 954"/>
              <a:gd name="T20" fmla="*/ 217 w 792"/>
              <a:gd name="T21" fmla="*/ 473 h 954"/>
              <a:gd name="T22" fmla="*/ 182 w 792"/>
              <a:gd name="T23" fmla="*/ 397 h 954"/>
              <a:gd name="T24" fmla="*/ 160 w 792"/>
              <a:gd name="T25" fmla="*/ 364 h 954"/>
              <a:gd name="T26" fmla="*/ 150 w 792"/>
              <a:gd name="T27" fmla="*/ 288 h 954"/>
              <a:gd name="T28" fmla="*/ 164 w 792"/>
              <a:gd name="T29" fmla="*/ 268 h 954"/>
              <a:gd name="T30" fmla="*/ 160 w 792"/>
              <a:gd name="T31" fmla="*/ 161 h 954"/>
              <a:gd name="T32" fmla="*/ 188 w 792"/>
              <a:gd name="T33" fmla="*/ 71 h 954"/>
              <a:gd name="T34" fmla="*/ 240 w 792"/>
              <a:gd name="T35" fmla="*/ 30 h 954"/>
              <a:gd name="T36" fmla="*/ 336 w 792"/>
              <a:gd name="T37" fmla="*/ 4 h 954"/>
              <a:gd name="T38" fmla="*/ 442 w 792"/>
              <a:gd name="T39" fmla="*/ 4 h 954"/>
              <a:gd name="T40" fmla="*/ 539 w 792"/>
              <a:gd name="T41" fmla="*/ 28 h 954"/>
              <a:gd name="T42" fmla="*/ 598 w 792"/>
              <a:gd name="T43" fmla="*/ 71 h 954"/>
              <a:gd name="T44" fmla="*/ 633 w 792"/>
              <a:gd name="T45" fmla="*/ 170 h 954"/>
              <a:gd name="T46" fmla="*/ 623 w 792"/>
              <a:gd name="T47" fmla="*/ 268 h 954"/>
              <a:gd name="T48" fmla="*/ 448 w 792"/>
              <a:gd name="T49" fmla="*/ 819 h 954"/>
              <a:gd name="T50" fmla="*/ 696 w 792"/>
              <a:gd name="T51" fmla="*/ 628 h 954"/>
              <a:gd name="T52" fmla="*/ 743 w 792"/>
              <a:gd name="T53" fmla="*/ 702 h 954"/>
              <a:gd name="T54" fmla="*/ 790 w 792"/>
              <a:gd name="T55" fmla="*/ 864 h 954"/>
              <a:gd name="T56" fmla="*/ 792 w 792"/>
              <a:gd name="T57" fmla="*/ 954 h 954"/>
              <a:gd name="T58" fmla="*/ 6 w 792"/>
              <a:gd name="T59" fmla="*/ 872 h 954"/>
              <a:gd name="T60" fmla="*/ 37 w 792"/>
              <a:gd name="T61" fmla="*/ 735 h 954"/>
              <a:gd name="T62" fmla="*/ 82 w 792"/>
              <a:gd name="T63" fmla="*/ 653 h 954"/>
              <a:gd name="T64" fmla="*/ 362 w 792"/>
              <a:gd name="T65" fmla="*/ 817 h 954"/>
              <a:gd name="T66" fmla="*/ 369 w 792"/>
              <a:gd name="T67" fmla="*/ 616 h 954"/>
              <a:gd name="T68" fmla="*/ 547 w 792"/>
              <a:gd name="T69" fmla="*/ 225 h 954"/>
              <a:gd name="T70" fmla="*/ 446 w 792"/>
              <a:gd name="T71" fmla="*/ 235 h 954"/>
              <a:gd name="T72" fmla="*/ 340 w 792"/>
              <a:gd name="T73" fmla="*/ 209 h 954"/>
              <a:gd name="T74" fmla="*/ 307 w 792"/>
              <a:gd name="T75" fmla="*/ 206 h 954"/>
              <a:gd name="T76" fmla="*/ 246 w 792"/>
              <a:gd name="T77" fmla="*/ 221 h 954"/>
              <a:gd name="T78" fmla="*/ 223 w 792"/>
              <a:gd name="T79" fmla="*/ 299 h 954"/>
              <a:gd name="T80" fmla="*/ 193 w 792"/>
              <a:gd name="T81" fmla="*/ 299 h 954"/>
              <a:gd name="T82" fmla="*/ 195 w 792"/>
              <a:gd name="T83" fmla="*/ 340 h 954"/>
              <a:gd name="T84" fmla="*/ 205 w 792"/>
              <a:gd name="T85" fmla="*/ 364 h 954"/>
              <a:gd name="T86" fmla="*/ 229 w 792"/>
              <a:gd name="T87" fmla="*/ 385 h 954"/>
              <a:gd name="T88" fmla="*/ 262 w 792"/>
              <a:gd name="T89" fmla="*/ 473 h 954"/>
              <a:gd name="T90" fmla="*/ 299 w 792"/>
              <a:gd name="T91" fmla="*/ 518 h 954"/>
              <a:gd name="T92" fmla="*/ 344 w 792"/>
              <a:gd name="T93" fmla="*/ 532 h 954"/>
              <a:gd name="T94" fmla="*/ 455 w 792"/>
              <a:gd name="T95" fmla="*/ 530 h 954"/>
              <a:gd name="T96" fmla="*/ 500 w 792"/>
              <a:gd name="T97" fmla="*/ 507 h 954"/>
              <a:gd name="T98" fmla="*/ 537 w 792"/>
              <a:gd name="T99" fmla="*/ 456 h 954"/>
              <a:gd name="T100" fmla="*/ 563 w 792"/>
              <a:gd name="T101" fmla="*/ 374 h 954"/>
              <a:gd name="T102" fmla="*/ 584 w 792"/>
              <a:gd name="T103" fmla="*/ 362 h 954"/>
              <a:gd name="T104" fmla="*/ 598 w 792"/>
              <a:gd name="T105" fmla="*/ 327 h 954"/>
              <a:gd name="T106" fmla="*/ 596 w 792"/>
              <a:gd name="T107" fmla="*/ 299 h 954"/>
              <a:gd name="T108" fmla="*/ 565 w 792"/>
              <a:gd name="T109" fmla="*/ 28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92" h="954">
                <a:moveTo>
                  <a:pt x="623" y="268"/>
                </a:moveTo>
                <a:lnTo>
                  <a:pt x="623" y="268"/>
                </a:lnTo>
                <a:lnTo>
                  <a:pt x="631" y="272"/>
                </a:lnTo>
                <a:lnTo>
                  <a:pt x="641" y="278"/>
                </a:lnTo>
                <a:lnTo>
                  <a:pt x="641" y="288"/>
                </a:lnTo>
                <a:lnTo>
                  <a:pt x="641" y="288"/>
                </a:lnTo>
                <a:lnTo>
                  <a:pt x="641" y="311"/>
                </a:lnTo>
                <a:lnTo>
                  <a:pt x="639" y="331"/>
                </a:lnTo>
                <a:lnTo>
                  <a:pt x="635" y="348"/>
                </a:lnTo>
                <a:lnTo>
                  <a:pt x="629" y="364"/>
                </a:lnTo>
                <a:lnTo>
                  <a:pt x="629" y="364"/>
                </a:lnTo>
                <a:lnTo>
                  <a:pt x="623" y="376"/>
                </a:lnTo>
                <a:lnTo>
                  <a:pt x="616" y="387"/>
                </a:lnTo>
                <a:lnTo>
                  <a:pt x="608" y="397"/>
                </a:lnTo>
                <a:lnTo>
                  <a:pt x="598" y="403"/>
                </a:lnTo>
                <a:lnTo>
                  <a:pt x="598" y="403"/>
                </a:lnTo>
                <a:lnTo>
                  <a:pt x="590" y="430"/>
                </a:lnTo>
                <a:lnTo>
                  <a:pt x="582" y="454"/>
                </a:lnTo>
                <a:lnTo>
                  <a:pt x="571" y="477"/>
                </a:lnTo>
                <a:lnTo>
                  <a:pt x="559" y="497"/>
                </a:lnTo>
                <a:lnTo>
                  <a:pt x="559" y="497"/>
                </a:lnTo>
                <a:lnTo>
                  <a:pt x="545" y="520"/>
                </a:lnTo>
                <a:lnTo>
                  <a:pt x="526" y="538"/>
                </a:lnTo>
                <a:lnTo>
                  <a:pt x="516" y="546"/>
                </a:lnTo>
                <a:lnTo>
                  <a:pt x="506" y="554"/>
                </a:lnTo>
                <a:lnTo>
                  <a:pt x="494" y="561"/>
                </a:lnTo>
                <a:lnTo>
                  <a:pt x="481" y="567"/>
                </a:lnTo>
                <a:lnTo>
                  <a:pt x="481" y="567"/>
                </a:lnTo>
                <a:lnTo>
                  <a:pt x="465" y="569"/>
                </a:lnTo>
                <a:lnTo>
                  <a:pt x="442" y="573"/>
                </a:lnTo>
                <a:lnTo>
                  <a:pt x="416" y="573"/>
                </a:lnTo>
                <a:lnTo>
                  <a:pt x="387" y="573"/>
                </a:lnTo>
                <a:lnTo>
                  <a:pt x="387" y="573"/>
                </a:lnTo>
                <a:lnTo>
                  <a:pt x="360" y="573"/>
                </a:lnTo>
                <a:lnTo>
                  <a:pt x="334" y="571"/>
                </a:lnTo>
                <a:lnTo>
                  <a:pt x="313" y="567"/>
                </a:lnTo>
                <a:lnTo>
                  <a:pt x="299" y="563"/>
                </a:lnTo>
                <a:lnTo>
                  <a:pt x="299" y="563"/>
                </a:lnTo>
                <a:lnTo>
                  <a:pt x="276" y="550"/>
                </a:lnTo>
                <a:lnTo>
                  <a:pt x="258" y="534"/>
                </a:lnTo>
                <a:lnTo>
                  <a:pt x="242" y="516"/>
                </a:lnTo>
                <a:lnTo>
                  <a:pt x="227" y="493"/>
                </a:lnTo>
                <a:lnTo>
                  <a:pt x="227" y="493"/>
                </a:lnTo>
                <a:lnTo>
                  <a:pt x="217" y="473"/>
                </a:lnTo>
                <a:lnTo>
                  <a:pt x="209" y="450"/>
                </a:lnTo>
                <a:lnTo>
                  <a:pt x="195" y="405"/>
                </a:lnTo>
                <a:lnTo>
                  <a:pt x="195" y="405"/>
                </a:lnTo>
                <a:lnTo>
                  <a:pt x="182" y="397"/>
                </a:lnTo>
                <a:lnTo>
                  <a:pt x="174" y="389"/>
                </a:lnTo>
                <a:lnTo>
                  <a:pt x="166" y="378"/>
                </a:lnTo>
                <a:lnTo>
                  <a:pt x="160" y="364"/>
                </a:lnTo>
                <a:lnTo>
                  <a:pt x="160" y="364"/>
                </a:lnTo>
                <a:lnTo>
                  <a:pt x="156" y="350"/>
                </a:lnTo>
                <a:lnTo>
                  <a:pt x="152" y="331"/>
                </a:lnTo>
                <a:lnTo>
                  <a:pt x="150" y="311"/>
                </a:lnTo>
                <a:lnTo>
                  <a:pt x="150" y="288"/>
                </a:lnTo>
                <a:lnTo>
                  <a:pt x="150" y="278"/>
                </a:lnTo>
                <a:lnTo>
                  <a:pt x="158" y="272"/>
                </a:lnTo>
                <a:lnTo>
                  <a:pt x="158" y="272"/>
                </a:lnTo>
                <a:lnTo>
                  <a:pt x="164" y="268"/>
                </a:lnTo>
                <a:lnTo>
                  <a:pt x="164" y="268"/>
                </a:lnTo>
                <a:lnTo>
                  <a:pt x="162" y="227"/>
                </a:lnTo>
                <a:lnTo>
                  <a:pt x="160" y="192"/>
                </a:lnTo>
                <a:lnTo>
                  <a:pt x="160" y="161"/>
                </a:lnTo>
                <a:lnTo>
                  <a:pt x="164" y="135"/>
                </a:lnTo>
                <a:lnTo>
                  <a:pt x="168" y="112"/>
                </a:lnTo>
                <a:lnTo>
                  <a:pt x="176" y="92"/>
                </a:lnTo>
                <a:lnTo>
                  <a:pt x="188" y="71"/>
                </a:lnTo>
                <a:lnTo>
                  <a:pt x="203" y="53"/>
                </a:lnTo>
                <a:lnTo>
                  <a:pt x="203" y="53"/>
                </a:lnTo>
                <a:lnTo>
                  <a:pt x="219" y="41"/>
                </a:lnTo>
                <a:lnTo>
                  <a:pt x="240" y="30"/>
                </a:lnTo>
                <a:lnTo>
                  <a:pt x="262" y="20"/>
                </a:lnTo>
                <a:lnTo>
                  <a:pt x="285" y="14"/>
                </a:lnTo>
                <a:lnTo>
                  <a:pt x="311" y="8"/>
                </a:lnTo>
                <a:lnTo>
                  <a:pt x="336" y="4"/>
                </a:lnTo>
                <a:lnTo>
                  <a:pt x="362" y="2"/>
                </a:lnTo>
                <a:lnTo>
                  <a:pt x="389" y="0"/>
                </a:lnTo>
                <a:lnTo>
                  <a:pt x="416" y="2"/>
                </a:lnTo>
                <a:lnTo>
                  <a:pt x="442" y="4"/>
                </a:lnTo>
                <a:lnTo>
                  <a:pt x="469" y="8"/>
                </a:lnTo>
                <a:lnTo>
                  <a:pt x="494" y="12"/>
                </a:lnTo>
                <a:lnTo>
                  <a:pt x="518" y="20"/>
                </a:lnTo>
                <a:lnTo>
                  <a:pt x="539" y="28"/>
                </a:lnTo>
                <a:lnTo>
                  <a:pt x="559" y="39"/>
                </a:lnTo>
                <a:lnTo>
                  <a:pt x="577" y="49"/>
                </a:lnTo>
                <a:lnTo>
                  <a:pt x="577" y="49"/>
                </a:lnTo>
                <a:lnTo>
                  <a:pt x="598" y="71"/>
                </a:lnTo>
                <a:lnTo>
                  <a:pt x="612" y="94"/>
                </a:lnTo>
                <a:lnTo>
                  <a:pt x="623" y="116"/>
                </a:lnTo>
                <a:lnTo>
                  <a:pt x="629" y="143"/>
                </a:lnTo>
                <a:lnTo>
                  <a:pt x="633" y="170"/>
                </a:lnTo>
                <a:lnTo>
                  <a:pt x="633" y="200"/>
                </a:lnTo>
                <a:lnTo>
                  <a:pt x="629" y="233"/>
                </a:lnTo>
                <a:lnTo>
                  <a:pt x="623" y="268"/>
                </a:lnTo>
                <a:lnTo>
                  <a:pt x="623" y="268"/>
                </a:lnTo>
                <a:close/>
                <a:moveTo>
                  <a:pt x="440" y="616"/>
                </a:moveTo>
                <a:lnTo>
                  <a:pt x="442" y="643"/>
                </a:lnTo>
                <a:lnTo>
                  <a:pt x="426" y="669"/>
                </a:lnTo>
                <a:lnTo>
                  <a:pt x="448" y="819"/>
                </a:lnTo>
                <a:lnTo>
                  <a:pt x="541" y="618"/>
                </a:lnTo>
                <a:lnTo>
                  <a:pt x="684" y="614"/>
                </a:lnTo>
                <a:lnTo>
                  <a:pt x="684" y="614"/>
                </a:lnTo>
                <a:lnTo>
                  <a:pt x="696" y="628"/>
                </a:lnTo>
                <a:lnTo>
                  <a:pt x="709" y="645"/>
                </a:lnTo>
                <a:lnTo>
                  <a:pt x="721" y="661"/>
                </a:lnTo>
                <a:lnTo>
                  <a:pt x="733" y="681"/>
                </a:lnTo>
                <a:lnTo>
                  <a:pt x="743" y="702"/>
                </a:lnTo>
                <a:lnTo>
                  <a:pt x="754" y="722"/>
                </a:lnTo>
                <a:lnTo>
                  <a:pt x="770" y="769"/>
                </a:lnTo>
                <a:lnTo>
                  <a:pt x="782" y="817"/>
                </a:lnTo>
                <a:lnTo>
                  <a:pt x="790" y="864"/>
                </a:lnTo>
                <a:lnTo>
                  <a:pt x="792" y="911"/>
                </a:lnTo>
                <a:lnTo>
                  <a:pt x="792" y="931"/>
                </a:lnTo>
                <a:lnTo>
                  <a:pt x="792" y="954"/>
                </a:lnTo>
                <a:lnTo>
                  <a:pt x="792" y="954"/>
                </a:lnTo>
                <a:lnTo>
                  <a:pt x="0" y="954"/>
                </a:lnTo>
                <a:lnTo>
                  <a:pt x="0" y="954"/>
                </a:lnTo>
                <a:lnTo>
                  <a:pt x="2" y="915"/>
                </a:lnTo>
                <a:lnTo>
                  <a:pt x="6" y="872"/>
                </a:lnTo>
                <a:lnTo>
                  <a:pt x="12" y="827"/>
                </a:lnTo>
                <a:lnTo>
                  <a:pt x="23" y="782"/>
                </a:lnTo>
                <a:lnTo>
                  <a:pt x="29" y="757"/>
                </a:lnTo>
                <a:lnTo>
                  <a:pt x="37" y="735"/>
                </a:lnTo>
                <a:lnTo>
                  <a:pt x="47" y="712"/>
                </a:lnTo>
                <a:lnTo>
                  <a:pt x="57" y="692"/>
                </a:lnTo>
                <a:lnTo>
                  <a:pt x="68" y="671"/>
                </a:lnTo>
                <a:lnTo>
                  <a:pt x="82" y="653"/>
                </a:lnTo>
                <a:lnTo>
                  <a:pt x="96" y="634"/>
                </a:lnTo>
                <a:lnTo>
                  <a:pt x="113" y="618"/>
                </a:lnTo>
                <a:lnTo>
                  <a:pt x="242" y="620"/>
                </a:lnTo>
                <a:lnTo>
                  <a:pt x="362" y="817"/>
                </a:lnTo>
                <a:lnTo>
                  <a:pt x="385" y="669"/>
                </a:lnTo>
                <a:lnTo>
                  <a:pt x="369" y="643"/>
                </a:lnTo>
                <a:lnTo>
                  <a:pt x="369" y="616"/>
                </a:lnTo>
                <a:lnTo>
                  <a:pt x="369" y="616"/>
                </a:lnTo>
                <a:lnTo>
                  <a:pt x="405" y="614"/>
                </a:lnTo>
                <a:lnTo>
                  <a:pt x="440" y="616"/>
                </a:lnTo>
                <a:lnTo>
                  <a:pt x="440" y="616"/>
                </a:lnTo>
                <a:close/>
                <a:moveTo>
                  <a:pt x="547" y="225"/>
                </a:moveTo>
                <a:lnTo>
                  <a:pt x="547" y="225"/>
                </a:lnTo>
                <a:lnTo>
                  <a:pt x="500" y="231"/>
                </a:lnTo>
                <a:lnTo>
                  <a:pt x="473" y="235"/>
                </a:lnTo>
                <a:lnTo>
                  <a:pt x="446" y="235"/>
                </a:lnTo>
                <a:lnTo>
                  <a:pt x="420" y="233"/>
                </a:lnTo>
                <a:lnTo>
                  <a:pt x="391" y="229"/>
                </a:lnTo>
                <a:lnTo>
                  <a:pt x="365" y="221"/>
                </a:lnTo>
                <a:lnTo>
                  <a:pt x="340" y="209"/>
                </a:lnTo>
                <a:lnTo>
                  <a:pt x="340" y="209"/>
                </a:lnTo>
                <a:lnTo>
                  <a:pt x="330" y="204"/>
                </a:lnTo>
                <a:lnTo>
                  <a:pt x="319" y="204"/>
                </a:lnTo>
                <a:lnTo>
                  <a:pt x="307" y="206"/>
                </a:lnTo>
                <a:lnTo>
                  <a:pt x="295" y="211"/>
                </a:lnTo>
                <a:lnTo>
                  <a:pt x="270" y="217"/>
                </a:lnTo>
                <a:lnTo>
                  <a:pt x="258" y="221"/>
                </a:lnTo>
                <a:lnTo>
                  <a:pt x="246" y="221"/>
                </a:lnTo>
                <a:lnTo>
                  <a:pt x="246" y="221"/>
                </a:lnTo>
                <a:lnTo>
                  <a:pt x="233" y="249"/>
                </a:lnTo>
                <a:lnTo>
                  <a:pt x="225" y="282"/>
                </a:lnTo>
                <a:lnTo>
                  <a:pt x="223" y="299"/>
                </a:lnTo>
                <a:lnTo>
                  <a:pt x="205" y="297"/>
                </a:lnTo>
                <a:lnTo>
                  <a:pt x="205" y="297"/>
                </a:lnTo>
                <a:lnTo>
                  <a:pt x="193" y="299"/>
                </a:lnTo>
                <a:lnTo>
                  <a:pt x="193" y="299"/>
                </a:lnTo>
                <a:lnTo>
                  <a:pt x="188" y="301"/>
                </a:lnTo>
                <a:lnTo>
                  <a:pt x="188" y="301"/>
                </a:lnTo>
                <a:lnTo>
                  <a:pt x="190" y="327"/>
                </a:lnTo>
                <a:lnTo>
                  <a:pt x="195" y="340"/>
                </a:lnTo>
                <a:lnTo>
                  <a:pt x="197" y="350"/>
                </a:lnTo>
                <a:lnTo>
                  <a:pt x="197" y="350"/>
                </a:lnTo>
                <a:lnTo>
                  <a:pt x="201" y="358"/>
                </a:lnTo>
                <a:lnTo>
                  <a:pt x="205" y="364"/>
                </a:lnTo>
                <a:lnTo>
                  <a:pt x="211" y="368"/>
                </a:lnTo>
                <a:lnTo>
                  <a:pt x="217" y="370"/>
                </a:lnTo>
                <a:lnTo>
                  <a:pt x="227" y="374"/>
                </a:lnTo>
                <a:lnTo>
                  <a:pt x="229" y="385"/>
                </a:lnTo>
                <a:lnTo>
                  <a:pt x="229" y="385"/>
                </a:lnTo>
                <a:lnTo>
                  <a:pt x="244" y="432"/>
                </a:lnTo>
                <a:lnTo>
                  <a:pt x="252" y="454"/>
                </a:lnTo>
                <a:lnTo>
                  <a:pt x="262" y="473"/>
                </a:lnTo>
                <a:lnTo>
                  <a:pt x="262" y="473"/>
                </a:lnTo>
                <a:lnTo>
                  <a:pt x="272" y="491"/>
                </a:lnTo>
                <a:lnTo>
                  <a:pt x="285" y="505"/>
                </a:lnTo>
                <a:lnTo>
                  <a:pt x="299" y="518"/>
                </a:lnTo>
                <a:lnTo>
                  <a:pt x="315" y="526"/>
                </a:lnTo>
                <a:lnTo>
                  <a:pt x="315" y="526"/>
                </a:lnTo>
                <a:lnTo>
                  <a:pt x="326" y="530"/>
                </a:lnTo>
                <a:lnTo>
                  <a:pt x="344" y="532"/>
                </a:lnTo>
                <a:lnTo>
                  <a:pt x="387" y="534"/>
                </a:lnTo>
                <a:lnTo>
                  <a:pt x="387" y="534"/>
                </a:lnTo>
                <a:lnTo>
                  <a:pt x="436" y="532"/>
                </a:lnTo>
                <a:lnTo>
                  <a:pt x="455" y="530"/>
                </a:lnTo>
                <a:lnTo>
                  <a:pt x="467" y="528"/>
                </a:lnTo>
                <a:lnTo>
                  <a:pt x="467" y="528"/>
                </a:lnTo>
                <a:lnTo>
                  <a:pt x="485" y="520"/>
                </a:lnTo>
                <a:lnTo>
                  <a:pt x="500" y="507"/>
                </a:lnTo>
                <a:lnTo>
                  <a:pt x="514" y="493"/>
                </a:lnTo>
                <a:lnTo>
                  <a:pt x="526" y="477"/>
                </a:lnTo>
                <a:lnTo>
                  <a:pt x="526" y="477"/>
                </a:lnTo>
                <a:lnTo>
                  <a:pt x="537" y="456"/>
                </a:lnTo>
                <a:lnTo>
                  <a:pt x="545" y="434"/>
                </a:lnTo>
                <a:lnTo>
                  <a:pt x="553" y="409"/>
                </a:lnTo>
                <a:lnTo>
                  <a:pt x="561" y="385"/>
                </a:lnTo>
                <a:lnTo>
                  <a:pt x="563" y="374"/>
                </a:lnTo>
                <a:lnTo>
                  <a:pt x="573" y="370"/>
                </a:lnTo>
                <a:lnTo>
                  <a:pt x="573" y="370"/>
                </a:lnTo>
                <a:lnTo>
                  <a:pt x="580" y="366"/>
                </a:lnTo>
                <a:lnTo>
                  <a:pt x="584" y="362"/>
                </a:lnTo>
                <a:lnTo>
                  <a:pt x="588" y="356"/>
                </a:lnTo>
                <a:lnTo>
                  <a:pt x="592" y="350"/>
                </a:lnTo>
                <a:lnTo>
                  <a:pt x="592" y="350"/>
                </a:lnTo>
                <a:lnTo>
                  <a:pt x="598" y="327"/>
                </a:lnTo>
                <a:lnTo>
                  <a:pt x="600" y="301"/>
                </a:lnTo>
                <a:lnTo>
                  <a:pt x="600" y="301"/>
                </a:lnTo>
                <a:lnTo>
                  <a:pt x="596" y="299"/>
                </a:lnTo>
                <a:lnTo>
                  <a:pt x="596" y="299"/>
                </a:lnTo>
                <a:lnTo>
                  <a:pt x="586" y="297"/>
                </a:lnTo>
                <a:lnTo>
                  <a:pt x="567" y="299"/>
                </a:lnTo>
                <a:lnTo>
                  <a:pt x="565" y="280"/>
                </a:lnTo>
                <a:lnTo>
                  <a:pt x="565" y="280"/>
                </a:lnTo>
                <a:lnTo>
                  <a:pt x="557" y="252"/>
                </a:lnTo>
                <a:lnTo>
                  <a:pt x="547" y="225"/>
                </a:lnTo>
                <a:lnTo>
                  <a:pt x="547" y="225"/>
                </a:lnTo>
                <a:close/>
              </a:path>
            </a:pathLst>
          </a:custGeom>
          <a:solidFill>
            <a:srgbClr val="578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0EDA49-1DB0-1947-A014-25FF57A19DA1}"/>
              </a:ext>
            </a:extLst>
          </p:cNvPr>
          <p:cNvSpPr/>
          <p:nvPr/>
        </p:nvSpPr>
        <p:spPr>
          <a:xfrm>
            <a:off x="224972" y="2163979"/>
            <a:ext cx="4411239" cy="3027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thành phố biển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Tên gọi có RĂNG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Đố hữu, đố bằng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Biết chăng nhanh đáp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66BB86-262A-6946-BC00-95FE989BB684}"/>
              </a:ext>
            </a:extLst>
          </p:cNvPr>
          <p:cNvSpPr/>
          <p:nvPr/>
        </p:nvSpPr>
        <p:spPr>
          <a:xfrm>
            <a:off x="6443004" y="5059886"/>
            <a:ext cx="4093698" cy="1219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 TRANG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5525F-8D96-C348-80C4-746C73305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3" y="836817"/>
            <a:ext cx="6719687" cy="4049103"/>
          </a:xfrm>
          <a:prstGeom prst="rect">
            <a:avLst/>
          </a:prstGeom>
        </p:spPr>
      </p:pic>
      <p:sp>
        <p:nvSpPr>
          <p:cNvPr id="5" name="Explosion 2 4">
            <a:extLst>
              <a:ext uri="{FF2B5EF4-FFF2-40B4-BE49-F238E27FC236}">
                <a16:creationId xmlns:a16="http://schemas.microsoft.com/office/drawing/2014/main" id="{824C6128-94BC-7B48-8894-D2F62268F1D8}"/>
              </a:ext>
            </a:extLst>
          </p:cNvPr>
          <p:cNvSpPr/>
          <p:nvPr/>
        </p:nvSpPr>
        <p:spPr>
          <a:xfrm>
            <a:off x="797734" y="375598"/>
            <a:ext cx="3265714" cy="1541417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6" name="Left Arrow 5">
            <a:hlinkClick r:id="rId3" action="ppaction://hlinksldjump"/>
            <a:extLst>
              <a:ext uri="{FF2B5EF4-FFF2-40B4-BE49-F238E27FC236}">
                <a16:creationId xmlns:a16="http://schemas.microsoft.com/office/drawing/2014/main" id="{6E98E8BB-F2C8-6E4A-82D1-1114E3C36659}"/>
              </a:ext>
            </a:extLst>
          </p:cNvPr>
          <p:cNvSpPr/>
          <p:nvPr/>
        </p:nvSpPr>
        <p:spPr>
          <a:xfrm>
            <a:off x="11172111" y="5542670"/>
            <a:ext cx="689317" cy="8721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0FE213A-8416-024C-9859-85EB73E03E27}"/>
              </a:ext>
            </a:extLst>
          </p:cNvPr>
          <p:cNvSpPr/>
          <p:nvPr/>
        </p:nvSpPr>
        <p:spPr>
          <a:xfrm>
            <a:off x="224972" y="2163979"/>
            <a:ext cx="4411239" cy="3027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thành phố biển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Tên gọi có RĂNG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Đố hữu, đố bằng</a:t>
            </a:r>
            <a:b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Biết chăng nhanh đáp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0C660A-BE71-4C4B-BF6C-DD4C62FFAB7E}"/>
              </a:ext>
            </a:extLst>
          </p:cNvPr>
          <p:cNvSpPr/>
          <p:nvPr/>
        </p:nvSpPr>
        <p:spPr>
          <a:xfrm>
            <a:off x="6443004" y="5059886"/>
            <a:ext cx="4093698" cy="1219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 TRANG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63B35-49DA-7246-A33F-ED0927C73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3" y="836817"/>
            <a:ext cx="6719687" cy="4049103"/>
          </a:xfrm>
          <a:prstGeom prst="rect">
            <a:avLst/>
          </a:prstGeom>
        </p:spPr>
      </p:pic>
      <p:sp>
        <p:nvSpPr>
          <p:cNvPr id="5" name="Explosion 2 4">
            <a:extLst>
              <a:ext uri="{FF2B5EF4-FFF2-40B4-BE49-F238E27FC236}">
                <a16:creationId xmlns:a16="http://schemas.microsoft.com/office/drawing/2014/main" id="{B72B35DF-CB45-DC4C-9A05-E4089C874E3D}"/>
              </a:ext>
            </a:extLst>
          </p:cNvPr>
          <p:cNvSpPr/>
          <p:nvPr/>
        </p:nvSpPr>
        <p:spPr>
          <a:xfrm>
            <a:off x="797734" y="375598"/>
            <a:ext cx="3265714" cy="1541417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7" name="Left Arrow 6">
            <a:hlinkClick r:id="rId3" action="ppaction://hlinksldjump"/>
            <a:extLst>
              <a:ext uri="{FF2B5EF4-FFF2-40B4-BE49-F238E27FC236}">
                <a16:creationId xmlns:a16="http://schemas.microsoft.com/office/drawing/2014/main" id="{5E60A1B5-AA9B-8343-96CE-5A8909D254E9}"/>
              </a:ext>
            </a:extLst>
          </p:cNvPr>
          <p:cNvSpPr/>
          <p:nvPr/>
        </p:nvSpPr>
        <p:spPr>
          <a:xfrm>
            <a:off x="11172111" y="5542670"/>
            <a:ext cx="689317" cy="8721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84C2490-CCE5-C54D-9738-ED480801E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610620"/>
            <a:ext cx="5691555" cy="4761906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5B292B2-40DA-8943-9048-858BDAA3B3BA}"/>
              </a:ext>
            </a:extLst>
          </p:cNvPr>
          <p:cNvSpPr/>
          <p:nvPr/>
        </p:nvSpPr>
        <p:spPr>
          <a:xfrm>
            <a:off x="5767754" y="1747079"/>
            <a:ext cx="6260122" cy="310100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3860B2-8BE6-E34F-95C3-E4393A8FB87F}"/>
              </a:ext>
            </a:extLst>
          </p:cNvPr>
          <p:cNvSpPr/>
          <p:nvPr/>
        </p:nvSpPr>
        <p:spPr>
          <a:xfrm>
            <a:off x="7003334" y="5124348"/>
            <a:ext cx="3788961" cy="97191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LÂM ĐỒNG</a:t>
            </a:r>
          </a:p>
        </p:txBody>
      </p:sp>
      <p:sp>
        <p:nvSpPr>
          <p:cNvPr id="5" name="Explosion 2 4">
            <a:extLst>
              <a:ext uri="{FF2B5EF4-FFF2-40B4-BE49-F238E27FC236}">
                <a16:creationId xmlns:a16="http://schemas.microsoft.com/office/drawing/2014/main" id="{296D402B-5E4B-FA42-A411-DB0E51EA2905}"/>
              </a:ext>
            </a:extLst>
          </p:cNvPr>
          <p:cNvSpPr/>
          <p:nvPr/>
        </p:nvSpPr>
        <p:spPr>
          <a:xfrm>
            <a:off x="5632101" y="-116310"/>
            <a:ext cx="3265714" cy="1541417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7" name="Left Arrow 6">
            <a:hlinkClick r:id="rId3" action="ppaction://hlinksldjump"/>
            <a:extLst>
              <a:ext uri="{FF2B5EF4-FFF2-40B4-BE49-F238E27FC236}">
                <a16:creationId xmlns:a16="http://schemas.microsoft.com/office/drawing/2014/main" id="{EC12DB33-E32C-9C46-9294-842DFBE32F70}"/>
              </a:ext>
            </a:extLst>
          </p:cNvPr>
          <p:cNvSpPr/>
          <p:nvPr/>
        </p:nvSpPr>
        <p:spPr>
          <a:xfrm>
            <a:off x="11172111" y="5542670"/>
            <a:ext cx="689317" cy="8721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22CAB223-09BD-E44D-A074-C0C391C32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92" y="0"/>
            <a:ext cx="3898276" cy="25884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CDB146-17AE-794D-9087-78B26A896B3D}"/>
              </a:ext>
            </a:extLst>
          </p:cNvPr>
          <p:cNvSpPr/>
          <p:nvPr/>
        </p:nvSpPr>
        <p:spPr>
          <a:xfrm>
            <a:off x="545811" y="1784873"/>
            <a:ext cx="4274681" cy="32322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chơi, đố chọc</a:t>
            </a:r>
            <a:b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Vùa học vừa vui</a:t>
            </a:r>
            <a:b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biết giúp tui</a:t>
            </a:r>
            <a:b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ba tỉnh</a:t>
            </a:r>
            <a:b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ba con vật hiện ra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653D98DB-E121-BA44-B688-95F5C7EF8E0E}"/>
              </a:ext>
            </a:extLst>
          </p:cNvPr>
          <p:cNvSpPr/>
          <p:nvPr/>
        </p:nvSpPr>
        <p:spPr>
          <a:xfrm>
            <a:off x="5446057" y="5243478"/>
            <a:ext cx="5728380" cy="1340943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SÓC TRĂNG, ĐỒNG NAI, SƠN 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CC9B4-C1BB-FB49-B753-9755228AF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760" y="66110"/>
            <a:ext cx="3262239" cy="5128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9CF66B-9D58-BD46-B3B0-EF2BDF2F2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92" y="2504371"/>
            <a:ext cx="4082058" cy="2774165"/>
          </a:xfrm>
          <a:prstGeom prst="rect">
            <a:avLst/>
          </a:prstGeom>
        </p:spPr>
      </p:pic>
      <p:sp>
        <p:nvSpPr>
          <p:cNvPr id="7" name="Explosion 2 6">
            <a:extLst>
              <a:ext uri="{FF2B5EF4-FFF2-40B4-BE49-F238E27FC236}">
                <a16:creationId xmlns:a16="http://schemas.microsoft.com/office/drawing/2014/main" id="{B5491671-18B7-8C45-AC5C-B75D610B2D87}"/>
              </a:ext>
            </a:extLst>
          </p:cNvPr>
          <p:cNvSpPr/>
          <p:nvPr/>
        </p:nvSpPr>
        <p:spPr>
          <a:xfrm>
            <a:off x="1177563" y="66109"/>
            <a:ext cx="3265714" cy="1541417"/>
          </a:xfrm>
          <a:prstGeom prst="irregularSeal2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10" name="Left Arrow 9">
            <a:hlinkClick r:id="rId5" action="ppaction://hlinksldjump"/>
            <a:extLst>
              <a:ext uri="{FF2B5EF4-FFF2-40B4-BE49-F238E27FC236}">
                <a16:creationId xmlns:a16="http://schemas.microsoft.com/office/drawing/2014/main" id="{C538F052-0CCC-0D4C-B8C5-6B225CD22E73}"/>
              </a:ext>
            </a:extLst>
          </p:cNvPr>
          <p:cNvSpPr/>
          <p:nvPr/>
        </p:nvSpPr>
        <p:spPr>
          <a:xfrm>
            <a:off x="11172111" y="5542670"/>
            <a:ext cx="689317" cy="8721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9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BD43FE1F-C215-EB40-B930-1526DED9E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75" y="0"/>
            <a:ext cx="6128825" cy="6752492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4E72CAF-DA2E-FE4C-803D-EF38B40F7EEF}"/>
              </a:ext>
            </a:extLst>
          </p:cNvPr>
          <p:cNvSpPr/>
          <p:nvPr/>
        </p:nvSpPr>
        <p:spPr>
          <a:xfrm>
            <a:off x="323557" y="1607526"/>
            <a:ext cx="5500468" cy="51449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nào hình thể cong cong,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Giống như chữ S, biển Đông xanh màu.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Nam Quan đến Cà Mau,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một dải không đâu đẹp bằng.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ơi có biết hay chăng,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miền đất nước đố rằng: Nước chi?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xplosion 2 3">
            <a:extLst>
              <a:ext uri="{FF2B5EF4-FFF2-40B4-BE49-F238E27FC236}">
                <a16:creationId xmlns:a16="http://schemas.microsoft.com/office/drawing/2014/main" id="{FC48B02D-2C34-9C47-B888-98CC18F32976}"/>
              </a:ext>
            </a:extLst>
          </p:cNvPr>
          <p:cNvSpPr/>
          <p:nvPr/>
        </p:nvSpPr>
        <p:spPr>
          <a:xfrm>
            <a:off x="1177563" y="66109"/>
            <a:ext cx="3265714" cy="1541417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6" name="Left Arrow 5">
            <a:hlinkClick r:id="rId3" action="ppaction://hlinksldjump"/>
            <a:extLst>
              <a:ext uri="{FF2B5EF4-FFF2-40B4-BE49-F238E27FC236}">
                <a16:creationId xmlns:a16="http://schemas.microsoft.com/office/drawing/2014/main" id="{A10B5961-1FF9-324F-AAF6-0DA2FC5ACEEA}"/>
              </a:ext>
            </a:extLst>
          </p:cNvPr>
          <p:cNvSpPr/>
          <p:nvPr/>
        </p:nvSpPr>
        <p:spPr>
          <a:xfrm>
            <a:off x="11172111" y="5542670"/>
            <a:ext cx="689317" cy="8721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D63D05A-A735-7A49-A804-8B8AB399BDBF}"/>
              </a:ext>
            </a:extLst>
          </p:cNvPr>
          <p:cNvSpPr/>
          <p:nvPr/>
        </p:nvSpPr>
        <p:spPr>
          <a:xfrm>
            <a:off x="154745" y="1761784"/>
            <a:ext cx="5655212" cy="27843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Sông nào sóng nước hữu tình,</a:t>
            </a:r>
            <a:b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Ngát thơm xứ Huế thần kinh mơ màng?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EDDC06-1F16-F248-9D24-1019CC3A0896}"/>
              </a:ext>
            </a:extLst>
          </p:cNvPr>
          <p:cNvSpPr/>
          <p:nvPr/>
        </p:nvSpPr>
        <p:spPr>
          <a:xfrm>
            <a:off x="4271544" y="5542670"/>
            <a:ext cx="4877145" cy="10132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SÔNG HƯƠNG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1EEE9DFB-6A4F-7A44-B682-EC38305B7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78" y="0"/>
            <a:ext cx="6086622" cy="5376932"/>
          </a:xfrm>
          <a:prstGeom prst="rect">
            <a:avLst/>
          </a:prstGeom>
        </p:spPr>
      </p:pic>
      <p:sp>
        <p:nvSpPr>
          <p:cNvPr id="5" name="Explosion 2 4">
            <a:extLst>
              <a:ext uri="{FF2B5EF4-FFF2-40B4-BE49-F238E27FC236}">
                <a16:creationId xmlns:a16="http://schemas.microsoft.com/office/drawing/2014/main" id="{5F79084F-744A-5540-952D-D03BCCE19EA9}"/>
              </a:ext>
            </a:extLst>
          </p:cNvPr>
          <p:cNvSpPr/>
          <p:nvPr/>
        </p:nvSpPr>
        <p:spPr>
          <a:xfrm>
            <a:off x="1177563" y="66109"/>
            <a:ext cx="3265714" cy="1541417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sp>
        <p:nvSpPr>
          <p:cNvPr id="7" name="Left Arrow 6">
            <a:hlinkClick r:id="rId3" action="ppaction://hlinksldjump"/>
            <a:extLst>
              <a:ext uri="{FF2B5EF4-FFF2-40B4-BE49-F238E27FC236}">
                <a16:creationId xmlns:a16="http://schemas.microsoft.com/office/drawing/2014/main" id="{0ECC65F9-F84A-E04E-A66A-C6C79A6C660F}"/>
              </a:ext>
            </a:extLst>
          </p:cNvPr>
          <p:cNvSpPr/>
          <p:nvPr/>
        </p:nvSpPr>
        <p:spPr>
          <a:xfrm>
            <a:off x="11159754" y="5683739"/>
            <a:ext cx="689317" cy="8721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8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411C848C-84B1-F949-B943-4BEB4AFFA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27" y="766479"/>
            <a:ext cx="6334125" cy="4276725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960274-BA16-AC46-BE9A-02F3E6FB8591}"/>
              </a:ext>
            </a:extLst>
          </p:cNvPr>
          <p:cNvSpPr/>
          <p:nvPr/>
        </p:nvSpPr>
        <p:spPr>
          <a:xfrm>
            <a:off x="0" y="1941342"/>
            <a:ext cx="5404850" cy="44463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Sông nào cọc nhọn dăng hàng,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phen đuổi bọn tham tàn bắc phương.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 Quyền rồi Hưng Đạo Vương,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Quân Tầu hết dám coi thường dân Nam?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D1FBE179-7B9A-F847-9767-3A6E15A1146E}"/>
              </a:ext>
            </a:extLst>
          </p:cNvPr>
          <p:cNvSpPr/>
          <p:nvPr/>
        </p:nvSpPr>
        <p:spPr>
          <a:xfrm>
            <a:off x="6819816" y="5143751"/>
            <a:ext cx="4232365" cy="1018903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SÔNG BẠCH ĐẰNG</a:t>
            </a:r>
          </a:p>
        </p:txBody>
      </p:sp>
      <p:sp>
        <p:nvSpPr>
          <p:cNvPr id="5" name="Explosion 2 4">
            <a:extLst>
              <a:ext uri="{FF2B5EF4-FFF2-40B4-BE49-F238E27FC236}">
                <a16:creationId xmlns:a16="http://schemas.microsoft.com/office/drawing/2014/main" id="{EEE39F94-1893-E844-BAC8-0729DD7883D6}"/>
              </a:ext>
            </a:extLst>
          </p:cNvPr>
          <p:cNvSpPr/>
          <p:nvPr/>
        </p:nvSpPr>
        <p:spPr>
          <a:xfrm>
            <a:off x="1177563" y="66109"/>
            <a:ext cx="3265714" cy="1541417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7" name="Left Arrow 6">
            <a:hlinkClick r:id="rId3" action="ppaction://hlinksldjump"/>
            <a:extLst>
              <a:ext uri="{FF2B5EF4-FFF2-40B4-BE49-F238E27FC236}">
                <a16:creationId xmlns:a16="http://schemas.microsoft.com/office/drawing/2014/main" id="{68DE0F61-4BE9-D244-9615-9924403847A8}"/>
              </a:ext>
            </a:extLst>
          </p:cNvPr>
          <p:cNvSpPr/>
          <p:nvPr/>
        </p:nvSpPr>
        <p:spPr>
          <a:xfrm>
            <a:off x="11172111" y="5542670"/>
            <a:ext cx="689317" cy="8721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CF742A77-2331-4B41-9483-EEAF81796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15" y="836816"/>
            <a:ext cx="6149927" cy="4612445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FF51CB3-C445-5A46-A97B-727324932518}"/>
              </a:ext>
            </a:extLst>
          </p:cNvPr>
          <p:cNvSpPr/>
          <p:nvPr/>
        </p:nvSpPr>
        <p:spPr>
          <a:xfrm>
            <a:off x="403944" y="1607526"/>
            <a:ext cx="4543697" cy="34094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9587D6-BFA9-CB4C-9660-D077AA3C8EC6}"/>
              </a:ext>
            </a:extLst>
          </p:cNvPr>
          <p:cNvSpPr/>
          <p:nvPr/>
        </p:nvSpPr>
        <p:spPr>
          <a:xfrm>
            <a:off x="2458995" y="5715794"/>
            <a:ext cx="8907699" cy="95182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SÔNG CỬU LONG</a:t>
            </a:r>
          </a:p>
        </p:txBody>
      </p:sp>
      <p:sp>
        <p:nvSpPr>
          <p:cNvPr id="5" name="Explosion 2 4">
            <a:extLst>
              <a:ext uri="{FF2B5EF4-FFF2-40B4-BE49-F238E27FC236}">
                <a16:creationId xmlns:a16="http://schemas.microsoft.com/office/drawing/2014/main" id="{E5C6223E-4ED0-DF44-AEC4-7A806E72445A}"/>
              </a:ext>
            </a:extLst>
          </p:cNvPr>
          <p:cNvSpPr/>
          <p:nvPr/>
        </p:nvSpPr>
        <p:spPr>
          <a:xfrm>
            <a:off x="1042935" y="0"/>
            <a:ext cx="3265714" cy="1541417"/>
          </a:xfrm>
          <a:prstGeom prst="irregularSeal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7</a:t>
            </a:r>
          </a:p>
        </p:txBody>
      </p:sp>
      <p:sp>
        <p:nvSpPr>
          <p:cNvPr id="7" name="Left Arrow 6">
            <a:hlinkClick r:id="rId3" action="ppaction://hlinksldjump"/>
            <a:extLst>
              <a:ext uri="{FF2B5EF4-FFF2-40B4-BE49-F238E27FC236}">
                <a16:creationId xmlns:a16="http://schemas.microsoft.com/office/drawing/2014/main" id="{BE8ABFA3-816A-C840-ABEA-D2112ECC5FDD}"/>
              </a:ext>
            </a:extLst>
          </p:cNvPr>
          <p:cNvSpPr/>
          <p:nvPr/>
        </p:nvSpPr>
        <p:spPr>
          <a:xfrm>
            <a:off x="11172111" y="5542670"/>
            <a:ext cx="689317" cy="8721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282017E9-4456-4A48-8459-D7BC3B19D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63" y="386461"/>
            <a:ext cx="5478926" cy="4351338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D0BEAE2-9C8D-3F40-BDF1-6BF42DCE9702}"/>
              </a:ext>
            </a:extLst>
          </p:cNvPr>
          <p:cNvSpPr/>
          <p:nvPr/>
        </p:nvSpPr>
        <p:spPr>
          <a:xfrm>
            <a:off x="144697" y="2096087"/>
            <a:ext cx="4835266" cy="26417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00A09E-F1CF-3D4B-AEC2-049EA46C4D34}"/>
              </a:ext>
            </a:extLst>
          </p:cNvPr>
          <p:cNvSpPr/>
          <p:nvPr/>
        </p:nvSpPr>
        <p:spPr>
          <a:xfrm>
            <a:off x="6093038" y="5074417"/>
            <a:ext cx="4754880" cy="10842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BÓNG CỦA MÌNH</a:t>
            </a:r>
          </a:p>
        </p:txBody>
      </p:sp>
      <p:sp>
        <p:nvSpPr>
          <p:cNvPr id="5" name="Explosion 2 4">
            <a:extLst>
              <a:ext uri="{FF2B5EF4-FFF2-40B4-BE49-F238E27FC236}">
                <a16:creationId xmlns:a16="http://schemas.microsoft.com/office/drawing/2014/main" id="{EAA5CB3D-B0CB-554D-9983-29A80158D817}"/>
              </a:ext>
            </a:extLst>
          </p:cNvPr>
          <p:cNvSpPr/>
          <p:nvPr/>
        </p:nvSpPr>
        <p:spPr>
          <a:xfrm>
            <a:off x="1177563" y="66109"/>
            <a:ext cx="3265714" cy="154141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8</a:t>
            </a:r>
          </a:p>
        </p:txBody>
      </p:sp>
      <p:sp>
        <p:nvSpPr>
          <p:cNvPr id="7" name="Left Arrow 6">
            <a:hlinkClick r:id="rId3" action="ppaction://hlinksldjump"/>
            <a:extLst>
              <a:ext uri="{FF2B5EF4-FFF2-40B4-BE49-F238E27FC236}">
                <a16:creationId xmlns:a16="http://schemas.microsoft.com/office/drawing/2014/main" id="{687C828A-29F2-974D-B342-0A2BE57818B3}"/>
              </a:ext>
            </a:extLst>
          </p:cNvPr>
          <p:cNvSpPr/>
          <p:nvPr/>
        </p:nvSpPr>
        <p:spPr>
          <a:xfrm>
            <a:off x="11172111" y="5542670"/>
            <a:ext cx="689317" cy="8721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5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09A475BE-6FB2-2246-98A1-C3C21F9F8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09" y="1397727"/>
            <a:ext cx="4841673" cy="3403668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B3B1B12-5B55-B245-8887-6D766AA44FDA}"/>
              </a:ext>
            </a:extLst>
          </p:cNvPr>
          <p:cNvSpPr/>
          <p:nvPr/>
        </p:nvSpPr>
        <p:spPr>
          <a:xfrm>
            <a:off x="666206" y="1959429"/>
            <a:ext cx="4846319" cy="42584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Đây là 1 hoạt động truyền thống mang lại sự may mắn của 2 con vật truyền thuyết biểu tượng của mùa xuân do các vũ công điều khiển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8730DD-424D-0043-835E-0E1251F2C25C}"/>
              </a:ext>
            </a:extLst>
          </p:cNvPr>
          <p:cNvSpPr/>
          <p:nvPr/>
        </p:nvSpPr>
        <p:spPr>
          <a:xfrm>
            <a:off x="6217920" y="5303520"/>
            <a:ext cx="4167052" cy="914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LÂN</a:t>
            </a:r>
          </a:p>
        </p:txBody>
      </p:sp>
      <p:sp>
        <p:nvSpPr>
          <p:cNvPr id="5" name="Explosion 2 4">
            <a:extLst>
              <a:ext uri="{FF2B5EF4-FFF2-40B4-BE49-F238E27FC236}">
                <a16:creationId xmlns:a16="http://schemas.microsoft.com/office/drawing/2014/main" id="{8475BCDC-CF0C-E540-A3A5-2EAD062DD707}"/>
              </a:ext>
            </a:extLst>
          </p:cNvPr>
          <p:cNvSpPr/>
          <p:nvPr/>
        </p:nvSpPr>
        <p:spPr>
          <a:xfrm>
            <a:off x="1177563" y="66109"/>
            <a:ext cx="3265714" cy="1541417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9</a:t>
            </a:r>
          </a:p>
        </p:txBody>
      </p:sp>
      <p:sp>
        <p:nvSpPr>
          <p:cNvPr id="7" name="Left Arrow 6">
            <a:hlinkClick r:id="rId3" action="ppaction://hlinksldjump"/>
            <a:extLst>
              <a:ext uri="{FF2B5EF4-FFF2-40B4-BE49-F238E27FC236}">
                <a16:creationId xmlns:a16="http://schemas.microsoft.com/office/drawing/2014/main" id="{A7DA7537-E7A6-634B-BFB4-24C5ED6026E8}"/>
              </a:ext>
            </a:extLst>
          </p:cNvPr>
          <p:cNvSpPr/>
          <p:nvPr/>
        </p:nvSpPr>
        <p:spPr>
          <a:xfrm>
            <a:off x="11172111" y="5542670"/>
            <a:ext cx="689317" cy="87219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7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734607" y="2099280"/>
            <a:ext cx="470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78B18"/>
                </a:solidFill>
                <a:latin typeface="微软雅黑" charset="0"/>
                <a:ea typeface="微软雅黑" charset="0"/>
                <a:sym typeface="+mn-ea"/>
              </a:rPr>
              <a:t>NỘI DUNG</a:t>
            </a:r>
            <a:endParaRPr lang="zh-CN" altLang="en-US" sz="5400" b="1">
              <a:solidFill>
                <a:srgbClr val="578B18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78600" y="1422400"/>
            <a:ext cx="3369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578B18"/>
                </a:solidFill>
                <a:latin typeface="微软雅黑" charset="0"/>
                <a:ea typeface="微软雅黑" charset="0"/>
              </a:rPr>
              <a:t>ĐẶT VẤN ĐỀ</a:t>
            </a:r>
            <a:endParaRPr lang="zh-CN" altLang="en-US" sz="2800" b="1" dirty="0">
              <a:solidFill>
                <a:srgbClr val="578B18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78600" y="2299335"/>
            <a:ext cx="384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578B18"/>
                </a:solidFill>
                <a:latin typeface="微软雅黑" charset="0"/>
                <a:ea typeface="微软雅黑" charset="0"/>
                <a:sym typeface="+mn-ea"/>
              </a:rPr>
              <a:t>NỘI DUNG BÀI HỌC</a:t>
            </a:r>
            <a:endParaRPr lang="zh-CN" altLang="en-US" sz="2800" b="1" dirty="0">
              <a:solidFill>
                <a:srgbClr val="578B18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704205" y="1416685"/>
            <a:ext cx="719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578B18"/>
                </a:solidFill>
                <a:uLnTx/>
                <a:uFillTx/>
                <a:latin typeface="Impact" pitchFamily="34" charset="0"/>
                <a:ea typeface="方正舒体" pitchFamily="2" charset="-122"/>
                <a:sym typeface="+mn-ea"/>
              </a:rPr>
              <a:t>01</a:t>
            </a:r>
            <a:endParaRPr lang="en-US" altLang="zh-CN" sz="3200" b="1" noProof="0" dirty="0">
              <a:ln>
                <a:noFill/>
              </a:ln>
              <a:solidFill>
                <a:srgbClr val="578B18"/>
              </a:solidFill>
              <a:uLnTx/>
              <a:uFillTx/>
              <a:latin typeface="Impact" pitchFamily="34" charset="0"/>
              <a:ea typeface="方正舒体" pitchFamily="2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704205" y="2271395"/>
            <a:ext cx="768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578B18"/>
                </a:solidFill>
                <a:uLnTx/>
                <a:uFillTx/>
                <a:latin typeface="Impact" pitchFamily="34" charset="0"/>
                <a:ea typeface="方正舒体" pitchFamily="2" charset="-122"/>
                <a:sym typeface="+mn-ea"/>
              </a:rPr>
              <a:t>02</a:t>
            </a:r>
            <a:endParaRPr lang="en-US" altLang="zh-CN" sz="3200" b="1" noProof="0" dirty="0">
              <a:ln>
                <a:noFill/>
              </a:ln>
              <a:solidFill>
                <a:srgbClr val="578B18"/>
              </a:solidFill>
              <a:uLnTx/>
              <a:uFillTx/>
              <a:latin typeface="Impact" pitchFamily="34" charset="0"/>
              <a:ea typeface="方正舒体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78600" y="3244850"/>
            <a:ext cx="3369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578B18"/>
                </a:solidFill>
                <a:latin typeface="微软雅黑" charset="0"/>
                <a:ea typeface="微软雅黑" charset="0"/>
                <a:sym typeface="+mn-ea"/>
              </a:rPr>
              <a:t>BÀI TẬP</a:t>
            </a:r>
            <a:endParaRPr lang="zh-CN" altLang="en-US" sz="2800" b="1" dirty="0">
              <a:solidFill>
                <a:srgbClr val="578B18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04205" y="3212465"/>
            <a:ext cx="698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 dirty="0">
                <a:ln>
                  <a:noFill/>
                </a:ln>
                <a:solidFill>
                  <a:srgbClr val="578B18"/>
                </a:solidFill>
                <a:uLnTx/>
                <a:uFillTx/>
                <a:latin typeface="Impact" pitchFamily="34" charset="0"/>
                <a:ea typeface="方正舒体" pitchFamily="2" charset="-122"/>
                <a:sym typeface="+mn-ea"/>
              </a:rPr>
              <a:t>03</a:t>
            </a:r>
            <a:endParaRPr lang="en-US" altLang="zh-CN" sz="3200" b="1" noProof="0" dirty="0">
              <a:ln>
                <a:noFill/>
              </a:ln>
              <a:solidFill>
                <a:srgbClr val="578B18"/>
              </a:solidFill>
              <a:uLnTx/>
              <a:uFillTx/>
              <a:latin typeface="Impact" pitchFamily="34" charset="0"/>
              <a:ea typeface="方正舒体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2179" y="1618593"/>
            <a:ext cx="6831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MỖI NHÓM SẼ TRÌNH BÀY MỘT NÉT ĐẸP VĂN HÓA RIÊNG CỦA MỘT NƯỚC MÀ MÌNH YÊU THÍCH</a:t>
            </a:r>
          </a:p>
          <a:p>
            <a:pPr algn="ctr"/>
            <a:r>
              <a:rPr lang="en-US"/>
              <a:t>(Phần này GV cho HS chuẩn bị trước ở nhà)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9186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52040" y="2078990"/>
            <a:ext cx="2362835" cy="185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500" noProof="0" dirty="0">
                <a:ln>
                  <a:noFill/>
                </a:ln>
                <a:solidFill>
                  <a:srgbClr val="578B18"/>
                </a:solidFill>
                <a:uLnTx/>
                <a:uFillTx/>
                <a:latin typeface="Impact" pitchFamily="34" charset="0"/>
                <a:ea typeface="方正舒体" pitchFamily="2" charset="-122"/>
                <a:sym typeface="+mn-ea"/>
              </a:rPr>
              <a:t>03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42592" y="2733587"/>
            <a:ext cx="6924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578B18"/>
                </a:solidFill>
                <a:latin typeface="微软雅黑" charset="0"/>
                <a:ea typeface="微软雅黑" charset="0"/>
                <a:sym typeface="+mn-ea"/>
              </a:rPr>
              <a:t>BÀI TẬP</a:t>
            </a:r>
            <a:endParaRPr lang="zh-CN" altLang="en-US" sz="4800" b="1" dirty="0">
              <a:solidFill>
                <a:srgbClr val="578B18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3" name="图片 2" descr="01 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255" y="3288665"/>
            <a:ext cx="2105025" cy="30765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/>
          <p:nvPr/>
        </p:nvSpPr>
        <p:spPr>
          <a:xfrm>
            <a:off x="4017010" y="2278546"/>
            <a:ext cx="3888740" cy="13754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8000" b="1" dirty="0">
                <a:solidFill>
                  <a:srgbClr val="578B18"/>
                </a:solidFill>
                <a:latin typeface="Curlz MT" charset="0"/>
                <a:ea typeface="Kozuka Gothic Pr6N B" pitchFamily="34" charset="-128"/>
              </a:rPr>
              <a:t>THANKS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52040" y="2078990"/>
            <a:ext cx="2362835" cy="185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500" noProof="0" dirty="0">
                <a:ln>
                  <a:noFill/>
                </a:ln>
                <a:solidFill>
                  <a:srgbClr val="578B18"/>
                </a:solidFill>
                <a:uLnTx/>
                <a:uFillTx/>
                <a:latin typeface="Impact" pitchFamily="34" charset="0"/>
                <a:ea typeface="方正舒体" pitchFamily="2" charset="-122"/>
                <a:sym typeface="+mn-ea"/>
              </a:rPr>
              <a:t>01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00550" y="2355215"/>
            <a:ext cx="6924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578B18"/>
                </a:solidFill>
                <a:latin typeface="微软雅黑" charset="0"/>
                <a:ea typeface="微软雅黑" charset="0"/>
                <a:sym typeface="+mn-ea"/>
              </a:rPr>
              <a:t>ĐẶT VẤN ĐỀ</a:t>
            </a:r>
            <a:endParaRPr lang="zh-CN" altLang="en-US" sz="4800" b="1" dirty="0">
              <a:solidFill>
                <a:srgbClr val="578B18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16" name="文本框 36"/>
          <p:cNvSpPr txBox="1"/>
          <p:nvPr/>
        </p:nvSpPr>
        <p:spPr>
          <a:xfrm>
            <a:off x="4400550" y="3193415"/>
            <a:ext cx="4683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>
                <a:solidFill>
                  <a:srgbClr val="578B18"/>
                </a:solidFill>
                <a:latin typeface="微软雅黑" charset="0"/>
                <a:ea typeface="微软雅黑" charset="0"/>
                <a:sym typeface="+mn-ea"/>
              </a:rPr>
              <a:t>TRUYỀN ĐỌC SGK/20</a:t>
            </a:r>
            <a:endParaRPr lang="zh-CN" altLang="en-US" sz="1200" dirty="0">
              <a:solidFill>
                <a:srgbClr val="578B18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3" name="图片 2" descr="01 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255" y="3288665"/>
            <a:ext cx="2105025" cy="30765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blac换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895" y="2125980"/>
            <a:ext cx="4326890" cy="2589530"/>
          </a:xfrm>
          <a:prstGeom prst="rect">
            <a:avLst/>
          </a:prstGeom>
        </p:spPr>
      </p:pic>
      <p:pic>
        <p:nvPicPr>
          <p:cNvPr id="2" name="图片 1" descr="01 "/>
          <p:cNvPicPr>
            <a:picLocks noChangeAspect="1"/>
          </p:cNvPicPr>
          <p:nvPr/>
        </p:nvPicPr>
        <p:blipFill>
          <a:blip r:embed="rId3"/>
          <a:srcRect t="69813" r="45771"/>
          <a:stretch>
            <a:fillRect/>
          </a:stretch>
        </p:blipFill>
        <p:spPr>
          <a:xfrm>
            <a:off x="8594725" y="6059170"/>
            <a:ext cx="565150" cy="2667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547495" y="2789555"/>
            <a:ext cx="736600" cy="736600"/>
            <a:chOff x="1698" y="3659"/>
            <a:chExt cx="1160" cy="1160"/>
          </a:xfrm>
        </p:grpSpPr>
        <p:sp>
          <p:nvSpPr>
            <p:cNvPr id="10" name="椭圆 9"/>
            <p:cNvSpPr/>
            <p:nvPr/>
          </p:nvSpPr>
          <p:spPr>
            <a:xfrm>
              <a:off x="1698" y="3659"/>
              <a:ext cx="1161" cy="1161"/>
            </a:xfrm>
            <a:prstGeom prst="ellipse">
              <a:avLst/>
            </a:prstGeom>
            <a:solidFill>
              <a:srgbClr val="BAD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>
            <a:xfrm>
              <a:off x="1842" y="3781"/>
              <a:ext cx="939" cy="779"/>
            </a:xfrm>
            <a:custGeom>
              <a:avLst/>
              <a:gdLst/>
              <a:ahLst/>
              <a:cxnLst>
                <a:cxn ang="0">
                  <a:pos x="344263" y="103523"/>
                </a:cxn>
                <a:cxn ang="0">
                  <a:pos x="323077" y="124759"/>
                </a:cxn>
                <a:cxn ang="0">
                  <a:pos x="344263" y="147322"/>
                </a:cxn>
                <a:cxn ang="0">
                  <a:pos x="366772" y="124759"/>
                </a:cxn>
                <a:cxn ang="0">
                  <a:pos x="344263" y="103523"/>
                </a:cxn>
                <a:cxn ang="0">
                  <a:pos x="35750" y="103523"/>
                </a:cxn>
                <a:cxn ang="0">
                  <a:pos x="14565" y="124759"/>
                </a:cxn>
                <a:cxn ang="0">
                  <a:pos x="35750" y="147322"/>
                </a:cxn>
                <a:cxn ang="0">
                  <a:pos x="56936" y="124759"/>
                </a:cxn>
                <a:cxn ang="0">
                  <a:pos x="35750" y="103523"/>
                </a:cxn>
                <a:cxn ang="0">
                  <a:pos x="280706" y="65034"/>
                </a:cxn>
                <a:cxn ang="0">
                  <a:pos x="248928" y="96887"/>
                </a:cxn>
                <a:cxn ang="0">
                  <a:pos x="280706" y="128741"/>
                </a:cxn>
                <a:cxn ang="0">
                  <a:pos x="312485" y="96887"/>
                </a:cxn>
                <a:cxn ang="0">
                  <a:pos x="280706" y="65034"/>
                </a:cxn>
                <a:cxn ang="0">
                  <a:pos x="380013" y="260136"/>
                </a:cxn>
                <a:cxn ang="0">
                  <a:pos x="342939" y="260136"/>
                </a:cxn>
                <a:cxn ang="0">
                  <a:pos x="342939" y="192447"/>
                </a:cxn>
                <a:cxn ang="0">
                  <a:pos x="334994" y="160594"/>
                </a:cxn>
                <a:cxn ang="0">
                  <a:pos x="344263" y="159267"/>
                </a:cxn>
                <a:cxn ang="0">
                  <a:pos x="380013" y="195102"/>
                </a:cxn>
                <a:cxn ang="0">
                  <a:pos x="380013" y="260136"/>
                </a:cxn>
                <a:cxn ang="0">
                  <a:pos x="99307" y="65034"/>
                </a:cxn>
                <a:cxn ang="0">
                  <a:pos x="67528" y="96887"/>
                </a:cxn>
                <a:cxn ang="0">
                  <a:pos x="99307" y="128741"/>
                </a:cxn>
                <a:cxn ang="0">
                  <a:pos x="131085" y="96887"/>
                </a:cxn>
                <a:cxn ang="0">
                  <a:pos x="99307" y="65034"/>
                </a:cxn>
                <a:cxn ang="0">
                  <a:pos x="35750" y="159267"/>
                </a:cxn>
                <a:cxn ang="0">
                  <a:pos x="45019" y="160594"/>
                </a:cxn>
                <a:cxn ang="0">
                  <a:pos x="37074" y="192447"/>
                </a:cxn>
                <a:cxn ang="0">
                  <a:pos x="37074" y="260136"/>
                </a:cxn>
                <a:cxn ang="0">
                  <a:pos x="0" y="260136"/>
                </a:cxn>
                <a:cxn ang="0">
                  <a:pos x="0" y="195102"/>
                </a:cxn>
                <a:cxn ang="0">
                  <a:pos x="35750" y="159267"/>
                </a:cxn>
                <a:cxn ang="0">
                  <a:pos x="190669" y="0"/>
                </a:cxn>
                <a:cxn ang="0">
                  <a:pos x="143001" y="47780"/>
                </a:cxn>
                <a:cxn ang="0">
                  <a:pos x="190669" y="95560"/>
                </a:cxn>
                <a:cxn ang="0">
                  <a:pos x="237012" y="47780"/>
                </a:cxn>
                <a:cxn ang="0">
                  <a:pos x="190669" y="0"/>
                </a:cxn>
                <a:cxn ang="0">
                  <a:pos x="332346" y="284026"/>
                </a:cxn>
                <a:cxn ang="0">
                  <a:pos x="275410" y="284026"/>
                </a:cxn>
                <a:cxn ang="0">
                  <a:pos x="275410" y="181830"/>
                </a:cxn>
                <a:cxn ang="0">
                  <a:pos x="266142" y="143340"/>
                </a:cxn>
                <a:cxn ang="0">
                  <a:pos x="280706" y="140686"/>
                </a:cxn>
                <a:cxn ang="0">
                  <a:pos x="332346" y="192447"/>
                </a:cxn>
                <a:cxn ang="0">
                  <a:pos x="332346" y="284026"/>
                </a:cxn>
                <a:cxn ang="0">
                  <a:pos x="104603" y="181830"/>
                </a:cxn>
                <a:cxn ang="0">
                  <a:pos x="104603" y="284026"/>
                </a:cxn>
                <a:cxn ang="0">
                  <a:pos x="48991" y="284026"/>
                </a:cxn>
                <a:cxn ang="0">
                  <a:pos x="48991" y="192447"/>
                </a:cxn>
                <a:cxn ang="0">
                  <a:pos x="99307" y="140686"/>
                </a:cxn>
                <a:cxn ang="0">
                  <a:pos x="113871" y="143340"/>
                </a:cxn>
                <a:cxn ang="0">
                  <a:pos x="104603" y="181830"/>
                </a:cxn>
                <a:cxn ang="0">
                  <a:pos x="116520" y="314552"/>
                </a:cxn>
                <a:cxn ang="0">
                  <a:pos x="264817" y="314552"/>
                </a:cxn>
                <a:cxn ang="0">
                  <a:pos x="264817" y="181830"/>
                </a:cxn>
                <a:cxn ang="0">
                  <a:pos x="190669" y="107505"/>
                </a:cxn>
                <a:cxn ang="0">
                  <a:pos x="116520" y="181830"/>
                </a:cxn>
                <a:cxn ang="0">
                  <a:pos x="116520" y="314552"/>
                </a:cxn>
              </a:cxnLst>
              <a:rect l="0" t="0" r="0" b="0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47495" y="1615440"/>
            <a:ext cx="736600" cy="736600"/>
            <a:chOff x="1733" y="2211"/>
            <a:chExt cx="1160" cy="1160"/>
          </a:xfrm>
        </p:grpSpPr>
        <p:sp>
          <p:nvSpPr>
            <p:cNvPr id="15" name="椭圆 14"/>
            <p:cNvSpPr/>
            <p:nvPr/>
          </p:nvSpPr>
          <p:spPr>
            <a:xfrm>
              <a:off x="1733" y="2211"/>
              <a:ext cx="1161" cy="1161"/>
            </a:xfrm>
            <a:prstGeom prst="ellipse">
              <a:avLst/>
            </a:prstGeom>
            <a:solidFill>
              <a:srgbClr val="578B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稻壳儿小白白(http://dwz.cn/Wu2UP)"/>
            <p:cNvSpPr>
              <a:spLocks noEditPoints="1"/>
            </p:cNvSpPr>
            <p:nvPr/>
          </p:nvSpPr>
          <p:spPr>
            <a:xfrm>
              <a:off x="1880" y="2393"/>
              <a:ext cx="733" cy="733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47495" y="3898265"/>
            <a:ext cx="736600" cy="736600"/>
            <a:chOff x="1648" y="5039"/>
            <a:chExt cx="1160" cy="1160"/>
          </a:xfrm>
        </p:grpSpPr>
        <p:sp>
          <p:nvSpPr>
            <p:cNvPr id="25" name="椭圆 24"/>
            <p:cNvSpPr/>
            <p:nvPr/>
          </p:nvSpPr>
          <p:spPr>
            <a:xfrm>
              <a:off x="1648" y="5039"/>
              <a:ext cx="1161" cy="1161"/>
            </a:xfrm>
            <a:prstGeom prst="ellipse">
              <a:avLst/>
            </a:prstGeom>
            <a:solidFill>
              <a:srgbClr val="578B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稻壳儿小白白(http://dwz.cn/Wu2UP)"/>
            <p:cNvSpPr>
              <a:spLocks noEditPoints="1"/>
            </p:cNvSpPr>
            <p:nvPr/>
          </p:nvSpPr>
          <p:spPr>
            <a:xfrm>
              <a:off x="1757" y="5184"/>
              <a:ext cx="744" cy="637"/>
            </a:xfrm>
            <a:custGeom>
              <a:avLst/>
              <a:gdLst/>
              <a:ahLst/>
              <a:cxnLst>
                <a:cxn ang="0">
                  <a:pos x="48184" y="283619"/>
                </a:cxn>
                <a:cxn ang="0">
                  <a:pos x="41301" y="283619"/>
                </a:cxn>
                <a:cxn ang="0">
                  <a:pos x="6883" y="283619"/>
                </a:cxn>
                <a:cxn ang="0">
                  <a:pos x="0" y="283619"/>
                </a:cxn>
                <a:cxn ang="0">
                  <a:pos x="0" y="242114"/>
                </a:cxn>
                <a:cxn ang="0">
                  <a:pos x="6883" y="242114"/>
                </a:cxn>
                <a:cxn ang="0">
                  <a:pos x="41301" y="242114"/>
                </a:cxn>
                <a:cxn ang="0">
                  <a:pos x="48184" y="242114"/>
                </a:cxn>
                <a:cxn ang="0">
                  <a:pos x="48184" y="283619"/>
                </a:cxn>
                <a:cxn ang="0">
                  <a:pos x="117018" y="283619"/>
                </a:cxn>
                <a:cxn ang="0">
                  <a:pos x="117018" y="283619"/>
                </a:cxn>
                <a:cxn ang="0">
                  <a:pos x="75718" y="283619"/>
                </a:cxn>
                <a:cxn ang="0">
                  <a:pos x="75718" y="283619"/>
                </a:cxn>
                <a:cxn ang="0">
                  <a:pos x="75718" y="221361"/>
                </a:cxn>
                <a:cxn ang="0">
                  <a:pos x="75718" y="214444"/>
                </a:cxn>
                <a:cxn ang="0">
                  <a:pos x="117018" y="214444"/>
                </a:cxn>
                <a:cxn ang="0">
                  <a:pos x="117018" y="221361"/>
                </a:cxn>
                <a:cxn ang="0">
                  <a:pos x="117018" y="283619"/>
                </a:cxn>
                <a:cxn ang="0">
                  <a:pos x="192736" y="283619"/>
                </a:cxn>
                <a:cxn ang="0">
                  <a:pos x="185852" y="283619"/>
                </a:cxn>
                <a:cxn ang="0">
                  <a:pos x="151435" y="283619"/>
                </a:cxn>
                <a:cxn ang="0">
                  <a:pos x="144552" y="283619"/>
                </a:cxn>
                <a:cxn ang="0">
                  <a:pos x="144552" y="172938"/>
                </a:cxn>
                <a:cxn ang="0">
                  <a:pos x="151435" y="166021"/>
                </a:cxn>
                <a:cxn ang="0">
                  <a:pos x="185852" y="166021"/>
                </a:cxn>
                <a:cxn ang="0">
                  <a:pos x="192736" y="172938"/>
                </a:cxn>
                <a:cxn ang="0">
                  <a:pos x="192736" y="283619"/>
                </a:cxn>
                <a:cxn ang="0">
                  <a:pos x="261570" y="283619"/>
                </a:cxn>
                <a:cxn ang="0">
                  <a:pos x="254686" y="283619"/>
                </a:cxn>
                <a:cxn ang="0">
                  <a:pos x="220269" y="283619"/>
                </a:cxn>
                <a:cxn ang="0">
                  <a:pos x="213386" y="283619"/>
                </a:cxn>
                <a:cxn ang="0">
                  <a:pos x="213386" y="103763"/>
                </a:cxn>
                <a:cxn ang="0">
                  <a:pos x="220269" y="96846"/>
                </a:cxn>
                <a:cxn ang="0">
                  <a:pos x="254686" y="96846"/>
                </a:cxn>
                <a:cxn ang="0">
                  <a:pos x="261570" y="103763"/>
                </a:cxn>
                <a:cxn ang="0">
                  <a:pos x="261570" y="283619"/>
                </a:cxn>
                <a:cxn ang="0">
                  <a:pos x="330404" y="283619"/>
                </a:cxn>
                <a:cxn ang="0">
                  <a:pos x="323521" y="283619"/>
                </a:cxn>
                <a:cxn ang="0">
                  <a:pos x="289104" y="283619"/>
                </a:cxn>
                <a:cxn ang="0">
                  <a:pos x="282220" y="283619"/>
                </a:cxn>
                <a:cxn ang="0">
                  <a:pos x="282220" y="6918"/>
                </a:cxn>
                <a:cxn ang="0">
                  <a:pos x="289104" y="0"/>
                </a:cxn>
                <a:cxn ang="0">
                  <a:pos x="323521" y="0"/>
                </a:cxn>
                <a:cxn ang="0">
                  <a:pos x="330404" y="6918"/>
                </a:cxn>
                <a:cxn ang="0">
                  <a:pos x="330404" y="283619"/>
                </a:cxn>
              </a:cxnLst>
              <a:rect l="0" t="0" r="0" b="0"/>
              <a:pathLst>
                <a:path w="48" h="41">
                  <a:moveTo>
                    <a:pt x="7" y="41"/>
                  </a:moveTo>
                  <a:cubicBezTo>
                    <a:pt x="7" y="41"/>
                    <a:pt x="7" y="41"/>
                    <a:pt x="6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5"/>
                    <a:pt x="1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7" y="41"/>
                  </a:lnTo>
                  <a:close/>
                  <a:moveTo>
                    <a:pt x="17" y="41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2"/>
                    <a:pt x="17" y="32"/>
                  </a:cubicBezTo>
                  <a:lnTo>
                    <a:pt x="17" y="41"/>
                  </a:lnTo>
                  <a:close/>
                  <a:moveTo>
                    <a:pt x="28" y="41"/>
                  </a:moveTo>
                  <a:cubicBezTo>
                    <a:pt x="28" y="41"/>
                    <a:pt x="27" y="41"/>
                    <a:pt x="27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2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8" y="25"/>
                    <a:pt x="28" y="25"/>
                  </a:cubicBezTo>
                  <a:lnTo>
                    <a:pt x="28" y="41"/>
                  </a:lnTo>
                  <a:close/>
                  <a:moveTo>
                    <a:pt x="38" y="41"/>
                  </a:moveTo>
                  <a:cubicBezTo>
                    <a:pt x="38" y="41"/>
                    <a:pt x="38" y="41"/>
                    <a:pt x="37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8" y="14"/>
                    <a:pt x="38" y="14"/>
                    <a:pt x="38" y="15"/>
                  </a:cubicBezTo>
                  <a:lnTo>
                    <a:pt x="38" y="41"/>
                  </a:lnTo>
                  <a:close/>
                  <a:moveTo>
                    <a:pt x="48" y="41"/>
                  </a:moveTo>
                  <a:cubicBezTo>
                    <a:pt x="48" y="41"/>
                    <a:pt x="48" y="41"/>
                    <a:pt x="47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1" y="41"/>
                    <a:pt x="41" y="4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2" y="0"/>
                    <a:pt x="4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8" y="1"/>
                    <a:pt x="48" y="1"/>
                  </a:cubicBezTo>
                  <a:lnTo>
                    <a:pt x="48" y="4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1" name="文本框 141"/>
          <p:cNvSpPr txBox="1"/>
          <p:nvPr/>
        </p:nvSpPr>
        <p:spPr>
          <a:xfrm>
            <a:off x="2338211" y="1663385"/>
            <a:ext cx="5527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NHÓM 1</a:t>
            </a:r>
            <a:endParaRPr lang="zh-CN" altLang="da-DK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0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VN đã có những đóng góp gì cho nền văn hóa thế giới</a:t>
            </a:r>
            <a:endParaRPr lang="zh-CN" altLang="da-DK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indent="0"/>
            <a:endParaRPr lang="zh-CN" altLang="da-DK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32" name="文本框 141"/>
          <p:cNvSpPr txBox="1"/>
          <p:nvPr/>
        </p:nvSpPr>
        <p:spPr>
          <a:xfrm>
            <a:off x="2338211" y="2857185"/>
            <a:ext cx="5527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NHÓM 2</a:t>
            </a:r>
            <a:endParaRPr lang="zh-CN" altLang="da-DK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0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Lí do quan trọng nào giúp nền KT TQ trỗi dậy mạnh mẽ</a:t>
            </a:r>
            <a:endParaRPr lang="zh-CN" altLang="da-DK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indent="0"/>
            <a:endParaRPr lang="zh-CN" altLang="da-DK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33" name="文本框 141"/>
          <p:cNvSpPr txBox="1"/>
          <p:nvPr/>
        </p:nvSpPr>
        <p:spPr>
          <a:xfrm>
            <a:off x="2338070" y="3950335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NHÓM 3</a:t>
            </a:r>
            <a:endParaRPr lang="zh-CN" altLang="da-DK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0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Theo em, chũng ta có cần phải học hỏi và tôn trọng, tiếp thu những thành tựu của dân tộc khác không? Vì sao?</a:t>
            </a:r>
            <a:endParaRPr lang="zh-CN" altLang="da-DK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indent="0"/>
            <a:endParaRPr lang="zh-CN" altLang="da-DK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3685" y="228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THẢO LUẬN NHÓM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3175" y="236220"/>
            <a:ext cx="11938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7795" y="236220"/>
            <a:ext cx="9779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52040" y="2078990"/>
            <a:ext cx="2362835" cy="185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500" noProof="0" dirty="0">
                <a:ln>
                  <a:noFill/>
                </a:ln>
                <a:solidFill>
                  <a:srgbClr val="578B18"/>
                </a:solidFill>
                <a:uLnTx/>
                <a:uFillTx/>
                <a:latin typeface="Impact" pitchFamily="34" charset="0"/>
                <a:ea typeface="方正舒体" pitchFamily="2" charset="-122"/>
                <a:sym typeface="+mn-ea"/>
              </a:rPr>
              <a:t>02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00550" y="2355215"/>
            <a:ext cx="6924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578B18"/>
                </a:solidFill>
                <a:latin typeface="微软雅黑" charset="0"/>
                <a:ea typeface="微软雅黑" charset="0"/>
                <a:sym typeface="+mn-ea"/>
              </a:rPr>
              <a:t>NỘI DUNG BÀI HỌC</a:t>
            </a:r>
            <a:endParaRPr lang="zh-CN" altLang="en-US" sz="4800" b="1" dirty="0">
              <a:solidFill>
                <a:srgbClr val="578B18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pic>
        <p:nvPicPr>
          <p:cNvPr id="3" name="图片 2" descr="01 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255" y="3288665"/>
            <a:ext cx="2105025" cy="30765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73685" y="228600"/>
            <a:ext cx="990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A. THẾ NÀO LÀ TÔN TRỌNG VÀ HỌC HỎI CÁC DÂN TỘC KHÁC?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3175" y="236220"/>
            <a:ext cx="11938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7795" y="236220"/>
            <a:ext cx="9779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手[转换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285" y="3218180"/>
            <a:ext cx="2800985" cy="3634740"/>
          </a:xfrm>
          <a:prstGeom prst="rect">
            <a:avLst/>
          </a:prstGeom>
        </p:spPr>
      </p:pic>
      <p:sp>
        <p:nvSpPr>
          <p:cNvPr id="88" name="文本框 87"/>
          <p:cNvSpPr txBox="1"/>
          <p:nvPr/>
        </p:nvSpPr>
        <p:spPr>
          <a:xfrm>
            <a:off x="4077335" y="863627"/>
            <a:ext cx="3521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  <a:sym typeface="+mn-ea"/>
              </a:rPr>
              <a:t>Luôn tìm hiểu và tiếp thu những điều tốt đẹp trong nền kinh tế văn hóa, xã hội của các dân tộc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  <a:sym typeface="+mn-ea"/>
              </a:rPr>
              <a:t>，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7368" y="3087835"/>
            <a:ext cx="2948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Tôn trọng chủ quyền, lợi ích và nền văn hóa của các dân tộc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  <a:sym typeface="+mn-ea"/>
              </a:rPr>
              <a:t>，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22895" y="3149391"/>
            <a:ext cx="2948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Thể hiện lòng tự hào chính đáng của mình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  <a:sym typeface="+mn-ea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5701807" y="2464959"/>
            <a:ext cx="318" cy="421701"/>
          </a:xfrm>
          <a:prstGeom prst="straightConnector1">
            <a:avLst/>
          </a:prstGeom>
          <a:ln>
            <a:solidFill>
              <a:srgbClr val="578B18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4077335" y="3554730"/>
            <a:ext cx="695325" cy="10160"/>
          </a:xfrm>
          <a:prstGeom prst="straightConnector1">
            <a:avLst/>
          </a:prstGeom>
          <a:ln>
            <a:solidFill>
              <a:srgbClr val="578B18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6693535" y="3548380"/>
            <a:ext cx="695325" cy="10160"/>
          </a:xfrm>
          <a:prstGeom prst="straightConnector1">
            <a:avLst/>
          </a:prstGeom>
          <a:ln>
            <a:solidFill>
              <a:srgbClr val="578B18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73685" y="228600"/>
            <a:ext cx="3015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Ý NGHĨA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3175" y="236220"/>
            <a:ext cx="11938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37795" y="236220"/>
            <a:ext cx="9779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556125" y="2152015"/>
            <a:ext cx="2490470" cy="2490470"/>
          </a:xfrm>
          <a:prstGeom prst="ellipse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236470" y="2446655"/>
            <a:ext cx="1544955" cy="1544955"/>
          </a:xfrm>
          <a:prstGeom prst="ellipse">
            <a:avLst/>
          </a:prstGeom>
          <a:solidFill>
            <a:srgbClr val="BAD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7383780" y="1516380"/>
            <a:ext cx="2031365" cy="2031365"/>
          </a:xfrm>
          <a:prstGeom prst="ellipse">
            <a:avLst/>
          </a:prstGeom>
          <a:solidFill>
            <a:srgbClr val="BAD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725545" y="3992245"/>
            <a:ext cx="571500" cy="571500"/>
          </a:xfrm>
          <a:prstGeom prst="ellipse">
            <a:avLst/>
          </a:prstGeom>
          <a:solidFill>
            <a:srgbClr val="BAD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866515" y="1657350"/>
            <a:ext cx="891540" cy="891540"/>
          </a:xfrm>
          <a:prstGeom prst="ellipse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901815" y="1687830"/>
            <a:ext cx="362585" cy="362585"/>
          </a:xfrm>
          <a:prstGeom prst="ellipse">
            <a:avLst/>
          </a:prstGeom>
          <a:solidFill>
            <a:srgbClr val="BAD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8" name="椭圆 37"/>
          <p:cNvSpPr/>
          <p:nvPr/>
        </p:nvSpPr>
        <p:spPr>
          <a:xfrm>
            <a:off x="7278370" y="3679825"/>
            <a:ext cx="640080" cy="640080"/>
          </a:xfrm>
          <a:prstGeom prst="ellipse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9" name="椭圆 38"/>
          <p:cNvSpPr/>
          <p:nvPr/>
        </p:nvSpPr>
        <p:spPr>
          <a:xfrm>
            <a:off x="1644650" y="3762375"/>
            <a:ext cx="362585" cy="362585"/>
          </a:xfrm>
          <a:prstGeom prst="ellipse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0" name="椭圆 39"/>
          <p:cNvSpPr/>
          <p:nvPr/>
        </p:nvSpPr>
        <p:spPr>
          <a:xfrm>
            <a:off x="9853295" y="2804795"/>
            <a:ext cx="362585" cy="362585"/>
          </a:xfrm>
          <a:prstGeom prst="ellipse">
            <a:avLst/>
          </a:prstGeom>
          <a:solidFill>
            <a:srgbClr val="BAD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2169160" y="2963545"/>
            <a:ext cx="1673860" cy="9541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/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TÔN TRỌNG</a:t>
            </a:r>
            <a:endParaRPr lang="zh-CN" altLang="da-DK" sz="2800" b="1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438650" y="3020695"/>
            <a:ext cx="2632710" cy="14465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/>
            <a:r>
              <a:rPr lang="en-US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PHÁT TRIỂN</a:t>
            </a:r>
            <a:endParaRPr lang="zh-CN" altLang="da-DK" sz="4400" b="1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567295" y="2284730"/>
            <a:ext cx="1673860" cy="9541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/>
            <a:r>
              <a:rPr lang="en-US" altLang="zh-CN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HỌC HỎI</a:t>
            </a:r>
            <a:endParaRPr lang="zh-CN" altLang="da-DK" sz="2800" b="1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393555" y="3524250"/>
            <a:ext cx="1075690" cy="3524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/>
            <a:r>
              <a:rPr lang="zh-CN" altLang="da-DK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关键词</a:t>
            </a:r>
            <a:endParaRPr lang="zh-CN" altLang="da-DK" sz="1600" b="1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761105" y="1899285"/>
            <a:ext cx="1075690" cy="5847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/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TIẾP THU</a:t>
            </a:r>
            <a:endParaRPr lang="zh-CN" altLang="da-DK" sz="1600" b="1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295525" y="5455285"/>
            <a:ext cx="746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/>
              <a:t>Chúng ta nên học tập các dân tộc khác:</a:t>
            </a:r>
          </a:p>
          <a:p>
            <a:pPr algn="ctr"/>
            <a:r>
              <a:rPr lang="vi-VN"/>
              <a:t>Những thành tựu về khoa học - kĩ thuật trên tất cả các lĩnh vực.</a:t>
            </a:r>
          </a:p>
          <a:p>
            <a:pPr algn="ctr"/>
            <a:r>
              <a:rPr lang="vi-VN"/>
              <a:t>Học tập trình độ quản lý.</a:t>
            </a:r>
          </a:p>
          <a:p>
            <a:pPr algn="ctr"/>
            <a:r>
              <a:rPr lang="vi-VN"/>
              <a:t>Văn hóa, giáo dục, nghệ thuật.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3CFCEC-A341-334E-ADAF-F894A5F63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4" y="358346"/>
            <a:ext cx="11830931" cy="6133514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3DCEE0D-7ABE-324E-A4B7-8626DAA8A8A7}"/>
              </a:ext>
            </a:extLst>
          </p:cNvPr>
          <p:cNvSpPr/>
          <p:nvPr/>
        </p:nvSpPr>
        <p:spPr>
          <a:xfrm>
            <a:off x="211014" y="358346"/>
            <a:ext cx="4149969" cy="19132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882379CE-AFDD-9E4A-B70F-63A576E42D82}"/>
              </a:ext>
            </a:extLst>
          </p:cNvPr>
          <p:cNvSpPr/>
          <p:nvPr/>
        </p:nvSpPr>
        <p:spPr>
          <a:xfrm>
            <a:off x="211014" y="2271552"/>
            <a:ext cx="4149969" cy="21101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D66E8887-269A-7344-BD96-E6613363FA2D}"/>
              </a:ext>
            </a:extLst>
          </p:cNvPr>
          <p:cNvSpPr/>
          <p:nvPr/>
        </p:nvSpPr>
        <p:spPr>
          <a:xfrm>
            <a:off x="211014" y="4381706"/>
            <a:ext cx="4149969" cy="21101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Rectangle 5">
            <a:hlinkClick r:id="rId6" action="ppaction://hlinksldjump"/>
            <a:extLst>
              <a:ext uri="{FF2B5EF4-FFF2-40B4-BE49-F238E27FC236}">
                <a16:creationId xmlns:a16="http://schemas.microsoft.com/office/drawing/2014/main" id="{C43B56EA-11A7-5043-AD4B-8A182C17AED4}"/>
              </a:ext>
            </a:extLst>
          </p:cNvPr>
          <p:cNvSpPr/>
          <p:nvPr/>
        </p:nvSpPr>
        <p:spPr>
          <a:xfrm>
            <a:off x="4360983" y="358345"/>
            <a:ext cx="3840481" cy="19132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Rectangle 6">
            <a:hlinkClick r:id="rId7" action="ppaction://hlinksldjump"/>
            <a:extLst>
              <a:ext uri="{FF2B5EF4-FFF2-40B4-BE49-F238E27FC236}">
                <a16:creationId xmlns:a16="http://schemas.microsoft.com/office/drawing/2014/main" id="{2395DA28-1837-4949-A259-AFFCF55D8AA0}"/>
              </a:ext>
            </a:extLst>
          </p:cNvPr>
          <p:cNvSpPr/>
          <p:nvPr/>
        </p:nvSpPr>
        <p:spPr>
          <a:xfrm>
            <a:off x="8201464" y="358345"/>
            <a:ext cx="3840481" cy="19132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428E99FB-DCAF-E746-995E-D77C5F60299A}"/>
              </a:ext>
            </a:extLst>
          </p:cNvPr>
          <p:cNvSpPr/>
          <p:nvPr/>
        </p:nvSpPr>
        <p:spPr>
          <a:xfrm>
            <a:off x="4360983" y="2271551"/>
            <a:ext cx="3840481" cy="21101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Rectangle 8">
            <a:hlinkClick r:id="rId9" action="ppaction://hlinksldjump"/>
            <a:extLst>
              <a:ext uri="{FF2B5EF4-FFF2-40B4-BE49-F238E27FC236}">
                <a16:creationId xmlns:a16="http://schemas.microsoft.com/office/drawing/2014/main" id="{26F815E2-0671-6440-9A9B-2F845A5BD9FD}"/>
              </a:ext>
            </a:extLst>
          </p:cNvPr>
          <p:cNvSpPr/>
          <p:nvPr/>
        </p:nvSpPr>
        <p:spPr>
          <a:xfrm>
            <a:off x="8201464" y="2271552"/>
            <a:ext cx="3840481" cy="21101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 9">
            <a:hlinkClick r:id="rId10" action="ppaction://hlinksldjump"/>
            <a:extLst>
              <a:ext uri="{FF2B5EF4-FFF2-40B4-BE49-F238E27FC236}">
                <a16:creationId xmlns:a16="http://schemas.microsoft.com/office/drawing/2014/main" id="{39A775CC-9A7B-A344-8044-36955951E4C2}"/>
              </a:ext>
            </a:extLst>
          </p:cNvPr>
          <p:cNvSpPr/>
          <p:nvPr/>
        </p:nvSpPr>
        <p:spPr>
          <a:xfrm>
            <a:off x="4360983" y="4381706"/>
            <a:ext cx="3840481" cy="21101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" name="Rectangle 10">
            <a:hlinkClick r:id="rId11" action="ppaction://hlinksldjump"/>
            <a:extLst>
              <a:ext uri="{FF2B5EF4-FFF2-40B4-BE49-F238E27FC236}">
                <a16:creationId xmlns:a16="http://schemas.microsoft.com/office/drawing/2014/main" id="{0C4034EF-8EEE-0643-A61C-F6D48457B6D2}"/>
              </a:ext>
            </a:extLst>
          </p:cNvPr>
          <p:cNvSpPr/>
          <p:nvPr/>
        </p:nvSpPr>
        <p:spPr>
          <a:xfrm>
            <a:off x="8201464" y="4395775"/>
            <a:ext cx="3840481" cy="21101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1064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5">
            <a:extLst>
              <a:ext uri="{FF2B5EF4-FFF2-40B4-BE49-F238E27FC236}">
                <a16:creationId xmlns:a16="http://schemas.microsoft.com/office/drawing/2014/main" id="{4C447639-4AF0-A743-AE04-A12E2D43CF50}"/>
              </a:ext>
            </a:extLst>
          </p:cNvPr>
          <p:cNvSpPr txBox="1"/>
          <p:nvPr/>
        </p:nvSpPr>
        <p:spPr>
          <a:xfrm>
            <a:off x="273685" y="228600"/>
            <a:ext cx="3015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  <a:sym typeface="+mn-ea"/>
              </a:rPr>
              <a:t>TRÁCH NHIỆM HS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BF5C680D-2C6A-624A-8A94-7B3B8D8E88D0}"/>
              </a:ext>
            </a:extLst>
          </p:cNvPr>
          <p:cNvSpPr/>
          <p:nvPr/>
        </p:nvSpPr>
        <p:spPr>
          <a:xfrm>
            <a:off x="-3175" y="236220"/>
            <a:ext cx="11938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13E9F396-4CD4-AD49-A3C0-36EEE46D6787}"/>
              </a:ext>
            </a:extLst>
          </p:cNvPr>
          <p:cNvSpPr/>
          <p:nvPr/>
        </p:nvSpPr>
        <p:spPr>
          <a:xfrm>
            <a:off x="137795" y="236220"/>
            <a:ext cx="97790" cy="473075"/>
          </a:xfrm>
          <a:prstGeom prst="rect">
            <a:avLst/>
          </a:prstGeom>
          <a:solidFill>
            <a:srgbClr val="578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78CBDE-C140-A640-BA19-F4F31863ABA8}"/>
              </a:ext>
            </a:extLst>
          </p:cNvPr>
          <p:cNvSpPr/>
          <p:nvPr/>
        </p:nvSpPr>
        <p:spPr>
          <a:xfrm>
            <a:off x="1470453" y="1668162"/>
            <a:ext cx="4164228" cy="2792628"/>
          </a:xfrm>
          <a:custGeom>
            <a:avLst/>
            <a:gdLst>
              <a:gd name="connsiteX0" fmla="*/ 0 w 4164228"/>
              <a:gd name="connsiteY0" fmla="*/ 0 h 2792628"/>
              <a:gd name="connsiteX1" fmla="*/ 511605 w 4164228"/>
              <a:gd name="connsiteY1" fmla="*/ 0 h 2792628"/>
              <a:gd name="connsiteX2" fmla="*/ 1189779 w 4164228"/>
              <a:gd name="connsiteY2" fmla="*/ 0 h 2792628"/>
              <a:gd name="connsiteX3" fmla="*/ 1867954 w 4164228"/>
              <a:gd name="connsiteY3" fmla="*/ 0 h 2792628"/>
              <a:gd name="connsiteX4" fmla="*/ 2379559 w 4164228"/>
              <a:gd name="connsiteY4" fmla="*/ 0 h 2792628"/>
              <a:gd name="connsiteX5" fmla="*/ 2932806 w 4164228"/>
              <a:gd name="connsiteY5" fmla="*/ 0 h 2792628"/>
              <a:gd name="connsiteX6" fmla="*/ 3527696 w 4164228"/>
              <a:gd name="connsiteY6" fmla="*/ 0 h 2792628"/>
              <a:gd name="connsiteX7" fmla="*/ 4164228 w 4164228"/>
              <a:gd name="connsiteY7" fmla="*/ 0 h 2792628"/>
              <a:gd name="connsiteX8" fmla="*/ 4164228 w 4164228"/>
              <a:gd name="connsiteY8" fmla="*/ 530599 h 2792628"/>
              <a:gd name="connsiteX9" fmla="*/ 4164228 w 4164228"/>
              <a:gd name="connsiteY9" fmla="*/ 1005346 h 2792628"/>
              <a:gd name="connsiteX10" fmla="*/ 4164228 w 4164228"/>
              <a:gd name="connsiteY10" fmla="*/ 1535945 h 2792628"/>
              <a:gd name="connsiteX11" fmla="*/ 4164228 w 4164228"/>
              <a:gd name="connsiteY11" fmla="*/ 2122397 h 2792628"/>
              <a:gd name="connsiteX12" fmla="*/ 4164228 w 4164228"/>
              <a:gd name="connsiteY12" fmla="*/ 2792628 h 2792628"/>
              <a:gd name="connsiteX13" fmla="*/ 3527696 w 4164228"/>
              <a:gd name="connsiteY13" fmla="*/ 2792628 h 2792628"/>
              <a:gd name="connsiteX14" fmla="*/ 3057733 w 4164228"/>
              <a:gd name="connsiteY14" fmla="*/ 2792628 h 2792628"/>
              <a:gd name="connsiteX15" fmla="*/ 2546128 w 4164228"/>
              <a:gd name="connsiteY15" fmla="*/ 2792628 h 2792628"/>
              <a:gd name="connsiteX16" fmla="*/ 1951238 w 4164228"/>
              <a:gd name="connsiteY16" fmla="*/ 2792628 h 2792628"/>
              <a:gd name="connsiteX17" fmla="*/ 1273064 w 4164228"/>
              <a:gd name="connsiteY17" fmla="*/ 2792628 h 2792628"/>
              <a:gd name="connsiteX18" fmla="*/ 803101 w 4164228"/>
              <a:gd name="connsiteY18" fmla="*/ 2792628 h 2792628"/>
              <a:gd name="connsiteX19" fmla="*/ 0 w 4164228"/>
              <a:gd name="connsiteY19" fmla="*/ 2792628 h 2792628"/>
              <a:gd name="connsiteX20" fmla="*/ 0 w 4164228"/>
              <a:gd name="connsiteY20" fmla="*/ 2234102 h 2792628"/>
              <a:gd name="connsiteX21" fmla="*/ 0 w 4164228"/>
              <a:gd name="connsiteY21" fmla="*/ 1619724 h 2792628"/>
              <a:gd name="connsiteX22" fmla="*/ 0 w 4164228"/>
              <a:gd name="connsiteY22" fmla="*/ 1089125 h 2792628"/>
              <a:gd name="connsiteX23" fmla="*/ 0 w 4164228"/>
              <a:gd name="connsiteY23" fmla="*/ 0 h 27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64228" h="2792628" fill="none" extrusionOk="0">
                <a:moveTo>
                  <a:pt x="0" y="0"/>
                </a:moveTo>
                <a:cubicBezTo>
                  <a:pt x="132611" y="-52356"/>
                  <a:pt x="378303" y="57753"/>
                  <a:pt x="511605" y="0"/>
                </a:cubicBezTo>
                <a:cubicBezTo>
                  <a:pt x="644907" y="-57753"/>
                  <a:pt x="994646" y="42662"/>
                  <a:pt x="1189779" y="0"/>
                </a:cubicBezTo>
                <a:cubicBezTo>
                  <a:pt x="1384912" y="-42662"/>
                  <a:pt x="1556271" y="60809"/>
                  <a:pt x="1867954" y="0"/>
                </a:cubicBezTo>
                <a:cubicBezTo>
                  <a:pt x="2179638" y="-60809"/>
                  <a:pt x="2202210" y="6190"/>
                  <a:pt x="2379559" y="0"/>
                </a:cubicBezTo>
                <a:cubicBezTo>
                  <a:pt x="2556909" y="-6190"/>
                  <a:pt x="2758007" y="917"/>
                  <a:pt x="2932806" y="0"/>
                </a:cubicBezTo>
                <a:cubicBezTo>
                  <a:pt x="3107605" y="-917"/>
                  <a:pt x="3356969" y="12694"/>
                  <a:pt x="3527696" y="0"/>
                </a:cubicBezTo>
                <a:cubicBezTo>
                  <a:pt x="3698423" y="-12694"/>
                  <a:pt x="3954459" y="64266"/>
                  <a:pt x="4164228" y="0"/>
                </a:cubicBezTo>
                <a:cubicBezTo>
                  <a:pt x="4169836" y="258805"/>
                  <a:pt x="4131290" y="380396"/>
                  <a:pt x="4164228" y="530599"/>
                </a:cubicBezTo>
                <a:cubicBezTo>
                  <a:pt x="4197166" y="680802"/>
                  <a:pt x="4119961" y="863117"/>
                  <a:pt x="4164228" y="1005346"/>
                </a:cubicBezTo>
                <a:cubicBezTo>
                  <a:pt x="4208495" y="1147575"/>
                  <a:pt x="4142156" y="1382600"/>
                  <a:pt x="4164228" y="1535945"/>
                </a:cubicBezTo>
                <a:cubicBezTo>
                  <a:pt x="4186300" y="1689290"/>
                  <a:pt x="4108911" y="1872020"/>
                  <a:pt x="4164228" y="2122397"/>
                </a:cubicBezTo>
                <a:cubicBezTo>
                  <a:pt x="4219545" y="2372774"/>
                  <a:pt x="4097157" y="2595148"/>
                  <a:pt x="4164228" y="2792628"/>
                </a:cubicBezTo>
                <a:cubicBezTo>
                  <a:pt x="3880339" y="2816062"/>
                  <a:pt x="3705740" y="2717129"/>
                  <a:pt x="3527696" y="2792628"/>
                </a:cubicBezTo>
                <a:cubicBezTo>
                  <a:pt x="3349652" y="2868127"/>
                  <a:pt x="3217675" y="2791109"/>
                  <a:pt x="3057733" y="2792628"/>
                </a:cubicBezTo>
                <a:cubicBezTo>
                  <a:pt x="2897791" y="2794147"/>
                  <a:pt x="2686942" y="2733141"/>
                  <a:pt x="2546128" y="2792628"/>
                </a:cubicBezTo>
                <a:cubicBezTo>
                  <a:pt x="2405315" y="2852115"/>
                  <a:pt x="2212309" y="2734721"/>
                  <a:pt x="1951238" y="2792628"/>
                </a:cubicBezTo>
                <a:cubicBezTo>
                  <a:pt x="1690167" y="2850535"/>
                  <a:pt x="1491970" y="2761382"/>
                  <a:pt x="1273064" y="2792628"/>
                </a:cubicBezTo>
                <a:cubicBezTo>
                  <a:pt x="1054158" y="2823874"/>
                  <a:pt x="1024151" y="2750919"/>
                  <a:pt x="803101" y="2792628"/>
                </a:cubicBezTo>
                <a:cubicBezTo>
                  <a:pt x="582051" y="2834337"/>
                  <a:pt x="388879" y="2755729"/>
                  <a:pt x="0" y="2792628"/>
                </a:cubicBezTo>
                <a:cubicBezTo>
                  <a:pt x="-46718" y="2582844"/>
                  <a:pt x="47070" y="2445766"/>
                  <a:pt x="0" y="2234102"/>
                </a:cubicBezTo>
                <a:cubicBezTo>
                  <a:pt x="-47070" y="2022438"/>
                  <a:pt x="51145" y="1876844"/>
                  <a:pt x="0" y="1619724"/>
                </a:cubicBezTo>
                <a:cubicBezTo>
                  <a:pt x="-51145" y="1362604"/>
                  <a:pt x="41078" y="1317167"/>
                  <a:pt x="0" y="1089125"/>
                </a:cubicBezTo>
                <a:cubicBezTo>
                  <a:pt x="-41078" y="861083"/>
                  <a:pt x="79713" y="334139"/>
                  <a:pt x="0" y="0"/>
                </a:cubicBezTo>
                <a:close/>
              </a:path>
              <a:path w="4164228" h="2792628" stroke="0" extrusionOk="0">
                <a:moveTo>
                  <a:pt x="0" y="0"/>
                </a:moveTo>
                <a:cubicBezTo>
                  <a:pt x="176662" y="-54351"/>
                  <a:pt x="375816" y="46617"/>
                  <a:pt x="469963" y="0"/>
                </a:cubicBezTo>
                <a:cubicBezTo>
                  <a:pt x="564110" y="-46617"/>
                  <a:pt x="834329" y="33227"/>
                  <a:pt x="1106495" y="0"/>
                </a:cubicBezTo>
                <a:cubicBezTo>
                  <a:pt x="1378661" y="-33227"/>
                  <a:pt x="1607796" y="31365"/>
                  <a:pt x="1784669" y="0"/>
                </a:cubicBezTo>
                <a:cubicBezTo>
                  <a:pt x="1961542" y="-31365"/>
                  <a:pt x="2159286" y="20021"/>
                  <a:pt x="2296274" y="0"/>
                </a:cubicBezTo>
                <a:cubicBezTo>
                  <a:pt x="2433262" y="-20021"/>
                  <a:pt x="2677416" y="17852"/>
                  <a:pt x="2891164" y="0"/>
                </a:cubicBezTo>
                <a:cubicBezTo>
                  <a:pt x="3104912" y="-17852"/>
                  <a:pt x="3256313" y="17414"/>
                  <a:pt x="3486054" y="0"/>
                </a:cubicBezTo>
                <a:cubicBezTo>
                  <a:pt x="3715795" y="-17414"/>
                  <a:pt x="3855416" y="48548"/>
                  <a:pt x="4164228" y="0"/>
                </a:cubicBezTo>
                <a:cubicBezTo>
                  <a:pt x="4164718" y="193075"/>
                  <a:pt x="4130156" y="318807"/>
                  <a:pt x="4164228" y="530599"/>
                </a:cubicBezTo>
                <a:cubicBezTo>
                  <a:pt x="4198300" y="742391"/>
                  <a:pt x="4141985" y="787227"/>
                  <a:pt x="4164228" y="1005346"/>
                </a:cubicBezTo>
                <a:cubicBezTo>
                  <a:pt x="4186471" y="1223465"/>
                  <a:pt x="4112078" y="1335318"/>
                  <a:pt x="4164228" y="1591798"/>
                </a:cubicBezTo>
                <a:cubicBezTo>
                  <a:pt x="4216378" y="1848278"/>
                  <a:pt x="4114147" y="1860455"/>
                  <a:pt x="4164228" y="2094471"/>
                </a:cubicBezTo>
                <a:cubicBezTo>
                  <a:pt x="4214309" y="2328487"/>
                  <a:pt x="4082550" y="2642883"/>
                  <a:pt x="4164228" y="2792628"/>
                </a:cubicBezTo>
                <a:cubicBezTo>
                  <a:pt x="3950824" y="2838098"/>
                  <a:pt x="3721690" y="2723545"/>
                  <a:pt x="3569338" y="2792628"/>
                </a:cubicBezTo>
                <a:cubicBezTo>
                  <a:pt x="3416986" y="2861711"/>
                  <a:pt x="3198100" y="2719307"/>
                  <a:pt x="2891164" y="2792628"/>
                </a:cubicBezTo>
                <a:cubicBezTo>
                  <a:pt x="2584228" y="2865949"/>
                  <a:pt x="2424039" y="2726538"/>
                  <a:pt x="2212990" y="2792628"/>
                </a:cubicBezTo>
                <a:cubicBezTo>
                  <a:pt x="2001941" y="2858718"/>
                  <a:pt x="1889447" y="2771547"/>
                  <a:pt x="1743027" y="2792628"/>
                </a:cubicBezTo>
                <a:cubicBezTo>
                  <a:pt x="1596607" y="2813709"/>
                  <a:pt x="1341012" y="2762856"/>
                  <a:pt x="1189779" y="2792628"/>
                </a:cubicBezTo>
                <a:cubicBezTo>
                  <a:pt x="1038546" y="2822400"/>
                  <a:pt x="824962" y="2767062"/>
                  <a:pt x="719817" y="2792628"/>
                </a:cubicBezTo>
                <a:cubicBezTo>
                  <a:pt x="614672" y="2818194"/>
                  <a:pt x="211608" y="2711950"/>
                  <a:pt x="0" y="2792628"/>
                </a:cubicBezTo>
                <a:cubicBezTo>
                  <a:pt x="-45423" y="2632110"/>
                  <a:pt x="27126" y="2430787"/>
                  <a:pt x="0" y="2262029"/>
                </a:cubicBezTo>
                <a:cubicBezTo>
                  <a:pt x="-27126" y="2093271"/>
                  <a:pt x="35363" y="1882006"/>
                  <a:pt x="0" y="1703503"/>
                </a:cubicBezTo>
                <a:cubicBezTo>
                  <a:pt x="-35363" y="1525000"/>
                  <a:pt x="48187" y="1387144"/>
                  <a:pt x="0" y="1144977"/>
                </a:cubicBezTo>
                <a:cubicBezTo>
                  <a:pt x="-48187" y="902810"/>
                  <a:pt x="18095" y="731176"/>
                  <a:pt x="0" y="614378"/>
                </a:cubicBezTo>
                <a:cubicBezTo>
                  <a:pt x="-18095" y="497580"/>
                  <a:pt x="35415" y="137037"/>
                  <a:pt x="0" y="0"/>
                </a:cubicBezTo>
                <a:close/>
              </a:path>
            </a:pathLst>
          </a:custGeom>
          <a:solidFill>
            <a:srgbClr val="D2E692"/>
          </a:solidFill>
          <a:ln>
            <a:solidFill>
              <a:srgbClr val="578B18"/>
            </a:solidFill>
            <a:extLst>
              <a:ext uri="{C807C97D-BFC1-408E-A445-0C87EB9F89A2}">
                <ask:lineSketchStyleProps xmlns:ask="http://schemas.microsoft.com/office/drawing/2018/sketchyshapes" xmlns="" sd="26360286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cực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nền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tộc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AA25F3-922D-AD49-BFAB-70C4AFD029F0}"/>
              </a:ext>
            </a:extLst>
          </p:cNvPr>
          <p:cNvSpPr/>
          <p:nvPr/>
        </p:nvSpPr>
        <p:spPr>
          <a:xfrm>
            <a:off x="6244280" y="1668161"/>
            <a:ext cx="4164228" cy="2792628"/>
          </a:xfrm>
          <a:custGeom>
            <a:avLst/>
            <a:gdLst>
              <a:gd name="connsiteX0" fmla="*/ 0 w 4164228"/>
              <a:gd name="connsiteY0" fmla="*/ 0 h 2792628"/>
              <a:gd name="connsiteX1" fmla="*/ 469963 w 4164228"/>
              <a:gd name="connsiteY1" fmla="*/ 0 h 2792628"/>
              <a:gd name="connsiteX2" fmla="*/ 1148137 w 4164228"/>
              <a:gd name="connsiteY2" fmla="*/ 0 h 2792628"/>
              <a:gd name="connsiteX3" fmla="*/ 1784669 w 4164228"/>
              <a:gd name="connsiteY3" fmla="*/ 0 h 2792628"/>
              <a:gd name="connsiteX4" fmla="*/ 2254632 w 4164228"/>
              <a:gd name="connsiteY4" fmla="*/ 0 h 2792628"/>
              <a:gd name="connsiteX5" fmla="*/ 2807879 w 4164228"/>
              <a:gd name="connsiteY5" fmla="*/ 0 h 2792628"/>
              <a:gd name="connsiteX6" fmla="*/ 3486054 w 4164228"/>
              <a:gd name="connsiteY6" fmla="*/ 0 h 2792628"/>
              <a:gd name="connsiteX7" fmla="*/ 4164228 w 4164228"/>
              <a:gd name="connsiteY7" fmla="*/ 0 h 2792628"/>
              <a:gd name="connsiteX8" fmla="*/ 4164228 w 4164228"/>
              <a:gd name="connsiteY8" fmla="*/ 586452 h 2792628"/>
              <a:gd name="connsiteX9" fmla="*/ 4164228 w 4164228"/>
              <a:gd name="connsiteY9" fmla="*/ 1061199 h 2792628"/>
              <a:gd name="connsiteX10" fmla="*/ 4164228 w 4164228"/>
              <a:gd name="connsiteY10" fmla="*/ 1563872 h 2792628"/>
              <a:gd name="connsiteX11" fmla="*/ 4164228 w 4164228"/>
              <a:gd name="connsiteY11" fmla="*/ 2150324 h 2792628"/>
              <a:gd name="connsiteX12" fmla="*/ 4164228 w 4164228"/>
              <a:gd name="connsiteY12" fmla="*/ 2792628 h 2792628"/>
              <a:gd name="connsiteX13" fmla="*/ 3694265 w 4164228"/>
              <a:gd name="connsiteY13" fmla="*/ 2792628 h 2792628"/>
              <a:gd name="connsiteX14" fmla="*/ 3224302 w 4164228"/>
              <a:gd name="connsiteY14" fmla="*/ 2792628 h 2792628"/>
              <a:gd name="connsiteX15" fmla="*/ 2587770 w 4164228"/>
              <a:gd name="connsiteY15" fmla="*/ 2792628 h 2792628"/>
              <a:gd name="connsiteX16" fmla="*/ 2117807 w 4164228"/>
              <a:gd name="connsiteY16" fmla="*/ 2792628 h 2792628"/>
              <a:gd name="connsiteX17" fmla="*/ 1522918 w 4164228"/>
              <a:gd name="connsiteY17" fmla="*/ 2792628 h 2792628"/>
              <a:gd name="connsiteX18" fmla="*/ 1011313 w 4164228"/>
              <a:gd name="connsiteY18" fmla="*/ 2792628 h 2792628"/>
              <a:gd name="connsiteX19" fmla="*/ 0 w 4164228"/>
              <a:gd name="connsiteY19" fmla="*/ 2792628 h 2792628"/>
              <a:gd name="connsiteX20" fmla="*/ 0 w 4164228"/>
              <a:gd name="connsiteY20" fmla="*/ 2234102 h 2792628"/>
              <a:gd name="connsiteX21" fmla="*/ 0 w 4164228"/>
              <a:gd name="connsiteY21" fmla="*/ 1619724 h 2792628"/>
              <a:gd name="connsiteX22" fmla="*/ 0 w 4164228"/>
              <a:gd name="connsiteY22" fmla="*/ 1089125 h 2792628"/>
              <a:gd name="connsiteX23" fmla="*/ 0 w 4164228"/>
              <a:gd name="connsiteY23" fmla="*/ 558526 h 2792628"/>
              <a:gd name="connsiteX24" fmla="*/ 0 w 4164228"/>
              <a:gd name="connsiteY24" fmla="*/ 0 h 27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64228" h="2792628" fill="none" extrusionOk="0">
                <a:moveTo>
                  <a:pt x="0" y="0"/>
                </a:moveTo>
                <a:cubicBezTo>
                  <a:pt x="187266" y="-18415"/>
                  <a:pt x="268419" y="51570"/>
                  <a:pt x="469963" y="0"/>
                </a:cubicBezTo>
                <a:cubicBezTo>
                  <a:pt x="671507" y="-51570"/>
                  <a:pt x="917239" y="67270"/>
                  <a:pt x="1148137" y="0"/>
                </a:cubicBezTo>
                <a:cubicBezTo>
                  <a:pt x="1379035" y="-67270"/>
                  <a:pt x="1515701" y="6605"/>
                  <a:pt x="1784669" y="0"/>
                </a:cubicBezTo>
                <a:cubicBezTo>
                  <a:pt x="2053637" y="-6605"/>
                  <a:pt x="2039271" y="44215"/>
                  <a:pt x="2254632" y="0"/>
                </a:cubicBezTo>
                <a:cubicBezTo>
                  <a:pt x="2469993" y="-44215"/>
                  <a:pt x="2595039" y="5778"/>
                  <a:pt x="2807879" y="0"/>
                </a:cubicBezTo>
                <a:cubicBezTo>
                  <a:pt x="3020719" y="-5778"/>
                  <a:pt x="3222184" y="3237"/>
                  <a:pt x="3486054" y="0"/>
                </a:cubicBezTo>
                <a:cubicBezTo>
                  <a:pt x="3749925" y="-3237"/>
                  <a:pt x="3998117" y="11896"/>
                  <a:pt x="4164228" y="0"/>
                </a:cubicBezTo>
                <a:cubicBezTo>
                  <a:pt x="4191383" y="131083"/>
                  <a:pt x="4118271" y="316256"/>
                  <a:pt x="4164228" y="586452"/>
                </a:cubicBezTo>
                <a:cubicBezTo>
                  <a:pt x="4210185" y="856648"/>
                  <a:pt x="4121469" y="842052"/>
                  <a:pt x="4164228" y="1061199"/>
                </a:cubicBezTo>
                <a:cubicBezTo>
                  <a:pt x="4206987" y="1280346"/>
                  <a:pt x="4130601" y="1396745"/>
                  <a:pt x="4164228" y="1563872"/>
                </a:cubicBezTo>
                <a:cubicBezTo>
                  <a:pt x="4197855" y="1730999"/>
                  <a:pt x="4163725" y="1864931"/>
                  <a:pt x="4164228" y="2150324"/>
                </a:cubicBezTo>
                <a:cubicBezTo>
                  <a:pt x="4164731" y="2435717"/>
                  <a:pt x="4151647" y="2480809"/>
                  <a:pt x="4164228" y="2792628"/>
                </a:cubicBezTo>
                <a:cubicBezTo>
                  <a:pt x="3961301" y="2794622"/>
                  <a:pt x="3909026" y="2740186"/>
                  <a:pt x="3694265" y="2792628"/>
                </a:cubicBezTo>
                <a:cubicBezTo>
                  <a:pt x="3479504" y="2845070"/>
                  <a:pt x="3452833" y="2737387"/>
                  <a:pt x="3224302" y="2792628"/>
                </a:cubicBezTo>
                <a:cubicBezTo>
                  <a:pt x="2995771" y="2847869"/>
                  <a:pt x="2837867" y="2741272"/>
                  <a:pt x="2587770" y="2792628"/>
                </a:cubicBezTo>
                <a:cubicBezTo>
                  <a:pt x="2337673" y="2843984"/>
                  <a:pt x="2302830" y="2741918"/>
                  <a:pt x="2117807" y="2792628"/>
                </a:cubicBezTo>
                <a:cubicBezTo>
                  <a:pt x="1932784" y="2843338"/>
                  <a:pt x="1782467" y="2752216"/>
                  <a:pt x="1522918" y="2792628"/>
                </a:cubicBezTo>
                <a:cubicBezTo>
                  <a:pt x="1263369" y="2833040"/>
                  <a:pt x="1158844" y="2766805"/>
                  <a:pt x="1011313" y="2792628"/>
                </a:cubicBezTo>
                <a:cubicBezTo>
                  <a:pt x="863782" y="2818451"/>
                  <a:pt x="288842" y="2748996"/>
                  <a:pt x="0" y="2792628"/>
                </a:cubicBezTo>
                <a:cubicBezTo>
                  <a:pt x="-34485" y="2646896"/>
                  <a:pt x="58388" y="2474604"/>
                  <a:pt x="0" y="2234102"/>
                </a:cubicBezTo>
                <a:cubicBezTo>
                  <a:pt x="-58388" y="1993600"/>
                  <a:pt x="29462" y="1773978"/>
                  <a:pt x="0" y="1619724"/>
                </a:cubicBezTo>
                <a:cubicBezTo>
                  <a:pt x="-29462" y="1465470"/>
                  <a:pt x="35379" y="1225180"/>
                  <a:pt x="0" y="1089125"/>
                </a:cubicBezTo>
                <a:cubicBezTo>
                  <a:pt x="-35379" y="953070"/>
                  <a:pt x="15035" y="672186"/>
                  <a:pt x="0" y="558526"/>
                </a:cubicBezTo>
                <a:cubicBezTo>
                  <a:pt x="-15035" y="444866"/>
                  <a:pt x="22103" y="162168"/>
                  <a:pt x="0" y="0"/>
                </a:cubicBezTo>
                <a:close/>
              </a:path>
              <a:path w="4164228" h="2792628" stroke="0" extrusionOk="0">
                <a:moveTo>
                  <a:pt x="0" y="0"/>
                </a:moveTo>
                <a:cubicBezTo>
                  <a:pt x="224468" y="-26434"/>
                  <a:pt x="365411" y="1668"/>
                  <a:pt x="553247" y="0"/>
                </a:cubicBezTo>
                <a:cubicBezTo>
                  <a:pt x="741083" y="-1668"/>
                  <a:pt x="899062" y="1842"/>
                  <a:pt x="1023210" y="0"/>
                </a:cubicBezTo>
                <a:cubicBezTo>
                  <a:pt x="1147358" y="-1842"/>
                  <a:pt x="1497017" y="70625"/>
                  <a:pt x="1701385" y="0"/>
                </a:cubicBezTo>
                <a:cubicBezTo>
                  <a:pt x="1905753" y="-70625"/>
                  <a:pt x="2142370" y="1081"/>
                  <a:pt x="2254632" y="0"/>
                </a:cubicBezTo>
                <a:cubicBezTo>
                  <a:pt x="2366894" y="-1081"/>
                  <a:pt x="2663985" y="8954"/>
                  <a:pt x="2807879" y="0"/>
                </a:cubicBezTo>
                <a:cubicBezTo>
                  <a:pt x="2951773" y="-8954"/>
                  <a:pt x="3188249" y="36478"/>
                  <a:pt x="3486054" y="0"/>
                </a:cubicBezTo>
                <a:cubicBezTo>
                  <a:pt x="3783859" y="-36478"/>
                  <a:pt x="3894557" y="59885"/>
                  <a:pt x="4164228" y="0"/>
                </a:cubicBezTo>
                <a:cubicBezTo>
                  <a:pt x="4191029" y="295916"/>
                  <a:pt x="4100281" y="405571"/>
                  <a:pt x="4164228" y="614378"/>
                </a:cubicBezTo>
                <a:cubicBezTo>
                  <a:pt x="4228175" y="823185"/>
                  <a:pt x="4125110" y="903268"/>
                  <a:pt x="4164228" y="1117051"/>
                </a:cubicBezTo>
                <a:cubicBezTo>
                  <a:pt x="4203346" y="1330834"/>
                  <a:pt x="4133744" y="1407216"/>
                  <a:pt x="4164228" y="1619724"/>
                </a:cubicBezTo>
                <a:cubicBezTo>
                  <a:pt x="4194712" y="1832232"/>
                  <a:pt x="4102664" y="1928417"/>
                  <a:pt x="4164228" y="2178250"/>
                </a:cubicBezTo>
                <a:cubicBezTo>
                  <a:pt x="4225792" y="2428083"/>
                  <a:pt x="4163801" y="2626213"/>
                  <a:pt x="4164228" y="2792628"/>
                </a:cubicBezTo>
                <a:cubicBezTo>
                  <a:pt x="4008853" y="2802066"/>
                  <a:pt x="3825513" y="2770938"/>
                  <a:pt x="3694265" y="2792628"/>
                </a:cubicBezTo>
                <a:cubicBezTo>
                  <a:pt x="3563017" y="2814318"/>
                  <a:pt x="3163022" y="2765896"/>
                  <a:pt x="3016091" y="2792628"/>
                </a:cubicBezTo>
                <a:cubicBezTo>
                  <a:pt x="2869160" y="2819360"/>
                  <a:pt x="2610599" y="2757668"/>
                  <a:pt x="2504486" y="2792628"/>
                </a:cubicBezTo>
                <a:cubicBezTo>
                  <a:pt x="2398374" y="2827588"/>
                  <a:pt x="2202561" y="2744407"/>
                  <a:pt x="1909596" y="2792628"/>
                </a:cubicBezTo>
                <a:cubicBezTo>
                  <a:pt x="1616631" y="2840849"/>
                  <a:pt x="1390651" y="2766876"/>
                  <a:pt x="1231422" y="2792628"/>
                </a:cubicBezTo>
                <a:cubicBezTo>
                  <a:pt x="1072193" y="2818380"/>
                  <a:pt x="758745" y="2724004"/>
                  <a:pt x="636532" y="2792628"/>
                </a:cubicBezTo>
                <a:cubicBezTo>
                  <a:pt x="514319" y="2861252"/>
                  <a:pt x="242801" y="2785168"/>
                  <a:pt x="0" y="2792628"/>
                </a:cubicBezTo>
                <a:cubicBezTo>
                  <a:pt x="-17004" y="2627804"/>
                  <a:pt x="26072" y="2402251"/>
                  <a:pt x="0" y="2289955"/>
                </a:cubicBezTo>
                <a:cubicBezTo>
                  <a:pt x="-26072" y="2177659"/>
                  <a:pt x="56588" y="2002687"/>
                  <a:pt x="0" y="1759356"/>
                </a:cubicBezTo>
                <a:cubicBezTo>
                  <a:pt x="-56588" y="1516025"/>
                  <a:pt x="43432" y="1271109"/>
                  <a:pt x="0" y="1144977"/>
                </a:cubicBezTo>
                <a:cubicBezTo>
                  <a:pt x="-43432" y="1018845"/>
                  <a:pt x="2428" y="756111"/>
                  <a:pt x="0" y="586452"/>
                </a:cubicBezTo>
                <a:cubicBezTo>
                  <a:pt x="-2428" y="416793"/>
                  <a:pt x="58298" y="118417"/>
                  <a:pt x="0" y="0"/>
                </a:cubicBezTo>
                <a:close/>
              </a:path>
            </a:pathLst>
          </a:custGeom>
          <a:solidFill>
            <a:srgbClr val="D2E692"/>
          </a:solidFill>
          <a:ln>
            <a:solidFill>
              <a:srgbClr val="578B18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800" b="1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lọc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tộc</a:t>
            </a:r>
            <a:r>
              <a:rPr lang="en-US" sz="2800" dirty="0">
                <a:solidFill>
                  <a:srgbClr val="578B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23366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418</Words>
  <Application>Microsoft Office PowerPoint</Application>
  <PresentationFormat>Widescreen</PresentationFormat>
  <Paragraphs>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微软雅黑</vt:lpstr>
      <vt:lpstr>宋体</vt:lpstr>
      <vt:lpstr>Arial</vt:lpstr>
      <vt:lpstr>Calibri</vt:lpstr>
      <vt:lpstr>Calibri Light</vt:lpstr>
      <vt:lpstr>Curlz MT</vt:lpstr>
      <vt:lpstr>方正舒体</vt:lpstr>
      <vt:lpstr>Impact</vt:lpstr>
      <vt:lpstr>Kozuka Gothic Pr6N B</vt:lpstr>
      <vt:lpstr>Times New Roman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优品PPT</dc:creator>
  <cp:keywords>http:/www.ypppt.com</cp:keywords>
  <dc:description>http://www.ypppt.com/</dc:description>
  <cp:lastModifiedBy>Trang Phạm</cp:lastModifiedBy>
  <cp:revision>14</cp:revision>
  <dcterms:created xsi:type="dcterms:W3CDTF">2016-04-08T06:26:00Z</dcterms:created>
  <dcterms:modified xsi:type="dcterms:W3CDTF">2021-11-11T02:57:33Z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