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60" r:id="rId4"/>
    <p:sldId id="256" r:id="rId5"/>
    <p:sldId id="267" r:id="rId6"/>
    <p:sldId id="262" r:id="rId7"/>
    <p:sldId id="263" r:id="rId8"/>
    <p:sldId id="261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73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3516F-9443-4E58-8F66-882B6B0DEF36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43D2E-197C-4EBC-AB2B-7B6305AE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21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4C1CE1D-E89B-49F7-9093-BE185EF27B90}" type="slidenum">
              <a:rPr lang="en-US" smtClean="0">
                <a:latin typeface="Arial" charset="0"/>
              </a:rPr>
              <a:pPr eaLnBrk="1" hangingPunct="1"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25D2-163B-490A-9F2D-DF23EB8FB207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3C81-DB36-4DA2-919F-75BC12940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49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25D2-163B-490A-9F2D-DF23EB8FB207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3C81-DB36-4DA2-919F-75BC12940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6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25D2-163B-490A-9F2D-DF23EB8FB207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3C81-DB36-4DA2-919F-75BC12940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4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25D2-163B-490A-9F2D-DF23EB8FB207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3C81-DB36-4DA2-919F-75BC12940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28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25D2-163B-490A-9F2D-DF23EB8FB207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3C81-DB36-4DA2-919F-75BC12940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7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25D2-163B-490A-9F2D-DF23EB8FB207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3C81-DB36-4DA2-919F-75BC12940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5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25D2-163B-490A-9F2D-DF23EB8FB207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3C81-DB36-4DA2-919F-75BC12940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32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25D2-163B-490A-9F2D-DF23EB8FB207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3C81-DB36-4DA2-919F-75BC12940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14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25D2-163B-490A-9F2D-DF23EB8FB207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3C81-DB36-4DA2-919F-75BC12940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83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25D2-163B-490A-9F2D-DF23EB8FB207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3C81-DB36-4DA2-919F-75BC12940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70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25D2-163B-490A-9F2D-DF23EB8FB207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3C81-DB36-4DA2-919F-75BC12940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79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125D2-163B-490A-9F2D-DF23EB8FB207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23C81-DB36-4DA2-919F-75BC12940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2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057400"/>
            <a:ext cx="7429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23: </a:t>
            </a:r>
            <a:r>
              <a:rPr lang="en-US" sz="6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6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29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207817"/>
            <a:ext cx="8839200" cy="200198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80 ( SGK/108)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886200" y="2743200"/>
            <a:ext cx="2133600" cy="198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81400" y="2438400"/>
            <a:ext cx="2743200" cy="2590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3505200" y="2362200"/>
            <a:ext cx="2895600" cy="27432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2895600" y="3733800"/>
            <a:ext cx="4191000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4953000" y="2133600"/>
            <a:ext cx="0" cy="34290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172200" y="4648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d1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895600" y="4876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d2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010400" y="3352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d3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029200" y="54102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d4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724400" y="33528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848591" y="609167"/>
            <a:ext cx="647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64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990600"/>
            <a:ext cx="82296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	*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	*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84, 85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109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SGK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1986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I, </a:t>
            </a:r>
            <a:r>
              <a:rPr lang="en-US" sz="40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4000" b="1" i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600200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40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8801"/>
            <a:ext cx="2285999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033732"/>
            <a:ext cx="5410200" cy="170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32909" y="3048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4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08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6587" y="1270000"/>
            <a:ext cx="2245313" cy="838200"/>
          </a:xfrm>
          <a:prstGeom prst="rect">
            <a:avLst/>
          </a:prstGeom>
          <a:solidFill>
            <a:srgbClr val="FFFF66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230066" y="5334000"/>
            <a:ext cx="2942134" cy="762000"/>
          </a:xfrm>
          <a:prstGeom prst="rect">
            <a:avLst/>
          </a:prstGeom>
          <a:solidFill>
            <a:srgbClr val="66FFFF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282759" y="2743200"/>
            <a:ext cx="1393642" cy="1447800"/>
          </a:xfrm>
          <a:prstGeom prst="roundRect">
            <a:avLst>
              <a:gd name="adj" fmla="val 16667"/>
            </a:avLst>
          </a:prstGeom>
          <a:solidFill>
            <a:srgbClr val="FF6699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endParaRPr lang="en-US" sz="20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ằng</a:t>
            </a:r>
            <a:r>
              <a:rPr lang="en-US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086159" y="2717800"/>
            <a:ext cx="1393642" cy="1447800"/>
          </a:xfrm>
          <a:prstGeom prst="roundRect">
            <a:avLst>
              <a:gd name="adj" fmla="val 16667"/>
            </a:avLst>
          </a:prstGeom>
          <a:solidFill>
            <a:srgbClr val="FF6699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endParaRPr lang="en-US" sz="20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endParaRPr lang="en-US" sz="20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en-US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3864159" y="2717800"/>
            <a:ext cx="1393642" cy="1447800"/>
          </a:xfrm>
          <a:prstGeom prst="roundRect">
            <a:avLst>
              <a:gd name="adj" fmla="val 16667"/>
            </a:avLst>
          </a:prstGeom>
          <a:solidFill>
            <a:srgbClr val="FF6699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20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endParaRPr lang="en-US" sz="20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ột</a:t>
            </a:r>
            <a:r>
              <a:rPr lang="en-US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endParaRPr lang="en-US" sz="2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7407459" y="2743200"/>
            <a:ext cx="1393642" cy="14478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ằng</a:t>
            </a:r>
            <a:r>
              <a:rPr lang="en-US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5692959" y="2730500"/>
            <a:ext cx="1393642" cy="14478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US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996987" y="1257300"/>
            <a:ext cx="2245313" cy="825500"/>
          </a:xfrm>
          <a:prstGeom prst="rect">
            <a:avLst/>
          </a:prstGeom>
          <a:solidFill>
            <a:srgbClr val="FFFF66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855621" y="2133600"/>
            <a:ext cx="3716380" cy="584200"/>
            <a:chOff x="576" y="1024"/>
            <a:chExt cx="2304" cy="368"/>
          </a:xfrm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576" y="1152"/>
              <a:ext cx="2304" cy="240"/>
              <a:chOff x="576" y="1152"/>
              <a:chExt cx="2304" cy="240"/>
            </a:xfrm>
          </p:grpSpPr>
          <p:sp>
            <p:nvSpPr>
              <p:cNvPr id="17" name="Line 12"/>
              <p:cNvSpPr>
                <a:spLocks noChangeShapeType="1"/>
              </p:cNvSpPr>
              <p:nvPr/>
            </p:nvSpPr>
            <p:spPr bwMode="auto">
              <a:xfrm>
                <a:off x="576" y="115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Line 13"/>
              <p:cNvSpPr>
                <a:spLocks noChangeShapeType="1"/>
              </p:cNvSpPr>
              <p:nvPr/>
            </p:nvSpPr>
            <p:spPr bwMode="auto">
              <a:xfrm>
                <a:off x="2880" y="115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Line 14"/>
              <p:cNvSpPr>
                <a:spLocks noChangeShapeType="1"/>
              </p:cNvSpPr>
              <p:nvPr/>
            </p:nvSpPr>
            <p:spPr bwMode="auto">
              <a:xfrm>
                <a:off x="1696" y="115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576" y="1152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1696" y="1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17"/>
          <p:cNvGrpSpPr>
            <a:grpSpLocks/>
          </p:cNvGrpSpPr>
          <p:nvPr/>
        </p:nvGrpSpPr>
        <p:grpSpPr bwMode="auto">
          <a:xfrm>
            <a:off x="6361975" y="2095500"/>
            <a:ext cx="1651725" cy="622300"/>
            <a:chOff x="4024" y="1000"/>
            <a:chExt cx="1024" cy="392"/>
          </a:xfrm>
        </p:grpSpPr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4024" y="1144"/>
              <a:ext cx="10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3" name="Group 19"/>
            <p:cNvGrpSpPr>
              <a:grpSpLocks/>
            </p:cNvGrpSpPr>
            <p:nvPr/>
          </p:nvGrpSpPr>
          <p:grpSpPr bwMode="auto">
            <a:xfrm>
              <a:off x="4032" y="1000"/>
              <a:ext cx="1008" cy="392"/>
              <a:chOff x="4032" y="1000"/>
              <a:chExt cx="1008" cy="392"/>
            </a:xfrm>
          </p:grpSpPr>
          <p:sp>
            <p:nvSpPr>
              <p:cNvPr id="24" name="Line 20"/>
              <p:cNvSpPr>
                <a:spLocks noChangeShapeType="1"/>
              </p:cNvSpPr>
              <p:nvPr/>
            </p:nvSpPr>
            <p:spPr bwMode="auto">
              <a:xfrm>
                <a:off x="4032" y="115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Line 21"/>
              <p:cNvSpPr>
                <a:spLocks noChangeShapeType="1"/>
              </p:cNvSpPr>
              <p:nvPr/>
            </p:nvSpPr>
            <p:spPr bwMode="auto">
              <a:xfrm>
                <a:off x="5040" y="115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Line 22"/>
              <p:cNvSpPr>
                <a:spLocks noChangeShapeType="1"/>
              </p:cNvSpPr>
              <p:nvPr/>
            </p:nvSpPr>
            <p:spPr bwMode="auto">
              <a:xfrm>
                <a:off x="4528" y="100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4622800" y="4165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Group 24"/>
          <p:cNvGrpSpPr>
            <a:grpSpLocks/>
          </p:cNvGrpSpPr>
          <p:nvPr/>
        </p:nvGrpSpPr>
        <p:grpSpPr bwMode="auto">
          <a:xfrm>
            <a:off x="875489" y="4178300"/>
            <a:ext cx="7277911" cy="1143000"/>
            <a:chOff x="624" y="2304"/>
            <a:chExt cx="4512" cy="720"/>
          </a:xfrm>
        </p:grpSpPr>
        <p:sp>
          <p:nvSpPr>
            <p:cNvPr id="29" name="Line 25"/>
            <p:cNvSpPr>
              <a:spLocks noChangeShapeType="1"/>
            </p:cNvSpPr>
            <p:nvPr/>
          </p:nvSpPr>
          <p:spPr bwMode="auto">
            <a:xfrm flipH="1">
              <a:off x="2928" y="2304"/>
              <a:ext cx="2208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0" name="Group 26"/>
            <p:cNvGrpSpPr>
              <a:grpSpLocks/>
            </p:cNvGrpSpPr>
            <p:nvPr/>
          </p:nvGrpSpPr>
          <p:grpSpPr bwMode="auto">
            <a:xfrm>
              <a:off x="624" y="2304"/>
              <a:ext cx="3408" cy="720"/>
              <a:chOff x="624" y="2304"/>
              <a:chExt cx="3408" cy="720"/>
            </a:xfrm>
          </p:grpSpPr>
          <p:sp>
            <p:nvSpPr>
              <p:cNvPr id="32" name="Line 27"/>
              <p:cNvSpPr>
                <a:spLocks noChangeShapeType="1"/>
              </p:cNvSpPr>
              <p:nvPr/>
            </p:nvSpPr>
            <p:spPr bwMode="auto">
              <a:xfrm>
                <a:off x="624" y="2304"/>
                <a:ext cx="2304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Line 28"/>
              <p:cNvSpPr>
                <a:spLocks noChangeShapeType="1"/>
              </p:cNvSpPr>
              <p:nvPr/>
            </p:nvSpPr>
            <p:spPr bwMode="auto">
              <a:xfrm flipH="1">
                <a:off x="2928" y="2304"/>
                <a:ext cx="1104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Line 29"/>
              <p:cNvSpPr>
                <a:spLocks noChangeShapeType="1"/>
              </p:cNvSpPr>
              <p:nvPr/>
            </p:nvSpPr>
            <p:spPr bwMode="auto">
              <a:xfrm>
                <a:off x="1728" y="2304"/>
                <a:ext cx="120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Line 30"/>
              <p:cNvSpPr>
                <a:spLocks noChangeShapeType="1"/>
              </p:cNvSpPr>
              <p:nvPr/>
            </p:nvSpPr>
            <p:spPr bwMode="auto">
              <a:xfrm>
                <a:off x="2912" y="2304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Line 31"/>
              <p:cNvSpPr>
                <a:spLocks noChangeShapeType="1"/>
              </p:cNvSpPr>
              <p:nvPr/>
            </p:nvSpPr>
            <p:spPr bwMode="auto">
              <a:xfrm>
                <a:off x="624" y="2312"/>
                <a:ext cx="1104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Line 32"/>
              <p:cNvSpPr>
                <a:spLocks noChangeShapeType="1"/>
              </p:cNvSpPr>
              <p:nvPr/>
            </p:nvSpPr>
            <p:spPr bwMode="auto">
              <a:xfrm>
                <a:off x="1728" y="2304"/>
                <a:ext cx="624" cy="3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Line 33"/>
              <p:cNvSpPr>
                <a:spLocks noChangeShapeType="1"/>
              </p:cNvSpPr>
              <p:nvPr/>
            </p:nvSpPr>
            <p:spPr bwMode="auto">
              <a:xfrm flipH="1">
                <a:off x="3600" y="2304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1" name="Line 34"/>
            <p:cNvSpPr>
              <a:spLocks noChangeShapeType="1"/>
            </p:cNvSpPr>
            <p:nvPr/>
          </p:nvSpPr>
          <p:spPr bwMode="auto">
            <a:xfrm flipH="1">
              <a:off x="4272" y="2312"/>
              <a:ext cx="81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Rectangle 35"/>
          <p:cNvSpPr>
            <a:spLocks noChangeArrowheads="1"/>
          </p:cNvSpPr>
          <p:nvPr/>
        </p:nvSpPr>
        <p:spPr bwMode="auto">
          <a:xfrm>
            <a:off x="1741855" y="381000"/>
            <a:ext cx="549714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40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51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607" r="3248"/>
          <a:stretch/>
        </p:blipFill>
        <p:spPr>
          <a:xfrm>
            <a:off x="381000" y="609600"/>
            <a:ext cx="8458200" cy="551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1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298616" y="1060579"/>
            <a:ext cx="6172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79 (SGK/108)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3cm.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6" name="Object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480184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Objec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33327"/>
              </p:ext>
            </p:extLst>
          </p:nvPr>
        </p:nvGraphicFramePr>
        <p:xfrm>
          <a:off x="473060" y="3021369"/>
          <a:ext cx="5216554" cy="859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5" imgW="1384200" imgH="241200" progId="Equation.DSMT4">
                  <p:embed/>
                </p:oleObj>
              </mc:Choice>
              <mc:Fallback>
                <p:oleObj name="Equation" r:id="rId5" imgW="13842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3060" y="3021369"/>
                        <a:ext cx="5216554" cy="8593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" name="TextBox 107"/>
          <p:cNvSpPr txBox="1"/>
          <p:nvPr/>
        </p:nvSpPr>
        <p:spPr>
          <a:xfrm>
            <a:off x="381000" y="3973556"/>
            <a:ext cx="54006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2dm.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9" name="Object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21302"/>
              </p:ext>
            </p:extLst>
          </p:nvPr>
        </p:nvGraphicFramePr>
        <p:xfrm>
          <a:off x="457200" y="5516778"/>
          <a:ext cx="4724400" cy="1296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7" imgW="1434960" imgH="393480" progId="Equation.DSMT4">
                  <p:embed/>
                </p:oleObj>
              </mc:Choice>
              <mc:Fallback>
                <p:oleObj name="Equation" r:id="rId7" imgW="1434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" y="5516778"/>
                        <a:ext cx="4724400" cy="12960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0" name="Group 38"/>
          <p:cNvGrpSpPr>
            <a:grpSpLocks/>
          </p:cNvGrpSpPr>
          <p:nvPr/>
        </p:nvGrpSpPr>
        <p:grpSpPr bwMode="auto">
          <a:xfrm>
            <a:off x="6119795" y="561439"/>
            <a:ext cx="2759075" cy="2689225"/>
            <a:chOff x="4549" y="148"/>
            <a:chExt cx="1883" cy="1694"/>
          </a:xfrm>
        </p:grpSpPr>
        <p:sp>
          <p:nvSpPr>
            <p:cNvPr id="111" name="Text Box 39"/>
            <p:cNvSpPr txBox="1">
              <a:spLocks noChangeArrowheads="1"/>
            </p:cNvSpPr>
            <p:nvPr/>
          </p:nvSpPr>
          <p:spPr bwMode="auto">
            <a:xfrm>
              <a:off x="5181" y="148"/>
              <a:ext cx="50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3cm</a:t>
              </a:r>
            </a:p>
          </p:txBody>
        </p:sp>
        <p:sp>
          <p:nvSpPr>
            <p:cNvPr id="112" name="Line 40"/>
            <p:cNvSpPr>
              <a:spLocks noChangeShapeType="1"/>
            </p:cNvSpPr>
            <p:nvPr/>
          </p:nvSpPr>
          <p:spPr bwMode="auto">
            <a:xfrm flipH="1">
              <a:off x="4859" y="465"/>
              <a:ext cx="1088" cy="105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3" name="Group 41"/>
            <p:cNvGrpSpPr>
              <a:grpSpLocks/>
            </p:cNvGrpSpPr>
            <p:nvPr/>
          </p:nvGrpSpPr>
          <p:grpSpPr bwMode="auto">
            <a:xfrm>
              <a:off x="4549" y="164"/>
              <a:ext cx="1883" cy="1678"/>
              <a:chOff x="3248" y="817"/>
              <a:chExt cx="2112" cy="2004"/>
            </a:xfrm>
          </p:grpSpPr>
          <p:sp>
            <p:nvSpPr>
              <p:cNvPr id="114" name="Rectangle 42"/>
              <p:cNvSpPr>
                <a:spLocks noChangeArrowheads="1"/>
              </p:cNvSpPr>
              <p:nvPr/>
            </p:nvSpPr>
            <p:spPr bwMode="auto">
              <a:xfrm>
                <a:off x="3596" y="1177"/>
                <a:ext cx="1220" cy="126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" name="Text Box 43"/>
              <p:cNvSpPr txBox="1">
                <a:spLocks noChangeArrowheads="1"/>
              </p:cNvSpPr>
              <p:nvPr/>
            </p:nvSpPr>
            <p:spPr bwMode="auto">
              <a:xfrm>
                <a:off x="3248" y="817"/>
                <a:ext cx="464" cy="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6" name="Text Box 44"/>
              <p:cNvSpPr txBox="1">
                <a:spLocks noChangeArrowheads="1"/>
              </p:cNvSpPr>
              <p:nvPr/>
            </p:nvSpPr>
            <p:spPr bwMode="auto">
              <a:xfrm>
                <a:off x="4699" y="817"/>
                <a:ext cx="465" cy="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117" name="Text Box 45"/>
              <p:cNvSpPr txBox="1">
                <a:spLocks noChangeArrowheads="1"/>
              </p:cNvSpPr>
              <p:nvPr/>
            </p:nvSpPr>
            <p:spPr bwMode="auto">
              <a:xfrm>
                <a:off x="4896" y="2400"/>
                <a:ext cx="464" cy="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118" name="Text Box 46"/>
              <p:cNvSpPr txBox="1">
                <a:spLocks noChangeArrowheads="1"/>
              </p:cNvSpPr>
              <p:nvPr/>
            </p:nvSpPr>
            <p:spPr bwMode="auto">
              <a:xfrm>
                <a:off x="3264" y="2400"/>
                <a:ext cx="465" cy="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D</a:t>
                </a:r>
              </a:p>
            </p:txBody>
          </p:sp>
          <p:sp>
            <p:nvSpPr>
              <p:cNvPr id="119" name="Freeform 47"/>
              <p:cNvSpPr>
                <a:spLocks/>
              </p:cNvSpPr>
              <p:nvPr/>
            </p:nvSpPr>
            <p:spPr bwMode="auto">
              <a:xfrm>
                <a:off x="3596" y="1177"/>
                <a:ext cx="116" cy="121"/>
              </a:xfrm>
              <a:custGeom>
                <a:avLst/>
                <a:gdLst>
                  <a:gd name="T0" fmla="*/ 132 w 114"/>
                  <a:gd name="T1" fmla="*/ 0 h 114"/>
                  <a:gd name="T2" fmla="*/ 132 w 114"/>
                  <a:gd name="T3" fmla="*/ 194 h 114"/>
                  <a:gd name="T4" fmla="*/ 0 w 114"/>
                  <a:gd name="T5" fmla="*/ 194 h 114"/>
                  <a:gd name="T6" fmla="*/ 0 60000 65536"/>
                  <a:gd name="T7" fmla="*/ 0 60000 65536"/>
                  <a:gd name="T8" fmla="*/ 0 60000 65536"/>
                  <a:gd name="T9" fmla="*/ 0 w 114"/>
                  <a:gd name="T10" fmla="*/ 0 h 114"/>
                  <a:gd name="T11" fmla="*/ 114 w 114"/>
                  <a:gd name="T12" fmla="*/ 114 h 1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4" h="114">
                    <a:moveTo>
                      <a:pt x="114" y="0"/>
                    </a:moveTo>
                    <a:lnTo>
                      <a:pt x="114" y="114"/>
                    </a:lnTo>
                    <a:lnTo>
                      <a:pt x="0" y="1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0" name="Freeform 48"/>
              <p:cNvSpPr>
                <a:spLocks/>
              </p:cNvSpPr>
              <p:nvPr/>
            </p:nvSpPr>
            <p:spPr bwMode="auto">
              <a:xfrm>
                <a:off x="4699" y="2319"/>
                <a:ext cx="117" cy="120"/>
              </a:xfrm>
              <a:custGeom>
                <a:avLst/>
                <a:gdLst>
                  <a:gd name="T0" fmla="*/ 143 w 114"/>
                  <a:gd name="T1" fmla="*/ 0 h 114"/>
                  <a:gd name="T2" fmla="*/ 0 w 114"/>
                  <a:gd name="T3" fmla="*/ 0 h 114"/>
                  <a:gd name="T4" fmla="*/ 0 w 114"/>
                  <a:gd name="T5" fmla="*/ 181 h 114"/>
                  <a:gd name="T6" fmla="*/ 0 60000 65536"/>
                  <a:gd name="T7" fmla="*/ 0 60000 65536"/>
                  <a:gd name="T8" fmla="*/ 0 60000 65536"/>
                  <a:gd name="T9" fmla="*/ 0 w 114"/>
                  <a:gd name="T10" fmla="*/ 0 h 114"/>
                  <a:gd name="T11" fmla="*/ 114 w 114"/>
                  <a:gd name="T12" fmla="*/ 114 h 1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4" h="114">
                    <a:moveTo>
                      <a:pt x="114" y="0"/>
                    </a:moveTo>
                    <a:lnTo>
                      <a:pt x="0" y="0"/>
                    </a:lnTo>
                    <a:lnTo>
                      <a:pt x="0" y="1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1" name="Freeform 49"/>
              <p:cNvSpPr>
                <a:spLocks/>
              </p:cNvSpPr>
              <p:nvPr/>
            </p:nvSpPr>
            <p:spPr bwMode="auto">
              <a:xfrm>
                <a:off x="4699" y="1177"/>
                <a:ext cx="117" cy="121"/>
              </a:xfrm>
              <a:custGeom>
                <a:avLst/>
                <a:gdLst>
                  <a:gd name="T0" fmla="*/ 0 w 114"/>
                  <a:gd name="T1" fmla="*/ 0 h 114"/>
                  <a:gd name="T2" fmla="*/ 0 w 114"/>
                  <a:gd name="T3" fmla="*/ 194 h 114"/>
                  <a:gd name="T4" fmla="*/ 143 w 114"/>
                  <a:gd name="T5" fmla="*/ 194 h 114"/>
                  <a:gd name="T6" fmla="*/ 0 60000 65536"/>
                  <a:gd name="T7" fmla="*/ 0 60000 65536"/>
                  <a:gd name="T8" fmla="*/ 0 60000 65536"/>
                  <a:gd name="T9" fmla="*/ 0 w 114"/>
                  <a:gd name="T10" fmla="*/ 0 h 114"/>
                  <a:gd name="T11" fmla="*/ 114 w 114"/>
                  <a:gd name="T12" fmla="*/ 114 h 1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4" h="114">
                    <a:moveTo>
                      <a:pt x="0" y="0"/>
                    </a:moveTo>
                    <a:lnTo>
                      <a:pt x="0" y="114"/>
                    </a:lnTo>
                    <a:lnTo>
                      <a:pt x="114" y="1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2" name="Freeform 50"/>
              <p:cNvSpPr>
                <a:spLocks/>
              </p:cNvSpPr>
              <p:nvPr/>
            </p:nvSpPr>
            <p:spPr bwMode="auto">
              <a:xfrm>
                <a:off x="3596" y="2319"/>
                <a:ext cx="116" cy="120"/>
              </a:xfrm>
              <a:custGeom>
                <a:avLst/>
                <a:gdLst>
                  <a:gd name="T0" fmla="*/ 0 w 114"/>
                  <a:gd name="T1" fmla="*/ 0 h 114"/>
                  <a:gd name="T2" fmla="*/ 132 w 114"/>
                  <a:gd name="T3" fmla="*/ 0 h 114"/>
                  <a:gd name="T4" fmla="*/ 132 w 114"/>
                  <a:gd name="T5" fmla="*/ 181 h 114"/>
                  <a:gd name="T6" fmla="*/ 0 60000 65536"/>
                  <a:gd name="T7" fmla="*/ 0 60000 65536"/>
                  <a:gd name="T8" fmla="*/ 0 60000 65536"/>
                  <a:gd name="T9" fmla="*/ 0 w 114"/>
                  <a:gd name="T10" fmla="*/ 0 h 114"/>
                  <a:gd name="T11" fmla="*/ 114 w 114"/>
                  <a:gd name="T12" fmla="*/ 114 h 1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4" h="114">
                    <a:moveTo>
                      <a:pt x="0" y="0"/>
                    </a:moveTo>
                    <a:lnTo>
                      <a:pt x="114" y="0"/>
                    </a:lnTo>
                    <a:lnTo>
                      <a:pt x="114" y="1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" name="Line 51"/>
              <p:cNvSpPr>
                <a:spLocks noChangeShapeType="1"/>
              </p:cNvSpPr>
              <p:nvPr/>
            </p:nvSpPr>
            <p:spPr bwMode="auto">
              <a:xfrm>
                <a:off x="4177" y="1117"/>
                <a:ext cx="0" cy="12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Line 52"/>
              <p:cNvSpPr>
                <a:spLocks noChangeShapeType="1"/>
              </p:cNvSpPr>
              <p:nvPr/>
            </p:nvSpPr>
            <p:spPr bwMode="auto">
              <a:xfrm>
                <a:off x="4182" y="2379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5" name="Line 53"/>
              <p:cNvSpPr>
                <a:spLocks noChangeShapeType="1"/>
              </p:cNvSpPr>
              <p:nvPr/>
            </p:nvSpPr>
            <p:spPr bwMode="auto">
              <a:xfrm>
                <a:off x="3538" y="1838"/>
                <a:ext cx="11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6" name="Line 54"/>
              <p:cNvSpPr>
                <a:spLocks noChangeShapeType="1"/>
              </p:cNvSpPr>
              <p:nvPr/>
            </p:nvSpPr>
            <p:spPr bwMode="auto">
              <a:xfrm>
                <a:off x="4763" y="1838"/>
                <a:ext cx="11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27" name="Group 57"/>
          <p:cNvGrpSpPr>
            <a:grpSpLocks/>
          </p:cNvGrpSpPr>
          <p:nvPr/>
        </p:nvGrpSpPr>
        <p:grpSpPr bwMode="auto">
          <a:xfrm>
            <a:off x="6574024" y="3849289"/>
            <a:ext cx="2130425" cy="1997075"/>
            <a:chOff x="4798" y="2444"/>
            <a:chExt cx="1454" cy="1258"/>
          </a:xfrm>
        </p:grpSpPr>
        <p:sp>
          <p:nvSpPr>
            <p:cNvPr id="128" name="Rectangle 58"/>
            <p:cNvSpPr>
              <a:spLocks noChangeArrowheads="1"/>
            </p:cNvSpPr>
            <p:nvPr/>
          </p:nvSpPr>
          <p:spPr bwMode="auto">
            <a:xfrm rot="-2576250">
              <a:off x="5226" y="2913"/>
              <a:ext cx="3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2dm</a:t>
              </a: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29" name="Group 59"/>
            <p:cNvGrpSpPr>
              <a:grpSpLocks/>
            </p:cNvGrpSpPr>
            <p:nvPr/>
          </p:nvGrpSpPr>
          <p:grpSpPr bwMode="auto">
            <a:xfrm>
              <a:off x="4798" y="2444"/>
              <a:ext cx="1454" cy="1258"/>
              <a:chOff x="4773" y="2341"/>
              <a:chExt cx="1454" cy="1258"/>
            </a:xfrm>
          </p:grpSpPr>
          <p:grpSp>
            <p:nvGrpSpPr>
              <p:cNvPr id="130" name="Group 60"/>
              <p:cNvGrpSpPr>
                <a:grpSpLocks/>
              </p:cNvGrpSpPr>
              <p:nvPr/>
            </p:nvGrpSpPr>
            <p:grpSpPr bwMode="auto">
              <a:xfrm>
                <a:off x="4773" y="2341"/>
                <a:ext cx="1454" cy="1258"/>
                <a:chOff x="3248" y="817"/>
                <a:chExt cx="2112" cy="2004"/>
              </a:xfrm>
            </p:grpSpPr>
            <p:sp>
              <p:nvSpPr>
                <p:cNvPr id="132" name="Rectangle 61"/>
                <p:cNvSpPr>
                  <a:spLocks noChangeArrowheads="1"/>
                </p:cNvSpPr>
                <p:nvPr/>
              </p:nvSpPr>
              <p:spPr bwMode="auto">
                <a:xfrm>
                  <a:off x="3596" y="1177"/>
                  <a:ext cx="1220" cy="1262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3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248" y="817"/>
                  <a:ext cx="464" cy="4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en-US" sz="240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</a:p>
              </p:txBody>
            </p:sp>
            <p:sp>
              <p:nvSpPr>
                <p:cNvPr id="134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4699" y="817"/>
                  <a:ext cx="465" cy="4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en-US" sz="240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</a:p>
              </p:txBody>
            </p:sp>
            <p:sp>
              <p:nvSpPr>
                <p:cNvPr id="135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4896" y="2400"/>
                  <a:ext cx="464" cy="4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en-US" sz="240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</a:p>
              </p:txBody>
            </p:sp>
            <p:sp>
              <p:nvSpPr>
                <p:cNvPr id="136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3264" y="2400"/>
                  <a:ext cx="465" cy="4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en-US" sz="2400"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</a:p>
              </p:txBody>
            </p:sp>
            <p:sp>
              <p:nvSpPr>
                <p:cNvPr id="137" name="Freeform 66"/>
                <p:cNvSpPr>
                  <a:spLocks/>
                </p:cNvSpPr>
                <p:nvPr/>
              </p:nvSpPr>
              <p:spPr bwMode="auto">
                <a:xfrm>
                  <a:off x="3596" y="1177"/>
                  <a:ext cx="116" cy="121"/>
                </a:xfrm>
                <a:custGeom>
                  <a:avLst/>
                  <a:gdLst>
                    <a:gd name="T0" fmla="*/ 132 w 114"/>
                    <a:gd name="T1" fmla="*/ 0 h 114"/>
                    <a:gd name="T2" fmla="*/ 132 w 114"/>
                    <a:gd name="T3" fmla="*/ 194 h 114"/>
                    <a:gd name="T4" fmla="*/ 0 w 114"/>
                    <a:gd name="T5" fmla="*/ 194 h 114"/>
                    <a:gd name="T6" fmla="*/ 0 60000 65536"/>
                    <a:gd name="T7" fmla="*/ 0 60000 65536"/>
                    <a:gd name="T8" fmla="*/ 0 60000 65536"/>
                    <a:gd name="T9" fmla="*/ 0 w 114"/>
                    <a:gd name="T10" fmla="*/ 0 h 114"/>
                    <a:gd name="T11" fmla="*/ 114 w 114"/>
                    <a:gd name="T12" fmla="*/ 114 h 11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4" h="114">
                      <a:moveTo>
                        <a:pt x="114" y="0"/>
                      </a:moveTo>
                      <a:lnTo>
                        <a:pt x="114" y="114"/>
                      </a:lnTo>
                      <a:lnTo>
                        <a:pt x="0" y="114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8" name="Freeform 67"/>
                <p:cNvSpPr>
                  <a:spLocks/>
                </p:cNvSpPr>
                <p:nvPr/>
              </p:nvSpPr>
              <p:spPr bwMode="auto">
                <a:xfrm>
                  <a:off x="4699" y="2319"/>
                  <a:ext cx="117" cy="120"/>
                </a:xfrm>
                <a:custGeom>
                  <a:avLst/>
                  <a:gdLst>
                    <a:gd name="T0" fmla="*/ 143 w 114"/>
                    <a:gd name="T1" fmla="*/ 0 h 114"/>
                    <a:gd name="T2" fmla="*/ 0 w 114"/>
                    <a:gd name="T3" fmla="*/ 0 h 114"/>
                    <a:gd name="T4" fmla="*/ 0 w 114"/>
                    <a:gd name="T5" fmla="*/ 181 h 114"/>
                    <a:gd name="T6" fmla="*/ 0 60000 65536"/>
                    <a:gd name="T7" fmla="*/ 0 60000 65536"/>
                    <a:gd name="T8" fmla="*/ 0 60000 65536"/>
                    <a:gd name="T9" fmla="*/ 0 w 114"/>
                    <a:gd name="T10" fmla="*/ 0 h 114"/>
                    <a:gd name="T11" fmla="*/ 114 w 114"/>
                    <a:gd name="T12" fmla="*/ 114 h 11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4" h="114">
                      <a:moveTo>
                        <a:pt x="114" y="0"/>
                      </a:moveTo>
                      <a:lnTo>
                        <a:pt x="0" y="0"/>
                      </a:lnTo>
                      <a:lnTo>
                        <a:pt x="0" y="114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9" name="Freeform 68"/>
                <p:cNvSpPr>
                  <a:spLocks/>
                </p:cNvSpPr>
                <p:nvPr/>
              </p:nvSpPr>
              <p:spPr bwMode="auto">
                <a:xfrm>
                  <a:off x="4699" y="1177"/>
                  <a:ext cx="117" cy="121"/>
                </a:xfrm>
                <a:custGeom>
                  <a:avLst/>
                  <a:gdLst>
                    <a:gd name="T0" fmla="*/ 0 w 114"/>
                    <a:gd name="T1" fmla="*/ 0 h 114"/>
                    <a:gd name="T2" fmla="*/ 0 w 114"/>
                    <a:gd name="T3" fmla="*/ 194 h 114"/>
                    <a:gd name="T4" fmla="*/ 143 w 114"/>
                    <a:gd name="T5" fmla="*/ 194 h 114"/>
                    <a:gd name="T6" fmla="*/ 0 60000 65536"/>
                    <a:gd name="T7" fmla="*/ 0 60000 65536"/>
                    <a:gd name="T8" fmla="*/ 0 60000 65536"/>
                    <a:gd name="T9" fmla="*/ 0 w 114"/>
                    <a:gd name="T10" fmla="*/ 0 h 114"/>
                    <a:gd name="T11" fmla="*/ 114 w 114"/>
                    <a:gd name="T12" fmla="*/ 114 h 11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4" h="114">
                      <a:moveTo>
                        <a:pt x="0" y="0"/>
                      </a:moveTo>
                      <a:lnTo>
                        <a:pt x="0" y="114"/>
                      </a:lnTo>
                      <a:lnTo>
                        <a:pt x="114" y="114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0" name="Freeform 69"/>
                <p:cNvSpPr>
                  <a:spLocks/>
                </p:cNvSpPr>
                <p:nvPr/>
              </p:nvSpPr>
              <p:spPr bwMode="auto">
                <a:xfrm>
                  <a:off x="3596" y="2319"/>
                  <a:ext cx="116" cy="120"/>
                </a:xfrm>
                <a:custGeom>
                  <a:avLst/>
                  <a:gdLst>
                    <a:gd name="T0" fmla="*/ 0 w 114"/>
                    <a:gd name="T1" fmla="*/ 0 h 114"/>
                    <a:gd name="T2" fmla="*/ 132 w 114"/>
                    <a:gd name="T3" fmla="*/ 0 h 114"/>
                    <a:gd name="T4" fmla="*/ 132 w 114"/>
                    <a:gd name="T5" fmla="*/ 181 h 114"/>
                    <a:gd name="T6" fmla="*/ 0 60000 65536"/>
                    <a:gd name="T7" fmla="*/ 0 60000 65536"/>
                    <a:gd name="T8" fmla="*/ 0 60000 65536"/>
                    <a:gd name="T9" fmla="*/ 0 w 114"/>
                    <a:gd name="T10" fmla="*/ 0 h 114"/>
                    <a:gd name="T11" fmla="*/ 114 w 114"/>
                    <a:gd name="T12" fmla="*/ 114 h 11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4" h="114">
                      <a:moveTo>
                        <a:pt x="0" y="0"/>
                      </a:moveTo>
                      <a:lnTo>
                        <a:pt x="114" y="0"/>
                      </a:lnTo>
                      <a:lnTo>
                        <a:pt x="114" y="114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1" name="Line 70"/>
                <p:cNvSpPr>
                  <a:spLocks noChangeShapeType="1"/>
                </p:cNvSpPr>
                <p:nvPr/>
              </p:nvSpPr>
              <p:spPr bwMode="auto">
                <a:xfrm>
                  <a:off x="4177" y="1117"/>
                  <a:ext cx="0" cy="12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2" name="Line 71"/>
                <p:cNvSpPr>
                  <a:spLocks noChangeShapeType="1"/>
                </p:cNvSpPr>
                <p:nvPr/>
              </p:nvSpPr>
              <p:spPr bwMode="auto">
                <a:xfrm>
                  <a:off x="4182" y="2379"/>
                  <a:ext cx="0" cy="1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3" name="Line 72"/>
                <p:cNvSpPr>
                  <a:spLocks noChangeShapeType="1"/>
                </p:cNvSpPr>
                <p:nvPr/>
              </p:nvSpPr>
              <p:spPr bwMode="auto">
                <a:xfrm>
                  <a:off x="3538" y="1838"/>
                  <a:ext cx="1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4" name="Line 73"/>
                <p:cNvSpPr>
                  <a:spLocks noChangeShapeType="1"/>
                </p:cNvSpPr>
                <p:nvPr/>
              </p:nvSpPr>
              <p:spPr bwMode="auto">
                <a:xfrm>
                  <a:off x="4763" y="1838"/>
                  <a:ext cx="1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1" name="Line 74"/>
              <p:cNvSpPr>
                <a:spLocks noChangeShapeType="1"/>
              </p:cNvSpPr>
              <p:nvPr/>
            </p:nvSpPr>
            <p:spPr bwMode="auto">
              <a:xfrm flipH="1">
                <a:off x="5013" y="2567"/>
                <a:ext cx="830" cy="79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45" name="TextBox 144"/>
          <p:cNvSpPr txBox="1"/>
          <p:nvPr/>
        </p:nvSpPr>
        <p:spPr>
          <a:xfrm>
            <a:off x="360218" y="201554"/>
            <a:ext cx="3754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II, </a:t>
            </a:r>
            <a:r>
              <a:rPr lang="en-US" sz="4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4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18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304800"/>
            <a:ext cx="37962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81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(SGK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108)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5550" y="861582"/>
            <a:ext cx="73718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106.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AEDF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0"/>
            <a:ext cx="3494087" cy="42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727594" y="4233257"/>
            <a:ext cx="65944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=&gt;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err="1">
                <a:latin typeface="Times New Roman" pitchFamily="18" charset="0"/>
              </a:rPr>
              <a:t>ứ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</a:rPr>
              <a:t> AEDF </a:t>
            </a:r>
            <a:r>
              <a:rPr lang="en-US" sz="2400" dirty="0" err="1">
                <a:latin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vuông</a:t>
            </a:r>
            <a:r>
              <a:rPr lang="en-US" sz="2400" dirty="0">
                <a:latin typeface="Times New Roman" pitchFamily="18" charset="0"/>
              </a:rPr>
              <a:t> </a:t>
            </a:r>
          </a:p>
          <a:p>
            <a:pPr marL="609600" indent="-6096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2400" dirty="0" err="1">
                <a:latin typeface="Times New Roman" pitchFamily="18" charset="0"/>
                <a:sym typeface="Symbol" pitchFamily="18" charset="2"/>
              </a:rPr>
              <a:t>theo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latin typeface="Times New Roman" pitchFamily="18" charset="0"/>
                <a:sym typeface="Symbol" pitchFamily="18" charset="2"/>
              </a:rPr>
              <a:t>dấu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latin typeface="Times New Roman" pitchFamily="18" charset="0"/>
                <a:sym typeface="Symbol" pitchFamily="18" charset="2"/>
              </a:rPr>
              <a:t>hiệu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 3)</a:t>
            </a:r>
          </a:p>
          <a:p>
            <a:pPr marL="609600" indent="-6096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400" dirty="0">
              <a:latin typeface="Times New Roman" pitchFamily="18" charset="0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258618" y="3539623"/>
            <a:ext cx="6197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mà </a:t>
            </a:r>
            <a:r>
              <a:rPr lang="en-US" sz="2400" dirty="0" err="1">
                <a:latin typeface="Times New Roman" pitchFamily="18" charset="0"/>
                <a:sym typeface="Symbol" pitchFamily="18" charset="2"/>
              </a:rPr>
              <a:t>đường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latin typeface="Times New Roman" pitchFamily="18" charset="0"/>
                <a:sym typeface="Symbol" pitchFamily="18" charset="2"/>
              </a:rPr>
              <a:t>chéo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 AD </a:t>
            </a:r>
            <a:r>
              <a:rPr lang="en-US" sz="2400" dirty="0" err="1">
                <a:latin typeface="Times New Roman" pitchFamily="18" charset="0"/>
                <a:sym typeface="Symbol" pitchFamily="18" charset="2"/>
              </a:rPr>
              <a:t>là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latin typeface="Times New Roman" pitchFamily="18" charset="0"/>
                <a:sym typeface="Symbol" pitchFamily="18" charset="2"/>
              </a:rPr>
              <a:t>phân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latin typeface="Times New Roman" pitchFamily="18" charset="0"/>
                <a:sym typeface="Symbol" pitchFamily="18" charset="2"/>
              </a:rPr>
              <a:t>giác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latin typeface="Times New Roman" pitchFamily="18" charset="0"/>
                <a:sym typeface="Symbol" pitchFamily="18" charset="2"/>
              </a:rPr>
              <a:t>của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latin typeface="Times New Roman" pitchFamily="18" charset="0"/>
                <a:sym typeface="Symbol" pitchFamily="18" charset="2"/>
              </a:rPr>
              <a:t>góc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 A</a:t>
            </a:r>
          </a:p>
          <a:p>
            <a:r>
              <a:rPr lang="en-US" sz="2400" dirty="0">
                <a:latin typeface="Times New Roman" pitchFamily="18" charset="0"/>
                <a:sym typeface="Symbol" pitchFamily="18" charset="2"/>
              </a:rPr>
              <a:t> </a:t>
            </a:r>
          </a:p>
        </p:txBody>
      </p:sp>
      <p:grpSp>
        <p:nvGrpSpPr>
          <p:cNvPr id="19468" name="Group 12"/>
          <p:cNvGrpSpPr>
            <a:grpSpLocks/>
          </p:cNvGrpSpPr>
          <p:nvPr/>
        </p:nvGrpSpPr>
        <p:grpSpPr bwMode="auto">
          <a:xfrm>
            <a:off x="545378" y="2362200"/>
            <a:ext cx="4665663" cy="1038225"/>
            <a:chOff x="0" y="1986"/>
            <a:chExt cx="2939" cy="654"/>
          </a:xfrm>
        </p:grpSpPr>
        <p:sp>
          <p:nvSpPr>
            <p:cNvPr id="19466" name="Rectangle 10"/>
            <p:cNvSpPr>
              <a:spLocks noChangeArrowheads="1"/>
            </p:cNvSpPr>
            <p:nvPr/>
          </p:nvSpPr>
          <p:spPr bwMode="auto">
            <a:xfrm>
              <a:off x="0" y="1986"/>
              <a:ext cx="293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dirty="0" err="1">
                  <a:latin typeface="Times New Roman" pitchFamily="18" charset="0"/>
                  <a:sym typeface="Symbol" pitchFamily="18" charset="2"/>
                </a:rPr>
                <a:t>Tứ</a:t>
              </a:r>
              <a:r>
                <a:rPr lang="en-US" sz="2400" dirty="0"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en-US" sz="2400" dirty="0" err="1">
                  <a:latin typeface="Times New Roman" pitchFamily="18" charset="0"/>
                  <a:sym typeface="Symbol" pitchFamily="18" charset="2"/>
                </a:rPr>
                <a:t>giác</a:t>
              </a:r>
              <a:r>
                <a:rPr lang="en-US" sz="2400" dirty="0">
                  <a:latin typeface="Times New Roman" pitchFamily="18" charset="0"/>
                  <a:sym typeface="Symbol" pitchFamily="18" charset="2"/>
                </a:rPr>
                <a:t> AEDF </a:t>
              </a:r>
              <a:r>
                <a:rPr lang="en-US" sz="2400" dirty="0" err="1">
                  <a:latin typeface="Times New Roman" pitchFamily="18" charset="0"/>
                  <a:sym typeface="Symbol" pitchFamily="18" charset="2"/>
                </a:rPr>
                <a:t>là</a:t>
              </a:r>
              <a:r>
                <a:rPr lang="en-US" sz="2400" dirty="0"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en-US" sz="2400" dirty="0" err="1">
                  <a:latin typeface="Times New Roman" pitchFamily="18" charset="0"/>
                  <a:sym typeface="Symbol" pitchFamily="18" charset="2"/>
                </a:rPr>
                <a:t>hình</a:t>
              </a:r>
              <a:r>
                <a:rPr lang="en-US" sz="2400" dirty="0"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en-US" sz="2400" dirty="0" err="1">
                  <a:latin typeface="Times New Roman" pitchFamily="18" charset="0"/>
                  <a:sym typeface="Symbol" pitchFamily="18" charset="2"/>
                </a:rPr>
                <a:t>chữ</a:t>
              </a:r>
              <a:r>
                <a:rPr lang="en-US" sz="2400" dirty="0"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en-US" sz="2400" dirty="0" err="1">
                  <a:latin typeface="Times New Roman" pitchFamily="18" charset="0"/>
                  <a:sym typeface="Symbol" pitchFamily="18" charset="2"/>
                </a:rPr>
                <a:t>nhật</a:t>
              </a:r>
              <a:endParaRPr lang="en-US" sz="2400" dirty="0">
                <a:latin typeface="Times New Roman" pitchFamily="18" charset="0"/>
                <a:sym typeface="Symbol" pitchFamily="18" charset="2"/>
              </a:endParaRPr>
            </a:p>
          </p:txBody>
        </p:sp>
        <p:graphicFrame>
          <p:nvGraphicFramePr>
            <p:cNvPr id="19467" name="Object 11"/>
            <p:cNvGraphicFramePr>
              <a:graphicFrameLocks noChangeAspect="1"/>
            </p:cNvGraphicFramePr>
            <p:nvPr/>
          </p:nvGraphicFramePr>
          <p:xfrm>
            <a:off x="836" y="2304"/>
            <a:ext cx="1649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Equation" r:id="rId5" imgW="1244520" imgH="253800" progId="Equation.DSMT4">
                    <p:embed/>
                  </p:oleObj>
                </mc:Choice>
                <mc:Fallback>
                  <p:oleObj name="Equation" r:id="rId5" imgW="124452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6" y="2304"/>
                          <a:ext cx="1649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9074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9463" grpId="0" build="p"/>
      <p:bldP spid="194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763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83 ( SGK/108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8464" y="1654314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51364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7000" y="2624747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1400" y="5105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2800" y="3061855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308476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191000" y="1981200"/>
            <a:ext cx="441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EFGH 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533400" y="-268138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 sz="2400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0" y="2438400"/>
            <a:ext cx="7949565" cy="762000"/>
            <a:chOff x="0" y="1872"/>
            <a:chExt cx="5136" cy="480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0" y="1967"/>
              <a:ext cx="11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400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2688" y="1872"/>
              <a:ext cx="2448" cy="480"/>
              <a:chOff x="2688" y="1872"/>
              <a:chExt cx="2448" cy="480"/>
            </a:xfrm>
          </p:grpSpPr>
          <p:sp>
            <p:nvSpPr>
              <p:cNvPr id="11" name="Line 10"/>
              <p:cNvSpPr>
                <a:spLocks noChangeShapeType="1"/>
              </p:cNvSpPr>
              <p:nvPr/>
            </p:nvSpPr>
            <p:spPr bwMode="auto">
              <a:xfrm flipV="1">
                <a:off x="3936" y="1872"/>
                <a:ext cx="0" cy="24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2" name="Line 11"/>
              <p:cNvSpPr>
                <a:spLocks noChangeShapeType="1"/>
              </p:cNvSpPr>
              <p:nvPr/>
            </p:nvSpPr>
            <p:spPr bwMode="auto">
              <a:xfrm>
                <a:off x="2688" y="2112"/>
                <a:ext cx="244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3" name="Line 12"/>
              <p:cNvSpPr>
                <a:spLocks noChangeShapeType="1"/>
              </p:cNvSpPr>
              <p:nvPr/>
            </p:nvSpPr>
            <p:spPr bwMode="auto">
              <a:xfrm>
                <a:off x="2688" y="2112"/>
                <a:ext cx="0" cy="24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>
              <a:off x="5136" y="2112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209800" y="3276600"/>
            <a:ext cx="388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EFGH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867400" y="3276600"/>
            <a:ext cx="388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HEF  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=90</a:t>
            </a:r>
            <a:r>
              <a:rPr lang="en-US" sz="2400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4267200" y="3733800"/>
            <a:ext cx="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2895600" y="4417367"/>
            <a:ext cx="32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HE = EF = FG = GH</a:t>
            </a: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267200" y="4876800"/>
            <a:ext cx="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graphicFrame>
        <p:nvGraphicFramePr>
          <p:cNvPr id="19" name="Rectangle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0743266"/>
              </p:ext>
            </p:extLst>
          </p:nvPr>
        </p:nvGraphicFramePr>
        <p:xfrm>
          <a:off x="5791200" y="0"/>
          <a:ext cx="3146425" cy="217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3" imgW="0" imgH="0" progId="Equation.3">
                  <p:embed/>
                </p:oleObj>
              </mc:Choice>
              <mc:Fallback>
                <p:oleObj name="Equation" r:id="rId3" imgW="0" imgH="0" progId="Equation.3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0"/>
                        <a:ext cx="3146425" cy="217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2362200" y="5486400"/>
            <a:ext cx="5448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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AEH = 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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BFE = 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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CGH = 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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DHG</a:t>
            </a:r>
          </a:p>
        </p:txBody>
      </p:sp>
      <p:grpSp>
        <p:nvGrpSpPr>
          <p:cNvPr id="22" name="Group 22"/>
          <p:cNvGrpSpPr>
            <a:grpSpLocks/>
          </p:cNvGrpSpPr>
          <p:nvPr/>
        </p:nvGrpSpPr>
        <p:grpSpPr bwMode="auto">
          <a:xfrm>
            <a:off x="7696200" y="3200400"/>
            <a:ext cx="457200" cy="152400"/>
            <a:chOff x="480" y="3360"/>
            <a:chExt cx="288" cy="96"/>
          </a:xfrm>
        </p:grpSpPr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V="1">
              <a:off x="480" y="3360"/>
              <a:ext cx="144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624" y="3360"/>
              <a:ext cx="144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381000" y="762000"/>
            <a:ext cx="388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82/108/SGK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349250" y="6405563"/>
            <a:ext cx="4365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2400">
              <a:latin typeface="Times New Roman" pitchFamily="18" charset="0"/>
            </a:endParaRPr>
          </a:p>
        </p:txBody>
      </p:sp>
      <p:grpSp>
        <p:nvGrpSpPr>
          <p:cNvPr id="27" name="Group 27"/>
          <p:cNvGrpSpPr>
            <a:grpSpLocks/>
          </p:cNvGrpSpPr>
          <p:nvPr/>
        </p:nvGrpSpPr>
        <p:grpSpPr bwMode="auto">
          <a:xfrm>
            <a:off x="381000" y="1981200"/>
            <a:ext cx="2590800" cy="2413000"/>
            <a:chOff x="240" y="1248"/>
            <a:chExt cx="1632" cy="1520"/>
          </a:xfrm>
        </p:grpSpPr>
        <p:grpSp>
          <p:nvGrpSpPr>
            <p:cNvPr id="28" name="Group 28"/>
            <p:cNvGrpSpPr>
              <a:grpSpLocks/>
            </p:cNvGrpSpPr>
            <p:nvPr/>
          </p:nvGrpSpPr>
          <p:grpSpPr bwMode="auto">
            <a:xfrm>
              <a:off x="1344" y="1567"/>
              <a:ext cx="182" cy="233"/>
              <a:chOff x="2642" y="675"/>
              <a:chExt cx="182" cy="233"/>
            </a:xfrm>
          </p:grpSpPr>
          <p:sp>
            <p:nvSpPr>
              <p:cNvPr id="59" name="Arc 29"/>
              <p:cNvSpPr>
                <a:spLocks/>
              </p:cNvSpPr>
              <p:nvPr/>
            </p:nvSpPr>
            <p:spPr bwMode="auto">
              <a:xfrm flipH="1">
                <a:off x="2720" y="836"/>
                <a:ext cx="104" cy="48"/>
              </a:xfrm>
              <a:custGeom>
                <a:avLst/>
                <a:gdLst>
                  <a:gd name="T0" fmla="*/ 0 w 20486"/>
                  <a:gd name="T1" fmla="*/ 0 h 21600"/>
                  <a:gd name="T2" fmla="*/ 0 w 20486"/>
                  <a:gd name="T3" fmla="*/ 0 h 21600"/>
                  <a:gd name="T4" fmla="*/ 0 w 2048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486"/>
                  <a:gd name="T10" fmla="*/ 0 h 21600"/>
                  <a:gd name="T11" fmla="*/ 20486 w 2048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486" h="21600" fill="none" extrusionOk="0">
                    <a:moveTo>
                      <a:pt x="-1" y="0"/>
                    </a:moveTo>
                    <a:cubicBezTo>
                      <a:pt x="9290" y="0"/>
                      <a:pt x="17540" y="5941"/>
                      <a:pt x="20486" y="14752"/>
                    </a:cubicBezTo>
                  </a:path>
                  <a:path w="20486" h="21600" stroke="0" extrusionOk="0">
                    <a:moveTo>
                      <a:pt x="-1" y="0"/>
                    </a:moveTo>
                    <a:cubicBezTo>
                      <a:pt x="9290" y="0"/>
                      <a:pt x="17540" y="5941"/>
                      <a:pt x="20486" y="1475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60" name="Text Box 30"/>
              <p:cNvSpPr txBox="1">
                <a:spLocks noChangeArrowheads="1"/>
              </p:cNvSpPr>
              <p:nvPr/>
            </p:nvSpPr>
            <p:spPr bwMode="auto">
              <a:xfrm>
                <a:off x="2642" y="675"/>
                <a:ext cx="16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>
                    <a:solidFill>
                      <a:srgbClr val="FF0066"/>
                    </a:solidFill>
                    <a:latin typeface="Times New Roman" pitchFamily="18" charset="0"/>
                  </a:rPr>
                  <a:t>1</a:t>
                </a:r>
              </a:p>
            </p:txBody>
          </p:sp>
        </p:grpSp>
        <p:grpSp>
          <p:nvGrpSpPr>
            <p:cNvPr id="29" name="Group 31"/>
            <p:cNvGrpSpPr>
              <a:grpSpLocks/>
            </p:cNvGrpSpPr>
            <p:nvPr/>
          </p:nvGrpSpPr>
          <p:grpSpPr bwMode="auto">
            <a:xfrm>
              <a:off x="1056" y="1440"/>
              <a:ext cx="160" cy="233"/>
              <a:chOff x="2370" y="494"/>
              <a:chExt cx="160" cy="233"/>
            </a:xfrm>
          </p:grpSpPr>
          <p:grpSp>
            <p:nvGrpSpPr>
              <p:cNvPr id="55" name="Group 32"/>
              <p:cNvGrpSpPr>
                <a:grpSpLocks/>
              </p:cNvGrpSpPr>
              <p:nvPr/>
            </p:nvGrpSpPr>
            <p:grpSpPr bwMode="auto">
              <a:xfrm>
                <a:off x="2376" y="528"/>
                <a:ext cx="44" cy="102"/>
                <a:chOff x="2376" y="528"/>
                <a:chExt cx="44" cy="102"/>
              </a:xfrm>
            </p:grpSpPr>
            <p:sp>
              <p:nvSpPr>
                <p:cNvPr id="57" name="Arc 33"/>
                <p:cNvSpPr>
                  <a:spLocks/>
                </p:cNvSpPr>
                <p:nvPr/>
              </p:nvSpPr>
              <p:spPr bwMode="auto">
                <a:xfrm>
                  <a:off x="2376" y="528"/>
                  <a:ext cx="28" cy="102"/>
                </a:xfrm>
                <a:custGeom>
                  <a:avLst/>
                  <a:gdLst>
                    <a:gd name="T0" fmla="*/ 0 w 26873"/>
                    <a:gd name="T1" fmla="*/ 0 h 42498"/>
                    <a:gd name="T2" fmla="*/ 0 w 26873"/>
                    <a:gd name="T3" fmla="*/ 0 h 42498"/>
                    <a:gd name="T4" fmla="*/ 0 w 26873"/>
                    <a:gd name="T5" fmla="*/ 0 h 42498"/>
                    <a:gd name="T6" fmla="*/ 0 60000 65536"/>
                    <a:gd name="T7" fmla="*/ 0 60000 65536"/>
                    <a:gd name="T8" fmla="*/ 0 60000 65536"/>
                    <a:gd name="T9" fmla="*/ 0 w 26873"/>
                    <a:gd name="T10" fmla="*/ 0 h 42498"/>
                    <a:gd name="T11" fmla="*/ 26873 w 26873"/>
                    <a:gd name="T12" fmla="*/ 42498 h 424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873" h="42498" fill="none" extrusionOk="0">
                      <a:moveTo>
                        <a:pt x="10736" y="0"/>
                      </a:moveTo>
                      <a:cubicBezTo>
                        <a:pt x="20242" y="2485"/>
                        <a:pt x="26873" y="11073"/>
                        <a:pt x="26873" y="20898"/>
                      </a:cubicBezTo>
                      <a:cubicBezTo>
                        <a:pt x="26873" y="32827"/>
                        <a:pt x="17202" y="42498"/>
                        <a:pt x="5273" y="42498"/>
                      </a:cubicBezTo>
                      <a:cubicBezTo>
                        <a:pt x="3495" y="42498"/>
                        <a:pt x="1724" y="42278"/>
                        <a:pt x="0" y="41844"/>
                      </a:cubicBezTo>
                    </a:path>
                    <a:path w="26873" h="42498" stroke="0" extrusionOk="0">
                      <a:moveTo>
                        <a:pt x="10736" y="0"/>
                      </a:moveTo>
                      <a:cubicBezTo>
                        <a:pt x="20242" y="2485"/>
                        <a:pt x="26873" y="11073"/>
                        <a:pt x="26873" y="20898"/>
                      </a:cubicBezTo>
                      <a:cubicBezTo>
                        <a:pt x="26873" y="32827"/>
                        <a:pt x="17202" y="42498"/>
                        <a:pt x="5273" y="42498"/>
                      </a:cubicBezTo>
                      <a:cubicBezTo>
                        <a:pt x="3495" y="42498"/>
                        <a:pt x="1724" y="42278"/>
                        <a:pt x="0" y="41844"/>
                      </a:cubicBezTo>
                      <a:lnTo>
                        <a:pt x="5273" y="20898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400"/>
                </a:p>
              </p:txBody>
            </p:sp>
            <p:sp>
              <p:nvSpPr>
                <p:cNvPr id="58" name="Line 34"/>
                <p:cNvSpPr>
                  <a:spLocks noChangeShapeType="1"/>
                </p:cNvSpPr>
                <p:nvPr/>
              </p:nvSpPr>
              <p:spPr bwMode="auto">
                <a:xfrm>
                  <a:off x="2376" y="588"/>
                  <a:ext cx="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sp>
            <p:nvSpPr>
              <p:cNvPr id="56" name="Text Box 35"/>
              <p:cNvSpPr txBox="1">
                <a:spLocks noChangeArrowheads="1"/>
              </p:cNvSpPr>
              <p:nvPr/>
            </p:nvSpPr>
            <p:spPr bwMode="auto">
              <a:xfrm>
                <a:off x="2370" y="494"/>
                <a:ext cx="16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>
                    <a:solidFill>
                      <a:srgbClr val="FF0066"/>
                    </a:solidFill>
                    <a:latin typeface="Times New Roman" pitchFamily="18" charset="0"/>
                  </a:rPr>
                  <a:t>1</a:t>
                </a:r>
              </a:p>
            </p:txBody>
          </p:sp>
        </p:grpSp>
        <p:grpSp>
          <p:nvGrpSpPr>
            <p:cNvPr id="30" name="Group 36"/>
            <p:cNvGrpSpPr>
              <a:grpSpLocks/>
            </p:cNvGrpSpPr>
            <p:nvPr/>
          </p:nvGrpSpPr>
          <p:grpSpPr bwMode="auto">
            <a:xfrm>
              <a:off x="672" y="1440"/>
              <a:ext cx="201" cy="233"/>
              <a:chOff x="1963" y="504"/>
              <a:chExt cx="201" cy="233"/>
            </a:xfrm>
          </p:grpSpPr>
          <p:sp>
            <p:nvSpPr>
              <p:cNvPr id="53" name="Arc 37"/>
              <p:cNvSpPr>
                <a:spLocks/>
              </p:cNvSpPr>
              <p:nvPr/>
            </p:nvSpPr>
            <p:spPr bwMode="auto">
              <a:xfrm flipH="1">
                <a:off x="2099" y="527"/>
                <a:ext cx="65" cy="108"/>
              </a:xfrm>
              <a:custGeom>
                <a:avLst/>
                <a:gdLst>
                  <a:gd name="T0" fmla="*/ 0 w 21600"/>
                  <a:gd name="T1" fmla="*/ 0 h 31070"/>
                  <a:gd name="T2" fmla="*/ 0 w 21600"/>
                  <a:gd name="T3" fmla="*/ 0 h 31070"/>
                  <a:gd name="T4" fmla="*/ 0 w 21600"/>
                  <a:gd name="T5" fmla="*/ 0 h 3107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1070"/>
                  <a:gd name="T11" fmla="*/ 21600 w 21600"/>
                  <a:gd name="T12" fmla="*/ 31070 h 310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1070" fill="none" extrusionOk="0">
                    <a:moveTo>
                      <a:pt x="19297" y="0"/>
                    </a:moveTo>
                    <a:cubicBezTo>
                      <a:pt x="20811" y="3010"/>
                      <a:pt x="21600" y="6334"/>
                      <a:pt x="21600" y="9704"/>
                    </a:cubicBezTo>
                    <a:cubicBezTo>
                      <a:pt x="21600" y="20407"/>
                      <a:pt x="13760" y="29497"/>
                      <a:pt x="3172" y="31069"/>
                    </a:cubicBezTo>
                  </a:path>
                  <a:path w="21600" h="31070" stroke="0" extrusionOk="0">
                    <a:moveTo>
                      <a:pt x="19297" y="0"/>
                    </a:moveTo>
                    <a:cubicBezTo>
                      <a:pt x="20811" y="3010"/>
                      <a:pt x="21600" y="6334"/>
                      <a:pt x="21600" y="9704"/>
                    </a:cubicBezTo>
                    <a:cubicBezTo>
                      <a:pt x="21600" y="20407"/>
                      <a:pt x="13760" y="29497"/>
                      <a:pt x="3172" y="31069"/>
                    </a:cubicBezTo>
                    <a:lnTo>
                      <a:pt x="0" y="9704"/>
                    </a:lnTo>
                    <a:close/>
                  </a:path>
                </a:pathLst>
              </a:cu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54" name="Text Box 38"/>
              <p:cNvSpPr txBox="1">
                <a:spLocks noChangeArrowheads="1"/>
              </p:cNvSpPr>
              <p:nvPr/>
            </p:nvSpPr>
            <p:spPr bwMode="auto">
              <a:xfrm>
                <a:off x="1963" y="504"/>
                <a:ext cx="16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>
                    <a:solidFill>
                      <a:srgbClr val="FF0066"/>
                    </a:solidFill>
                    <a:latin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31" name="Text Box 39"/>
            <p:cNvSpPr txBox="1">
              <a:spLocks noChangeArrowheads="1"/>
            </p:cNvSpPr>
            <p:nvPr/>
          </p:nvSpPr>
          <p:spPr bwMode="auto">
            <a:xfrm>
              <a:off x="864" y="1488"/>
              <a:ext cx="16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2" name="Rectangle 40"/>
            <p:cNvSpPr>
              <a:spLocks noChangeArrowheads="1"/>
            </p:cNvSpPr>
            <p:nvPr/>
          </p:nvSpPr>
          <p:spPr bwMode="auto">
            <a:xfrm>
              <a:off x="1440" y="2304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3" name="Rectangle 41"/>
            <p:cNvSpPr>
              <a:spLocks noChangeArrowheads="1"/>
            </p:cNvSpPr>
            <p:nvPr/>
          </p:nvSpPr>
          <p:spPr bwMode="auto">
            <a:xfrm>
              <a:off x="528" y="1488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4" name="Rectangle 42"/>
            <p:cNvSpPr>
              <a:spLocks noChangeArrowheads="1"/>
            </p:cNvSpPr>
            <p:nvPr/>
          </p:nvSpPr>
          <p:spPr bwMode="auto">
            <a:xfrm>
              <a:off x="1440" y="1488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5" name="Rectangle 43"/>
            <p:cNvSpPr>
              <a:spLocks noChangeArrowheads="1"/>
            </p:cNvSpPr>
            <p:nvPr/>
          </p:nvSpPr>
          <p:spPr bwMode="auto">
            <a:xfrm>
              <a:off x="384" y="2337"/>
              <a:ext cx="30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200" b="1">
                  <a:solidFill>
                    <a:schemeClr val="tx2"/>
                  </a:solidFill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36" name="Text Box 44"/>
            <p:cNvSpPr txBox="1">
              <a:spLocks noChangeArrowheads="1"/>
            </p:cNvSpPr>
            <p:nvPr/>
          </p:nvSpPr>
          <p:spPr bwMode="auto">
            <a:xfrm>
              <a:off x="768" y="1248"/>
              <a:ext cx="38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  <a:latin typeface="VNI-Times" pitchFamily="2" charset="0"/>
                </a:rPr>
                <a:t>E</a:t>
              </a:r>
            </a:p>
          </p:txBody>
        </p:sp>
        <p:sp>
          <p:nvSpPr>
            <p:cNvPr id="37" name="Text Box 45"/>
            <p:cNvSpPr txBox="1">
              <a:spLocks noChangeArrowheads="1"/>
            </p:cNvSpPr>
            <p:nvPr/>
          </p:nvSpPr>
          <p:spPr bwMode="auto">
            <a:xfrm>
              <a:off x="1488" y="1680"/>
              <a:ext cx="38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  <a:latin typeface="VNI-Times" pitchFamily="2" charset="0"/>
                </a:rPr>
                <a:t>F</a:t>
              </a:r>
            </a:p>
          </p:txBody>
        </p:sp>
        <p:sp>
          <p:nvSpPr>
            <p:cNvPr id="38" name="Text Box 46"/>
            <p:cNvSpPr txBox="1">
              <a:spLocks noChangeArrowheads="1"/>
            </p:cNvSpPr>
            <p:nvPr/>
          </p:nvSpPr>
          <p:spPr bwMode="auto">
            <a:xfrm>
              <a:off x="960" y="2400"/>
              <a:ext cx="38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  <a:latin typeface="VNI-Times" pitchFamily="2" charset="0"/>
                </a:rPr>
                <a:t>G</a:t>
              </a:r>
            </a:p>
          </p:txBody>
        </p:sp>
        <p:sp>
          <p:nvSpPr>
            <p:cNvPr id="39" name="Text Box 47"/>
            <p:cNvSpPr txBox="1">
              <a:spLocks noChangeArrowheads="1"/>
            </p:cNvSpPr>
            <p:nvPr/>
          </p:nvSpPr>
          <p:spPr bwMode="auto">
            <a:xfrm>
              <a:off x="240" y="1920"/>
              <a:ext cx="38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  <a:latin typeface="VNI-Times" pitchFamily="2" charset="0"/>
                </a:rPr>
                <a:t>H</a:t>
              </a:r>
            </a:p>
          </p:txBody>
        </p:sp>
        <p:sp>
          <p:nvSpPr>
            <p:cNvPr id="40" name="Rectangle 48"/>
            <p:cNvSpPr>
              <a:spLocks noChangeArrowheads="1"/>
            </p:cNvSpPr>
            <p:nvPr/>
          </p:nvSpPr>
          <p:spPr bwMode="auto">
            <a:xfrm>
              <a:off x="336" y="1248"/>
              <a:ext cx="30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200" b="1">
                  <a:solidFill>
                    <a:schemeClr val="tx2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41" name="Rectangle 49"/>
            <p:cNvSpPr>
              <a:spLocks noChangeArrowheads="1"/>
            </p:cNvSpPr>
            <p:nvPr/>
          </p:nvSpPr>
          <p:spPr bwMode="auto">
            <a:xfrm>
              <a:off x="1536" y="1296"/>
              <a:ext cx="28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200" b="1">
                  <a:solidFill>
                    <a:schemeClr val="tx2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42" name="Rectangle 50"/>
            <p:cNvSpPr>
              <a:spLocks noChangeArrowheads="1"/>
            </p:cNvSpPr>
            <p:nvPr/>
          </p:nvSpPr>
          <p:spPr bwMode="auto">
            <a:xfrm>
              <a:off x="1480" y="2337"/>
              <a:ext cx="30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200" b="1">
                  <a:solidFill>
                    <a:schemeClr val="tx2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43" name="Rectangle 51"/>
            <p:cNvSpPr>
              <a:spLocks noChangeArrowheads="1"/>
            </p:cNvSpPr>
            <p:nvPr/>
          </p:nvSpPr>
          <p:spPr bwMode="auto">
            <a:xfrm>
              <a:off x="528" y="1488"/>
              <a:ext cx="1016" cy="913"/>
            </a:xfrm>
            <a:prstGeom prst="rect">
              <a:avLst/>
            </a:prstGeom>
            <a:noFill/>
            <a:ln w="38100" cap="sq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44" name="Line 52"/>
            <p:cNvSpPr>
              <a:spLocks noChangeShapeType="1"/>
            </p:cNvSpPr>
            <p:nvPr/>
          </p:nvSpPr>
          <p:spPr bwMode="auto">
            <a:xfrm flipH="1">
              <a:off x="528" y="1488"/>
              <a:ext cx="384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45" name="Line 53"/>
            <p:cNvSpPr>
              <a:spLocks noChangeShapeType="1"/>
            </p:cNvSpPr>
            <p:nvPr/>
          </p:nvSpPr>
          <p:spPr bwMode="auto">
            <a:xfrm flipH="1">
              <a:off x="1152" y="1824"/>
              <a:ext cx="384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46" name="Line 54"/>
            <p:cNvSpPr>
              <a:spLocks noChangeShapeType="1"/>
            </p:cNvSpPr>
            <p:nvPr/>
          </p:nvSpPr>
          <p:spPr bwMode="auto">
            <a:xfrm flipH="1" flipV="1">
              <a:off x="528" y="2064"/>
              <a:ext cx="624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47" name="Line 55"/>
            <p:cNvSpPr>
              <a:spLocks noChangeShapeType="1"/>
            </p:cNvSpPr>
            <p:nvPr/>
          </p:nvSpPr>
          <p:spPr bwMode="auto">
            <a:xfrm flipH="1" flipV="1">
              <a:off x="912" y="1488"/>
              <a:ext cx="624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48" name="Line 56"/>
            <p:cNvSpPr>
              <a:spLocks noChangeShapeType="1"/>
            </p:cNvSpPr>
            <p:nvPr/>
          </p:nvSpPr>
          <p:spPr bwMode="auto">
            <a:xfrm flipH="1">
              <a:off x="720" y="1392"/>
              <a:ext cx="48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49" name="Line 57"/>
            <p:cNvSpPr>
              <a:spLocks noChangeShapeType="1"/>
            </p:cNvSpPr>
            <p:nvPr/>
          </p:nvSpPr>
          <p:spPr bwMode="auto">
            <a:xfrm flipH="1">
              <a:off x="1296" y="2304"/>
              <a:ext cx="48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50" name="Line 58"/>
            <p:cNvSpPr>
              <a:spLocks noChangeShapeType="1"/>
            </p:cNvSpPr>
            <p:nvPr/>
          </p:nvSpPr>
          <p:spPr bwMode="auto">
            <a:xfrm>
              <a:off x="1440" y="1632"/>
              <a:ext cx="144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51" name="Line 59"/>
            <p:cNvSpPr>
              <a:spLocks noChangeShapeType="1"/>
            </p:cNvSpPr>
            <p:nvPr/>
          </p:nvSpPr>
          <p:spPr bwMode="auto">
            <a:xfrm>
              <a:off x="480" y="2208"/>
              <a:ext cx="144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52" name="Rectangle 60"/>
            <p:cNvSpPr>
              <a:spLocks noChangeArrowheads="1"/>
            </p:cNvSpPr>
            <p:nvPr/>
          </p:nvSpPr>
          <p:spPr bwMode="auto">
            <a:xfrm>
              <a:off x="528" y="2304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81610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364</Words>
  <Application>Microsoft Office PowerPoint</Application>
  <PresentationFormat>On-screen Show (4:3)</PresentationFormat>
  <Paragraphs>93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VNI-Times</vt:lpstr>
      <vt:lpstr>Webdings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PHUONGNGO</dc:creator>
  <cp:lastModifiedBy>Mrs. Linh</cp:lastModifiedBy>
  <cp:revision>14</cp:revision>
  <dcterms:created xsi:type="dcterms:W3CDTF">2016-10-31T13:43:45Z</dcterms:created>
  <dcterms:modified xsi:type="dcterms:W3CDTF">2021-11-21T11:25:24Z</dcterms:modified>
</cp:coreProperties>
</file>