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60" r:id="rId3"/>
    <p:sldId id="257" r:id="rId4"/>
    <p:sldId id="262" r:id="rId5"/>
    <p:sldId id="264" r:id="rId6"/>
    <p:sldId id="283" r:id="rId7"/>
    <p:sldId id="284" r:id="rId8"/>
    <p:sldId id="286" r:id="rId9"/>
    <p:sldId id="287" r:id="rId10"/>
    <p:sldId id="288" r:id="rId11"/>
    <p:sldId id="290" r:id="rId12"/>
    <p:sldId id="291" r:id="rId13"/>
    <p:sldId id="292" r:id="rId14"/>
    <p:sldId id="293" r:id="rId15"/>
    <p:sldId id="294" r:id="rId16"/>
    <p:sldId id="295" r:id="rId17"/>
    <p:sldId id="296" r:id="rId18"/>
    <p:sldId id="270" r:id="rId19"/>
    <p:sldId id="271" r:id="rId20"/>
    <p:sldId id="279"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99CCFF"/>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73" d="100"/>
          <a:sy n="73" d="100"/>
        </p:scale>
        <p:origin x="4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8.wmf"/><Relationship Id="rId7" Type="http://schemas.openxmlformats.org/officeDocument/2006/relationships/image" Target="../media/image21.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0.emf"/><Relationship Id="rId5" Type="http://schemas.openxmlformats.org/officeDocument/2006/relationships/image" Target="../media/image9.wmf"/><Relationship Id="rId4"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E59C7-9018-44D8-BE03-C866C08F4B0C}"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51A91-3EAB-416E-9CE1-BC72C10D45E1}" type="slidenum">
              <a:rPr lang="en-US" smtClean="0"/>
              <a:t>‹#›</a:t>
            </a:fld>
            <a:endParaRPr lang="en-US"/>
          </a:p>
        </p:txBody>
      </p:sp>
    </p:spTree>
    <p:extLst>
      <p:ext uri="{BB962C8B-B14F-4D97-AF65-F5344CB8AC3E}">
        <p14:creationId xmlns:p14="http://schemas.microsoft.com/office/powerpoint/2010/main" val="1133732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1807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16539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61884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5826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349813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92768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274397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233887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2FB84D-D1A4-443A-AB78-7BEAB29C908B}"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191629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2FB84D-D1A4-443A-AB78-7BEAB29C908B}"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426581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2FB84D-D1A4-443A-AB78-7BEAB29C908B}" type="datetimeFigureOut">
              <a:rPr lang="en-US" smtClean="0"/>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282465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2FB84D-D1A4-443A-AB78-7BEAB29C908B}" type="datetimeFigureOut">
              <a:rPr lang="en-US" smtClean="0"/>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1153825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FB84D-D1A4-443A-AB78-7BEAB29C908B}" type="datetimeFigureOut">
              <a:rPr lang="en-US" smtClean="0"/>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23677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2FB84D-D1A4-443A-AB78-7BEAB29C908B}"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384871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2FB84D-D1A4-443A-AB78-7BEAB29C908B}"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C5FCC-3468-46F5-A500-824C4CBB8DD9}" type="slidenum">
              <a:rPr lang="en-US" smtClean="0"/>
              <a:t>‹#›</a:t>
            </a:fld>
            <a:endParaRPr lang="en-US"/>
          </a:p>
        </p:txBody>
      </p:sp>
    </p:spTree>
    <p:extLst>
      <p:ext uri="{BB962C8B-B14F-4D97-AF65-F5344CB8AC3E}">
        <p14:creationId xmlns:p14="http://schemas.microsoft.com/office/powerpoint/2010/main" val="1734868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FB84D-D1A4-443A-AB78-7BEAB29C908B}" type="datetimeFigureOut">
              <a:rPr lang="en-US" smtClean="0"/>
              <a:t>11/12/2021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C5FCC-3468-46F5-A500-824C4CBB8DD9}" type="slidenum">
              <a:rPr lang="en-US" smtClean="0"/>
              <a:t>‹#›</a:t>
            </a:fld>
            <a:endParaRPr lang="en-US"/>
          </a:p>
        </p:txBody>
      </p:sp>
    </p:spTree>
    <p:extLst>
      <p:ext uri="{BB962C8B-B14F-4D97-AF65-F5344CB8AC3E}">
        <p14:creationId xmlns:p14="http://schemas.microsoft.com/office/powerpoint/2010/main" val="4169046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f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w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1.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4.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19.wmf"/><Relationship Id="rId18" Type="http://schemas.openxmlformats.org/officeDocument/2006/relationships/oleObject" Target="../embeddings/oleObject16.bin"/><Relationship Id="rId3" Type="http://schemas.openxmlformats.org/officeDocument/2006/relationships/notesSlide" Target="../notesSlides/notesSlide3.xml"/><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oleObject" Target="../embeddings/oleObject13.bin"/><Relationship Id="rId17" Type="http://schemas.openxmlformats.org/officeDocument/2006/relationships/image" Target="../media/image20.e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image" Target="../media/image16.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9.wmf"/><Relationship Id="rId23" Type="http://schemas.openxmlformats.org/officeDocument/2006/relationships/image" Target="../media/image22.wmf"/><Relationship Id="rId10" Type="http://schemas.openxmlformats.org/officeDocument/2006/relationships/image" Target="../media/image18.wmf"/><Relationship Id="rId19" Type="http://schemas.openxmlformats.org/officeDocument/2006/relationships/image" Target="../media/image21.wmf"/><Relationship Id="rId4" Type="http://schemas.openxmlformats.org/officeDocument/2006/relationships/image" Target="../media/image23.png"/><Relationship Id="rId9" Type="http://schemas.openxmlformats.org/officeDocument/2006/relationships/oleObject" Target="../embeddings/oleObject11.bin"/><Relationship Id="rId14" Type="http://schemas.openxmlformats.org/officeDocument/2006/relationships/oleObject" Target="../embeddings/oleObject14.bin"/><Relationship Id="rId22"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3" y="49186"/>
            <a:ext cx="12093574" cy="6802040"/>
          </a:xfrm>
          <a:prstGeom prst="rect">
            <a:avLst/>
          </a:prstGeom>
        </p:spPr>
      </p:pic>
      <p:pic>
        <p:nvPicPr>
          <p:cNvPr id="3075"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flipV="1">
            <a:off x="-3404393" y="3452018"/>
            <a:ext cx="6858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8763000" y="3452813"/>
            <a:ext cx="6858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49213" y="16689"/>
            <a:ext cx="12118973" cy="5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a:off x="130629" y="6851226"/>
            <a:ext cx="11930742" cy="5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AutoShape 16" descr="Kết quả hình ảnh cho SÁCH GIÁO KHOA TOÁN 7"/>
          <p:cNvSpPr>
            <a:spLocks noChangeAspect="1" noChangeArrowheads="1"/>
          </p:cNvSpPr>
          <p:nvPr/>
        </p:nvSpPr>
        <p:spPr bwMode="auto">
          <a:xfrm>
            <a:off x="1679575" y="-11430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81" name="AutoShape 18" descr="Kết quả hình ảnh cho SÁCH GIÁO KHOA TOÁN 7"/>
          <p:cNvSpPr>
            <a:spLocks noChangeAspect="1" noChangeArrowheads="1"/>
          </p:cNvSpPr>
          <p:nvPr/>
        </p:nvSpPr>
        <p:spPr bwMode="auto">
          <a:xfrm>
            <a:off x="1831975" y="-9906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 name="TextBox 2"/>
          <p:cNvSpPr txBox="1">
            <a:spLocks noChangeArrowheads="1"/>
          </p:cNvSpPr>
          <p:nvPr/>
        </p:nvSpPr>
        <p:spPr bwMode="auto">
          <a:xfrm>
            <a:off x="2307104" y="24614"/>
            <a:ext cx="78501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400" dirty="0">
                <a:solidFill>
                  <a:srgbClr val="002060"/>
                </a:solidFill>
                <a:latin typeface="Times New Roman" panose="02020603050405020304" pitchFamily="18" charset="0"/>
                <a:cs typeface="Times New Roman" panose="02020603050405020304" pitchFamily="18" charset="0"/>
              </a:rPr>
              <a:t>PHÒNG GIÁO DỤC VÀ ĐÀO TẠO QUẬN LONG BIÊN</a:t>
            </a:r>
          </a:p>
          <a:p>
            <a:pPr algn="ctr"/>
            <a:r>
              <a:rPr lang="en-US" altLang="en-US" sz="2400" b="1" dirty="0">
                <a:solidFill>
                  <a:srgbClr val="002060"/>
                </a:solidFill>
                <a:latin typeface="Times New Roman" panose="02020603050405020304" pitchFamily="18" charset="0"/>
                <a:cs typeface="Times New Roman" panose="02020603050405020304" pitchFamily="18" charset="0"/>
              </a:rPr>
              <a:t>TRƯỜNG THCS LÊ QUÝ ĐÔN</a:t>
            </a:r>
          </a:p>
          <a:p>
            <a:pPr algn="ctr"/>
            <a:r>
              <a:rPr lang="en-US" altLang="en-US" sz="2400" b="1" dirty="0">
                <a:solidFill>
                  <a:srgbClr val="002060"/>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1560935" y="2397938"/>
            <a:ext cx="9342523" cy="1754326"/>
          </a:xfrm>
          <a:prstGeom prst="rect">
            <a:avLst/>
          </a:prstGeom>
          <a:noFill/>
        </p:spPr>
        <p:txBody>
          <a:bodyPr wrap="square">
            <a:spAutoFit/>
          </a:bodyPr>
          <a:lstStyle/>
          <a:p>
            <a:pPr algn="ctr">
              <a:defRPr/>
            </a:pPr>
            <a:r>
              <a:rPr lang="en-US" sz="5400" b="1" dirty="0">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KÍNH CHÀO QUÝ THẦY CÔ VÀ CÁC EM HỌC SINH</a:t>
            </a:r>
          </a:p>
        </p:txBody>
      </p:sp>
    </p:spTree>
    <p:extLst>
      <p:ext uri="{BB962C8B-B14F-4D97-AF65-F5344CB8AC3E}">
        <p14:creationId xmlns:p14="http://schemas.microsoft.com/office/powerpoint/2010/main" val="16216588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sp>
        <p:nvSpPr>
          <p:cNvPr id="18" name="Text Box 53">
            <a:extLst>
              <a:ext uri="{FF2B5EF4-FFF2-40B4-BE49-F238E27FC236}">
                <a16:creationId xmlns:a16="http://schemas.microsoft.com/office/drawing/2014/main" id="{9E3D4E7B-874F-4930-8928-E0DD24BA2EF0}"/>
              </a:ext>
            </a:extLst>
          </p:cNvPr>
          <p:cNvSpPr txBox="1">
            <a:spLocks noChangeArrowheads="1"/>
          </p:cNvSpPr>
          <p:nvPr/>
        </p:nvSpPr>
        <p:spPr bwMode="auto">
          <a:xfrm>
            <a:off x="-102341" y="41042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Box 22">
            <a:extLst>
              <a:ext uri="{FF2B5EF4-FFF2-40B4-BE49-F238E27FC236}">
                <a16:creationId xmlns:a16="http://schemas.microsoft.com/office/drawing/2014/main" id="{24D3285D-C2EF-4540-A4D8-A9F8A6846AF0}"/>
              </a:ext>
            </a:extLst>
          </p:cNvPr>
          <p:cNvSpPr txBox="1"/>
          <p:nvPr/>
        </p:nvSpPr>
        <p:spPr>
          <a:xfrm>
            <a:off x="446678" y="608252"/>
            <a:ext cx="7472148" cy="547650"/>
          </a:xfrm>
          <a:prstGeom prst="rect">
            <a:avLst/>
          </a:prstGeom>
          <a:noFill/>
        </p:spPr>
        <p:txBody>
          <a:bodyPr wrap="square">
            <a:spAutoFit/>
          </a:bodyPr>
          <a:lstStyle/>
          <a:p>
            <a:pPr algn="just">
              <a:lnSpc>
                <a:spcPct val="115000"/>
              </a:lnSpc>
            </a:pPr>
            <a:r>
              <a:rPr lang="vi-VN" sz="2800" b="1">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a:effectLst/>
                <a:latin typeface="Arial" panose="020B0604020202020204" pitchFamily="34" charset="0"/>
                <a:ea typeface="Times New Roman" panose="02020603050405020304" pitchFamily="18" charset="0"/>
                <a:cs typeface="Times New Roman" panose="02020603050405020304" pitchFamily="18" charset="0"/>
              </a:rPr>
              <a:t>Biểu diễn số nguyên trên trục số</a:t>
            </a:r>
            <a:endParaRPr lang="en-US" sz="2800">
              <a:effectLst/>
              <a:latin typeface=".VnTime"/>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EFE6585-2765-40BE-BB1F-94FEB46ADB3C}"/>
              </a:ext>
            </a:extLst>
          </p:cNvPr>
          <p:cNvSpPr txBox="1"/>
          <p:nvPr/>
        </p:nvSpPr>
        <p:spPr>
          <a:xfrm>
            <a:off x="140059" y="1170376"/>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Tia số</a:t>
            </a:r>
          </a:p>
        </p:txBody>
      </p:sp>
      <p:grpSp>
        <p:nvGrpSpPr>
          <p:cNvPr id="129" name="Group 128">
            <a:extLst>
              <a:ext uri="{FF2B5EF4-FFF2-40B4-BE49-F238E27FC236}">
                <a16:creationId xmlns:a16="http://schemas.microsoft.com/office/drawing/2014/main" id="{8F86D2EF-7D63-4DD5-B8B0-FBB531400E27}"/>
              </a:ext>
            </a:extLst>
          </p:cNvPr>
          <p:cNvGrpSpPr/>
          <p:nvPr/>
        </p:nvGrpSpPr>
        <p:grpSpPr>
          <a:xfrm>
            <a:off x="1989923" y="1358591"/>
            <a:ext cx="3987169" cy="411148"/>
            <a:chOff x="5255648" y="1225274"/>
            <a:chExt cx="3987169" cy="411148"/>
          </a:xfrm>
        </p:grpSpPr>
        <p:cxnSp>
          <p:nvCxnSpPr>
            <p:cNvPr id="105" name="Straight Arrow Connector 104">
              <a:extLst>
                <a:ext uri="{FF2B5EF4-FFF2-40B4-BE49-F238E27FC236}">
                  <a16:creationId xmlns:a16="http://schemas.microsoft.com/office/drawing/2014/main" id="{6B8E516A-B7E4-4004-9151-8F61628A98C9}"/>
                </a:ext>
              </a:extLst>
            </p:cNvPr>
            <p:cNvCxnSpPr>
              <a:cxnSpLocks/>
            </p:cNvCxnSpPr>
            <p:nvPr/>
          </p:nvCxnSpPr>
          <p:spPr>
            <a:xfrm>
              <a:off x="5319148" y="1292585"/>
              <a:ext cx="392366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782BBFDA-F761-45FA-B3E4-46F195578AB4}"/>
                </a:ext>
              </a:extLst>
            </p:cNvPr>
            <p:cNvCxnSpPr>
              <a:cxnSpLocks/>
            </p:cNvCxnSpPr>
            <p:nvPr/>
          </p:nvCxnSpPr>
          <p:spPr>
            <a:xfrm>
              <a:off x="5319148" y="123675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1CAEC246-9CE6-4E44-9726-03A7D5CA251F}"/>
                </a:ext>
              </a:extLst>
            </p:cNvPr>
            <p:cNvCxnSpPr>
              <a:cxnSpLocks/>
            </p:cNvCxnSpPr>
            <p:nvPr/>
          </p:nvCxnSpPr>
          <p:spPr>
            <a:xfrm>
              <a:off x="5998598" y="1236806"/>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214DFB6F-4B70-428B-B6DC-F9FBF4DFA0D1}"/>
                </a:ext>
              </a:extLst>
            </p:cNvPr>
            <p:cNvCxnSpPr>
              <a:cxnSpLocks/>
            </p:cNvCxnSpPr>
            <p:nvPr/>
          </p:nvCxnSpPr>
          <p:spPr>
            <a:xfrm>
              <a:off x="667804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A18FA3CF-E066-43AD-88D6-051C634813E4}"/>
                </a:ext>
              </a:extLst>
            </p:cNvPr>
            <p:cNvCxnSpPr>
              <a:cxnSpLocks/>
            </p:cNvCxnSpPr>
            <p:nvPr/>
          </p:nvCxnSpPr>
          <p:spPr>
            <a:xfrm>
              <a:off x="734479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8F8D0497-2264-4777-BE32-E30A1855C7A2}"/>
                </a:ext>
              </a:extLst>
            </p:cNvPr>
            <p:cNvCxnSpPr>
              <a:cxnSpLocks/>
            </p:cNvCxnSpPr>
            <p:nvPr/>
          </p:nvCxnSpPr>
          <p:spPr>
            <a:xfrm>
              <a:off x="8005198" y="122913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A2311B8C-BD7B-492F-8A2B-48FCB836EE1E}"/>
                </a:ext>
              </a:extLst>
            </p:cNvPr>
            <p:cNvCxnSpPr>
              <a:cxnSpLocks/>
            </p:cNvCxnSpPr>
            <p:nvPr/>
          </p:nvCxnSpPr>
          <p:spPr>
            <a:xfrm>
              <a:off x="8621148" y="1236806"/>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a16="http://schemas.microsoft.com/office/drawing/2014/main" id="{71BB85AC-DE1F-4C85-9FF4-F1822BF38E95}"/>
                </a:ext>
              </a:extLst>
            </p:cNvPr>
            <p:cNvSpPr txBox="1"/>
            <p:nvPr/>
          </p:nvSpPr>
          <p:spPr>
            <a:xfrm>
              <a:off x="5255648" y="133957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2D9175FC-63D4-484B-87A6-D4F6128DD1E7}"/>
                </a:ext>
              </a:extLst>
            </p:cNvPr>
            <p:cNvSpPr txBox="1"/>
            <p:nvPr/>
          </p:nvSpPr>
          <p:spPr>
            <a:xfrm>
              <a:off x="5962561" y="133644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0096B235-7FE1-4923-9426-37D880693CB3}"/>
                </a:ext>
              </a:extLst>
            </p:cNvPr>
            <p:cNvSpPr txBox="1"/>
            <p:nvPr/>
          </p:nvSpPr>
          <p:spPr>
            <a:xfrm>
              <a:off x="6602092"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833F9690-6228-4DA5-8F09-B5E953E73563}"/>
                </a:ext>
              </a:extLst>
            </p:cNvPr>
            <p:cNvSpPr txBox="1"/>
            <p:nvPr/>
          </p:nvSpPr>
          <p:spPr>
            <a:xfrm>
              <a:off x="7274703"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2F2A6089-399C-4F39-ACA2-9A59E908BF60}"/>
                </a:ext>
              </a:extLst>
            </p:cNvPr>
            <p:cNvSpPr txBox="1"/>
            <p:nvPr/>
          </p:nvSpPr>
          <p:spPr>
            <a:xfrm>
              <a:off x="7960748"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98A98EAE-E5CD-4455-85F0-981A87C1A673}"/>
                </a:ext>
              </a:extLst>
            </p:cNvPr>
            <p:cNvSpPr txBox="1"/>
            <p:nvPr/>
          </p:nvSpPr>
          <p:spPr>
            <a:xfrm>
              <a:off x="8560906"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710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strips(downRight)">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sp>
        <p:nvSpPr>
          <p:cNvPr id="36" name="TextBox 35">
            <a:extLst>
              <a:ext uri="{FF2B5EF4-FFF2-40B4-BE49-F238E27FC236}">
                <a16:creationId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16" name="TextBox 15">
            <a:extLst>
              <a:ext uri="{FF2B5EF4-FFF2-40B4-BE49-F238E27FC236}">
                <a16:creationId xmlns:a16="http://schemas.microsoft.com/office/drawing/2014/main" id="{E79155BE-7C48-40CE-B26E-64C8A0DA74F6}"/>
              </a:ext>
            </a:extLst>
          </p:cNvPr>
          <p:cNvSpPr txBox="1"/>
          <p:nvPr/>
        </p:nvSpPr>
        <p:spPr>
          <a:xfrm>
            <a:off x="-46948" y="2312240"/>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graphicFrame>
        <p:nvGraphicFramePr>
          <p:cNvPr id="19" name="Table 18">
            <a:extLst>
              <a:ext uri="{FF2B5EF4-FFF2-40B4-BE49-F238E27FC236}">
                <a16:creationId xmlns:a16="http://schemas.microsoft.com/office/drawing/2014/main" id="{8C0AFC2E-C1B6-472B-B214-D93D834B30C1}"/>
              </a:ext>
            </a:extLst>
          </p:cNvPr>
          <p:cNvGraphicFramePr>
            <a:graphicFrameLocks noGrp="1"/>
          </p:cNvGraphicFramePr>
          <p:nvPr/>
        </p:nvGraphicFramePr>
        <p:xfrm>
          <a:off x="98658" y="3331294"/>
          <a:ext cx="11334476" cy="3484481"/>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val="495735645"/>
                    </a:ext>
                  </a:extLst>
                </a:gridCol>
                <a:gridCol w="2425775">
                  <a:extLst>
                    <a:ext uri="{9D8B030D-6E8A-4147-A177-3AD203B41FA5}">
                      <a16:colId xmlns:a16="http://schemas.microsoft.com/office/drawing/2014/main" val="254155068"/>
                    </a:ext>
                  </a:extLst>
                </a:gridCol>
                <a:gridCol w="2651717">
                  <a:extLst>
                    <a:ext uri="{9D8B030D-6E8A-4147-A177-3AD203B41FA5}">
                      <a16:colId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623258886"/>
                  </a:ext>
                </a:extLst>
              </a:tr>
            </a:tbl>
          </a:graphicData>
        </a:graphic>
      </p:graphicFrame>
      <p:sp>
        <p:nvSpPr>
          <p:cNvPr id="24" name="TextBox 23">
            <a:extLst>
              <a:ext uri="{FF2B5EF4-FFF2-40B4-BE49-F238E27FC236}">
                <a16:creationId xmlns:a16="http://schemas.microsoft.com/office/drawing/2014/main" id="{56A91669-0DF3-4F18-946F-949DE33EF972}"/>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pic>
        <p:nvPicPr>
          <p:cNvPr id="17" name="!!3">
            <a:extLst>
              <a:ext uri="{FF2B5EF4-FFF2-40B4-BE49-F238E27FC236}">
                <a16:creationId xmlns:a16="http://schemas.microsoft.com/office/drawing/2014/main" id="{DC28855D-67B9-460B-B0C0-C683D6E2EF04}"/>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98175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dissolve">
                                      <p:cBhvr>
                                        <p:cTn id="7" dur="500"/>
                                        <p:tgtEl>
                                          <p:spTgt spid="1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graphicFrame>
        <p:nvGraphicFramePr>
          <p:cNvPr id="178" name="Table 177">
            <a:extLst>
              <a:ext uri="{FF2B5EF4-FFF2-40B4-BE49-F238E27FC236}">
                <a16:creationId xmlns:a16="http://schemas.microsoft.com/office/drawing/2014/main" id="{59189F7E-9153-4B1E-93B8-4DD6F73FD614}"/>
              </a:ext>
            </a:extLst>
          </p:cNvPr>
          <p:cNvGraphicFramePr>
            <a:graphicFrameLocks noGrp="1"/>
          </p:cNvGraphicFramePr>
          <p:nvPr/>
        </p:nvGraphicFramePr>
        <p:xfrm>
          <a:off x="98658" y="3331294"/>
          <a:ext cx="11334476" cy="3484481"/>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val="495735645"/>
                    </a:ext>
                  </a:extLst>
                </a:gridCol>
                <a:gridCol w="2425775">
                  <a:extLst>
                    <a:ext uri="{9D8B030D-6E8A-4147-A177-3AD203B41FA5}">
                      <a16:colId xmlns:a16="http://schemas.microsoft.com/office/drawing/2014/main" val="254155068"/>
                    </a:ext>
                  </a:extLst>
                </a:gridCol>
                <a:gridCol w="2651717">
                  <a:extLst>
                    <a:ext uri="{9D8B030D-6E8A-4147-A177-3AD203B41FA5}">
                      <a16:colId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623258886"/>
                  </a:ext>
                </a:extLst>
              </a:tr>
            </a:tbl>
          </a:graphicData>
        </a:graphic>
      </p:graphicFrame>
      <p:sp>
        <p:nvSpPr>
          <p:cNvPr id="36" name="TextBox 35">
            <a:extLst>
              <a:ext uri="{FF2B5EF4-FFF2-40B4-BE49-F238E27FC236}">
                <a16:creationId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37" name="TextBox 36">
            <a:extLst>
              <a:ext uri="{FF2B5EF4-FFF2-40B4-BE49-F238E27FC236}">
                <a16:creationId xmlns:a16="http://schemas.microsoft.com/office/drawing/2014/main" id="{2E44FC82-3B2B-419D-9CD8-D84A1337A3EB}"/>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sp>
        <p:nvSpPr>
          <p:cNvPr id="16" name="TextBox 15">
            <a:extLst>
              <a:ext uri="{FF2B5EF4-FFF2-40B4-BE49-F238E27FC236}">
                <a16:creationId xmlns:a16="http://schemas.microsoft.com/office/drawing/2014/main" id="{E79155BE-7C48-40CE-B26E-64C8A0DA74F6}"/>
              </a:ext>
            </a:extLst>
          </p:cNvPr>
          <p:cNvSpPr txBox="1"/>
          <p:nvPr/>
        </p:nvSpPr>
        <p:spPr>
          <a:xfrm>
            <a:off x="-42192" y="1830963"/>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sp>
        <p:nvSpPr>
          <p:cNvPr id="3" name="TextBox 2">
            <a:extLst>
              <a:ext uri="{FF2B5EF4-FFF2-40B4-BE49-F238E27FC236}">
                <a16:creationId xmlns:a16="http://schemas.microsoft.com/office/drawing/2014/main"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a:effectLst/>
                <a:latin typeface="Arial" panose="020B0604020202020204" pitchFamily="34" charset="0"/>
                <a:cs typeface="Arial" panose="020B0604020202020204" pitchFamily="34" charset="0"/>
              </a:rPr>
              <a:t>Trái sang phải</a:t>
            </a:r>
            <a:endParaRPr lang="en-US" sz="2400"/>
          </a:p>
        </p:txBody>
      </p:sp>
      <p:sp>
        <p:nvSpPr>
          <p:cNvPr id="19" name="TextBox 18">
            <a:extLst>
              <a:ext uri="{FF2B5EF4-FFF2-40B4-BE49-F238E27FC236}">
                <a16:creationId xmlns:a16="http://schemas.microsoft.com/office/drawing/2014/main" id="{33C6DC29-01EC-42CF-B72A-D35ECEBD97DF}"/>
              </a:ext>
            </a:extLst>
          </p:cNvPr>
          <p:cNvSpPr txBox="1"/>
          <p:nvPr/>
        </p:nvSpPr>
        <p:spPr>
          <a:xfrm>
            <a:off x="8982232" y="4261581"/>
            <a:ext cx="2228357" cy="388568"/>
          </a:xfrm>
          <a:prstGeom prst="rect">
            <a:avLst/>
          </a:prstGeom>
          <a:noFill/>
        </p:spPr>
        <p:txBody>
          <a:bodyPr wrap="square" lIns="0" tIns="0" rIns="0" bIns="0" rtlCol="0">
            <a:spAutoFit/>
          </a:bodyPr>
          <a:lstStyle/>
          <a:p>
            <a:pPr algn="ctr">
              <a:lnSpc>
                <a:spcPct val="115000"/>
              </a:lnSpc>
            </a:pPr>
            <a:r>
              <a:rPr lang="en-US" sz="2400">
                <a:effectLst/>
                <a:latin typeface="Arial" panose="020B0604020202020204" pitchFamily="34" charset="0"/>
                <a:cs typeface="Arial" panose="020B0604020202020204" pitchFamily="34" charset="0"/>
              </a:rPr>
              <a:t>Dưới lên trên </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id="{C3D47AF7-E2B2-4EAA-BBA4-D068E44A664C}"/>
              </a:ext>
            </a:extLst>
          </p:cNvPr>
          <p:cNvSpPr txBox="1"/>
          <p:nvPr/>
        </p:nvSpPr>
        <p:spPr>
          <a:xfrm>
            <a:off x="6322487" y="4918362"/>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3E816B45-A102-4B9B-8E45-6ACA6C431404}"/>
              </a:ext>
            </a:extLst>
          </p:cNvPr>
          <p:cNvSpPr txBox="1"/>
          <p:nvPr/>
        </p:nvSpPr>
        <p:spPr>
          <a:xfrm>
            <a:off x="9011973" y="494486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8A01B50D-39EB-4128-82E1-17C6E8E32942}"/>
              </a:ext>
            </a:extLst>
          </p:cNvPr>
          <p:cNvSpPr txBox="1"/>
          <p:nvPr/>
        </p:nvSpPr>
        <p:spPr>
          <a:xfrm>
            <a:off x="6445517" y="5829413"/>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bên phải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C4D37E9F-77A6-41CF-9078-2C2166DEA044}"/>
              </a:ext>
            </a:extLst>
          </p:cNvPr>
          <p:cNvSpPr txBox="1"/>
          <p:nvPr/>
        </p:nvSpPr>
        <p:spPr>
          <a:xfrm>
            <a:off x="9011973" y="586410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phía trên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7" name="Text Box 53">
            <a:extLst>
              <a:ext uri="{FF2B5EF4-FFF2-40B4-BE49-F238E27FC236}">
                <a16:creationId xmlns:a16="http://schemas.microsoft.com/office/drawing/2014/main" id="{CFAA3417-596A-40BE-9411-F86AC2CB2B2D}"/>
              </a:ext>
            </a:extLst>
          </p:cNvPr>
          <p:cNvSpPr txBox="1">
            <a:spLocks noChangeArrowheads="1"/>
          </p:cNvSpPr>
          <p:nvPr/>
        </p:nvSpPr>
        <p:spPr bwMode="auto">
          <a:xfrm>
            <a:off x="36141" y="2719194"/>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28" name="!!3">
            <a:extLst>
              <a:ext uri="{FF2B5EF4-FFF2-40B4-BE49-F238E27FC236}">
                <a16:creationId xmlns:a16="http://schemas.microsoft.com/office/drawing/2014/main" id="{12843E0D-E129-42E6-A94A-08DD5CB9D611}"/>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3349441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27"/>
                                        </p:tgtEl>
                                        <p:attrNameLst>
                                          <p:attrName>style.color</p:attrName>
                                        </p:attrNameLst>
                                      </p:cBhvr>
                                      <p:by>
                                        <p:hsl h="-7200000" s="0" l="0"/>
                                      </p:by>
                                    </p:animClr>
                                    <p:animClr clrSpc="hsl" dir="cw">
                                      <p:cBhvr>
                                        <p:cTn id="11" dur="1000" fill="hold"/>
                                        <p:tgtEl>
                                          <p:spTgt spid="27"/>
                                        </p:tgtEl>
                                        <p:attrNameLst>
                                          <p:attrName>fillcolor</p:attrName>
                                        </p:attrNameLst>
                                      </p:cBhvr>
                                      <p:by>
                                        <p:hsl h="-7200000" s="0" l="0"/>
                                      </p:by>
                                    </p:animClr>
                                    <p:animClr clrSpc="hsl" dir="cw">
                                      <p:cBhvr>
                                        <p:cTn id="12" dur="1000" fill="hold"/>
                                        <p:tgtEl>
                                          <p:spTgt spid="27"/>
                                        </p:tgtEl>
                                        <p:attrNameLst>
                                          <p:attrName>stroke.color</p:attrName>
                                        </p:attrNameLst>
                                      </p:cBhvr>
                                      <p:by>
                                        <p:hsl h="-7200000" s="0" l="0"/>
                                      </p:by>
                                    </p:animClr>
                                    <p:set>
                                      <p:cBhvr>
                                        <p:cTn id="13" dur="1000" fill="hold"/>
                                        <p:tgtEl>
                                          <p:spTgt spid="2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27" grpId="0"/>
      <p:bldP spid="2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487999" y="313694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92393" y="29902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id="{8093909D-24F6-4F74-B569-CC10DD6993CF}"/>
              </a:ext>
            </a:extLst>
          </p:cNvPr>
          <p:cNvSpPr txBox="1"/>
          <p:nvPr/>
        </p:nvSpPr>
        <p:spPr>
          <a:xfrm>
            <a:off x="1152939" y="866455"/>
            <a:ext cx="10349234"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Quan sát những điểm biểu diễn các số nguyên -5, -4, -2, 3, 5 trên trục số nằm ngang ở </a:t>
            </a:r>
            <a:r>
              <a:rPr lang="en-US" sz="2800" i="1">
                <a:latin typeface="Arial" panose="020B0604020202020204" pitchFamily="34" charset="0"/>
                <a:cs typeface="Arial" panose="020B0604020202020204" pitchFamily="34" charset="0"/>
              </a:rPr>
              <a:t>Hình 3</a:t>
            </a:r>
            <a:r>
              <a:rPr lang="en-US" sz="2800">
                <a:latin typeface="Arial" panose="020B0604020202020204" pitchFamily="34" charset="0"/>
                <a:cs typeface="Arial" panose="020B0604020202020204" pitchFamily="34" charset="0"/>
              </a:rPr>
              <a:t> rồi nêu nhận xét vị trí của những điểm đó so với điểm gốc 0.</a:t>
            </a:r>
          </a:p>
        </p:txBody>
      </p:sp>
      <p:grpSp>
        <p:nvGrpSpPr>
          <p:cNvPr id="36" name="Group 35">
            <a:extLst>
              <a:ext uri="{FF2B5EF4-FFF2-40B4-BE49-F238E27FC236}">
                <a16:creationId xmlns:a16="http://schemas.microsoft.com/office/drawing/2014/main" id="{A3F8BC81-8B2C-4AE1-AA7D-F0940B673133}"/>
              </a:ext>
            </a:extLst>
          </p:cNvPr>
          <p:cNvGrpSpPr/>
          <p:nvPr/>
        </p:nvGrpSpPr>
        <p:grpSpPr>
          <a:xfrm>
            <a:off x="2224514" y="2450768"/>
            <a:ext cx="7691492" cy="411148"/>
            <a:chOff x="1383928" y="2504192"/>
            <a:chExt cx="7691492" cy="411148"/>
          </a:xfrm>
        </p:grpSpPr>
        <p:cxnSp>
          <p:nvCxnSpPr>
            <p:cNvPr id="43" name="Straight Arrow Connector 42">
              <a:extLst>
                <a:ext uri="{FF2B5EF4-FFF2-40B4-BE49-F238E27FC236}">
                  <a16:creationId xmlns:a16="http://schemas.microsoft.com/office/drawing/2014/main" id="{F7A05665-E852-462C-A765-CBD0C6CCB83D}"/>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82432C5-D3D4-43A3-A012-2AEF6FD3A0A0}"/>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239CAC1B-306D-4F7A-AF95-2F7FE1D7BB45}"/>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46" name="Straight Connector 45">
              <a:extLst>
                <a:ext uri="{FF2B5EF4-FFF2-40B4-BE49-F238E27FC236}">
                  <a16:creationId xmlns:a16="http://schemas.microsoft.com/office/drawing/2014/main" id="{2C7408F8-0CC4-40AA-8A3E-107790D6CE02}"/>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B6EA9D6-858E-437F-8B41-FBAD7D70955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5827CBF-9CA9-4468-B47F-916ACF3FFC65}"/>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1E3A5EF0-633C-4381-8A11-1DF92F276C2F}"/>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3B452B8-49E9-4F25-93BD-D2E0E5574450}"/>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A69CB7A-3E5C-4CB8-833D-4F10763278B0}"/>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D1098B24-2599-4613-BBF5-E4592E8B8CA9}"/>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107D73F-D2E1-47E3-A31F-62DA2C745F2E}"/>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915FE52-B659-4F8A-958B-FE58E83F8D6A}"/>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8FE4FF2-DFB2-4BA8-B974-11F36B75AAAB}"/>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32089613-B4C2-4E12-B4EC-C664E5115C6B}"/>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E98426F5-C691-4F0B-BCD6-C7C2E4C41AD3}"/>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55F3B78-B267-4896-8A85-A3E59F3959D7}"/>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12A03BD-674E-4AB6-8936-567644AFB693}"/>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5D63602C-BAF2-4937-A735-5BF12032A40A}"/>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BB29D0FF-66EE-49E2-9406-C0F245F42EED}"/>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DE4A4156-4715-4167-B40B-A32C47B933A5}"/>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96C5F113-9D5A-4616-8F88-B23CD243247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D60398DD-5155-4A9A-9624-33923E5A5E68}"/>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D4135D9F-A4D5-40AD-A0AF-EC3A6D3DD584}"/>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BB871001-BD7A-4C6A-8E16-1743A6644FD7}"/>
              </a:ext>
            </a:extLst>
          </p:cNvPr>
          <p:cNvSpPr txBox="1"/>
          <p:nvPr/>
        </p:nvSpPr>
        <p:spPr>
          <a:xfrm>
            <a:off x="5073165" y="2812158"/>
            <a:ext cx="1274894" cy="461665"/>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Hình 3</a:t>
            </a:r>
          </a:p>
        </p:txBody>
      </p:sp>
      <p:sp>
        <p:nvSpPr>
          <p:cNvPr id="67" name="TextBox 66">
            <a:extLst>
              <a:ext uri="{FF2B5EF4-FFF2-40B4-BE49-F238E27FC236}">
                <a16:creationId xmlns:a16="http://schemas.microsoft.com/office/drawing/2014/main" id="{87616D62-2C1A-4CF0-B03B-98519BAC6E6C}"/>
              </a:ext>
            </a:extLst>
          </p:cNvPr>
          <p:cNvSpPr txBox="1"/>
          <p:nvPr/>
        </p:nvSpPr>
        <p:spPr>
          <a:xfrm>
            <a:off x="1353501" y="3484024"/>
            <a:ext cx="9339934" cy="1043171"/>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Times New Roman" panose="02020603050405020304" pitchFamily="18" charset="0"/>
              </a:rPr>
              <a:t>a) Điểm -5; -4; -2 nằm ở bên trái điểm 0, điểm 3; 5 nằm ở bên phải điểm 0.</a:t>
            </a:r>
            <a:endParaRPr lang="en-US" sz="2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849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randombar(horizont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8329628" y="2110086"/>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7675578" y="194571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id="{8093909D-24F6-4F74-B569-CC10DD6993CF}"/>
              </a:ext>
            </a:extLst>
          </p:cNvPr>
          <p:cNvSpPr txBox="1"/>
          <p:nvPr/>
        </p:nvSpPr>
        <p:spPr>
          <a:xfrm>
            <a:off x="1152939" y="866455"/>
            <a:ext cx="10349234"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 Nêu số đo nhiệt độ được chỉ trong mỗi nhiệt kế và biểu diễn các số đó trên trục số thẳng đứng ở </a:t>
            </a:r>
            <a:r>
              <a:rPr lang="en-US" sz="2800" i="1">
                <a:latin typeface="Arial" panose="020B0604020202020204" pitchFamily="34" charset="0"/>
                <a:cs typeface="Arial" panose="020B0604020202020204" pitchFamily="34" charset="0"/>
              </a:rPr>
              <a:t>Hình 4.</a:t>
            </a:r>
            <a:endParaRPr lang="en-US" sz="2800">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422888A1-84DF-4B5B-84E2-AE0BC3B108C5}"/>
              </a:ext>
            </a:extLst>
          </p:cNvPr>
          <p:cNvPicPr>
            <a:picLocks noChangeAspect="1"/>
          </p:cNvPicPr>
          <p:nvPr/>
        </p:nvPicPr>
        <p:blipFill rotWithShape="1">
          <a:blip r:embed="rId4"/>
          <a:srcRect l="56667" t="39259" r="20833" b="32235"/>
          <a:stretch/>
        </p:blipFill>
        <p:spPr>
          <a:xfrm>
            <a:off x="1218529" y="1958941"/>
            <a:ext cx="6092380" cy="4341699"/>
          </a:xfrm>
          <a:prstGeom prst="rect">
            <a:avLst/>
          </a:prstGeom>
        </p:spPr>
      </p:pic>
      <p:pic>
        <p:nvPicPr>
          <p:cNvPr id="40" name="Picture 39">
            <a:extLst>
              <a:ext uri="{FF2B5EF4-FFF2-40B4-BE49-F238E27FC236}">
                <a16:creationId xmlns:a16="http://schemas.microsoft.com/office/drawing/2014/main" id="{95922DD8-88B9-4AC3-9366-0AE8FB3ADB79}"/>
              </a:ext>
            </a:extLst>
          </p:cNvPr>
          <p:cNvPicPr>
            <a:picLocks noChangeAspect="1"/>
          </p:cNvPicPr>
          <p:nvPr/>
        </p:nvPicPr>
        <p:blipFill rotWithShape="1">
          <a:blip r:embed="rId4"/>
          <a:srcRect l="73757" t="39259" r="20833" b="32235"/>
          <a:stretch/>
        </p:blipFill>
        <p:spPr>
          <a:xfrm>
            <a:off x="9335405" y="1945717"/>
            <a:ext cx="1465009" cy="4341699"/>
          </a:xfrm>
          <a:prstGeom prst="rect">
            <a:avLst/>
          </a:prstGeom>
        </p:spPr>
      </p:pic>
      <p:sp>
        <p:nvSpPr>
          <p:cNvPr id="4" name="TextBox 3">
            <a:extLst>
              <a:ext uri="{FF2B5EF4-FFF2-40B4-BE49-F238E27FC236}">
                <a16:creationId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spTree>
    <p:extLst>
      <p:ext uri="{BB962C8B-B14F-4D97-AF65-F5344CB8AC3E}">
        <p14:creationId xmlns:p14="http://schemas.microsoft.com/office/powerpoint/2010/main" val="1128027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randombar(horizont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4" grpId="0"/>
      <p:bldP spid="66" grpId="0"/>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08AE2C18-77C5-468A-B238-EAC99FFAB1A5}"/>
              </a:ext>
            </a:extLst>
          </p:cNvPr>
          <p:cNvSpPr txBox="1"/>
          <p:nvPr/>
        </p:nvSpPr>
        <p:spPr>
          <a:xfrm>
            <a:off x="633517" y="4116675"/>
            <a:ext cx="10924965" cy="2527808"/>
          </a:xfrm>
          <a:prstGeom prst="rect">
            <a:avLst/>
          </a:prstGeom>
          <a:solidFill>
            <a:srgbClr val="FFFFCC"/>
          </a:solidFill>
        </p:spPr>
        <p:txBody>
          <a:bodyPr wrap="square">
            <a:spAutoFit/>
          </a:bodyPr>
          <a:lstStyle/>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ngang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p:txBody>
      </p:sp>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2E11F000-C2FA-42AD-BB56-1AEA80C91DEE}"/>
              </a:ext>
            </a:extLst>
          </p:cNvPr>
          <p:cNvGrpSpPr/>
          <p:nvPr/>
        </p:nvGrpSpPr>
        <p:grpSpPr>
          <a:xfrm>
            <a:off x="8762787" y="605326"/>
            <a:ext cx="1465009" cy="3378892"/>
            <a:chOff x="9335405" y="1945718"/>
            <a:chExt cx="1465009" cy="3378892"/>
          </a:xfrm>
        </p:grpSpPr>
        <p:pic>
          <p:nvPicPr>
            <p:cNvPr id="40" name="Picture 39">
              <a:extLst>
                <a:ext uri="{FF2B5EF4-FFF2-40B4-BE49-F238E27FC236}">
                  <a16:creationId xmlns:a16="http://schemas.microsoft.com/office/drawing/2014/main"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a16="http://schemas.microsoft.com/office/drawing/2014/main" id="{272B5833-0874-4886-A2D3-B23D63CA1786}"/>
              </a:ext>
            </a:extLst>
          </p:cNvPr>
          <p:cNvSpPr/>
          <p:nvPr/>
        </p:nvSpPr>
        <p:spPr>
          <a:xfrm>
            <a:off x="2522125" y="1774753"/>
            <a:ext cx="3454400" cy="2142346"/>
          </a:xfrm>
          <a:prstGeom prst="cloudCallout">
            <a:avLst>
              <a:gd name="adj1" fmla="val 19608"/>
              <a:gd name="adj2" fmla="val 49459"/>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Hãy nhận xét vị trí các số nguyên âm, số nguyên dương so với điểm 0 trên trục số.</a:t>
            </a:r>
            <a:endParaRPr lang="en-US" sz="1800">
              <a:solidFill>
                <a:schemeClr val="tx1"/>
              </a:solidFill>
              <a:effectLst/>
              <a:latin typeface=".VnTime"/>
              <a:ea typeface="Times New Roman" panose="02020603050405020304" pitchFamily="18" charset="0"/>
              <a:cs typeface="Times New Roman" panose="02020603050405020304" pitchFamily="18" charset="0"/>
            </a:endParaRPr>
          </a:p>
          <a:p>
            <a:pPr algn="ctr"/>
            <a:endParaRPr lang="en-US">
              <a:solidFill>
                <a:schemeClr val="tx1"/>
              </a:solidFill>
            </a:endParaRPr>
          </a:p>
        </p:txBody>
      </p:sp>
      <p:grpSp>
        <p:nvGrpSpPr>
          <p:cNvPr id="19" name="Group 18">
            <a:extLst>
              <a:ext uri="{FF2B5EF4-FFF2-40B4-BE49-F238E27FC236}">
                <a16:creationId xmlns:a16="http://schemas.microsoft.com/office/drawing/2014/main" id="{C0DE8D2C-D773-4A1B-8B47-E94D5992A153}"/>
              </a:ext>
            </a:extLst>
          </p:cNvPr>
          <p:cNvGrpSpPr/>
          <p:nvPr/>
        </p:nvGrpSpPr>
        <p:grpSpPr>
          <a:xfrm>
            <a:off x="553356" y="1307768"/>
            <a:ext cx="7691492" cy="411148"/>
            <a:chOff x="1383928" y="2504192"/>
            <a:chExt cx="7691492" cy="411148"/>
          </a:xfrm>
        </p:grpSpPr>
        <p:cxnSp>
          <p:nvCxnSpPr>
            <p:cNvPr id="20" name="Straight Arrow Connector 19">
              <a:extLst>
                <a:ext uri="{FF2B5EF4-FFF2-40B4-BE49-F238E27FC236}">
                  <a16:creationId xmlns:a16="http://schemas.microsoft.com/office/drawing/2014/main"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3" name="Straight Connector 22">
              <a:extLst>
                <a:ext uri="{FF2B5EF4-FFF2-40B4-BE49-F238E27FC236}">
                  <a16:creationId xmlns:a16="http://schemas.microsoft.com/office/drawing/2014/main"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FFA947C-B1A5-4063-A9DC-FFB6056BFFBB}"/>
              </a:ext>
            </a:extLst>
          </p:cNvPr>
          <p:cNvGrpSpPr/>
          <p:nvPr/>
        </p:nvGrpSpPr>
        <p:grpSpPr>
          <a:xfrm rot="8757556">
            <a:off x="-1637149" y="4716687"/>
            <a:ext cx="3136324" cy="6858000"/>
            <a:chOff x="9055676" y="0"/>
            <a:chExt cx="3136324" cy="6858000"/>
          </a:xfrm>
        </p:grpSpPr>
        <p:sp>
          <p:nvSpPr>
            <p:cNvPr id="51" name="Rectangle 50">
              <a:extLst>
                <a:ext uri="{FF2B5EF4-FFF2-40B4-BE49-F238E27FC236}">
                  <a16:creationId xmlns:a16="http://schemas.microsoft.com/office/drawing/2014/main" id="{099100E0-2C0B-411C-9A9C-2DDC4E05B51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FB5BFF28-8432-479F-81C2-B5AFBB96627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AF5872C-804E-423A-B761-9BC5092AB78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A9E8A10-B635-4287-9198-6B819CFCF92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7812578B-27FB-4DB3-B464-615BC7F4B838}"/>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Box 53">
            <a:extLst>
              <a:ext uri="{FF2B5EF4-FFF2-40B4-BE49-F238E27FC236}">
                <a16:creationId xmlns:a16="http://schemas.microsoft.com/office/drawing/2014/main" id="{29CF6202-0A70-4361-A4B7-08EFFFEFC807}"/>
              </a:ext>
            </a:extLst>
          </p:cNvPr>
          <p:cNvSpPr txBox="1">
            <a:spLocks noChangeArrowheads="1"/>
          </p:cNvSpPr>
          <p:nvPr/>
        </p:nvSpPr>
        <p:spPr bwMode="auto">
          <a:xfrm>
            <a:off x="-92393" y="342839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par>
                                <p:cTn id="16" presetID="22" presetClass="emph" presetSubtype="0" repeatCount="indefinite" fill="hold" grpId="1" nodeType="withEffect">
                                  <p:stCondLst>
                                    <p:cond delay="0"/>
                                  </p:stCondLst>
                                  <p:childTnLst>
                                    <p:animClr clrSpc="hsl" dir="cw">
                                      <p:cBhvr override="childStyle">
                                        <p:cTn id="17" dur="1000" fill="hold"/>
                                        <p:tgtEl>
                                          <p:spTgt spid="57"/>
                                        </p:tgtEl>
                                        <p:attrNameLst>
                                          <p:attrName>style.color</p:attrName>
                                        </p:attrNameLst>
                                      </p:cBhvr>
                                      <p:by>
                                        <p:hsl h="-7200000" s="0" l="0"/>
                                      </p:by>
                                    </p:animClr>
                                    <p:animClr clrSpc="hsl" dir="cw">
                                      <p:cBhvr>
                                        <p:cTn id="18" dur="1000" fill="hold"/>
                                        <p:tgtEl>
                                          <p:spTgt spid="57"/>
                                        </p:tgtEl>
                                        <p:attrNameLst>
                                          <p:attrName>fillcolor</p:attrName>
                                        </p:attrNameLst>
                                      </p:cBhvr>
                                      <p:by>
                                        <p:hsl h="-7200000" s="0" l="0"/>
                                      </p:by>
                                    </p:animClr>
                                    <p:animClr clrSpc="hsl" dir="cw">
                                      <p:cBhvr>
                                        <p:cTn id="19" dur="1000" fill="hold"/>
                                        <p:tgtEl>
                                          <p:spTgt spid="57"/>
                                        </p:tgtEl>
                                        <p:attrNameLst>
                                          <p:attrName>stroke.color</p:attrName>
                                        </p:attrNameLst>
                                      </p:cBhvr>
                                      <p:by>
                                        <p:hsl h="-7200000" s="0" l="0"/>
                                      </p:by>
                                    </p:animClr>
                                    <p:set>
                                      <p:cBhvr>
                                        <p:cTn id="20" dur="10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 grpId="0" animBg="1"/>
      <p:bldP spid="57" grpId="0"/>
      <p:bldP spid="5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id="{E0206DCE-0580-4084-9214-8A2C8674B112}"/>
              </a:ext>
            </a:extLst>
          </p:cNvPr>
          <p:cNvSpPr txBox="1"/>
          <p:nvPr/>
        </p:nvSpPr>
        <p:spPr>
          <a:xfrm>
            <a:off x="336490" y="872386"/>
            <a:ext cx="10795336" cy="954107"/>
          </a:xfrm>
          <a:prstGeom prst="rect">
            <a:avLst/>
          </a:prstGeom>
          <a:noFill/>
        </p:spPr>
        <p:txBody>
          <a:bodyPr wrap="square">
            <a:spAutoFit/>
          </a:bodyPr>
          <a:lstStyle/>
          <a:p>
            <a:r>
              <a:rPr lang="en-US" sz="2800" b="1">
                <a:effectLst/>
                <a:latin typeface="Arial" panose="020B0604020202020204" pitchFamily="34" charset="0"/>
                <a:ea typeface="Times New Roman" panose="02020603050405020304" pitchFamily="18" charset="0"/>
              </a:rPr>
              <a:t>Ví dụ 3: </a:t>
            </a:r>
            <a:r>
              <a:rPr lang="en-US" sz="2800">
                <a:effectLst/>
                <a:latin typeface="Arial" panose="020B0604020202020204" pitchFamily="34" charset="0"/>
                <a:ea typeface="Times New Roman" panose="02020603050405020304" pitchFamily="18" charset="0"/>
              </a:rPr>
              <a:t>Trên trục số ở </a:t>
            </a:r>
            <a:r>
              <a:rPr lang="en-US" sz="2800" i="1">
                <a:effectLst/>
                <a:latin typeface="Arial" panose="020B0604020202020204" pitchFamily="34" charset="0"/>
                <a:ea typeface="Times New Roman" panose="02020603050405020304" pitchFamily="18" charset="0"/>
              </a:rPr>
              <a:t>Hình 5</a:t>
            </a:r>
            <a:r>
              <a:rPr lang="en-US" sz="2800">
                <a:effectLst/>
                <a:latin typeface="Arial" panose="020B0604020202020204" pitchFamily="34" charset="0"/>
                <a:ea typeface="Times New Roman" panose="02020603050405020304" pitchFamily="18" charset="0"/>
              </a:rPr>
              <a:t>, điểm A biểu diễn số -2, điểm B biểu diễn số 3. </a:t>
            </a:r>
            <a:endParaRPr lang="en-US" sz="2800"/>
          </a:p>
        </p:txBody>
      </p:sp>
      <p:sp>
        <p:nvSpPr>
          <p:cNvPr id="13" name="TextBox 12">
            <a:extLst>
              <a:ext uri="{FF2B5EF4-FFF2-40B4-BE49-F238E27FC236}">
                <a16:creationId xmlns:a16="http://schemas.microsoft.com/office/drawing/2014/main" id="{5BDF42B3-FD50-45FC-8CE6-7EA9C4C3FBF8}"/>
              </a:ext>
            </a:extLst>
          </p:cNvPr>
          <p:cNvSpPr txBox="1"/>
          <p:nvPr/>
        </p:nvSpPr>
        <p:spPr>
          <a:xfrm>
            <a:off x="1148450" y="3107054"/>
            <a:ext cx="9138873"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a:t>
            </a:r>
            <a:r>
              <a:rPr lang="en-US" sz="2800" i="1">
                <a:latin typeface="Arial" panose="020B0604020202020204" pitchFamily="34" charset="0"/>
                <a:cs typeface="Arial" panose="020B0604020202020204" pitchFamily="34" charset="0"/>
              </a:rPr>
              <a:t>Hình 5</a:t>
            </a:r>
            <a:r>
              <a:rPr lang="en-US" sz="2800">
                <a:latin typeface="Arial" panose="020B0604020202020204" pitchFamily="34" charset="0"/>
                <a:cs typeface="Arial" panose="020B0604020202020204" pitchFamily="34" charset="0"/>
              </a:rPr>
              <a:t> và trả lời các câu hỏi:</a:t>
            </a:r>
          </a:p>
          <a:p>
            <a:pPr marL="342900" indent="-342900">
              <a:buAutoNum type="alphaLcParenR"/>
            </a:pPr>
            <a:r>
              <a:rPr lang="en-US" sz="2800">
                <a:latin typeface="Arial" panose="020B0604020202020204" pitchFamily="34" charset="0"/>
                <a:cs typeface="Arial" panose="020B0604020202020204" pitchFamily="34" charset="0"/>
              </a:rPr>
              <a:t> Điểm C biểu diễn số nào?</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p:txBody>
      </p:sp>
      <p:grpSp>
        <p:nvGrpSpPr>
          <p:cNvPr id="2" name="Group 1">
            <a:extLst>
              <a:ext uri="{FF2B5EF4-FFF2-40B4-BE49-F238E27FC236}">
                <a16:creationId xmlns:a16="http://schemas.microsoft.com/office/drawing/2014/main" id="{1F286DB4-061A-4B1B-9786-CA7902819F1F}"/>
              </a:ext>
            </a:extLst>
          </p:cNvPr>
          <p:cNvGrpSpPr/>
          <p:nvPr/>
        </p:nvGrpSpPr>
        <p:grpSpPr>
          <a:xfrm>
            <a:off x="2250254" y="1868731"/>
            <a:ext cx="7691492" cy="1211846"/>
            <a:chOff x="2250254" y="1868731"/>
            <a:chExt cx="7691492" cy="1211846"/>
          </a:xfrm>
        </p:grpSpPr>
        <p:grpSp>
          <p:nvGrpSpPr>
            <p:cNvPr id="22" name="Group 21">
              <a:extLst>
                <a:ext uri="{FF2B5EF4-FFF2-40B4-BE49-F238E27FC236}">
                  <a16:creationId xmlns:a16="http://schemas.microsoft.com/office/drawing/2014/main" id="{8DE065EC-66DE-4EFA-8DC8-1E612320281A}"/>
                </a:ext>
              </a:extLst>
            </p:cNvPr>
            <p:cNvGrpSpPr/>
            <p:nvPr/>
          </p:nvGrpSpPr>
          <p:grpSpPr>
            <a:xfrm>
              <a:off x="2250254" y="2293506"/>
              <a:ext cx="7691492" cy="411148"/>
              <a:chOff x="1383928" y="2504192"/>
              <a:chExt cx="7691492" cy="411148"/>
            </a:xfrm>
          </p:grpSpPr>
          <p:cxnSp>
            <p:nvCxnSpPr>
              <p:cNvPr id="23" name="Straight Arrow Connector 22">
                <a:extLst>
                  <a:ext uri="{FF2B5EF4-FFF2-40B4-BE49-F238E27FC236}">
                    <a16:creationId xmlns:a16="http://schemas.microsoft.com/office/drawing/2014/main" id="{3CD332A1-29A5-4646-899E-B0C3CB161ED7}"/>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C70D7A7-AD06-4C4C-8E76-86E94B1F5FDB}"/>
                  </a:ext>
                </a:extLst>
              </p:cNvPr>
              <p:cNvCxnSpPr>
                <a:cxnSpLocks/>
              </p:cNvCxnSpPr>
              <p:nvPr/>
            </p:nvCxnSpPr>
            <p:spPr>
              <a:xfrm>
                <a:off x="1805568"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693527A-ACB8-48F1-85CB-74B05EFA3606}"/>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6" name="Straight Connector 25">
                <a:extLst>
                  <a:ext uri="{FF2B5EF4-FFF2-40B4-BE49-F238E27FC236}">
                    <a16:creationId xmlns:a16="http://schemas.microsoft.com/office/drawing/2014/main" id="{4606975E-B690-485F-A3DB-AC1EA0214E41}"/>
                  </a:ext>
                </a:extLst>
              </p:cNvPr>
              <p:cNvCxnSpPr>
                <a:cxnSpLocks/>
              </p:cNvCxnSpPr>
              <p:nvPr/>
            </p:nvCxnSpPr>
            <p:spPr>
              <a:xfrm>
                <a:off x="2483523" y="2506015"/>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0E6F0F5-3636-422F-B507-FE33172412A6}"/>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C87469F-55EC-48F5-AB82-86CC0E5C7D14}"/>
                  </a:ext>
                </a:extLst>
              </p:cNvPr>
              <p:cNvCxnSpPr>
                <a:cxnSpLocks/>
              </p:cNvCxnSpPr>
              <p:nvPr/>
            </p:nvCxnSpPr>
            <p:spPr>
              <a:xfrm>
                <a:off x="3811901" y="250509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75DD18C-562D-401B-BD28-72A0ADF9D918}"/>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CDD7E7C-42A8-443F-A29C-FBF000C72B72}"/>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5EE16705-B407-4BD5-B273-EC3AE8121BCC}"/>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D943E05B-1859-4E11-B3D6-51BA9E2BA4C0}"/>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D638656-838D-4D33-9C15-D6DFB22EED31}"/>
                  </a:ext>
                </a:extLst>
              </p:cNvPr>
              <p:cNvCxnSpPr>
                <a:cxnSpLocks/>
              </p:cNvCxnSpPr>
              <p:nvPr/>
            </p:nvCxnSpPr>
            <p:spPr>
              <a:xfrm>
                <a:off x="7177401"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AF280FA-478F-48F9-9F36-6A24178D061B}"/>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3DF2FACC-4019-467D-AB28-AB955366072B}"/>
                  </a:ext>
                </a:extLst>
              </p:cNvPr>
              <p:cNvCxnSpPr>
                <a:cxnSpLocks/>
              </p:cNvCxnSpPr>
              <p:nvPr/>
            </p:nvCxnSpPr>
            <p:spPr>
              <a:xfrm>
                <a:off x="8453751" y="251572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E017E0A6-9523-41DF-8701-BCD5C9B57530}"/>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EC4E9C6A-BE90-497C-8F70-B35B1ABCDE45}"/>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56FA20F-A890-4201-93FC-7B381A007A54}"/>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05A4511-D88F-41F8-B6E8-19BCF5EC7534}"/>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A444A9E-43F5-4AE5-A444-16D9B8848C49}"/>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77BA3BF-EE9A-421B-A7A3-8AA921A0E41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FC75B7D-EDB2-4E52-A945-FD5EE3547DE2}"/>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76F8949-0299-4A30-A8E2-6F0788BC4920}"/>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804EE129-2546-4FB9-8098-943441B450FA}"/>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B15F215D-1D46-41AB-BD6A-E0225B7302D7}"/>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BD1C08E-767B-435E-A560-9F4157792218}"/>
                </a:ext>
              </a:extLst>
            </p:cNvPr>
            <p:cNvSpPr txBox="1"/>
            <p:nvPr/>
          </p:nvSpPr>
          <p:spPr>
            <a:xfrm>
              <a:off x="2566776" y="1879501"/>
              <a:ext cx="269189" cy="430887"/>
            </a:xfrm>
            <a:prstGeom prst="rect">
              <a:avLst/>
            </a:prstGeom>
            <a:noFill/>
          </p:spPr>
          <p:txBody>
            <a:bodyPr wrap="square" lIns="0" tIns="0" rIns="0" bIns="0" rtlCol="0">
              <a:spAutoFit/>
            </a:bodyPr>
            <a:lstStyle/>
            <a:p>
              <a:r>
                <a:rPr lang="en-US" sz="2800" i="1" dirty="0">
                  <a:latin typeface="Arial" panose="020B0604020202020204" pitchFamily="34" charset="0"/>
                  <a:cs typeface="Arial" panose="020B0604020202020204" pitchFamily="34" charset="0"/>
                </a:rPr>
                <a:t>D</a:t>
              </a:r>
            </a:p>
          </p:txBody>
        </p:sp>
        <p:sp>
          <p:nvSpPr>
            <p:cNvPr id="50" name="TextBox 49">
              <a:extLst>
                <a:ext uri="{FF2B5EF4-FFF2-40B4-BE49-F238E27FC236}">
                  <a16:creationId xmlns:a16="http://schemas.microsoft.com/office/drawing/2014/main" id="{1B95D010-D343-4BC7-9A9A-87085A5FD0BE}"/>
                </a:ext>
              </a:extLst>
            </p:cNvPr>
            <p:cNvSpPr txBox="1"/>
            <p:nvPr/>
          </p:nvSpPr>
          <p:spPr>
            <a:xfrm>
              <a:off x="3248026" y="1881455"/>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C</a:t>
              </a:r>
            </a:p>
          </p:txBody>
        </p:sp>
        <p:sp>
          <p:nvSpPr>
            <p:cNvPr id="51" name="TextBox 50">
              <a:extLst>
                <a:ext uri="{FF2B5EF4-FFF2-40B4-BE49-F238E27FC236}">
                  <a16:creationId xmlns:a16="http://schemas.microsoft.com/office/drawing/2014/main" id="{742C481C-DD3D-4595-B8AB-74A91AEF6FFB}"/>
                </a:ext>
              </a:extLst>
            </p:cNvPr>
            <p:cNvSpPr txBox="1"/>
            <p:nvPr/>
          </p:nvSpPr>
          <p:spPr>
            <a:xfrm>
              <a:off x="4578932" y="189244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A</a:t>
              </a:r>
            </a:p>
          </p:txBody>
        </p:sp>
        <p:sp>
          <p:nvSpPr>
            <p:cNvPr id="52" name="TextBox 51">
              <a:extLst>
                <a:ext uri="{FF2B5EF4-FFF2-40B4-BE49-F238E27FC236}">
                  <a16:creationId xmlns:a16="http://schemas.microsoft.com/office/drawing/2014/main" id="{54A6C89A-6CDC-4202-A4F8-57B832D55CC7}"/>
                </a:ext>
              </a:extLst>
            </p:cNvPr>
            <p:cNvSpPr txBox="1"/>
            <p:nvPr/>
          </p:nvSpPr>
          <p:spPr>
            <a:xfrm>
              <a:off x="7966053" y="188776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B</a:t>
              </a:r>
            </a:p>
          </p:txBody>
        </p:sp>
        <p:sp>
          <p:nvSpPr>
            <p:cNvPr id="53" name="TextBox 52">
              <a:extLst>
                <a:ext uri="{FF2B5EF4-FFF2-40B4-BE49-F238E27FC236}">
                  <a16:creationId xmlns:a16="http://schemas.microsoft.com/office/drawing/2014/main" id="{9103F8C5-FF4D-44E9-A7E6-DDC86E907AFB}"/>
                </a:ext>
              </a:extLst>
            </p:cNvPr>
            <p:cNvSpPr txBox="1"/>
            <p:nvPr/>
          </p:nvSpPr>
          <p:spPr>
            <a:xfrm>
              <a:off x="9212024" y="1868731"/>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E</a:t>
              </a:r>
            </a:p>
          </p:txBody>
        </p:sp>
        <p:sp>
          <p:nvSpPr>
            <p:cNvPr id="54" name="TextBox 53">
              <a:extLst>
                <a:ext uri="{FF2B5EF4-FFF2-40B4-BE49-F238E27FC236}">
                  <a16:creationId xmlns:a16="http://schemas.microsoft.com/office/drawing/2014/main" id="{C8F6C33B-D50A-48FE-AE32-2ABB9FC75919}"/>
                </a:ext>
              </a:extLst>
            </p:cNvPr>
            <p:cNvSpPr txBox="1"/>
            <p:nvPr/>
          </p:nvSpPr>
          <p:spPr>
            <a:xfrm>
              <a:off x="5295603" y="2618912"/>
              <a:ext cx="1332376" cy="461665"/>
            </a:xfrm>
            <a:prstGeom prst="rect">
              <a:avLst/>
            </a:prstGeom>
            <a:noFill/>
          </p:spPr>
          <p:txBody>
            <a:bodyPr wrap="square">
              <a:spAutoFit/>
            </a:bodyPr>
            <a:lstStyle/>
            <a:p>
              <a:r>
                <a:rPr lang="en-US" sz="2400" i="1">
                  <a:effectLst/>
                  <a:latin typeface="Arial" panose="020B0604020202020204" pitchFamily="34" charset="0"/>
                  <a:ea typeface="Times New Roman" panose="02020603050405020304" pitchFamily="18" charset="0"/>
                </a:rPr>
                <a:t>Hình 5</a:t>
              </a:r>
              <a:endParaRPr lang="en-US" sz="2400"/>
            </a:p>
          </p:txBody>
        </p:sp>
      </p:grpSp>
      <p:sp>
        <p:nvSpPr>
          <p:cNvPr id="55" name="TextBox 54">
            <a:extLst>
              <a:ext uri="{FF2B5EF4-FFF2-40B4-BE49-F238E27FC236}">
                <a16:creationId xmlns:a16="http://schemas.microsoft.com/office/drawing/2014/main" id="{FCDCCCEA-15EC-4E51-8004-EEAEB2572318}"/>
              </a:ext>
            </a:extLst>
          </p:cNvPr>
          <p:cNvSpPr txBox="1"/>
          <p:nvPr/>
        </p:nvSpPr>
        <p:spPr>
          <a:xfrm>
            <a:off x="1188680" y="5083575"/>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A028E9B-3E19-409F-8B1C-27366B918371}"/>
              </a:ext>
            </a:extLst>
          </p:cNvPr>
          <p:cNvSpPr txBox="1"/>
          <p:nvPr/>
        </p:nvSpPr>
        <p:spPr>
          <a:xfrm>
            <a:off x="2287591" y="5117031"/>
            <a:ext cx="5195358" cy="1384995"/>
          </a:xfrm>
          <a:prstGeom prst="rect">
            <a:avLst/>
          </a:prstGeom>
          <a:noFill/>
        </p:spPr>
        <p:txBody>
          <a:bodyPr wrap="square">
            <a:spAutoFit/>
          </a:bodyPr>
          <a:lstStyle/>
          <a:p>
            <a:pPr marL="342900" indent="-342900">
              <a:buAutoNum type="alphaLcParenR"/>
            </a:pPr>
            <a:r>
              <a:rPr lang="en-US" sz="2800">
                <a:latin typeface="Arial" panose="020B0604020202020204" pitchFamily="34" charset="0"/>
                <a:cs typeface="Arial" panose="020B0604020202020204" pitchFamily="34" charset="0"/>
              </a:rPr>
              <a:t> Điểm C biểu diễn số -4.</a:t>
            </a:r>
          </a:p>
          <a:p>
            <a:pPr marL="342900" indent="-342900">
              <a:buAutoNum type="alphaLcParenR"/>
            </a:pPr>
            <a:r>
              <a:rPr lang="en-US" sz="2800">
                <a:latin typeface="Arial" panose="020B0604020202020204" pitchFamily="34" charset="0"/>
                <a:cs typeface="Arial" panose="020B0604020202020204" pitchFamily="34" charset="0"/>
              </a:rPr>
              <a:t> Điểm D biểu diễn số -5.</a:t>
            </a:r>
          </a:p>
          <a:p>
            <a:pPr marL="342900" indent="-342900">
              <a:buAutoNum type="alphaLcParenR"/>
            </a:pPr>
            <a:r>
              <a:rPr lang="en-US" sz="2800">
                <a:latin typeface="Arial" panose="020B0604020202020204" pitchFamily="34" charset="0"/>
                <a:cs typeface="Arial" panose="020B0604020202020204" pitchFamily="34" charset="0"/>
              </a:rPr>
              <a:t> Điểm E biểu diễn số 5.</a:t>
            </a:r>
          </a:p>
        </p:txBody>
      </p:sp>
    </p:spTree>
    <p:extLst>
      <p:ext uri="{BB962C8B-B14F-4D97-AF65-F5344CB8AC3E}">
        <p14:creationId xmlns:p14="http://schemas.microsoft.com/office/powerpoint/2010/main" val="2780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12" dur="5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animEffect transition="in" filter="randombar(horizontal)">
                                      <p:cBhvr>
                                        <p:cTn id="17" dur="500"/>
                                        <p:tgtEl>
                                          <p:spTgt spid="5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
                                            <p:txEl>
                                              <p:pRg st="2" end="2"/>
                                            </p:txEl>
                                          </p:spTgt>
                                        </p:tgtEl>
                                        <p:attrNameLst>
                                          <p:attrName>style.visibility</p:attrName>
                                        </p:attrNameLst>
                                      </p:cBhvr>
                                      <p:to>
                                        <p:strVal val="visible"/>
                                      </p:to>
                                    </p:set>
                                    <p:animEffect transition="in" filter="randombar(horizontal)">
                                      <p:cBhvr>
                                        <p:cTn id="2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7" name="Picture 56">
            <a:extLst>
              <a:ext uri="{FF2B5EF4-FFF2-40B4-BE49-F238E27FC236}">
                <a16:creationId xmlns:a16="http://schemas.microsoft.com/office/drawing/2014/main" id="{AD8F96AB-0289-4022-BCE4-5EDEE7E2F012}"/>
              </a:ext>
            </a:extLst>
          </p:cNvPr>
          <p:cNvPicPr>
            <a:picLocks noChangeAspect="1"/>
          </p:cNvPicPr>
          <p:nvPr/>
        </p:nvPicPr>
        <p:blipFill rotWithShape="1">
          <a:blip r:embed="rId2"/>
          <a:srcRect l="74167" t="67070" r="22989" b="28396"/>
          <a:stretch/>
        </p:blipFill>
        <p:spPr>
          <a:xfrm>
            <a:off x="565164" y="647842"/>
            <a:ext cx="1045888" cy="937942"/>
          </a:xfrm>
          <a:prstGeom prst="rect">
            <a:avLst/>
          </a:prstGeom>
        </p:spPr>
      </p:pic>
      <p:sp>
        <p:nvSpPr>
          <p:cNvPr id="2" name="TextBox 1">
            <a:extLst>
              <a:ext uri="{FF2B5EF4-FFF2-40B4-BE49-F238E27FC236}">
                <a16:creationId xmlns:a16="http://schemas.microsoft.com/office/drawing/2014/main" id="{47661B6E-FF88-47D0-8EC6-8E3ED71B5C7D}"/>
              </a:ext>
            </a:extLst>
          </p:cNvPr>
          <p:cNvSpPr txBox="1"/>
          <p:nvPr/>
        </p:nvSpPr>
        <p:spPr>
          <a:xfrm>
            <a:off x="1611052" y="1115025"/>
            <a:ext cx="880758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Biểu diễn các số -7, -6, -4, 0, 2, 4 trên một trục số.</a:t>
            </a:r>
          </a:p>
        </p:txBody>
      </p:sp>
      <p:sp>
        <p:nvSpPr>
          <p:cNvPr id="150" name="TextBox 149">
            <a:extLst>
              <a:ext uri="{FF2B5EF4-FFF2-40B4-BE49-F238E27FC236}">
                <a16:creationId xmlns:a16="http://schemas.microsoft.com/office/drawing/2014/main" id="{E3863E42-AF98-4F44-B3F8-505C4DADA0BB}"/>
              </a:ext>
            </a:extLst>
          </p:cNvPr>
          <p:cNvSpPr txBox="1"/>
          <p:nvPr/>
        </p:nvSpPr>
        <p:spPr>
          <a:xfrm>
            <a:off x="2040971" y="3936465"/>
            <a:ext cx="165100" cy="246221"/>
          </a:xfrm>
          <a:prstGeom prst="rect">
            <a:avLst/>
          </a:prstGeom>
          <a:noFill/>
        </p:spPr>
        <p:txBody>
          <a:bodyPr wrap="square" lIns="0" tIns="0" rIns="0" bIns="0" rtlCol="0">
            <a:spAutoFit/>
          </a:bodyPr>
          <a:lstStyle/>
          <a:p>
            <a:r>
              <a:rPr lang="en-US" sz="1600" dirty="0"/>
              <a:t>-4</a:t>
            </a:r>
          </a:p>
        </p:txBody>
      </p:sp>
      <p:sp>
        <p:nvSpPr>
          <p:cNvPr id="156" name="TextBox 155">
            <a:extLst>
              <a:ext uri="{FF2B5EF4-FFF2-40B4-BE49-F238E27FC236}">
                <a16:creationId xmlns:a16="http://schemas.microsoft.com/office/drawing/2014/main" id="{BBADFB16-7B37-4B46-9470-EF116C4220FC}"/>
              </a:ext>
            </a:extLst>
          </p:cNvPr>
          <p:cNvSpPr txBox="1"/>
          <p:nvPr/>
        </p:nvSpPr>
        <p:spPr>
          <a:xfrm>
            <a:off x="4170496" y="3936279"/>
            <a:ext cx="85951" cy="246221"/>
          </a:xfrm>
          <a:prstGeom prst="rect">
            <a:avLst/>
          </a:prstGeom>
          <a:noFill/>
        </p:spPr>
        <p:txBody>
          <a:bodyPr wrap="square" lIns="0" tIns="0" rIns="0" bIns="0" rtlCol="0">
            <a:spAutoFit/>
          </a:bodyPr>
          <a:lstStyle/>
          <a:p>
            <a:r>
              <a:rPr lang="en-US" sz="1600" dirty="0"/>
              <a:t>2</a:t>
            </a:r>
          </a:p>
        </p:txBody>
      </p:sp>
      <p:sp>
        <p:nvSpPr>
          <p:cNvPr id="158" name="TextBox 157">
            <a:extLst>
              <a:ext uri="{FF2B5EF4-FFF2-40B4-BE49-F238E27FC236}">
                <a16:creationId xmlns:a16="http://schemas.microsoft.com/office/drawing/2014/main" id="{7C55E721-21F0-4DB5-9E4C-D1DAA0D0306A}"/>
              </a:ext>
            </a:extLst>
          </p:cNvPr>
          <p:cNvSpPr txBox="1"/>
          <p:nvPr/>
        </p:nvSpPr>
        <p:spPr>
          <a:xfrm>
            <a:off x="4866263" y="3935191"/>
            <a:ext cx="85951" cy="246221"/>
          </a:xfrm>
          <a:prstGeom prst="rect">
            <a:avLst/>
          </a:prstGeom>
          <a:noFill/>
        </p:spPr>
        <p:txBody>
          <a:bodyPr wrap="square" lIns="0" tIns="0" rIns="0" bIns="0" rtlCol="0">
            <a:spAutoFit/>
          </a:bodyPr>
          <a:lstStyle/>
          <a:p>
            <a:r>
              <a:rPr lang="en-US" sz="1600" dirty="0"/>
              <a:t>4</a:t>
            </a:r>
          </a:p>
        </p:txBody>
      </p:sp>
      <p:sp>
        <p:nvSpPr>
          <p:cNvPr id="154" name="TextBox 153">
            <a:extLst>
              <a:ext uri="{FF2B5EF4-FFF2-40B4-BE49-F238E27FC236}">
                <a16:creationId xmlns:a16="http://schemas.microsoft.com/office/drawing/2014/main" id="{F5BB166C-ECB8-4E51-A4D3-CA854CC45F2B}"/>
              </a:ext>
            </a:extLst>
          </p:cNvPr>
          <p:cNvSpPr txBox="1"/>
          <p:nvPr/>
        </p:nvSpPr>
        <p:spPr>
          <a:xfrm>
            <a:off x="3485370" y="3934105"/>
            <a:ext cx="85951" cy="246221"/>
          </a:xfrm>
          <a:prstGeom prst="rect">
            <a:avLst/>
          </a:prstGeom>
          <a:noFill/>
        </p:spPr>
        <p:txBody>
          <a:bodyPr wrap="square" lIns="0" tIns="0" rIns="0" bIns="0" rtlCol="0">
            <a:spAutoFit/>
          </a:bodyPr>
          <a:lstStyle/>
          <a:p>
            <a:r>
              <a:rPr lang="en-US" sz="1600" dirty="0"/>
              <a:t>0</a:t>
            </a:r>
          </a:p>
        </p:txBody>
      </p:sp>
      <p:grpSp>
        <p:nvGrpSpPr>
          <p:cNvPr id="213" name="Group 212">
            <a:extLst>
              <a:ext uri="{FF2B5EF4-FFF2-40B4-BE49-F238E27FC236}">
                <a16:creationId xmlns:a16="http://schemas.microsoft.com/office/drawing/2014/main" id="{EFBDFE00-DF7A-4BDB-9E9E-84D709CE5B02}"/>
              </a:ext>
            </a:extLst>
          </p:cNvPr>
          <p:cNvGrpSpPr/>
          <p:nvPr/>
        </p:nvGrpSpPr>
        <p:grpSpPr>
          <a:xfrm>
            <a:off x="983677" y="3839945"/>
            <a:ext cx="4343400" cy="97153"/>
            <a:chOff x="983677" y="3839945"/>
            <a:chExt cx="4343400" cy="97153"/>
          </a:xfrm>
        </p:grpSpPr>
        <p:cxnSp>
          <p:nvCxnSpPr>
            <p:cNvPr id="137" name="Straight Arrow Connector 136">
              <a:extLst>
                <a:ext uri="{FF2B5EF4-FFF2-40B4-BE49-F238E27FC236}">
                  <a16:creationId xmlns:a16="http://schemas.microsoft.com/office/drawing/2014/main" id="{DC9D5B37-6702-4322-988A-189CD8D92799}"/>
                </a:ext>
              </a:extLst>
            </p:cNvPr>
            <p:cNvCxnSpPr/>
            <p:nvPr/>
          </p:nvCxnSpPr>
          <p:spPr>
            <a:xfrm>
              <a:off x="983677" y="3885665"/>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78586630-0AFF-42BE-BB00-E5E8A4A1CD7F}"/>
                </a:ext>
              </a:extLst>
            </p:cNvPr>
            <p:cNvCxnSpPr>
              <a:cxnSpLocks/>
            </p:cNvCxnSpPr>
            <p:nvPr/>
          </p:nvCxnSpPr>
          <p:spPr>
            <a:xfrm>
              <a:off x="14281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CA836735-83FE-441C-B0B4-7F9750ECFBE1}"/>
                </a:ext>
              </a:extLst>
            </p:cNvPr>
            <p:cNvCxnSpPr>
              <a:cxnSpLocks/>
            </p:cNvCxnSpPr>
            <p:nvPr/>
          </p:nvCxnSpPr>
          <p:spPr>
            <a:xfrm>
              <a:off x="177107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9D037BFF-2185-422A-88D9-285A16BCC9D0}"/>
                </a:ext>
              </a:extLst>
            </p:cNvPr>
            <p:cNvCxnSpPr>
              <a:cxnSpLocks/>
            </p:cNvCxnSpPr>
            <p:nvPr/>
          </p:nvCxnSpPr>
          <p:spPr>
            <a:xfrm>
              <a:off x="212032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BF1A8E47-BCC8-4799-9844-79D5B4112DAB}"/>
                </a:ext>
              </a:extLst>
            </p:cNvPr>
            <p:cNvCxnSpPr>
              <a:cxnSpLocks/>
            </p:cNvCxnSpPr>
            <p:nvPr/>
          </p:nvCxnSpPr>
          <p:spPr>
            <a:xfrm>
              <a:off x="24695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9E79AA8D-09DB-4AE8-A981-039F37033C0E}"/>
                </a:ext>
              </a:extLst>
            </p:cNvPr>
            <p:cNvCxnSpPr>
              <a:cxnSpLocks/>
            </p:cNvCxnSpPr>
            <p:nvPr/>
          </p:nvCxnSpPr>
          <p:spPr>
            <a:xfrm>
              <a:off x="281882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CB051916-97E6-4946-B2CB-FD30983B3615}"/>
                </a:ext>
              </a:extLst>
            </p:cNvPr>
            <p:cNvCxnSpPr>
              <a:cxnSpLocks/>
            </p:cNvCxnSpPr>
            <p:nvPr/>
          </p:nvCxnSpPr>
          <p:spPr>
            <a:xfrm>
              <a:off x="3168077" y="3840387"/>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C3357BB3-7181-4177-AA28-3B128618D86E}"/>
                </a:ext>
              </a:extLst>
            </p:cNvPr>
            <p:cNvCxnSpPr>
              <a:cxnSpLocks/>
            </p:cNvCxnSpPr>
            <p:nvPr/>
          </p:nvCxnSpPr>
          <p:spPr>
            <a:xfrm>
              <a:off x="3510977" y="383994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39600C6E-BEF2-4AB2-A8AB-C0E23F711F49}"/>
                </a:ext>
              </a:extLst>
            </p:cNvPr>
            <p:cNvCxnSpPr>
              <a:cxnSpLocks/>
            </p:cNvCxnSpPr>
            <p:nvPr/>
          </p:nvCxnSpPr>
          <p:spPr>
            <a:xfrm>
              <a:off x="4552377" y="384057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908337F2-0D4B-4D78-B232-3A2D2345C215}"/>
                </a:ext>
              </a:extLst>
            </p:cNvPr>
            <p:cNvCxnSpPr>
              <a:cxnSpLocks/>
            </p:cNvCxnSpPr>
            <p:nvPr/>
          </p:nvCxnSpPr>
          <p:spPr>
            <a:xfrm>
              <a:off x="3860227" y="38405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B3C0B498-0ECF-4199-99CA-896E06475D6F}"/>
                </a:ext>
              </a:extLst>
            </p:cNvPr>
            <p:cNvCxnSpPr>
              <a:cxnSpLocks/>
            </p:cNvCxnSpPr>
            <p:nvPr/>
          </p:nvCxnSpPr>
          <p:spPr>
            <a:xfrm>
              <a:off x="4203127" y="384248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751F117F-E713-4484-9D02-6E6A7AAE8B29}"/>
                </a:ext>
              </a:extLst>
            </p:cNvPr>
            <p:cNvCxnSpPr>
              <a:cxnSpLocks/>
            </p:cNvCxnSpPr>
            <p:nvPr/>
          </p:nvCxnSpPr>
          <p:spPr>
            <a:xfrm>
              <a:off x="4876227" y="384375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id="{7B2DC69B-5AD0-4D58-A048-E6171335D99E}"/>
                </a:ext>
              </a:extLst>
            </p:cNvPr>
            <p:cNvCxnSpPr>
              <a:cxnSpLocks/>
            </p:cNvCxnSpPr>
            <p:nvPr/>
          </p:nvCxnSpPr>
          <p:spPr>
            <a:xfrm>
              <a:off x="1104324" y="3839945"/>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185" name="TextBox 184">
            <a:extLst>
              <a:ext uri="{FF2B5EF4-FFF2-40B4-BE49-F238E27FC236}">
                <a16:creationId xmlns:a16="http://schemas.microsoft.com/office/drawing/2014/main" id="{8640684C-2C96-4CBF-9FDD-5CD1DC224453}"/>
              </a:ext>
            </a:extLst>
          </p:cNvPr>
          <p:cNvSpPr txBox="1"/>
          <p:nvPr/>
        </p:nvSpPr>
        <p:spPr>
          <a:xfrm>
            <a:off x="1360124" y="3920030"/>
            <a:ext cx="165100" cy="246221"/>
          </a:xfrm>
          <a:prstGeom prst="rect">
            <a:avLst/>
          </a:prstGeom>
          <a:noFill/>
        </p:spPr>
        <p:txBody>
          <a:bodyPr wrap="square" lIns="0" tIns="0" rIns="0" bIns="0" rtlCol="0">
            <a:spAutoFit/>
          </a:bodyPr>
          <a:lstStyle/>
          <a:p>
            <a:r>
              <a:rPr lang="en-US" sz="1600"/>
              <a:t>-6</a:t>
            </a:r>
            <a:endParaRPr lang="en-US" sz="1600" dirty="0"/>
          </a:p>
        </p:txBody>
      </p:sp>
      <p:sp>
        <p:nvSpPr>
          <p:cNvPr id="186" name="TextBox 185">
            <a:extLst>
              <a:ext uri="{FF2B5EF4-FFF2-40B4-BE49-F238E27FC236}">
                <a16:creationId xmlns:a16="http://schemas.microsoft.com/office/drawing/2014/main" id="{6858AA92-3630-425C-B3BB-4B9DAEDE5DBA}"/>
              </a:ext>
            </a:extLst>
          </p:cNvPr>
          <p:cNvSpPr txBox="1"/>
          <p:nvPr/>
        </p:nvSpPr>
        <p:spPr>
          <a:xfrm>
            <a:off x="1032162" y="3920030"/>
            <a:ext cx="165100" cy="246221"/>
          </a:xfrm>
          <a:prstGeom prst="rect">
            <a:avLst/>
          </a:prstGeom>
          <a:noFill/>
        </p:spPr>
        <p:txBody>
          <a:bodyPr wrap="square" lIns="0" tIns="0" rIns="0" bIns="0" rtlCol="0">
            <a:spAutoFit/>
          </a:bodyPr>
          <a:lstStyle/>
          <a:p>
            <a:r>
              <a:rPr lang="en-US" sz="1600"/>
              <a:t>-7</a:t>
            </a:r>
            <a:endParaRPr lang="en-US" sz="1600" dirty="0"/>
          </a:p>
        </p:txBody>
      </p:sp>
      <p:sp>
        <p:nvSpPr>
          <p:cNvPr id="201" name="TextBox 200">
            <a:extLst>
              <a:ext uri="{FF2B5EF4-FFF2-40B4-BE49-F238E27FC236}">
                <a16:creationId xmlns:a16="http://schemas.microsoft.com/office/drawing/2014/main" id="{CBF7BE1A-90FC-4A88-BADD-DEFF6AB843BA}"/>
              </a:ext>
            </a:extLst>
          </p:cNvPr>
          <p:cNvSpPr txBox="1"/>
          <p:nvPr/>
        </p:nvSpPr>
        <p:spPr>
          <a:xfrm>
            <a:off x="7365994" y="4975358"/>
            <a:ext cx="165100" cy="246221"/>
          </a:xfrm>
          <a:prstGeom prst="rect">
            <a:avLst/>
          </a:prstGeom>
          <a:noFill/>
        </p:spPr>
        <p:txBody>
          <a:bodyPr wrap="square" lIns="0" tIns="0" rIns="0" bIns="0" rtlCol="0">
            <a:spAutoFit/>
          </a:bodyPr>
          <a:lstStyle/>
          <a:p>
            <a:r>
              <a:rPr lang="en-US" sz="1600" dirty="0"/>
              <a:t>-4</a:t>
            </a:r>
          </a:p>
        </p:txBody>
      </p:sp>
      <p:sp>
        <p:nvSpPr>
          <p:cNvPr id="207" name="TextBox 206">
            <a:extLst>
              <a:ext uri="{FF2B5EF4-FFF2-40B4-BE49-F238E27FC236}">
                <a16:creationId xmlns:a16="http://schemas.microsoft.com/office/drawing/2014/main" id="{C80F2F73-4B3E-45A4-8CD9-1DBF036C3F47}"/>
              </a:ext>
            </a:extLst>
          </p:cNvPr>
          <p:cNvSpPr txBox="1"/>
          <p:nvPr/>
        </p:nvSpPr>
        <p:spPr>
          <a:xfrm>
            <a:off x="7405383" y="2885407"/>
            <a:ext cx="85951" cy="246221"/>
          </a:xfrm>
          <a:prstGeom prst="rect">
            <a:avLst/>
          </a:prstGeom>
          <a:noFill/>
        </p:spPr>
        <p:txBody>
          <a:bodyPr wrap="square" lIns="0" tIns="0" rIns="0" bIns="0" rtlCol="0">
            <a:spAutoFit/>
          </a:bodyPr>
          <a:lstStyle/>
          <a:p>
            <a:r>
              <a:rPr lang="en-US" sz="1600" dirty="0"/>
              <a:t>2</a:t>
            </a:r>
          </a:p>
        </p:txBody>
      </p:sp>
      <p:sp>
        <p:nvSpPr>
          <p:cNvPr id="209" name="TextBox 208">
            <a:extLst>
              <a:ext uri="{FF2B5EF4-FFF2-40B4-BE49-F238E27FC236}">
                <a16:creationId xmlns:a16="http://schemas.microsoft.com/office/drawing/2014/main" id="{1A4ABA82-3AF1-47CC-92FD-EB9620F521EE}"/>
              </a:ext>
            </a:extLst>
          </p:cNvPr>
          <p:cNvSpPr txBox="1"/>
          <p:nvPr/>
        </p:nvSpPr>
        <p:spPr>
          <a:xfrm>
            <a:off x="7416995" y="2227740"/>
            <a:ext cx="85951" cy="246221"/>
          </a:xfrm>
          <a:prstGeom prst="rect">
            <a:avLst/>
          </a:prstGeom>
          <a:noFill/>
        </p:spPr>
        <p:txBody>
          <a:bodyPr wrap="square" lIns="0" tIns="0" rIns="0" bIns="0" rtlCol="0">
            <a:spAutoFit/>
          </a:bodyPr>
          <a:lstStyle/>
          <a:p>
            <a:r>
              <a:rPr lang="en-US" sz="1600" dirty="0"/>
              <a:t>4</a:t>
            </a:r>
          </a:p>
        </p:txBody>
      </p:sp>
      <p:sp>
        <p:nvSpPr>
          <p:cNvPr id="205" name="TextBox 204">
            <a:extLst>
              <a:ext uri="{FF2B5EF4-FFF2-40B4-BE49-F238E27FC236}">
                <a16:creationId xmlns:a16="http://schemas.microsoft.com/office/drawing/2014/main" id="{F1631B1A-B7F0-49EC-A67B-57C43A66F793}"/>
              </a:ext>
            </a:extLst>
          </p:cNvPr>
          <p:cNvSpPr txBox="1"/>
          <p:nvPr/>
        </p:nvSpPr>
        <p:spPr>
          <a:xfrm>
            <a:off x="7407116" y="3570533"/>
            <a:ext cx="78137" cy="246221"/>
          </a:xfrm>
          <a:prstGeom prst="rect">
            <a:avLst/>
          </a:prstGeom>
          <a:noFill/>
        </p:spPr>
        <p:txBody>
          <a:bodyPr wrap="square" lIns="0" tIns="0" rIns="0" bIns="0" rtlCol="0">
            <a:spAutoFit/>
          </a:bodyPr>
          <a:lstStyle/>
          <a:p>
            <a:r>
              <a:rPr lang="en-US" sz="1600" dirty="0"/>
              <a:t>0</a:t>
            </a:r>
          </a:p>
        </p:txBody>
      </p:sp>
      <p:grpSp>
        <p:nvGrpSpPr>
          <p:cNvPr id="34" name="Group 33">
            <a:extLst>
              <a:ext uri="{FF2B5EF4-FFF2-40B4-BE49-F238E27FC236}">
                <a16:creationId xmlns:a16="http://schemas.microsoft.com/office/drawing/2014/main" id="{81185D4D-1E93-4558-AB0A-3B9F6EA96866}"/>
              </a:ext>
            </a:extLst>
          </p:cNvPr>
          <p:cNvGrpSpPr/>
          <p:nvPr/>
        </p:nvGrpSpPr>
        <p:grpSpPr>
          <a:xfrm>
            <a:off x="7529080" y="1848746"/>
            <a:ext cx="97153" cy="4343400"/>
            <a:chOff x="7529080" y="1848746"/>
            <a:chExt cx="97153" cy="4343400"/>
          </a:xfrm>
        </p:grpSpPr>
        <p:cxnSp>
          <p:nvCxnSpPr>
            <p:cNvPr id="188" name="Straight Arrow Connector 187">
              <a:extLst>
                <a:ext uri="{FF2B5EF4-FFF2-40B4-BE49-F238E27FC236}">
                  <a16:creationId xmlns:a16="http://schemas.microsoft.com/office/drawing/2014/main" id="{151C0575-3777-4250-812E-16E99CC9FC96}"/>
                </a:ext>
              </a:extLst>
            </p:cNvPr>
            <p:cNvCxnSpPr/>
            <p:nvPr/>
          </p:nvCxnSpPr>
          <p:spPr>
            <a:xfrm rot="16200000">
              <a:off x="5403100" y="4020446"/>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CD183A7D-211B-4790-8B6C-FD3A2E8ACE86}"/>
                </a:ext>
              </a:extLst>
            </p:cNvPr>
            <p:cNvCxnSpPr>
              <a:cxnSpLocks/>
            </p:cNvCxnSpPr>
            <p:nvPr/>
          </p:nvCxnSpPr>
          <p:spPr>
            <a:xfrm rot="16200000">
              <a:off x="7576069" y="57019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A1261B63-7E5C-41F8-9308-F4BD1F441468}"/>
                </a:ext>
              </a:extLst>
            </p:cNvPr>
            <p:cNvCxnSpPr>
              <a:cxnSpLocks/>
            </p:cNvCxnSpPr>
            <p:nvPr/>
          </p:nvCxnSpPr>
          <p:spPr>
            <a:xfrm rot="16200000">
              <a:off x="7580513" y="5359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DD19E563-E2F9-48A4-B775-2A5992097581}"/>
                </a:ext>
              </a:extLst>
            </p:cNvPr>
            <p:cNvCxnSpPr>
              <a:cxnSpLocks/>
            </p:cNvCxnSpPr>
            <p:nvPr/>
          </p:nvCxnSpPr>
          <p:spPr>
            <a:xfrm rot="16200000">
              <a:off x="7580513" y="50097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BC4D7824-81D2-47A1-878B-D30235E06E41}"/>
                </a:ext>
              </a:extLst>
            </p:cNvPr>
            <p:cNvCxnSpPr>
              <a:cxnSpLocks/>
            </p:cNvCxnSpPr>
            <p:nvPr/>
          </p:nvCxnSpPr>
          <p:spPr>
            <a:xfrm rot="16200000">
              <a:off x="7576069" y="46605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416D5BE2-C0E1-4059-A02B-329DD4001D51}"/>
                </a:ext>
              </a:extLst>
            </p:cNvPr>
            <p:cNvCxnSpPr>
              <a:cxnSpLocks/>
            </p:cNvCxnSpPr>
            <p:nvPr/>
          </p:nvCxnSpPr>
          <p:spPr>
            <a:xfrm rot="16200000">
              <a:off x="7576069" y="43112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07D39BA9-AB8A-4C35-9E94-79195C690425}"/>
                </a:ext>
              </a:extLst>
            </p:cNvPr>
            <p:cNvCxnSpPr>
              <a:cxnSpLocks/>
            </p:cNvCxnSpPr>
            <p:nvPr/>
          </p:nvCxnSpPr>
          <p:spPr>
            <a:xfrm rot="16200000">
              <a:off x="7575242" y="3962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580764E8-B768-40D8-8AEB-11A51FD5A233}"/>
                </a:ext>
              </a:extLst>
            </p:cNvPr>
            <p:cNvCxnSpPr>
              <a:cxnSpLocks/>
            </p:cNvCxnSpPr>
            <p:nvPr/>
          </p:nvCxnSpPr>
          <p:spPr>
            <a:xfrm rot="16200000">
              <a:off x="7574800" y="36191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D7214B56-D35C-4480-8E07-D5ED1AB0AA10}"/>
                </a:ext>
              </a:extLst>
            </p:cNvPr>
            <p:cNvCxnSpPr>
              <a:cxnSpLocks/>
            </p:cNvCxnSpPr>
            <p:nvPr/>
          </p:nvCxnSpPr>
          <p:spPr>
            <a:xfrm rot="16200000">
              <a:off x="7575430" y="25777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CF920E6A-B903-4142-B42D-B62FDAE9CBDC}"/>
                </a:ext>
              </a:extLst>
            </p:cNvPr>
            <p:cNvCxnSpPr>
              <a:cxnSpLocks/>
            </p:cNvCxnSpPr>
            <p:nvPr/>
          </p:nvCxnSpPr>
          <p:spPr>
            <a:xfrm rot="16200000">
              <a:off x="7575431" y="3269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7BAEBAB3-E71E-47B1-A867-9EB6282FE597}"/>
                </a:ext>
              </a:extLst>
            </p:cNvPr>
            <p:cNvCxnSpPr>
              <a:cxnSpLocks/>
            </p:cNvCxnSpPr>
            <p:nvPr/>
          </p:nvCxnSpPr>
          <p:spPr>
            <a:xfrm rot="16200000">
              <a:off x="7577338" y="29269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7ACD5226-F099-47AA-AB3B-B2FB12640A97}"/>
                </a:ext>
              </a:extLst>
            </p:cNvPr>
            <p:cNvCxnSpPr>
              <a:cxnSpLocks/>
            </p:cNvCxnSpPr>
            <p:nvPr/>
          </p:nvCxnSpPr>
          <p:spPr>
            <a:xfrm rot="16200000">
              <a:off x="7578608" y="2253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C74BF254-83CC-4854-92EE-B44EBFEA2037}"/>
                </a:ext>
              </a:extLst>
            </p:cNvPr>
            <p:cNvCxnSpPr>
              <a:cxnSpLocks/>
            </p:cNvCxnSpPr>
            <p:nvPr/>
          </p:nvCxnSpPr>
          <p:spPr>
            <a:xfrm rot="16200000">
              <a:off x="7574800" y="6025779"/>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211" name="TextBox 210">
            <a:extLst>
              <a:ext uri="{FF2B5EF4-FFF2-40B4-BE49-F238E27FC236}">
                <a16:creationId xmlns:a16="http://schemas.microsoft.com/office/drawing/2014/main" id="{DD440040-4B04-49C6-8025-B67B56499F68}"/>
              </a:ext>
            </a:extLst>
          </p:cNvPr>
          <p:cNvSpPr txBox="1"/>
          <p:nvPr/>
        </p:nvSpPr>
        <p:spPr>
          <a:xfrm>
            <a:off x="7349559" y="5656205"/>
            <a:ext cx="165100" cy="246221"/>
          </a:xfrm>
          <a:prstGeom prst="rect">
            <a:avLst/>
          </a:prstGeom>
          <a:noFill/>
        </p:spPr>
        <p:txBody>
          <a:bodyPr wrap="square" lIns="0" tIns="0" rIns="0" bIns="0" rtlCol="0">
            <a:spAutoFit/>
          </a:bodyPr>
          <a:lstStyle/>
          <a:p>
            <a:r>
              <a:rPr lang="en-US" sz="1600"/>
              <a:t>-6</a:t>
            </a:r>
            <a:endParaRPr lang="en-US" sz="1600" dirty="0"/>
          </a:p>
        </p:txBody>
      </p:sp>
      <p:sp>
        <p:nvSpPr>
          <p:cNvPr id="212" name="TextBox 211">
            <a:extLst>
              <a:ext uri="{FF2B5EF4-FFF2-40B4-BE49-F238E27FC236}">
                <a16:creationId xmlns:a16="http://schemas.microsoft.com/office/drawing/2014/main" id="{36507294-97C0-465C-9884-AA777502334B}"/>
              </a:ext>
            </a:extLst>
          </p:cNvPr>
          <p:cNvSpPr txBox="1"/>
          <p:nvPr/>
        </p:nvSpPr>
        <p:spPr>
          <a:xfrm>
            <a:off x="7349559" y="5984167"/>
            <a:ext cx="165100" cy="246221"/>
          </a:xfrm>
          <a:prstGeom prst="rect">
            <a:avLst/>
          </a:prstGeom>
          <a:noFill/>
        </p:spPr>
        <p:txBody>
          <a:bodyPr wrap="square" lIns="0" tIns="0" rIns="0" bIns="0" rtlCol="0">
            <a:spAutoFit/>
          </a:bodyPr>
          <a:lstStyle/>
          <a:p>
            <a:r>
              <a:rPr lang="en-US" sz="1600"/>
              <a:t>-7</a:t>
            </a:r>
            <a:endParaRPr lang="en-US" sz="1600" dirty="0"/>
          </a:p>
        </p:txBody>
      </p:sp>
      <p:sp>
        <p:nvSpPr>
          <p:cNvPr id="214" name="Text Box 53">
            <a:extLst>
              <a:ext uri="{FF2B5EF4-FFF2-40B4-BE49-F238E27FC236}">
                <a16:creationId xmlns:a16="http://schemas.microsoft.com/office/drawing/2014/main" id="{1684C397-DFA3-4159-8618-CD80F7276C57}"/>
              </a:ext>
            </a:extLst>
          </p:cNvPr>
          <p:cNvSpPr txBox="1">
            <a:spLocks noChangeArrowheads="1"/>
          </p:cNvSpPr>
          <p:nvPr/>
        </p:nvSpPr>
        <p:spPr bwMode="auto">
          <a:xfrm>
            <a:off x="329627" y="1610141"/>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15" name="TextBox 214">
            <a:extLst>
              <a:ext uri="{FF2B5EF4-FFF2-40B4-BE49-F238E27FC236}">
                <a16:creationId xmlns:a16="http://schemas.microsoft.com/office/drawing/2014/main" id="{7E5DAA34-6BE0-45A6-8E72-DF8188273E63}"/>
              </a:ext>
            </a:extLst>
          </p:cNvPr>
          <p:cNvSpPr txBox="1"/>
          <p:nvPr/>
        </p:nvSpPr>
        <p:spPr>
          <a:xfrm>
            <a:off x="565163" y="4872498"/>
            <a:ext cx="2857023"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Chú ý: (SGK)</a:t>
            </a:r>
          </a:p>
        </p:txBody>
      </p:sp>
    </p:spTree>
    <p:extLst>
      <p:ext uri="{BB962C8B-B14F-4D97-AF65-F5344CB8AC3E}">
        <p14:creationId xmlns:p14="http://schemas.microsoft.com/office/powerpoint/2010/main" val="2093791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1000" fill="hold"/>
                                        <p:tgtEl>
                                          <p:spTgt spid="214"/>
                                        </p:tgtEl>
                                        <p:attrNameLst>
                                          <p:attrName>style.color</p:attrName>
                                        </p:attrNameLst>
                                      </p:cBhvr>
                                      <p:by>
                                        <p:hsl h="-7200000" s="0" l="0"/>
                                      </p:by>
                                    </p:animClr>
                                    <p:animClr clrSpc="hsl" dir="cw">
                                      <p:cBhvr>
                                        <p:cTn id="12" dur="1000" fill="hold"/>
                                        <p:tgtEl>
                                          <p:spTgt spid="214"/>
                                        </p:tgtEl>
                                        <p:attrNameLst>
                                          <p:attrName>fillcolor</p:attrName>
                                        </p:attrNameLst>
                                      </p:cBhvr>
                                      <p:by>
                                        <p:hsl h="-7200000" s="0" l="0"/>
                                      </p:by>
                                    </p:animClr>
                                    <p:animClr clrSpc="hsl" dir="cw">
                                      <p:cBhvr>
                                        <p:cTn id="13" dur="1000" fill="hold"/>
                                        <p:tgtEl>
                                          <p:spTgt spid="214"/>
                                        </p:tgtEl>
                                        <p:attrNameLst>
                                          <p:attrName>stroke.color</p:attrName>
                                        </p:attrNameLst>
                                      </p:cBhvr>
                                      <p:by>
                                        <p:hsl h="-7200000" s="0" l="0"/>
                                      </p:by>
                                    </p:animClr>
                                    <p:set>
                                      <p:cBhvr>
                                        <p:cTn id="14" dur="1000" fill="hold"/>
                                        <p:tgtEl>
                                          <p:spTgt spid="2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randombar(horizontal)">
                                      <p:cBhvr>
                                        <p:cTn id="19" dur="500"/>
                                        <p:tgtEl>
                                          <p:spTgt spid="18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randombar(horizontal)">
                                      <p:cBhvr>
                                        <p:cTn id="22" dur="500"/>
                                        <p:tgtEl>
                                          <p:spTgt spid="18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randombar(horizontal)">
                                      <p:cBhvr>
                                        <p:cTn id="25" dur="500"/>
                                        <p:tgtEl>
                                          <p:spTgt spid="1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500"/>
                                        <p:tgtEl>
                                          <p:spTgt spid="1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randombar(horizontal)">
                                      <p:cBhvr>
                                        <p:cTn id="31" dur="500"/>
                                        <p:tgtEl>
                                          <p:spTgt spid="1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randombar(horizontal)">
                                      <p:cBhvr>
                                        <p:cTn id="34" dur="5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randombar(horizontal)">
                                      <p:cBhvr>
                                        <p:cTn id="39" dur="500"/>
                                        <p:tgtEl>
                                          <p:spTgt spid="20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randombar(horizontal)">
                                      <p:cBhvr>
                                        <p:cTn id="42" dur="500"/>
                                        <p:tgtEl>
                                          <p:spTgt spid="20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randombar(horizontal)">
                                      <p:cBhvr>
                                        <p:cTn id="45" dur="500"/>
                                        <p:tgtEl>
                                          <p:spTgt spid="20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5"/>
                                        </p:tgtEl>
                                        <p:attrNameLst>
                                          <p:attrName>style.visibility</p:attrName>
                                        </p:attrNameLst>
                                      </p:cBhvr>
                                      <p:to>
                                        <p:strVal val="visible"/>
                                      </p:to>
                                    </p:set>
                                    <p:animEffect transition="in" filter="randombar(horizontal)">
                                      <p:cBhvr>
                                        <p:cTn id="48" dur="500"/>
                                        <p:tgtEl>
                                          <p:spTgt spid="20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500"/>
                                        <p:tgtEl>
                                          <p:spTgt spid="2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randombar(horizontal)">
                                      <p:cBhvr>
                                        <p:cTn id="54" dur="500"/>
                                        <p:tgtEl>
                                          <p:spTgt spid="2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randombar(horizontal)">
                                      <p:cBhvr>
                                        <p:cTn id="5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6" grpId="0"/>
      <p:bldP spid="158" grpId="0"/>
      <p:bldP spid="154" grpId="0"/>
      <p:bldP spid="185" grpId="0"/>
      <p:bldP spid="186" grpId="0"/>
      <p:bldP spid="201" grpId="0"/>
      <p:bldP spid="207" grpId="0"/>
      <p:bldP spid="209" grpId="0"/>
      <p:bldP spid="205" grpId="0"/>
      <p:bldP spid="211" grpId="0"/>
      <p:bldP spid="212" grpId="0"/>
      <p:bldP spid="214" grpId="0"/>
      <p:bldP spid="214" grpId="1"/>
      <p:bldP spid="2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7873351" y="3344218"/>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1180" y="3939943"/>
            <a:ext cx="1488402" cy="1488402"/>
          </a:xfrm>
          <a:prstGeom prst="rect">
            <a:avLst/>
          </a:prstGeom>
        </p:spPr>
      </p:pic>
      <p:sp>
        <p:nvSpPr>
          <p:cNvPr id="9" name="TextBox 8">
            <a:extLst>
              <a:ext uri="{FF2B5EF4-FFF2-40B4-BE49-F238E27FC236}">
                <a16:creationId xmlns:a16="http://schemas.microsoft.com/office/drawing/2014/main" id="{17FD7F28-E460-48D4-8CBB-E18F344C57EF}"/>
              </a:ext>
            </a:extLst>
          </p:cNvPr>
          <p:cNvSpPr txBox="1"/>
          <p:nvPr/>
        </p:nvSpPr>
        <p:spPr>
          <a:xfrm>
            <a:off x="887505" y="858589"/>
            <a:ext cx="9897035" cy="153894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thị</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tình</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huống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Ông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nợ</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700 000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1 000 000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31DB664-67E6-43AF-A117-43D4A6F7CEC1}"/>
              </a:ext>
            </a:extLst>
          </p:cNvPr>
          <p:cNvSpPr txBox="1"/>
          <p:nvPr/>
        </p:nvSpPr>
        <p:spPr>
          <a:xfrm>
            <a:off x="667869" y="2707534"/>
            <a:ext cx="977153" cy="54790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CD59572-319D-41FA-9CC3-C6CE9E7E78A4}"/>
              </a:ext>
            </a:extLst>
          </p:cNvPr>
          <p:cNvSpPr txBox="1"/>
          <p:nvPr/>
        </p:nvSpPr>
        <p:spPr>
          <a:xfrm>
            <a:off x="1640541" y="3180235"/>
            <a:ext cx="3370730" cy="547907"/>
          </a:xfrm>
          <a:prstGeom prst="rect">
            <a:avLst/>
          </a:prstGeom>
          <a:noFill/>
        </p:spPr>
        <p:txBody>
          <a:bodyPr wrap="square">
            <a:spAutoFit/>
          </a:bodyPr>
          <a:lstStyle/>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-700 000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BA41FA1-8BE2-43D9-9872-9792620D08FC}"/>
              </a:ext>
            </a:extLst>
          </p:cNvPr>
          <p:cNvSpPr txBox="1"/>
          <p:nvPr/>
        </p:nvSpPr>
        <p:spPr>
          <a:xfrm>
            <a:off x="5495366" y="3242090"/>
            <a:ext cx="3370730" cy="523220"/>
          </a:xfrm>
          <a:prstGeom prst="rect">
            <a:avLst/>
          </a:prstGeom>
          <a:noFill/>
        </p:spPr>
        <p:txBody>
          <a:bodyPr wrap="square">
            <a:spAutoFit/>
          </a:bodyPr>
          <a:lstStyle/>
          <a:p>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1 000 000</a:t>
            </a:r>
            <a:endParaRPr lang="en-US" sz="2800" dirty="0"/>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7" name="TextBox 6">
            <a:extLst>
              <a:ext uri="{FF2B5EF4-FFF2-40B4-BE49-F238E27FC236}">
                <a16:creationId xmlns:a16="http://schemas.microsoft.com/office/drawing/2014/main" id="{BD11ABF3-DA97-4758-9A96-BF1081C38523}"/>
              </a:ext>
            </a:extLst>
          </p:cNvPr>
          <p:cNvSpPr txBox="1"/>
          <p:nvPr/>
        </p:nvSpPr>
        <p:spPr>
          <a:xfrm>
            <a:off x="243905" y="654061"/>
            <a:ext cx="11367250" cy="2032288"/>
          </a:xfrm>
          <a:prstGeom prst="rect">
            <a:avLst/>
          </a:prstGeom>
          <a:noFill/>
        </p:spPr>
        <p:txBody>
          <a:bodyPr wrap="square">
            <a:spAutoFit/>
          </a:bodyPr>
          <a:lstStyle/>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Hãy đọc thông tin, viết các số nguyên biểu thị độ cao so với mực nước biển của địa danh sau, rồi cho biết các số đó là số nguyên âm hay số nguyên dương?</a:t>
            </a:r>
            <a:r>
              <a:rPr lang="en-US" sz="1800" dirty="0">
                <a:effectLst/>
                <a:latin typeface="Arial" panose="020B0604020202020204" pitchFamily="34" charset="0"/>
                <a:ea typeface="Times New Roman" panose="02020603050405020304" pitchFamily="18" charset="0"/>
              </a:rPr>
              <a:t> </a:t>
            </a:r>
          </a:p>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a) Bhutan					b) Lưu vực Turpan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DFCDDCFC-7F0E-459A-B06C-045E93D95266}"/>
              </a:ext>
            </a:extLst>
          </p:cNvPr>
          <p:cNvGrpSpPr/>
          <p:nvPr/>
        </p:nvGrpSpPr>
        <p:grpSpPr>
          <a:xfrm>
            <a:off x="6406056" y="2578567"/>
            <a:ext cx="5377239" cy="4074799"/>
            <a:chOff x="7124308" y="2842829"/>
            <a:chExt cx="4829610" cy="3296812"/>
          </a:xfrm>
        </p:grpSpPr>
        <p:pic>
          <p:nvPicPr>
            <p:cNvPr id="9" name="Picture 8">
              <a:extLst>
                <a:ext uri="{FF2B5EF4-FFF2-40B4-BE49-F238E27FC236}">
                  <a16:creationId xmlns:a16="http://schemas.microsoft.com/office/drawing/2014/main" id="{C0103282-59EA-4171-8AE4-11F8E459527C}"/>
                </a:ext>
              </a:extLst>
            </p:cNvPr>
            <p:cNvPicPr/>
            <p:nvPr/>
          </p:nvPicPr>
          <p:blipFill rotWithShape="1">
            <a:blip r:embed="rId3"/>
            <a:srcRect l="27107" t="11071" r="39312" b="51012"/>
            <a:stretch/>
          </p:blipFill>
          <p:spPr bwMode="auto">
            <a:xfrm>
              <a:off x="8221808" y="2842829"/>
              <a:ext cx="2522021" cy="166606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1C21A3B-F378-4151-A4E7-77280C493C11}"/>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107" t="69521" r="39312" b="17752"/>
            <a:stretch/>
          </p:blipFill>
          <p:spPr bwMode="auto">
            <a:xfrm>
              <a:off x="7124308" y="4171652"/>
              <a:ext cx="4829610" cy="1967989"/>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a16="http://schemas.microsoft.com/office/drawing/2014/main" id="{15EBD356-F90A-4CEC-8E37-0145A6DEBD36}"/>
              </a:ext>
            </a:extLst>
          </p:cNvPr>
          <p:cNvSpPr txBox="1"/>
          <p:nvPr/>
        </p:nvSpPr>
        <p:spPr>
          <a:xfrm>
            <a:off x="604379" y="6389061"/>
            <a:ext cx="5172363" cy="369332"/>
          </a:xfrm>
          <a:prstGeom prst="rect">
            <a:avLst/>
          </a:prstGeom>
          <a:noFill/>
        </p:spPr>
        <p:txBody>
          <a:bodyPr wrap="square" rtlCol="0">
            <a:spAutoFit/>
          </a:bodyPr>
          <a:lstStyle/>
          <a:p>
            <a:r>
              <a:rPr lang="en-US" b="1" dirty="0">
                <a:solidFill>
                  <a:srgbClr val="FF0000"/>
                </a:solidFill>
              </a:rPr>
              <a:t>3300: </a:t>
            </a:r>
            <a:r>
              <a:rPr lang="en-US" b="1" err="1">
                <a:solidFill>
                  <a:srgbClr val="FF0000"/>
                </a:solidFill>
              </a:rPr>
              <a:t>là</a:t>
            </a:r>
            <a:r>
              <a:rPr lang="en-US" b="1">
                <a:solidFill>
                  <a:srgbClr val="FF0000"/>
                </a:solidFill>
              </a:rPr>
              <a:t> số </a:t>
            </a:r>
            <a:r>
              <a:rPr lang="en-US" b="1" dirty="0" err="1">
                <a:solidFill>
                  <a:srgbClr val="FF0000"/>
                </a:solidFill>
              </a:rPr>
              <a:t>nguyên</a:t>
            </a:r>
            <a:r>
              <a:rPr lang="en-US" b="1" dirty="0">
                <a:solidFill>
                  <a:srgbClr val="FF0000"/>
                </a:solidFill>
              </a:rPr>
              <a:t> </a:t>
            </a:r>
            <a:r>
              <a:rPr lang="en-US" b="1" dirty="0" err="1">
                <a:solidFill>
                  <a:srgbClr val="FF0000"/>
                </a:solidFill>
              </a:rPr>
              <a:t>dương</a:t>
            </a:r>
            <a:endParaRPr lang="en-US" b="1" dirty="0">
              <a:solidFill>
                <a:srgbClr val="FF0000"/>
              </a:solidFill>
            </a:endParaRPr>
          </a:p>
        </p:txBody>
      </p:sp>
      <p:sp>
        <p:nvSpPr>
          <p:cNvPr id="14" name="TextBox 13">
            <a:extLst>
              <a:ext uri="{FF2B5EF4-FFF2-40B4-BE49-F238E27FC236}">
                <a16:creationId xmlns:a16="http://schemas.microsoft.com/office/drawing/2014/main" id="{ED60B87C-2D5D-4442-803C-7101EBD1A2FA}"/>
              </a:ext>
            </a:extLst>
          </p:cNvPr>
          <p:cNvSpPr txBox="1"/>
          <p:nvPr/>
        </p:nvSpPr>
        <p:spPr>
          <a:xfrm>
            <a:off x="10743829" y="2978699"/>
            <a:ext cx="1307091" cy="1020921"/>
          </a:xfrm>
          <a:prstGeom prst="rect">
            <a:avLst/>
          </a:prstGeom>
          <a:noFill/>
        </p:spPr>
        <p:txBody>
          <a:bodyPr wrap="square">
            <a:spAutoFit/>
          </a:bodyPr>
          <a:lstStyle/>
          <a:p>
            <a:pPr algn="just">
              <a:lnSpc>
                <a:spcPct val="115000"/>
              </a:lnSpc>
            </a:pPr>
            <a:r>
              <a:rPr lang="en-US" sz="1800" b="1" dirty="0">
                <a:solidFill>
                  <a:srgbClr val="FF0000"/>
                </a:solidFill>
                <a:effectLst/>
                <a:latin typeface="Arial" panose="020B0604020202020204" pitchFamily="34" charset="0"/>
                <a:ea typeface="Times New Roman" panose="02020603050405020304" pitchFamily="18" charset="0"/>
              </a:rPr>
              <a:t>-154: </a:t>
            </a:r>
            <a:r>
              <a:rPr lang="en-US" sz="1800" b="1" dirty="0" err="1">
                <a:solidFill>
                  <a:srgbClr val="FF0000"/>
                </a:solidFill>
                <a:effectLst/>
                <a:latin typeface="Arial" panose="020B0604020202020204" pitchFamily="34" charset="0"/>
                <a:ea typeface="Times New Roman" panose="02020603050405020304" pitchFamily="18" charset="0"/>
              </a:rPr>
              <a:t>là</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số</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nguyên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âm</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7CBF71D1-67D0-472F-BD5A-3C2115A45A66}"/>
              </a:ext>
            </a:extLst>
          </p:cNvPr>
          <p:cNvPicPr/>
          <p:nvPr/>
        </p:nvPicPr>
        <p:blipFill rotWithShape="1">
          <a:blip r:embed="rId6"/>
          <a:srcRect l="24665" t="35603" r="40287" b="17935"/>
          <a:stretch/>
        </p:blipFill>
        <p:spPr bwMode="auto">
          <a:xfrm>
            <a:off x="159147" y="2578567"/>
            <a:ext cx="5755072" cy="3861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flipV="1">
            <a:off x="-3404393" y="3452018"/>
            <a:ext cx="6858000"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8772526" y="3452814"/>
            <a:ext cx="6858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49213" y="16689"/>
            <a:ext cx="12118973" cy="5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130629" y="6851226"/>
            <a:ext cx="11930742" cy="5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AutoShape 16" descr="Kết quả hình ảnh cho SÁCH GIÁO KHOA TOÁN 7"/>
          <p:cNvSpPr>
            <a:spLocks noChangeAspect="1" noChangeArrowheads="1"/>
          </p:cNvSpPr>
          <p:nvPr/>
        </p:nvSpPr>
        <p:spPr bwMode="auto">
          <a:xfrm>
            <a:off x="1679575" y="-11430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81" name="AutoShape 18" descr="Kết quả hình ảnh cho SÁCH GIÁO KHOA TOÁN 7"/>
          <p:cNvSpPr>
            <a:spLocks noChangeAspect="1" noChangeArrowheads="1"/>
          </p:cNvSpPr>
          <p:nvPr/>
        </p:nvSpPr>
        <p:spPr bwMode="auto">
          <a:xfrm>
            <a:off x="1831975" y="-9906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 name="TextBox 2"/>
          <p:cNvSpPr txBox="1"/>
          <p:nvPr/>
        </p:nvSpPr>
        <p:spPr>
          <a:xfrm>
            <a:off x="4289018" y="200025"/>
            <a:ext cx="4066902"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TOÁN 6 –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4008014"/>
            <a:ext cx="2549982" cy="16820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069" y="4008014"/>
            <a:ext cx="1721031" cy="172103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3555" y="2956194"/>
            <a:ext cx="3661918" cy="3661918"/>
          </a:xfrm>
          <a:prstGeom prst="rect">
            <a:avLst/>
          </a:prstGeom>
        </p:spPr>
      </p:pic>
    </p:spTree>
    <p:extLst>
      <p:ext uri="{BB962C8B-B14F-4D97-AF65-F5344CB8AC3E}">
        <p14:creationId xmlns:p14="http://schemas.microsoft.com/office/powerpoint/2010/main" val="42046854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a16="http://schemas.microsoft.com/office/drawing/2014/main" id="{31EBD4DD-71F9-4585-B991-67461ADBC540}"/>
              </a:ext>
            </a:extLst>
          </p:cNvPr>
          <p:cNvSpPr txBox="1"/>
          <p:nvPr/>
        </p:nvSpPr>
        <p:spPr>
          <a:xfrm>
            <a:off x="1712260" y="1785620"/>
            <a:ext cx="9448799" cy="3025508"/>
          </a:xfrm>
          <a:prstGeom prst="rect">
            <a:avLst/>
          </a:prstGeom>
          <a:noFill/>
        </p:spPr>
        <p:txBody>
          <a:bodyPr wrap="square">
            <a:spAutoFit/>
          </a:bodyPr>
          <a:lstStyle/>
          <a:p>
            <a:pPr algn="just">
              <a:lnSpc>
                <a:spcPct val="115000"/>
              </a:lnSpc>
            </a:pPr>
            <a:r>
              <a:rPr lang="vi-VN"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Arial" panose="020B0604020202020204" pitchFamily="34" charset="0"/>
                <a:ea typeface="Times New Roman" panose="02020603050405020304" pitchFamily="18" charset="0"/>
                <a:cs typeface="Times New Roman" panose="02020603050405020304" pitchFamily="18" charset="0"/>
              </a:rPr>
              <a:t>- Học thuộc: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thành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loại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bài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1; 2, 3</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SGK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trang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
        <p:nvSpPr>
          <p:cNvPr id="21" name="Rectangle 20">
            <a:extLst>
              <a:ext uri="{FF2B5EF4-FFF2-40B4-BE49-F238E27FC236}">
                <a16:creationId xmlns:a16="http://schemas.microsoft.com/office/drawing/2014/main" id="{6C3F5D7A-BE85-46C7-A900-42F8FF8D1173}"/>
              </a:ext>
            </a:extLst>
          </p:cNvPr>
          <p:cNvSpPr/>
          <p:nvPr/>
        </p:nvSpPr>
        <p:spPr>
          <a:xfrm>
            <a:off x="636837" y="841240"/>
            <a:ext cx="1828800"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a:t>
            </a:r>
          </a:p>
        </p:txBody>
      </p:sp>
      <p:sp>
        <p:nvSpPr>
          <p:cNvPr id="22" name="Rectangle 21">
            <a:extLst>
              <a:ext uri="{FF2B5EF4-FFF2-40B4-BE49-F238E27FC236}">
                <a16:creationId xmlns:a16="http://schemas.microsoft.com/office/drawing/2014/main" id="{5FA29E43-6D76-43FA-BB49-0178FD11D3CB}"/>
              </a:ext>
            </a:extLst>
          </p:cNvPr>
          <p:cNvSpPr/>
          <p:nvPr/>
        </p:nvSpPr>
        <p:spPr>
          <a:xfrm>
            <a:off x="3409038" y="487457"/>
            <a:ext cx="5212004" cy="923330"/>
          </a:xfrm>
          <a:prstGeom prst="rect">
            <a:avLst/>
          </a:prstGeom>
          <a:noFill/>
        </p:spPr>
        <p:txBody>
          <a:bodyPr wrap="none" lIns="91440" tIns="45720" rIns="91440" bIns="45720">
            <a:prstTxWarp prst="textWave2">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BIÊN TẬP VIÊN</a:t>
            </a:r>
          </a:p>
        </p:txBody>
      </p:sp>
      <p:sp>
        <p:nvSpPr>
          <p:cNvPr id="24" name="TextBox 23">
            <a:extLst>
              <a:ext uri="{FF2B5EF4-FFF2-40B4-BE49-F238E27FC236}">
                <a16:creationId xmlns:a16="http://schemas.microsoft.com/office/drawing/2014/main" id="{907F428B-A195-4A06-B09F-4DF8E0FDA1FA}"/>
              </a:ext>
            </a:extLst>
          </p:cNvPr>
          <p:cNvSpPr txBox="1"/>
          <p:nvPr/>
        </p:nvSpPr>
        <p:spPr>
          <a:xfrm>
            <a:off x="316913" y="1410787"/>
            <a:ext cx="9203538" cy="3108543"/>
          </a:xfrm>
          <a:prstGeom prst="rect">
            <a:avLst/>
          </a:prstGeom>
          <a:solidFill>
            <a:srgbClr val="A7FDFF"/>
          </a:solidFill>
          <a:ln>
            <a:solidFill>
              <a:srgbClr val="BBE0E3"/>
            </a:solidFill>
          </a:ln>
        </p:spPr>
        <p:txBody>
          <a:bodyPr wrap="square">
            <a:spAutoFit/>
          </a:bodyPr>
          <a:lstStyle/>
          <a:p>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vượt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(New York)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689E0395-DF7D-43D4-A572-2843C86B53C1}"/>
              </a:ext>
            </a:extLst>
          </p:cNvPr>
          <p:cNvPicPr>
            <a:picLocks noChangeAspect="1"/>
          </p:cNvPicPr>
          <p:nvPr/>
        </p:nvPicPr>
        <p:blipFill rotWithShape="1">
          <a:blip r:embed="rId4"/>
          <a:srcRect l="10834" t="32222" r="8333" b="29260"/>
          <a:stretch/>
        </p:blipFill>
        <p:spPr>
          <a:xfrm>
            <a:off x="1819155" y="4858044"/>
            <a:ext cx="7391400" cy="1981200"/>
          </a:xfrm>
          <a:prstGeom prst="rect">
            <a:avLst/>
          </a:prstGeom>
        </p:spPr>
      </p:pic>
      <p:sp>
        <p:nvSpPr>
          <p:cNvPr id="32" name="Rectangle 31">
            <a:extLst>
              <a:ext uri="{FF2B5EF4-FFF2-40B4-BE49-F238E27FC236}">
                <a16:creationId xmlns:a16="http://schemas.microsoft.com/office/drawing/2014/main" id="{71E418B4-8A3F-4CE0-992A-95929362BB20}"/>
              </a:ext>
            </a:extLst>
          </p:cNvPr>
          <p:cNvSpPr/>
          <p:nvPr/>
        </p:nvSpPr>
        <p:spPr>
          <a:xfrm>
            <a:off x="316912" y="4491253"/>
            <a:ext cx="1877437"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pic>
        <p:nvPicPr>
          <p:cNvPr id="2" name="ban tin du bao thoi tiet1">
            <a:hlinkClick r:id="" action="ppaction://media"/>
            <a:extLst>
              <a:ext uri="{FF2B5EF4-FFF2-40B4-BE49-F238E27FC236}">
                <a16:creationId xmlns:a16="http://schemas.microsoft.com/office/drawing/2014/main"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998" y="4204818"/>
            <a:ext cx="609600" cy="609600"/>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622" y="4308948"/>
            <a:ext cx="1977952" cy="2367230"/>
          </a:xfrm>
          <a:prstGeom prst="rect">
            <a:avLst/>
          </a:prstGeom>
          <a:noFill/>
          <a:extLst>
            <a:ext uri="{909E8E84-426E-40DD-AFC4-6F175D3DCCD1}">
              <a14:hiddenFill xmlns:a14="http://schemas.microsoft.com/office/drawing/2010/main">
                <a:solidFill>
                  <a:srgbClr val="FFFFFF"/>
                </a:solidFill>
              </a14:hiddenFill>
            </a:ext>
          </a:extLst>
        </p:spPr>
      </p:pic>
      <p:sp>
        <p:nvSpPr>
          <p:cNvPr id="13" name="WordArt 16">
            <a:extLst>
              <a:ext uri="{FF2B5EF4-FFF2-40B4-BE49-F238E27FC236}">
                <a16:creationId xmlns:a16="http://schemas.microsoft.com/office/drawing/2014/main" id="{D197C529-5F91-46E0-B106-26C6EC306E74}"/>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4" name="Rectangle 13">
            <a:extLst>
              <a:ext uri="{FF2B5EF4-FFF2-40B4-BE49-F238E27FC236}">
                <a16:creationId xmlns:a16="http://schemas.microsoft.com/office/drawing/2014/main" id="{84668DD1-085F-4A75-9163-0BEC86B911F9}"/>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grpSp>
        <p:nvGrpSpPr>
          <p:cNvPr id="3" name="Group 2">
            <a:extLst>
              <a:ext uri="{FF2B5EF4-FFF2-40B4-BE49-F238E27FC236}">
                <a16:creationId xmlns:a16="http://schemas.microsoft.com/office/drawing/2014/main" id="{9BA52030-14D0-4542-91C3-7367FBBDA806}"/>
              </a:ext>
            </a:extLst>
          </p:cNvPr>
          <p:cNvGrpSpPr/>
          <p:nvPr/>
        </p:nvGrpSpPr>
        <p:grpSpPr>
          <a:xfrm>
            <a:off x="0" y="588264"/>
            <a:ext cx="6380252" cy="555423"/>
            <a:chOff x="0" y="588264"/>
            <a:chExt cx="6380252" cy="555423"/>
          </a:xfrm>
        </p:grpSpPr>
        <p:sp>
          <p:nvSpPr>
            <p:cNvPr id="16" name="Rectangle 2">
              <a:extLst>
                <a:ext uri="{FF2B5EF4-FFF2-40B4-BE49-F238E27FC236}">
                  <a16:creationId xmlns:a16="http://schemas.microsoft.com/office/drawing/2014/main" id="{3A61614E-1DE8-4C9B-A9B4-59C2388715A0}"/>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a16="http://schemas.microsoft.com/office/drawing/2014/main" id="{45113CAB-7D31-4969-8417-653C07EDA87F}"/>
                </a:ext>
              </a:extLst>
            </p:cNvPr>
            <p:cNvGraphicFramePr>
              <a:graphicFrameLocks noChangeAspect="1"/>
            </p:cNvGraphicFramePr>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1026" name="Equation" r:id="rId4" imgW="164814" imgH="177492" progId="Equation.DSMT4">
                    <p:embed/>
                  </p:oleObj>
                </mc:Choice>
                <mc:Fallback>
                  <p:oleObj name="Equation" r:id="rId4" imgW="164814" imgH="177492" progId="Equation.DSMT4">
                    <p:embed/>
                    <p:pic>
                      <p:nvPicPr>
                        <p:cNvPr id="17" name="Object 16">
                          <a:extLst>
                            <a:ext uri="{FF2B5EF4-FFF2-40B4-BE49-F238E27FC236}">
                              <a16:creationId xmlns:a16="http://schemas.microsoft.com/office/drawing/2014/main" id="{45113CAB-7D31-4969-8417-653C07EDA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grpSp>
      <p:sp>
        <p:nvSpPr>
          <p:cNvPr id="18" name="Text Box 53">
            <a:extLst>
              <a:ext uri="{FF2B5EF4-FFF2-40B4-BE49-F238E27FC236}">
                <a16:creationId xmlns:a16="http://schemas.microsoft.com/office/drawing/2014/main" id="{9B87F0AB-3AFD-408B-B625-083BCCAD20E5}"/>
              </a:ext>
            </a:extLst>
          </p:cNvPr>
          <p:cNvSpPr txBox="1">
            <a:spLocks noChangeArrowheads="1"/>
          </p:cNvSpPr>
          <p:nvPr/>
        </p:nvSpPr>
        <p:spPr bwMode="auto">
          <a:xfrm>
            <a:off x="2686613" y="-124586"/>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Thought Bubble: Cloud 18">
            <a:extLst>
              <a:ext uri="{FF2B5EF4-FFF2-40B4-BE49-F238E27FC236}">
                <a16:creationId xmlns:a16="http://schemas.microsoft.com/office/drawing/2014/main" id="{44DBC6F2-B62F-417E-B87A-2A060B01C0C8}"/>
              </a:ext>
            </a:extLst>
          </p:cNvPr>
          <p:cNvSpPr/>
          <p:nvPr/>
        </p:nvSpPr>
        <p:spPr>
          <a:xfrm>
            <a:off x="61645" y="1230754"/>
            <a:ext cx="5147353" cy="374193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a16="http://schemas.microsoft.com/office/drawing/2014/main" id="{1AA4660C-5569-4CD3-8CB2-C7A43D012D77}"/>
              </a:ext>
            </a:extLst>
          </p:cNvPr>
          <p:cNvSpPr/>
          <p:nvPr/>
        </p:nvSpPr>
        <p:spPr>
          <a:xfrm>
            <a:off x="6395771" y="1935209"/>
            <a:ext cx="4017300" cy="2595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0EFC0E52-EC07-4D84-9AA4-1ADC85CF79D7}"/>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Box 53">
            <a:extLst>
              <a:ext uri="{FF2B5EF4-FFF2-40B4-BE49-F238E27FC236}">
                <a16:creationId xmlns:a16="http://schemas.microsoft.com/office/drawing/2014/main" id="{08F85679-27E2-4354-A97F-7B40F604550C}"/>
              </a:ext>
            </a:extLst>
          </p:cNvPr>
          <p:cNvSpPr txBox="1">
            <a:spLocks noChangeArrowheads="1"/>
          </p:cNvSpPr>
          <p:nvPr/>
        </p:nvSpPr>
        <p:spPr bwMode="auto">
          <a:xfrm>
            <a:off x="-97897" y="19843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22" presetClass="emph" presetSubtype="0" repeatCount="indefinite" fill="hold" grpId="1" nodeType="withEffect">
                                  <p:stCondLst>
                                    <p:cond delay="0"/>
                                  </p:stCondLst>
                                  <p:childTnLst>
                                    <p:animClr clrSpc="hsl" dir="cw">
                                      <p:cBhvr override="childStyle">
                                        <p:cTn id="27" dur="1000" fill="hold"/>
                                        <p:tgtEl>
                                          <p:spTgt spid="22"/>
                                        </p:tgtEl>
                                        <p:attrNameLst>
                                          <p:attrName>style.color</p:attrName>
                                        </p:attrNameLst>
                                      </p:cBhvr>
                                      <p:by>
                                        <p:hsl h="-7200000" s="0" l="0"/>
                                      </p:by>
                                    </p:animClr>
                                    <p:animClr clrSpc="hsl" dir="cw">
                                      <p:cBhvr>
                                        <p:cTn id="28" dur="1000" fill="hold"/>
                                        <p:tgtEl>
                                          <p:spTgt spid="22"/>
                                        </p:tgtEl>
                                        <p:attrNameLst>
                                          <p:attrName>fillcolor</p:attrName>
                                        </p:attrNameLst>
                                      </p:cBhvr>
                                      <p:by>
                                        <p:hsl h="-7200000" s="0" l="0"/>
                                      </p:by>
                                    </p:animClr>
                                    <p:animClr clrSpc="hsl" dir="cw">
                                      <p:cBhvr>
                                        <p:cTn id="29" dur="1000" fill="hold"/>
                                        <p:tgtEl>
                                          <p:spTgt spid="22"/>
                                        </p:tgtEl>
                                        <p:attrNameLst>
                                          <p:attrName>stroke.color</p:attrName>
                                        </p:attrNameLst>
                                      </p:cBhvr>
                                      <p:by>
                                        <p:hsl h="-7200000" s="0" l="0"/>
                                      </p:by>
                                    </p:animClr>
                                    <p:set>
                                      <p:cBhvr>
                                        <p:cTn id="30" dur="1000" fill="hold"/>
                                        <p:tgtEl>
                                          <p:spTgt spid="2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2"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animBg="1"/>
      <p:bldP spid="20" grpId="0" animBg="1"/>
      <p:bldP spid="22" grpId="0"/>
      <p:bldP spid="22" grpId="1"/>
      <p:bldP spid="2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sp>
        <p:nvSpPr>
          <p:cNvPr id="16" name="TextBox 15">
            <a:extLst>
              <a:ext uri="{FF2B5EF4-FFF2-40B4-BE49-F238E27FC236}">
                <a16:creationId xmlns:a16="http://schemas.microsoft.com/office/drawing/2014/main" id="{C9C583B4-0D7C-41EA-B4A8-D006007CD369}"/>
              </a:ext>
            </a:extLst>
          </p:cNvPr>
          <p:cNvSpPr txBox="1"/>
          <p:nvPr/>
        </p:nvSpPr>
        <p:spPr>
          <a:xfrm>
            <a:off x="594045" y="1028530"/>
            <a:ext cx="4686871" cy="545727"/>
          </a:xfrm>
          <a:prstGeom prst="rect">
            <a:avLst/>
          </a:prstGeom>
          <a:noFill/>
        </p:spPr>
        <p:txBody>
          <a:bodyPr wrap="square">
            <a:spAutoFit/>
          </a:bodyPr>
          <a:lstStyle/>
          <a:p>
            <a:pPr>
              <a:lnSpc>
                <a:spcPct val="115000"/>
              </a:lnSpc>
            </a:pPr>
            <a:r>
              <a:rPr lang="en-US" sz="2800" b="1" dirty="0">
                <a:effectLst/>
                <a:latin typeface="Arial" panose="020B0604020202020204" pitchFamily="34" charset="0"/>
                <a:ea typeface="Times New Roman" panose="02020603050405020304" pitchFamily="18" charset="0"/>
                <a:cs typeface="Arial" panose="020B0604020202020204" pitchFamily="34" charset="0"/>
              </a:rPr>
              <a:t>a)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dương</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100AA2DF-46B3-47A1-A3FB-540C883E9006}"/>
              </a:ext>
            </a:extLst>
          </p:cNvPr>
          <p:cNvSpPr txBox="1"/>
          <p:nvPr/>
        </p:nvSpPr>
        <p:spPr>
          <a:xfrm>
            <a:off x="190500" y="1571194"/>
            <a:ext cx="9220628" cy="545727"/>
          </a:xfrm>
          <a:prstGeom prst="rect">
            <a:avLst/>
          </a:prstGeom>
          <a:noFill/>
        </p:spPr>
        <p:txBody>
          <a:bodyPr wrap="square">
            <a:spAutoFit/>
          </a:bodyPr>
          <a:lstStyle/>
          <a:p>
            <a:pPr>
              <a:lnSpc>
                <a:spcPct val="115000"/>
              </a:lnSpc>
            </a:pP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khác</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còn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là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8" name="Text Box 53">
            <a:extLst>
              <a:ext uri="{FF2B5EF4-FFF2-40B4-BE49-F238E27FC236}">
                <a16:creationId xmlns:a16="http://schemas.microsoft.com/office/drawing/2014/main" id="{9E3D4E7B-874F-4930-8928-E0DD24BA2EF0}"/>
              </a:ext>
            </a:extLst>
          </p:cNvPr>
          <p:cNvSpPr txBox="1">
            <a:spLocks noChangeArrowheads="1"/>
          </p:cNvSpPr>
          <p:nvPr/>
        </p:nvSpPr>
        <p:spPr bwMode="auto">
          <a:xfrm>
            <a:off x="22867" y="88207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Rectangle 7">
            <a:extLst>
              <a:ext uri="{FF2B5EF4-FFF2-40B4-BE49-F238E27FC236}">
                <a16:creationId xmlns:a16="http://schemas.microsoft.com/office/drawing/2014/main" id="{DDA27A91-02D9-4D3F-A7FA-CEE241E404A9}"/>
              </a:ext>
            </a:extLst>
          </p:cNvPr>
          <p:cNvSpPr>
            <a:spLocks noChangeArrowheads="1"/>
          </p:cNvSpPr>
          <p:nvPr/>
        </p:nvSpPr>
        <p:spPr bwMode="auto">
          <a:xfrm>
            <a:off x="225135" y="2130581"/>
            <a:ext cx="111465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Chú</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dấu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4" name="Rectangle 2">
            <a:extLst>
              <a:ext uri="{FF2B5EF4-FFF2-40B4-BE49-F238E27FC236}">
                <a16:creationId xmlns:a16="http://schemas.microsoft.com/office/drawing/2014/main" id="{059521C2-9C76-4DBB-9E68-843A550BFF26}"/>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a16="http://schemas.microsoft.com/office/drawing/2014/main" id="{61558CE7-EE59-4831-B5D9-6ACFF8742AAD}"/>
              </a:ext>
            </a:extLst>
          </p:cNvPr>
          <p:cNvGraphicFramePr>
            <a:graphicFrameLocks noChangeAspect="1"/>
          </p:cNvGraphicFramePr>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2050" name="Equation" r:id="rId4" imgW="164814" imgH="177492" progId="Equation.DSMT4">
                  <p:embed/>
                </p:oleObj>
              </mc:Choice>
              <mc:Fallback>
                <p:oleObj name="Equation" r:id="rId4" imgW="164814" imgH="177492" progId="Equation.DSMT4">
                  <p:embed/>
                  <p:pic>
                    <p:nvPicPr>
                      <p:cNvPr id="25" name="Object 24">
                        <a:extLst>
                          <a:ext uri="{FF2B5EF4-FFF2-40B4-BE49-F238E27FC236}">
                            <a16:creationId xmlns:a16="http://schemas.microsoft.com/office/drawing/2014/main" id="{61558CE7-EE59-4831-B5D9-6ACFF8742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 Box 53">
            <a:extLst>
              <a:ext uri="{FF2B5EF4-FFF2-40B4-BE49-F238E27FC236}">
                <a16:creationId xmlns:a16="http://schemas.microsoft.com/office/drawing/2014/main" id="{AB9A812C-F304-4842-8CF8-075A73FA6DA6}"/>
              </a:ext>
            </a:extLst>
          </p:cNvPr>
          <p:cNvSpPr txBox="1">
            <a:spLocks noChangeArrowheads="1"/>
          </p:cNvSpPr>
          <p:nvPr/>
        </p:nvSpPr>
        <p:spPr bwMode="auto">
          <a:xfrm>
            <a:off x="43463" y="621432"/>
            <a:ext cx="6540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 name="Group 2">
            <a:extLst>
              <a:ext uri="{FF2B5EF4-FFF2-40B4-BE49-F238E27FC236}">
                <a16:creationId xmlns:a16="http://schemas.microsoft.com/office/drawing/2014/main" id="{4937CD1C-0573-43EE-A59B-1AD635304E1C}"/>
              </a:ext>
            </a:extLst>
          </p:cNvPr>
          <p:cNvGrpSpPr/>
          <p:nvPr/>
        </p:nvGrpSpPr>
        <p:grpSpPr>
          <a:xfrm>
            <a:off x="640619" y="731597"/>
            <a:ext cx="6187750" cy="578097"/>
            <a:chOff x="640619" y="731597"/>
            <a:chExt cx="6187750" cy="578097"/>
          </a:xfrm>
        </p:grpSpPr>
        <p:sp>
          <p:nvSpPr>
            <p:cNvPr id="27" name="Rectangle 2">
              <a:extLst>
                <a:ext uri="{FF2B5EF4-FFF2-40B4-BE49-F238E27FC236}">
                  <a16:creationId xmlns:a16="http://schemas.microsoft.com/office/drawing/2014/main" id="{D9D2A3B7-5DE0-421F-BA59-82F9A7B1ECFB}"/>
                </a:ext>
              </a:extLst>
            </p:cNvPr>
            <p:cNvSpPr>
              <a:spLocks noChangeArrowheads="1"/>
            </p:cNvSpPr>
            <p:nvPr/>
          </p:nvSpPr>
          <p:spPr bwMode="auto">
            <a:xfrm>
              <a:off x="640619" y="786474"/>
              <a:ext cx="6187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a16="http://schemas.microsoft.com/office/drawing/2014/main" id="{22B0B8F1-FAF4-4A28-9060-F479D1B709C9}"/>
                </a:ext>
              </a:extLst>
            </p:cNvPr>
            <p:cNvGraphicFramePr>
              <a:graphicFrameLocks noChangeAspect="1"/>
            </p:cNvGraphicFramePr>
            <p:nvPr/>
          </p:nvGraphicFramePr>
          <p:xfrm>
            <a:off x="2577545" y="731597"/>
            <a:ext cx="653686" cy="529110"/>
          </p:xfrm>
          <a:graphic>
            <a:graphicData uri="http://schemas.openxmlformats.org/presentationml/2006/ole">
              <mc:AlternateContent xmlns:mc="http://schemas.openxmlformats.org/markup-compatibility/2006">
                <mc:Choice xmlns:v="urn:schemas-microsoft-com:vml" Requires="v">
                  <p:oleObj spid="_x0000_s3074" name="Equation" r:id="rId4" imgW="164814" imgH="177492" progId="Equation.DSMT4">
                    <p:embed/>
                  </p:oleObj>
                </mc:Choice>
                <mc:Fallback>
                  <p:oleObj name="Equation" r:id="rId4" imgW="164814" imgH="177492" progId="Equation.DSMT4">
                    <p:embed/>
                    <p:pic>
                      <p:nvPicPr>
                        <p:cNvPr id="28" name="Object 27">
                          <a:extLst>
                            <a:ext uri="{FF2B5EF4-FFF2-40B4-BE49-F238E27FC236}">
                              <a16:creationId xmlns:a16="http://schemas.microsoft.com/office/drawing/2014/main" id="{22B0B8F1-FAF4-4A28-9060-F479D1B70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45" y="731597"/>
                          <a:ext cx="653686" cy="529110"/>
                        </a:xfrm>
                        <a:prstGeom prst="rect">
                          <a:avLst/>
                        </a:prstGeom>
                        <a:noFill/>
                      </p:spPr>
                    </p:pic>
                  </p:oleObj>
                </mc:Fallback>
              </mc:AlternateContent>
            </a:graphicData>
          </a:graphic>
        </p:graphicFrame>
      </p:grpSp>
    </p:spTree>
    <p:extLst>
      <p:ext uri="{BB962C8B-B14F-4D97-AF65-F5344CB8AC3E}">
        <p14:creationId xmlns:p14="http://schemas.microsoft.com/office/powerpoint/2010/main" val="77637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23"/>
                                        </p:tgtEl>
                                        <p:attrNameLst>
                                          <p:attrName>style.color</p:attrName>
                                        </p:attrNameLst>
                                      </p:cBhvr>
                                      <p:by>
                                        <p:hsl h="-7200000" s="0" l="0"/>
                                      </p:by>
                                    </p:animClr>
                                    <p:animClr clrSpc="hsl" dir="cw">
                                      <p:cBhvr>
                                        <p:cTn id="10" dur="1000" fill="hold"/>
                                        <p:tgtEl>
                                          <p:spTgt spid="23"/>
                                        </p:tgtEl>
                                        <p:attrNameLst>
                                          <p:attrName>fillcolor</p:attrName>
                                        </p:attrNameLst>
                                      </p:cBhvr>
                                      <p:by>
                                        <p:hsl h="-7200000" s="0" l="0"/>
                                      </p:by>
                                    </p:animClr>
                                    <p:animClr clrSpc="hsl" dir="cw">
                                      <p:cBhvr>
                                        <p:cTn id="11" dur="1000" fill="hold"/>
                                        <p:tgtEl>
                                          <p:spTgt spid="23"/>
                                        </p:tgtEl>
                                        <p:attrNameLst>
                                          <p:attrName>stroke.color</p:attrName>
                                        </p:attrNameLst>
                                      </p:cBhvr>
                                      <p:by>
                                        <p:hsl h="-7200000" s="0" l="0"/>
                                      </p:by>
                                    </p:animClr>
                                    <p:set>
                                      <p:cBhvr>
                                        <p:cTn id="12" dur="10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pic>
        <p:nvPicPr>
          <p:cNvPr id="12" name="Picture 11">
            <a:extLst>
              <a:ext uri="{FF2B5EF4-FFF2-40B4-BE49-F238E27FC236}">
                <a16:creationId xmlns:a16="http://schemas.microsoft.com/office/drawing/2014/main" id="{F7B43648-A966-41F5-AC7A-188622DD51AA}"/>
              </a:ext>
            </a:extLst>
          </p:cNvPr>
          <p:cNvPicPr>
            <a:picLocks noChangeAspect="1"/>
          </p:cNvPicPr>
          <p:nvPr/>
        </p:nvPicPr>
        <p:blipFill rotWithShape="1">
          <a:blip r:embed="rId4"/>
          <a:srcRect l="48333" t="35185" r="12500" b="35238"/>
          <a:stretch/>
        </p:blipFill>
        <p:spPr>
          <a:xfrm>
            <a:off x="1531759" y="605326"/>
            <a:ext cx="8382000" cy="3129524"/>
          </a:xfrm>
          <a:prstGeom prst="rect">
            <a:avLst/>
          </a:prstGeom>
        </p:spPr>
      </p:pic>
      <p:sp>
        <p:nvSpPr>
          <p:cNvPr id="13" name="Text Box 53">
            <a:extLst>
              <a:ext uri="{FF2B5EF4-FFF2-40B4-BE49-F238E27FC236}">
                <a16:creationId xmlns:a16="http://schemas.microsoft.com/office/drawing/2014/main" id="{B1E6BC26-9E13-42CD-A0BE-4CB61330E05A}"/>
              </a:ext>
            </a:extLst>
          </p:cNvPr>
          <p:cNvSpPr txBox="1">
            <a:spLocks noChangeArrowheads="1"/>
          </p:cNvSpPr>
          <p:nvPr/>
        </p:nvSpPr>
        <p:spPr bwMode="auto">
          <a:xfrm>
            <a:off x="36141" y="334204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4" name="Rectangle 2">
            <a:extLst>
              <a:ext uri="{FF2B5EF4-FFF2-40B4-BE49-F238E27FC236}">
                <a16:creationId xmlns:a16="http://schemas.microsoft.com/office/drawing/2014/main" id="{AC3F7B8B-A7A8-4C24-AB9D-EC4344CE943E}"/>
              </a:ext>
            </a:extLst>
          </p:cNvPr>
          <p:cNvSpPr>
            <a:spLocks noChangeArrowheads="1"/>
          </p:cNvSpPr>
          <p:nvPr/>
        </p:nvSpPr>
        <p:spPr bwMode="auto">
          <a:xfrm>
            <a:off x="171602" y="3952810"/>
            <a:ext cx="11299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tin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id="{FA90B208-54B4-4CA5-9167-6EB91C4983AB}"/>
              </a:ext>
            </a:extLst>
          </p:cNvPr>
          <p:cNvGraphicFramePr>
            <a:graphicFrameLocks noChangeAspect="1"/>
          </p:cNvGraphicFramePr>
          <p:nvPr/>
        </p:nvGraphicFramePr>
        <p:xfrm>
          <a:off x="1371599" y="4411665"/>
          <a:ext cx="2840337" cy="523220"/>
        </p:xfrm>
        <a:graphic>
          <a:graphicData uri="http://schemas.openxmlformats.org/presentationml/2006/ole">
            <mc:AlternateContent xmlns:mc="http://schemas.openxmlformats.org/markup-compatibility/2006">
              <mc:Choice xmlns:v="urn:schemas-microsoft-com:vml" Requires="v">
                <p:oleObj spid="_x0000_s4098" name="Equation" r:id="rId5" imgW="1434477" imgH="266584" progId="Equation.DSMT4">
                  <p:embed/>
                </p:oleObj>
              </mc:Choice>
              <mc:Fallback>
                <p:oleObj name="Equation" r:id="rId5" imgW="1434477" imgH="266584" progId="Equation.DSMT4">
                  <p:embed/>
                  <p:pic>
                    <p:nvPicPr>
                      <p:cNvPr id="15" name="Object 14">
                        <a:extLst>
                          <a:ext uri="{FF2B5EF4-FFF2-40B4-BE49-F238E27FC236}">
                            <a16:creationId xmlns:a16="http://schemas.microsoft.com/office/drawing/2014/main" id="{FA90B208-54B4-4CA5-9167-6EB91C498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4411665"/>
                        <a:ext cx="2840337" cy="52322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4E068AA3-5ED1-4496-AFBF-F7E57905EAE9}"/>
              </a:ext>
            </a:extLst>
          </p:cNvPr>
          <p:cNvSpPr txBox="1"/>
          <p:nvPr/>
        </p:nvSpPr>
        <p:spPr>
          <a:xfrm>
            <a:off x="489203" y="3524487"/>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04BE168-91F9-4B5A-8CFA-6BAFAAC5E0C8}"/>
              </a:ext>
            </a:extLst>
          </p:cNvPr>
          <p:cNvSpPr txBox="1"/>
          <p:nvPr/>
        </p:nvSpPr>
        <p:spPr>
          <a:xfrm>
            <a:off x="202437" y="4873456"/>
            <a:ext cx="11169205" cy="545727"/>
          </a:xfrm>
          <a:prstGeom prst="rect">
            <a:avLst/>
          </a:prstGeom>
          <a:noFill/>
        </p:spPr>
        <p:txBody>
          <a:bodyPr wrap="square">
            <a:spAutoFit/>
          </a:bodyPr>
          <a:lstStyle/>
          <a:p>
            <a:pPr algn="just">
              <a:lnSpc>
                <a:spcPct val="115000"/>
              </a:lnSpc>
            </a:pPr>
            <a:r>
              <a:rPr lang="fr-FR" sz="2800" dirty="0">
                <a:effectLst/>
                <a:latin typeface="Arial" panose="020B0604020202020204" pitchFamily="34" charset="0"/>
                <a:ea typeface="Times New Roman" panose="02020603050405020304" pitchFamily="18" charset="0"/>
                <a:cs typeface="Arial" panose="020B0604020202020204" pitchFamily="34" charset="0"/>
              </a:rPr>
              <a:t>b) </a:t>
            </a:r>
            <a:r>
              <a:rPr lang="fr-FR" sz="2800" dirty="0" err="1">
                <a:effectLst/>
                <a:latin typeface="Arial" panose="020B0604020202020204" pitchFamily="34" charset="0"/>
                <a:ea typeface="Times New Roman" panose="02020603050405020304" pitchFamily="18" charset="0"/>
                <a:cs typeface="Arial" panose="020B0604020202020204" pitchFamily="34" charset="0"/>
              </a:rPr>
              <a:t>Tập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hợp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gồm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0;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âm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fr-FR"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id="{89B704A5-91BB-411B-BB11-A21A7B380EEF}"/>
              </a:ext>
            </a:extLst>
          </p:cNvPr>
          <p:cNvGrpSpPr/>
          <p:nvPr/>
        </p:nvGrpSpPr>
        <p:grpSpPr>
          <a:xfrm>
            <a:off x="166671" y="5372695"/>
            <a:ext cx="11204971" cy="1384995"/>
            <a:chOff x="205672" y="5372695"/>
            <a:chExt cx="8633529" cy="1384995"/>
          </a:xfrm>
        </p:grpSpPr>
        <p:sp>
          <p:nvSpPr>
            <p:cNvPr id="21" name="Rectangle 4">
              <a:extLst>
                <a:ext uri="{FF2B5EF4-FFF2-40B4-BE49-F238E27FC236}">
                  <a16:creationId xmlns:a16="http://schemas.microsoft.com/office/drawing/2014/main" id="{5AAE60E5-8564-45BB-A668-8FE7259D1FB8}"/>
                </a:ext>
              </a:extLst>
            </p:cNvPr>
            <p:cNvSpPr>
              <a:spLocks noChangeArrowheads="1"/>
            </p:cNvSpPr>
            <p:nvPr/>
          </p:nvSpPr>
          <p:spPr bwMode="auto">
            <a:xfrm>
              <a:off x="205672" y="5372695"/>
              <a:ext cx="8633529" cy="1384995"/>
            </a:xfrm>
            <a:prstGeom prst="rect">
              <a:avLst/>
            </a:prstGeom>
            <a:solidFill>
              <a:srgbClr val="FFFFCC"/>
            </a:solidFill>
            <a:ln>
              <a:solidFill>
                <a:srgbClr val="008080"/>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ký</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hiệu</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kumimoji="0" lang="fr-FR"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2" name="Object 21">
              <a:extLst>
                <a:ext uri="{FF2B5EF4-FFF2-40B4-BE49-F238E27FC236}">
                  <a16:creationId xmlns:a16="http://schemas.microsoft.com/office/drawing/2014/main" id="{33E9F928-948C-49AE-895D-5923350247D2}"/>
                </a:ext>
              </a:extLst>
            </p:cNvPr>
            <p:cNvGraphicFramePr>
              <a:graphicFrameLocks noChangeAspect="1"/>
            </p:cNvGraphicFramePr>
            <p:nvPr/>
          </p:nvGraphicFramePr>
          <p:xfrm>
            <a:off x="5433499" y="6162184"/>
            <a:ext cx="425947" cy="560741"/>
          </p:xfrm>
          <a:graphic>
            <a:graphicData uri="http://schemas.openxmlformats.org/presentationml/2006/ole">
              <mc:AlternateContent xmlns:mc="http://schemas.openxmlformats.org/markup-compatibility/2006">
                <mc:Choice xmlns:v="urn:schemas-microsoft-com:vml" Requires="v">
                  <p:oleObj spid="_x0000_s4099" name="Equation" r:id="rId7" imgW="164814" imgH="177492" progId="Equation.DSMT4">
                    <p:embed/>
                  </p:oleObj>
                </mc:Choice>
                <mc:Fallback>
                  <p:oleObj name="Equation" r:id="rId7" imgW="164814" imgH="177492" progId="Equation.DSMT4">
                    <p:embed/>
                    <p:pic>
                      <p:nvPicPr>
                        <p:cNvPr id="22" name="Object 21">
                          <a:extLst>
                            <a:ext uri="{FF2B5EF4-FFF2-40B4-BE49-F238E27FC236}">
                              <a16:creationId xmlns:a16="http://schemas.microsoft.com/office/drawing/2014/main" id="{33E9F928-948C-49AE-895D-592335024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3499" y="6162184"/>
                          <a:ext cx="425947" cy="560741"/>
                        </a:xfrm>
                        <a:prstGeom prst="rect">
                          <a:avLst/>
                        </a:prstGeom>
                        <a:noFill/>
                      </p:spPr>
                    </p:pic>
                  </p:oleObj>
                </mc:Fallback>
              </mc:AlternateContent>
            </a:graphicData>
          </a:graphic>
        </p:graphicFrame>
      </p:grpSp>
    </p:spTree>
    <p:extLst>
      <p:ext uri="{BB962C8B-B14F-4D97-AF65-F5344CB8AC3E}">
        <p14:creationId xmlns:p14="http://schemas.microsoft.com/office/powerpoint/2010/main" val="2997442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indefinite" fill="hold" grpId="1" nodeType="withEffect">
                                  <p:stCondLst>
                                    <p:cond delay="0"/>
                                  </p:stCondLst>
                                  <p:childTnLst>
                                    <p:animClr clrSpc="hsl" dir="cw">
                                      <p:cBhvr override="childStyle">
                                        <p:cTn id="14" dur="1000" fill="hold"/>
                                        <p:tgtEl>
                                          <p:spTgt spid="13"/>
                                        </p:tgtEl>
                                        <p:attrNameLst>
                                          <p:attrName>style.color</p:attrName>
                                        </p:attrNameLst>
                                      </p:cBhvr>
                                      <p:by>
                                        <p:hsl h="-7200000" s="0" l="0"/>
                                      </p:by>
                                    </p:animClr>
                                    <p:animClr clrSpc="hsl" dir="cw">
                                      <p:cBhvr>
                                        <p:cTn id="15" dur="1000" fill="hold"/>
                                        <p:tgtEl>
                                          <p:spTgt spid="13"/>
                                        </p:tgtEl>
                                        <p:attrNameLst>
                                          <p:attrName>fillcolor</p:attrName>
                                        </p:attrNameLst>
                                      </p:cBhvr>
                                      <p:by>
                                        <p:hsl h="-7200000" s="0" l="0"/>
                                      </p:by>
                                    </p:animClr>
                                    <p:animClr clrSpc="hsl" dir="cw">
                                      <p:cBhvr>
                                        <p:cTn id="16" dur="1000" fill="hold"/>
                                        <p:tgtEl>
                                          <p:spTgt spid="13"/>
                                        </p:tgtEl>
                                        <p:attrNameLst>
                                          <p:attrName>stroke.color</p:attrName>
                                        </p:attrNameLst>
                                      </p:cBhvr>
                                      <p:by>
                                        <p:hsl h="-7200000" s="0" l="0"/>
                                      </p:by>
                                    </p:animClr>
                                    <p:set>
                                      <p:cBhvr>
                                        <p:cTn id="17" dur="1000" fill="hold"/>
                                        <p:tgtEl>
                                          <p:spTgt spid="1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2" name="TextBox 11">
            <a:extLst>
              <a:ext uri="{FF2B5EF4-FFF2-40B4-BE49-F238E27FC236}">
                <a16:creationId xmlns:a16="http://schemas.microsoft.com/office/drawing/2014/main" id="{02C5F188-FE14-484E-82DF-0AAF3A7A887E}"/>
              </a:ext>
            </a:extLst>
          </p:cNvPr>
          <p:cNvSpPr txBox="1"/>
          <p:nvPr/>
        </p:nvSpPr>
        <p:spPr>
          <a:xfrm>
            <a:off x="412683" y="1507074"/>
            <a:ext cx="11020451" cy="954107"/>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dụ 1</a:t>
            </a:r>
            <a:r>
              <a:rPr lang="en-US" sz="2800" b="1"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không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trong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sau</a:t>
            </a:r>
            <a:r>
              <a:rPr lang="en-US" sz="2800"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Times New Roman" panose="02020603050405020304" pitchFamily="18" charset="0"/>
              </a:rPr>
              <a:t> </a:t>
            </a:r>
            <a:r>
              <a:rPr lang="vi-VN" sz="2800" b="1" dirty="0">
                <a:effectLst/>
                <a:latin typeface="Arial" panose="020B0604020202020204" pitchFamily="34" charset="0"/>
                <a:ea typeface="Times New Roman" panose="02020603050405020304" pitchFamily="18" charset="0"/>
              </a:rPr>
              <a:t> </a:t>
            </a:r>
            <a:endParaRPr lang="en-US" sz="2800" dirty="0"/>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686881" y="289899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98472-FB58-4CEF-AB34-12EADA4039F1}"/>
              </a:ext>
            </a:extLst>
          </p:cNvPr>
          <p:cNvGrpSpPr/>
          <p:nvPr/>
        </p:nvGrpSpPr>
        <p:grpSpPr>
          <a:xfrm>
            <a:off x="1569276" y="2735534"/>
            <a:ext cx="9896755" cy="954107"/>
            <a:chOff x="1569276" y="2079939"/>
            <a:chExt cx="9896755" cy="954107"/>
          </a:xfrm>
        </p:grpSpPr>
        <p:grpSp>
          <p:nvGrpSpPr>
            <p:cNvPr id="4" name="Group 3">
              <a:extLst>
                <a:ext uri="{FF2B5EF4-FFF2-40B4-BE49-F238E27FC236}">
                  <a16:creationId xmlns:a16="http://schemas.microsoft.com/office/drawing/2014/main" id="{B43AEC6E-232C-4514-9C65-0F59FBC3A2C0}"/>
                </a:ext>
              </a:extLst>
            </p:cNvPr>
            <p:cNvGrpSpPr/>
            <p:nvPr/>
          </p:nvGrpSpPr>
          <p:grpSpPr>
            <a:xfrm>
              <a:off x="3721719" y="2079939"/>
              <a:ext cx="3693941" cy="954107"/>
              <a:chOff x="2558983" y="1646611"/>
              <a:chExt cx="3693941" cy="954107"/>
            </a:xfrm>
          </p:grpSpPr>
          <p:sp>
            <p:nvSpPr>
              <p:cNvPr id="13" name="TextBox 12">
                <a:extLst>
                  <a:ext uri="{FF2B5EF4-FFF2-40B4-BE49-F238E27FC236}">
                    <a16:creationId xmlns:a16="http://schemas.microsoft.com/office/drawing/2014/main" id="{F3F3B418-CFE9-4B81-9190-BA5B246551C3}"/>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a:t>
                </a:r>
                <a:r>
                  <a:rPr lang="en-US" sz="2800">
                    <a:effectLst/>
                    <a:latin typeface="Arial" panose="020B0604020202020204" pitchFamily="34" charset="0"/>
                    <a:ea typeface="Times New Roman" panose="02020603050405020304" pitchFamily="18" charset="0"/>
                  </a:rPr>
                  <a:t>; 0,86</a:t>
                </a:r>
                <a:endParaRPr lang="en-US" sz="2800" dirty="0"/>
              </a:p>
            </p:txBody>
          </p:sp>
          <p:graphicFrame>
            <p:nvGraphicFramePr>
              <p:cNvPr id="3" name="Object 2">
                <a:extLst>
                  <a:ext uri="{FF2B5EF4-FFF2-40B4-BE49-F238E27FC236}">
                    <a16:creationId xmlns:a16="http://schemas.microsoft.com/office/drawing/2014/main" id="{178CBD25-B9E8-43C3-8C81-A7132E92B041}"/>
                  </a:ext>
                </a:extLst>
              </p:cNvPr>
              <p:cNvGraphicFramePr>
                <a:graphicFrameLocks noChangeAspect="1"/>
              </p:cNvGraphicFramePr>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2" r:id="rId4" imgW="164957" imgH="444114" progId="Equation.DSMT4">
                      <p:embed/>
                    </p:oleObj>
                  </mc:Choice>
                  <mc:Fallback>
                    <p:oleObj r:id="rId4" imgW="164957" imgH="444114" progId="Equation.DSMT4">
                      <p:embed/>
                      <p:pic>
                        <p:nvPicPr>
                          <p:cNvPr id="3" name="Object 2">
                            <a:extLst>
                              <a:ext uri="{FF2B5EF4-FFF2-40B4-BE49-F238E27FC236}">
                                <a16:creationId xmlns:a16="http://schemas.microsoft.com/office/drawing/2014/main" id="{178CBD25-B9E8-43C3-8C81-A7132E92B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18" name="TextBox 17">
              <a:extLst>
                <a:ext uri="{FF2B5EF4-FFF2-40B4-BE49-F238E27FC236}">
                  <a16:creationId xmlns:a16="http://schemas.microsoft.com/office/drawing/2014/main" id="{29C46FE2-8E50-441E-A83A-81B1A6EF679B}"/>
                </a:ext>
              </a:extLst>
            </p:cNvPr>
            <p:cNvSpPr txBox="1"/>
            <p:nvPr/>
          </p:nvSpPr>
          <p:spPr>
            <a:xfrm>
              <a:off x="1569276" y="2301925"/>
              <a:ext cx="9896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Trong các số</a:t>
              </a:r>
              <a:r>
                <a:rPr lang="en-US" sz="2800" b="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thì c</a:t>
              </a:r>
              <a:r>
                <a:rPr lang="en-US" sz="2800">
                  <a:latin typeface="Arial" panose="020B0604020202020204" pitchFamily="34" charset="0"/>
                  <a:ea typeface="Times New Roman" panose="02020603050405020304" pitchFamily="18" charset="0"/>
                </a:rPr>
                <a:t>ác số nguyên là -6; 0; 8; </a:t>
              </a:r>
              <a:endParaRPr lang="en-US" sz="2800"/>
            </a:p>
          </p:txBody>
        </p:sp>
      </p:grpSp>
      <p:grpSp>
        <p:nvGrpSpPr>
          <p:cNvPr id="7" name="Group 6">
            <a:extLst>
              <a:ext uri="{FF2B5EF4-FFF2-40B4-BE49-F238E27FC236}">
                <a16:creationId xmlns:a16="http://schemas.microsoft.com/office/drawing/2014/main" id="{A0351553-EBDD-48F4-AC27-A5EDF2A901AD}"/>
              </a:ext>
            </a:extLst>
          </p:cNvPr>
          <p:cNvGrpSpPr/>
          <p:nvPr/>
        </p:nvGrpSpPr>
        <p:grpSpPr>
          <a:xfrm>
            <a:off x="1533081" y="3555098"/>
            <a:ext cx="7678943" cy="954107"/>
            <a:chOff x="1533081" y="2899503"/>
            <a:chExt cx="7678943" cy="954107"/>
          </a:xfrm>
        </p:grpSpPr>
        <p:graphicFrame>
          <p:nvGraphicFramePr>
            <p:cNvPr id="15" name="Object 14">
              <a:extLst>
                <a:ext uri="{FF2B5EF4-FFF2-40B4-BE49-F238E27FC236}">
                  <a16:creationId xmlns:a16="http://schemas.microsoft.com/office/drawing/2014/main" id="{5E442099-DF1C-4EED-AE58-202695370FEA}"/>
                </a:ext>
              </a:extLst>
            </p:cNvPr>
            <p:cNvGraphicFramePr>
              <a:graphicFrameLocks noChangeAspect="1"/>
            </p:cNvGraphicFramePr>
            <p:nvPr/>
          </p:nvGraphicFramePr>
          <p:xfrm>
            <a:off x="2782237" y="2899503"/>
            <a:ext cx="365403" cy="954107"/>
          </p:xfrm>
          <a:graphic>
            <a:graphicData uri="http://schemas.openxmlformats.org/presentationml/2006/ole">
              <mc:AlternateContent xmlns:mc="http://schemas.openxmlformats.org/markup-compatibility/2006">
                <mc:Choice xmlns:v="urn:schemas-microsoft-com:vml" Requires="v">
                  <p:oleObj spid="_x0000_s5123" r:id="rId6" imgW="164957" imgH="444114" progId="Equation.DSMT4">
                    <p:embed/>
                  </p:oleObj>
                </mc:Choice>
                <mc:Fallback>
                  <p:oleObj r:id="rId6" imgW="164957" imgH="444114" progId="Equation.DSMT4">
                    <p:embed/>
                    <p:pic>
                      <p:nvPicPr>
                        <p:cNvPr id="15" name="Object 14">
                          <a:extLst>
                            <a:ext uri="{FF2B5EF4-FFF2-40B4-BE49-F238E27FC236}">
                              <a16:creationId xmlns:a16="http://schemas.microsoft.com/office/drawing/2014/main" id="{5E442099-DF1C-4EED-AE58-202695370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237" y="2899503"/>
                          <a:ext cx="365403" cy="954107"/>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BCB0E5EE-04AB-46C1-ACEF-A96737E260BB}"/>
                </a:ext>
              </a:extLst>
            </p:cNvPr>
            <p:cNvSpPr txBox="1"/>
            <p:nvPr/>
          </p:nvSpPr>
          <p:spPr>
            <a:xfrm>
              <a:off x="1533081" y="3091652"/>
              <a:ext cx="7678943"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Các số     ; 0,86 không là số nguyên </a:t>
              </a:r>
              <a:endParaRPr lang="en-US" sz="2800"/>
            </a:p>
          </p:txBody>
        </p:sp>
      </p:grpSp>
      <p:sp>
        <p:nvSpPr>
          <p:cNvPr id="23" name="TextBox 22">
            <a:extLst>
              <a:ext uri="{FF2B5EF4-FFF2-40B4-BE49-F238E27FC236}">
                <a16:creationId xmlns:a16="http://schemas.microsoft.com/office/drawing/2014/main" id="{349FFEBB-CFCB-4747-ADBD-6F0E719D55E9}"/>
              </a:ext>
            </a:extLst>
          </p:cNvPr>
          <p:cNvSpPr txBox="1"/>
          <p:nvPr/>
        </p:nvSpPr>
        <p:spPr>
          <a:xfrm>
            <a:off x="480702" y="4526041"/>
            <a:ext cx="11020451" cy="1384995"/>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a:t>
            </a:r>
            <a:r>
              <a:rPr lang="vi-VN" sz="2800" b="1">
                <a:effectLst/>
                <a:latin typeface="Arial" panose="020B0604020202020204" pitchFamily="34" charset="0"/>
                <a:ea typeface="Times New Roman" panose="02020603050405020304" pitchFamily="18" charset="0"/>
              </a:rPr>
              <a:t>dụ </a:t>
            </a:r>
            <a:r>
              <a:rPr lang="en-US" sz="2800" b="1">
                <a:effectLst/>
                <a:latin typeface="Arial" panose="020B0604020202020204" pitchFamily="34" charset="0"/>
                <a:ea typeface="Times New Roman" panose="02020603050405020304" pitchFamily="18" charset="0"/>
              </a:rPr>
              <a:t>2: </a:t>
            </a:r>
            <a:r>
              <a:rPr lang="en-US" sz="2800">
                <a:effectLst/>
                <a:latin typeface="Arial" panose="020B0604020202020204" pitchFamily="34" charset="0"/>
                <a:ea typeface="Times New Roman" panose="02020603050405020304" pitchFamily="18" charset="0"/>
              </a:rPr>
              <a:t>Xác định tính đúng, sai của mỗi phát biểu sau:</a:t>
            </a:r>
          </a:p>
          <a:p>
            <a:pPr marL="514350" indent="-514350">
              <a:buAutoNum type="alphaLcParenR"/>
            </a:pPr>
            <a:r>
              <a:rPr lang="en-US" sz="2800">
                <a:latin typeface="Arial" panose="020B0604020202020204" pitchFamily="34" charset="0"/>
              </a:rPr>
              <a:t>Mỗi số tự nhiên đều là số nguyên;</a:t>
            </a:r>
          </a:p>
          <a:p>
            <a:pPr marL="514350" indent="-514350">
              <a:buAutoNum type="alphaLcParenR"/>
            </a:pPr>
            <a:r>
              <a:rPr lang="en-US" sz="2800">
                <a:latin typeface="Arial" panose="020B0604020202020204" pitchFamily="34" charset="0"/>
              </a:rPr>
              <a:t>Mỗi số tự nhiên đều là số nguyên dương.</a:t>
            </a:r>
            <a:endParaRPr lang="en-US" sz="2800" dirty="0"/>
          </a:p>
        </p:txBody>
      </p:sp>
      <p:sp>
        <p:nvSpPr>
          <p:cNvPr id="24" name="TextBox 23">
            <a:extLst>
              <a:ext uri="{FF2B5EF4-FFF2-40B4-BE49-F238E27FC236}">
                <a16:creationId xmlns:a16="http://schemas.microsoft.com/office/drawing/2014/main" id="{BD7F2C3B-D59F-45E5-953E-FC9E281AF800}"/>
              </a:ext>
            </a:extLst>
          </p:cNvPr>
          <p:cNvSpPr txBox="1"/>
          <p:nvPr/>
        </p:nvSpPr>
        <p:spPr>
          <a:xfrm>
            <a:off x="1138764" y="6036439"/>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25" name="Text Box 53">
            <a:extLst>
              <a:ext uri="{FF2B5EF4-FFF2-40B4-BE49-F238E27FC236}">
                <a16:creationId xmlns:a16="http://schemas.microsoft.com/office/drawing/2014/main" id="{E4057162-DF47-4190-8E90-B312DFDB0DD4}"/>
              </a:ext>
            </a:extLst>
          </p:cNvPr>
          <p:cNvSpPr txBox="1">
            <a:spLocks noChangeArrowheads="1"/>
          </p:cNvSpPr>
          <p:nvPr/>
        </p:nvSpPr>
        <p:spPr bwMode="auto">
          <a:xfrm>
            <a:off x="450195" y="591953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26" name="Group 25">
            <a:extLst>
              <a:ext uri="{FF2B5EF4-FFF2-40B4-BE49-F238E27FC236}">
                <a16:creationId xmlns:a16="http://schemas.microsoft.com/office/drawing/2014/main" id="{559736F9-F4EF-429C-8770-89CCE5826F65}"/>
              </a:ext>
            </a:extLst>
          </p:cNvPr>
          <p:cNvGrpSpPr/>
          <p:nvPr/>
        </p:nvGrpSpPr>
        <p:grpSpPr>
          <a:xfrm>
            <a:off x="3011135" y="1984127"/>
            <a:ext cx="3693941" cy="954107"/>
            <a:chOff x="2558983" y="1646611"/>
            <a:chExt cx="3693941" cy="954107"/>
          </a:xfrm>
        </p:grpSpPr>
        <p:sp>
          <p:nvSpPr>
            <p:cNvPr id="27" name="TextBox 26">
              <a:extLst>
                <a:ext uri="{FF2B5EF4-FFF2-40B4-BE49-F238E27FC236}">
                  <a16:creationId xmlns:a16="http://schemas.microsoft.com/office/drawing/2014/main" id="{9970AE24-C717-43CA-BF13-A241E1BC9050}"/>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 0,86?</a:t>
              </a:r>
              <a:endParaRPr lang="en-US" sz="2800" dirty="0"/>
            </a:p>
          </p:txBody>
        </p:sp>
        <p:graphicFrame>
          <p:nvGraphicFramePr>
            <p:cNvPr id="28" name="Object 27">
              <a:extLst>
                <a:ext uri="{FF2B5EF4-FFF2-40B4-BE49-F238E27FC236}">
                  <a16:creationId xmlns:a16="http://schemas.microsoft.com/office/drawing/2014/main" id="{89283949-BFE4-4982-A7A9-0ECADB9AB4F8}"/>
                </a:ext>
              </a:extLst>
            </p:cNvPr>
            <p:cNvGraphicFramePr>
              <a:graphicFrameLocks noChangeAspect="1"/>
            </p:cNvGraphicFramePr>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4" r:id="rId7" imgW="164957" imgH="444114" progId="Equation.DSMT4">
                    <p:embed/>
                  </p:oleObj>
                </mc:Choice>
                <mc:Fallback>
                  <p:oleObj r:id="rId7" imgW="164957" imgH="444114" progId="Equation.DSMT4">
                    <p:embed/>
                    <p:pic>
                      <p:nvPicPr>
                        <p:cNvPr id="28" name="Object 27">
                          <a:extLst>
                            <a:ext uri="{FF2B5EF4-FFF2-40B4-BE49-F238E27FC236}">
                              <a16:creationId xmlns:a16="http://schemas.microsoft.com/office/drawing/2014/main" id="{89283949-BFE4-4982-A7A9-0ECADB9AB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33" name="TextBox 32">
            <a:extLst>
              <a:ext uri="{FF2B5EF4-FFF2-40B4-BE49-F238E27FC236}">
                <a16:creationId xmlns:a16="http://schemas.microsoft.com/office/drawing/2014/main" id="{62F99F79-5851-4CFC-B0FF-1C10DD152234}"/>
              </a:ext>
            </a:extLst>
          </p:cNvPr>
          <p:cNvSpPr txBox="1"/>
          <p:nvPr/>
        </p:nvSpPr>
        <p:spPr>
          <a:xfrm>
            <a:off x="2082651" y="6123362"/>
            <a:ext cx="2228658" cy="545727"/>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Arial" panose="020B0604020202020204" pitchFamily="34" charset="0"/>
              </a:rPr>
              <a:t>a) Đúng	</a:t>
            </a:r>
            <a:endParaRPr lang="en-US" sz="28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A86011-BE3A-45E9-AFE5-076005E6E2E9}"/>
              </a:ext>
            </a:extLst>
          </p:cNvPr>
          <p:cNvSpPr txBox="1"/>
          <p:nvPr/>
        </p:nvSpPr>
        <p:spPr>
          <a:xfrm>
            <a:off x="4513129" y="6145869"/>
            <a:ext cx="1790080"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cs typeface="Arial" panose="020B0604020202020204" pitchFamily="34" charset="0"/>
              </a:rPr>
              <a:t>b) Sai</a:t>
            </a:r>
            <a:endParaRPr lang="en-US" sz="2800"/>
          </a:p>
        </p:txBody>
      </p:sp>
      <p:sp>
        <p:nvSpPr>
          <p:cNvPr id="36" name="Text Box 53">
            <a:extLst>
              <a:ext uri="{FF2B5EF4-FFF2-40B4-BE49-F238E27FC236}">
                <a16:creationId xmlns:a16="http://schemas.microsoft.com/office/drawing/2014/main" id="{7A95CE76-3C9E-4795-83BB-C44B00970314}"/>
              </a:ext>
            </a:extLst>
          </p:cNvPr>
          <p:cNvSpPr txBox="1">
            <a:spLocks noChangeArrowheads="1"/>
          </p:cNvSpPr>
          <p:nvPr/>
        </p:nvSpPr>
        <p:spPr bwMode="auto">
          <a:xfrm>
            <a:off x="32321" y="27884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3" descr="Chuyên đề về xác định công thức của hợp chất vô cơ và hữu cơ - Tech12h">
            <a:extLst>
              <a:ext uri="{FF2B5EF4-FFF2-40B4-BE49-F238E27FC236}">
                <a16:creationId xmlns:a16="http://schemas.microsoft.com/office/drawing/2014/main" id="{692E03A9-BADC-4491-9CDF-62195DD6C6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41" y="601278"/>
            <a:ext cx="1102623" cy="9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7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36"/>
                                        </p:tgtEl>
                                        <p:attrNameLst>
                                          <p:attrName>style.color</p:attrName>
                                        </p:attrNameLst>
                                      </p:cBhvr>
                                      <p:by>
                                        <p:hsl h="-7200000" s="0" l="0"/>
                                      </p:by>
                                    </p:animClr>
                                    <p:animClr clrSpc="hsl" dir="cw">
                                      <p:cBhvr>
                                        <p:cTn id="13" dur="1000" fill="hold"/>
                                        <p:tgtEl>
                                          <p:spTgt spid="36"/>
                                        </p:tgtEl>
                                        <p:attrNameLst>
                                          <p:attrName>fillcolor</p:attrName>
                                        </p:attrNameLst>
                                      </p:cBhvr>
                                      <p:by>
                                        <p:hsl h="-7200000" s="0" l="0"/>
                                      </p:by>
                                    </p:animClr>
                                    <p:animClr clrSpc="hsl" dir="cw">
                                      <p:cBhvr>
                                        <p:cTn id="14" dur="1000" fill="hold"/>
                                        <p:tgtEl>
                                          <p:spTgt spid="36"/>
                                        </p:tgtEl>
                                        <p:attrNameLst>
                                          <p:attrName>stroke.color</p:attrName>
                                        </p:attrNameLst>
                                      </p:cBhvr>
                                      <p:by>
                                        <p:hsl h="-7200000" s="0" l="0"/>
                                      </p:by>
                                    </p:animClr>
                                    <p:set>
                                      <p:cBhvr>
                                        <p:cTn id="15" dur="1000" fill="hold"/>
                                        <p:tgtEl>
                                          <p:spTgt spid="3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22" presetClass="emph" presetSubtype="0" repeatCount="indefinite" fill="hold" grpId="1" nodeType="withEffect">
                                  <p:stCondLst>
                                    <p:cond delay="0"/>
                                  </p:stCondLst>
                                  <p:childTnLst>
                                    <p:animClr clrSpc="hsl" dir="cw">
                                      <p:cBhvr override="childStyle">
                                        <p:cTn id="45" dur="1000" fill="hold"/>
                                        <p:tgtEl>
                                          <p:spTgt spid="25"/>
                                        </p:tgtEl>
                                        <p:attrNameLst>
                                          <p:attrName>style.color</p:attrName>
                                        </p:attrNameLst>
                                      </p:cBhvr>
                                      <p:by>
                                        <p:hsl h="-7200000" s="0" l="0"/>
                                      </p:by>
                                    </p:animClr>
                                    <p:animClr clrSpc="hsl" dir="cw">
                                      <p:cBhvr>
                                        <p:cTn id="46" dur="1000" fill="hold"/>
                                        <p:tgtEl>
                                          <p:spTgt spid="25"/>
                                        </p:tgtEl>
                                        <p:attrNameLst>
                                          <p:attrName>fillcolor</p:attrName>
                                        </p:attrNameLst>
                                      </p:cBhvr>
                                      <p:by>
                                        <p:hsl h="-7200000" s="0" l="0"/>
                                      </p:by>
                                    </p:animClr>
                                    <p:animClr clrSpc="hsl" dir="cw">
                                      <p:cBhvr>
                                        <p:cTn id="47" dur="1000" fill="hold"/>
                                        <p:tgtEl>
                                          <p:spTgt spid="25"/>
                                        </p:tgtEl>
                                        <p:attrNameLst>
                                          <p:attrName>stroke.color</p:attrName>
                                        </p:attrNameLst>
                                      </p:cBhvr>
                                      <p:by>
                                        <p:hsl h="-7200000" s="0" l="0"/>
                                      </p:by>
                                    </p:animClr>
                                    <p:set>
                                      <p:cBhvr>
                                        <p:cTn id="48" dur="1000" fill="hold"/>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heckerboard(across)">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25" grpId="1"/>
      <p:bldP spid="33" grpId="0"/>
      <p:bldP spid="34" grpId="0"/>
      <p:bldP spid="36" grpId="0"/>
      <p:bldP spid="36" grpId="1"/>
      <p:bldP spid="3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686881" y="2243403"/>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0213F29E-888E-49BB-ABBB-60A2C7DB9B9A}"/>
              </a:ext>
            </a:extLst>
          </p:cNvPr>
          <p:cNvPicPr>
            <a:picLocks noChangeAspect="1"/>
          </p:cNvPicPr>
          <p:nvPr/>
        </p:nvPicPr>
        <p:blipFill rotWithShape="1">
          <a:blip r:embed="rId4"/>
          <a:srcRect l="75656" t="46720" r="21908" b="48873"/>
          <a:stretch/>
        </p:blipFill>
        <p:spPr>
          <a:xfrm>
            <a:off x="358799" y="593387"/>
            <a:ext cx="931750" cy="948051"/>
          </a:xfrm>
          <a:prstGeom prst="rect">
            <a:avLst/>
          </a:prstGeom>
        </p:spPr>
      </p:pic>
      <p:grpSp>
        <p:nvGrpSpPr>
          <p:cNvPr id="22" name="Group 21">
            <a:extLst>
              <a:ext uri="{FF2B5EF4-FFF2-40B4-BE49-F238E27FC236}">
                <a16:creationId xmlns:a16="http://schemas.microsoft.com/office/drawing/2014/main" id="{4D23AAD9-AC9F-48A7-A21D-C3FE5640842E}"/>
              </a:ext>
            </a:extLst>
          </p:cNvPr>
          <p:cNvGrpSpPr/>
          <p:nvPr/>
        </p:nvGrpSpPr>
        <p:grpSpPr>
          <a:xfrm>
            <a:off x="1378589" y="1014627"/>
            <a:ext cx="8090296" cy="598504"/>
            <a:chOff x="1378589" y="1014627"/>
            <a:chExt cx="8090296" cy="598504"/>
          </a:xfrm>
        </p:grpSpPr>
        <p:graphicFrame>
          <p:nvGraphicFramePr>
            <p:cNvPr id="5" name="Object 4">
              <a:extLst>
                <a:ext uri="{FF2B5EF4-FFF2-40B4-BE49-F238E27FC236}">
                  <a16:creationId xmlns:a16="http://schemas.microsoft.com/office/drawing/2014/main" id="{5C4B8B5B-777A-43B5-B562-3537A03506F8}"/>
                </a:ext>
              </a:extLst>
            </p:cNvPr>
            <p:cNvGraphicFramePr>
              <a:graphicFrameLocks noChangeAspect="1"/>
            </p:cNvGraphicFramePr>
            <p:nvPr/>
          </p:nvGraphicFramePr>
          <p:xfrm>
            <a:off x="3595715" y="1135948"/>
            <a:ext cx="410655" cy="410655"/>
          </p:xfrm>
          <a:graphic>
            <a:graphicData uri="http://schemas.openxmlformats.org/presentationml/2006/ole">
              <mc:AlternateContent xmlns:mc="http://schemas.openxmlformats.org/markup-compatibility/2006">
                <mc:Choice xmlns:v="urn:schemas-microsoft-com:vml" Requires="v">
                  <p:oleObj spid="_x0000_s6146" r:id="rId5" imgW="139700" imgH="139700" progId="Equation.DSMT4">
                    <p:embed/>
                  </p:oleObj>
                </mc:Choice>
                <mc:Fallback>
                  <p:oleObj r:id="rId5" imgW="139700" imgH="139700" progId="Equation.DSMT4">
                    <p:embed/>
                    <p:pic>
                      <p:nvPicPr>
                        <p:cNvPr id="5" name="Object 4">
                          <a:extLst>
                            <a:ext uri="{FF2B5EF4-FFF2-40B4-BE49-F238E27FC236}">
                              <a16:creationId xmlns:a16="http://schemas.microsoft.com/office/drawing/2014/main" id="{5C4B8B5B-777A-43B5-B562-3537A0350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715" y="1135948"/>
                          <a:ext cx="410655" cy="410655"/>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490989BB-1E4A-4B1E-B8DD-5AA2AC196888}"/>
                </a:ext>
              </a:extLst>
            </p:cNvPr>
            <p:cNvGraphicFramePr>
              <a:graphicFrameLocks noChangeAspect="1"/>
            </p:cNvGraphicFramePr>
            <p:nvPr/>
          </p:nvGraphicFramePr>
          <p:xfrm>
            <a:off x="4289551" y="1089911"/>
            <a:ext cx="413069" cy="523220"/>
          </p:xfrm>
          <a:graphic>
            <a:graphicData uri="http://schemas.openxmlformats.org/presentationml/2006/ole">
              <mc:AlternateContent xmlns:mc="http://schemas.openxmlformats.org/markup-compatibility/2006">
                <mc:Choice xmlns:v="urn:schemas-microsoft-com:vml" Requires="v">
                  <p:oleObj spid="_x0000_s6147" r:id="rId7" imgW="139579" imgH="177646" progId="Equation.DSMT4">
                    <p:embed/>
                  </p:oleObj>
                </mc:Choice>
                <mc:Fallback>
                  <p:oleObj r:id="rId7" imgW="139579" imgH="177646" progId="Equation.DSMT4">
                    <p:embed/>
                    <p:pic>
                      <p:nvPicPr>
                        <p:cNvPr id="6" name="Object 5">
                          <a:extLst>
                            <a:ext uri="{FF2B5EF4-FFF2-40B4-BE49-F238E27FC236}">
                              <a16:creationId xmlns:a16="http://schemas.microsoft.com/office/drawing/2014/main" id="{490989BB-1E4A-4B1E-B8DD-5AA2AC196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551" y="1089911"/>
                          <a:ext cx="413069" cy="52322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DFBAFD83-41DA-415D-A869-05D03AC4B711}"/>
                </a:ext>
              </a:extLst>
            </p:cNvPr>
            <p:cNvGraphicFramePr>
              <a:graphicFrameLocks noChangeAspect="1"/>
            </p:cNvGraphicFramePr>
            <p:nvPr/>
          </p:nvGraphicFramePr>
          <p:xfrm>
            <a:off x="7005372" y="1014627"/>
            <a:ext cx="653685" cy="526580"/>
          </p:xfrm>
          <a:graphic>
            <a:graphicData uri="http://schemas.openxmlformats.org/presentationml/2006/ole">
              <mc:AlternateContent xmlns:mc="http://schemas.openxmlformats.org/markup-compatibility/2006">
                <mc:Choice xmlns:v="urn:schemas-microsoft-com:vml" Requires="v">
                  <p:oleObj spid="_x0000_s6148" r:id="rId9" imgW="342751" imgH="279279" progId="Equation.DSMT4">
                    <p:embed/>
                  </p:oleObj>
                </mc:Choice>
                <mc:Fallback>
                  <p:oleObj r:id="rId9" imgW="342751" imgH="279279" progId="Equation.DSMT4">
                    <p:embed/>
                    <p:pic>
                      <p:nvPicPr>
                        <p:cNvPr id="14" name="Object 13">
                          <a:extLst>
                            <a:ext uri="{FF2B5EF4-FFF2-40B4-BE49-F238E27FC236}">
                              <a16:creationId xmlns:a16="http://schemas.microsoft.com/office/drawing/2014/main" id="{DFBAFD83-41DA-415D-A869-05D03AC4B7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5372" y="1014627"/>
                          <a:ext cx="653685" cy="526580"/>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6E00B85A-12BD-4B34-BEAA-63F3B3A431C7}"/>
                </a:ext>
              </a:extLst>
            </p:cNvPr>
            <p:cNvSpPr>
              <a:spLocks noChangeArrowheads="1"/>
            </p:cNvSpPr>
            <p:nvPr/>
          </p:nvSpPr>
          <p:spPr bwMode="auto">
            <a:xfrm>
              <a:off x="1378589" y="1016307"/>
              <a:ext cx="8090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Chọn kí hiệu “  ”, “   ” thích hợp cho      :</a:t>
              </a:r>
              <a:endParaRPr kumimoji="0" lang="en-US" altLang="en-US" sz="2800" b="0" i="0" u="none" strike="noStrike" cap="none" normalizeH="0" baseline="0">
                <a:ln>
                  <a:noFill/>
                </a:ln>
                <a:effectLst/>
                <a:latin typeface="Arial" panose="020B0604020202020204" pitchFamily="34" charset="0"/>
              </a:endParaRPr>
            </a:p>
          </p:txBody>
        </p:sp>
      </p:grpSp>
      <p:grpSp>
        <p:nvGrpSpPr>
          <p:cNvPr id="23" name="Group 22">
            <a:extLst>
              <a:ext uri="{FF2B5EF4-FFF2-40B4-BE49-F238E27FC236}">
                <a16:creationId xmlns:a16="http://schemas.microsoft.com/office/drawing/2014/main" id="{DC7CFF34-BDEB-4A0A-B047-3BE1140751E3}"/>
              </a:ext>
            </a:extLst>
          </p:cNvPr>
          <p:cNvGrpSpPr/>
          <p:nvPr/>
        </p:nvGrpSpPr>
        <p:grpSpPr>
          <a:xfrm>
            <a:off x="1655641" y="1692887"/>
            <a:ext cx="5456437" cy="553001"/>
            <a:chOff x="1655641" y="1720183"/>
            <a:chExt cx="5456437" cy="553001"/>
          </a:xfrm>
        </p:grpSpPr>
        <p:graphicFrame>
          <p:nvGraphicFramePr>
            <p:cNvPr id="4" name="Object 3">
              <a:extLst>
                <a:ext uri="{FF2B5EF4-FFF2-40B4-BE49-F238E27FC236}">
                  <a16:creationId xmlns:a16="http://schemas.microsoft.com/office/drawing/2014/main" id="{A62458B8-3A8E-4BC6-A071-F44C45A733EA}"/>
                </a:ext>
              </a:extLst>
            </p:cNvPr>
            <p:cNvGraphicFramePr>
              <a:graphicFrameLocks noChangeAspect="1"/>
            </p:cNvGraphicFramePr>
            <p:nvPr/>
          </p:nvGraphicFramePr>
          <p:xfrm>
            <a:off x="2749696" y="1749964"/>
            <a:ext cx="575577" cy="463659"/>
          </p:xfrm>
          <a:graphic>
            <a:graphicData uri="http://schemas.openxmlformats.org/presentationml/2006/ole">
              <mc:AlternateContent xmlns:mc="http://schemas.openxmlformats.org/markup-compatibility/2006">
                <mc:Choice xmlns:v="urn:schemas-microsoft-com:vml" Requires="v">
                  <p:oleObj spid="_x0000_s6149" name="Equation" r:id="rId11" imgW="342751" imgH="279279" progId="Equation.DSMT4">
                    <p:embed/>
                  </p:oleObj>
                </mc:Choice>
                <mc:Fallback>
                  <p:oleObj name="Equation" r:id="rId11" imgW="342751" imgH="279279" progId="Equation.DSMT4">
                    <p:embed/>
                    <p:pic>
                      <p:nvPicPr>
                        <p:cNvPr id="4" name="Object 3">
                          <a:extLst>
                            <a:ext uri="{FF2B5EF4-FFF2-40B4-BE49-F238E27FC236}">
                              <a16:creationId xmlns:a16="http://schemas.microsoft.com/office/drawing/2014/main" id="{A62458B8-3A8E-4BC6-A071-F44C45A733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9696" y="1749964"/>
                          <a:ext cx="575577" cy="463659"/>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4B7319B5-C930-42ED-9382-01E1855C3D7B}"/>
                </a:ext>
              </a:extLst>
            </p:cNvPr>
            <p:cNvGraphicFramePr>
              <a:graphicFrameLocks noChangeAspect="1"/>
            </p:cNvGraphicFramePr>
            <p:nvPr/>
          </p:nvGraphicFramePr>
          <p:xfrm>
            <a:off x="6615019" y="1730437"/>
            <a:ext cx="497059" cy="512966"/>
          </p:xfrm>
          <a:graphic>
            <a:graphicData uri="http://schemas.openxmlformats.org/presentationml/2006/ole">
              <mc:AlternateContent xmlns:mc="http://schemas.openxmlformats.org/markup-compatibility/2006">
                <mc:Choice xmlns:v="urn:schemas-microsoft-com:vml" Requires="v">
                  <p:oleObj spid="_x0000_s6150" name="Equation" r:id="rId12" imgW="177646" imgH="190335" progId="Equation.DSMT4">
                    <p:embed/>
                  </p:oleObj>
                </mc:Choice>
                <mc:Fallback>
                  <p:oleObj name="Equation" r:id="rId12" imgW="177646" imgH="190335" progId="Equation.DSMT4">
                    <p:embed/>
                    <p:pic>
                      <p:nvPicPr>
                        <p:cNvPr id="7" name="Object 6">
                          <a:extLst>
                            <a:ext uri="{FF2B5EF4-FFF2-40B4-BE49-F238E27FC236}">
                              <a16:creationId xmlns:a16="http://schemas.microsoft.com/office/drawing/2014/main" id="{4B7319B5-C930-42ED-9382-01E1855C3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019" y="1730437"/>
                          <a:ext cx="497059" cy="512966"/>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A6615287-B8C2-48AD-96C2-4025F099333A}"/>
                </a:ext>
              </a:extLst>
            </p:cNvPr>
            <p:cNvGraphicFramePr>
              <a:graphicFrameLocks noChangeAspect="1"/>
            </p:cNvGraphicFramePr>
            <p:nvPr/>
          </p:nvGraphicFramePr>
          <p:xfrm>
            <a:off x="3386764" y="1737588"/>
            <a:ext cx="466396" cy="530768"/>
          </p:xfrm>
          <a:graphic>
            <a:graphicData uri="http://schemas.openxmlformats.org/presentationml/2006/ole">
              <mc:AlternateContent xmlns:mc="http://schemas.openxmlformats.org/markup-compatibility/2006">
                <mc:Choice xmlns:v="urn:schemas-microsoft-com:vml" Requires="v">
                  <p:oleObj spid="_x0000_s6151" name="Equation" r:id="rId14" imgW="164814" imgH="177492" progId="Equation.DSMT4">
                    <p:embed/>
                  </p:oleObj>
                </mc:Choice>
                <mc:Fallback>
                  <p:oleObj name="Equation" r:id="rId14" imgW="164814" imgH="177492" progId="Equation.DSMT4">
                    <p:embed/>
                    <p:pic>
                      <p:nvPicPr>
                        <p:cNvPr id="12" name="Object 11">
                          <a:extLst>
                            <a:ext uri="{FF2B5EF4-FFF2-40B4-BE49-F238E27FC236}">
                              <a16:creationId xmlns:a16="http://schemas.microsoft.com/office/drawing/2014/main" id="{A6615287-B8C2-48AD-96C2-4025F099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6764" y="1737588"/>
                          <a:ext cx="466396" cy="530768"/>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4A13D703-1D06-4A6D-9E9E-231D71FF04C7}"/>
                </a:ext>
              </a:extLst>
            </p:cNvPr>
            <p:cNvSpPr>
              <a:spLocks noChangeArrowheads="1"/>
            </p:cNvSpPr>
            <p:nvPr/>
          </p:nvSpPr>
          <p:spPr bwMode="auto">
            <a:xfrm>
              <a:off x="1655641" y="1749964"/>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8" name="Rectangle 5">
              <a:extLst>
                <a:ext uri="{FF2B5EF4-FFF2-40B4-BE49-F238E27FC236}">
                  <a16:creationId xmlns:a16="http://schemas.microsoft.com/office/drawing/2014/main" id="{0625128E-1213-41BD-98FA-C6738D16A019}"/>
                </a:ext>
              </a:extLst>
            </p:cNvPr>
            <p:cNvSpPr>
              <a:spLocks noChangeArrowheads="1"/>
            </p:cNvSpPr>
            <p:nvPr/>
          </p:nvSpPr>
          <p:spPr bwMode="auto">
            <a:xfrm>
              <a:off x="4985337" y="1720183"/>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21" name="Object 20">
              <a:extLst>
                <a:ext uri="{FF2B5EF4-FFF2-40B4-BE49-F238E27FC236}">
                  <a16:creationId xmlns:a16="http://schemas.microsoft.com/office/drawing/2014/main" id="{60B2CFEE-B2D5-47C7-A3D8-A056C741F8E0}"/>
                </a:ext>
              </a:extLst>
            </p:cNvPr>
            <p:cNvGraphicFramePr>
              <a:graphicFrameLocks noChangeAspect="1"/>
            </p:cNvGraphicFramePr>
            <p:nvPr/>
          </p:nvGraphicFramePr>
          <p:xfrm>
            <a:off x="6011001" y="1730193"/>
            <a:ext cx="576263" cy="463550"/>
          </p:xfrm>
          <a:graphic>
            <a:graphicData uri="http://schemas.openxmlformats.org/presentationml/2006/ole">
              <mc:AlternateContent xmlns:mc="http://schemas.openxmlformats.org/markup-compatibility/2006">
                <mc:Choice xmlns:v="urn:schemas-microsoft-com:vml" Requires="v">
                  <p:oleObj spid="_x0000_s6152" name="Equation" r:id="rId16" imgW="576093" imgH="463263" progId="Equation.DSMT4">
                    <p:embed/>
                  </p:oleObj>
                </mc:Choice>
                <mc:Fallback>
                  <p:oleObj name="Equation" r:id="rId16" imgW="576093" imgH="463263" progId="Equation.DSMT4">
                    <p:embed/>
                    <p:pic>
                      <p:nvPicPr>
                        <p:cNvPr id="21" name="Object 20">
                          <a:extLst>
                            <a:ext uri="{FF2B5EF4-FFF2-40B4-BE49-F238E27FC236}">
                              <a16:creationId xmlns:a16="http://schemas.microsoft.com/office/drawing/2014/main" id="{60B2CFEE-B2D5-47C7-A3D8-A056C741F8E0}"/>
                            </a:ext>
                          </a:extLst>
                        </p:cNvPr>
                        <p:cNvPicPr/>
                        <p:nvPr/>
                      </p:nvPicPr>
                      <p:blipFill>
                        <a:blip r:embed="rId17"/>
                        <a:stretch>
                          <a:fillRect/>
                        </a:stretch>
                      </p:blipFill>
                      <p:spPr>
                        <a:xfrm>
                          <a:off x="6011001" y="1730193"/>
                          <a:ext cx="576263" cy="463550"/>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id="{F3F210B9-DEBB-4700-831B-52CC47EFF320}"/>
              </a:ext>
            </a:extLst>
          </p:cNvPr>
          <p:cNvGrpSpPr/>
          <p:nvPr/>
        </p:nvGrpSpPr>
        <p:grpSpPr>
          <a:xfrm>
            <a:off x="1378589" y="2806157"/>
            <a:ext cx="2089614" cy="589868"/>
            <a:chOff x="1378589" y="2806157"/>
            <a:chExt cx="2089614" cy="589868"/>
          </a:xfrm>
        </p:grpSpPr>
        <p:graphicFrame>
          <p:nvGraphicFramePr>
            <p:cNvPr id="34" name="Object 33">
              <a:extLst>
                <a:ext uri="{FF2B5EF4-FFF2-40B4-BE49-F238E27FC236}">
                  <a16:creationId xmlns:a16="http://schemas.microsoft.com/office/drawing/2014/main" id="{AD738F39-311C-4E25-B4B4-C85F5DDA5E79}"/>
                </a:ext>
              </a:extLst>
            </p:cNvPr>
            <p:cNvGraphicFramePr>
              <a:graphicFrameLocks noChangeAspect="1"/>
            </p:cNvGraphicFramePr>
            <p:nvPr/>
          </p:nvGraphicFramePr>
          <p:xfrm>
            <a:off x="2432051" y="2873375"/>
            <a:ext cx="547132" cy="463550"/>
          </p:xfrm>
          <a:graphic>
            <a:graphicData uri="http://schemas.openxmlformats.org/presentationml/2006/ole">
              <mc:AlternateContent xmlns:mc="http://schemas.openxmlformats.org/markup-compatibility/2006">
                <mc:Choice xmlns:v="urn:schemas-microsoft-com:vml" Requires="v">
                  <p:oleObj spid="_x0000_s6153" name="Equation" r:id="rId18" imgW="393480" imgH="279360" progId="Equation.DSMT4">
                    <p:embed/>
                  </p:oleObj>
                </mc:Choice>
                <mc:Fallback>
                  <p:oleObj name="Equation" r:id="rId18" imgW="393480" imgH="279360" progId="Equation.DSMT4">
                    <p:embed/>
                    <p:pic>
                      <p:nvPicPr>
                        <p:cNvPr id="34" name="Object 33">
                          <a:extLst>
                            <a:ext uri="{FF2B5EF4-FFF2-40B4-BE49-F238E27FC236}">
                              <a16:creationId xmlns:a16="http://schemas.microsoft.com/office/drawing/2014/main" id="{AD738F39-311C-4E25-B4B4-C85F5DDA5E79}"/>
                            </a:ext>
                          </a:extLst>
                        </p:cNvPr>
                        <p:cNvPicPr>
                          <a:picLocks noChangeAspect="1" noChangeArrowheads="1"/>
                        </p:cNvPicPr>
                        <p:nvPr/>
                      </p:nvPicPr>
                      <p:blipFill>
                        <a:blip r:embed="rId19"/>
                        <a:srcRect/>
                        <a:stretch>
                          <a:fillRect/>
                        </a:stretch>
                      </p:blipFill>
                      <p:spPr bwMode="auto">
                        <a:xfrm>
                          <a:off x="2432051" y="2873375"/>
                          <a:ext cx="547132" cy="463550"/>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id="{F3146E68-B684-4335-8CBE-DAA1799E47F0}"/>
                </a:ext>
              </a:extLst>
            </p:cNvPr>
            <p:cNvGraphicFramePr>
              <a:graphicFrameLocks noChangeAspect="1"/>
            </p:cNvGraphicFramePr>
            <p:nvPr/>
          </p:nvGraphicFramePr>
          <p:xfrm>
            <a:off x="3001807" y="2806157"/>
            <a:ext cx="466396" cy="530768"/>
          </p:xfrm>
          <a:graphic>
            <a:graphicData uri="http://schemas.openxmlformats.org/presentationml/2006/ole">
              <mc:AlternateContent xmlns:mc="http://schemas.openxmlformats.org/markup-compatibility/2006">
                <mc:Choice xmlns:v="urn:schemas-microsoft-com:vml" Requires="v">
                  <p:oleObj spid="_x0000_s6154" name="Equation" r:id="rId20" imgW="164814" imgH="177492" progId="Equation.DSMT4">
                    <p:embed/>
                  </p:oleObj>
                </mc:Choice>
                <mc:Fallback>
                  <p:oleObj name="Equation" r:id="rId20" imgW="164814" imgH="177492" progId="Equation.DSMT4">
                    <p:embed/>
                    <p:pic>
                      <p:nvPicPr>
                        <p:cNvPr id="38" name="Object 37">
                          <a:extLst>
                            <a:ext uri="{FF2B5EF4-FFF2-40B4-BE49-F238E27FC236}">
                              <a16:creationId xmlns:a16="http://schemas.microsoft.com/office/drawing/2014/main" id="{F3146E68-B684-4335-8CBE-DAA1799E47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1807" y="2806157"/>
                          <a:ext cx="466396" cy="530768"/>
                        </a:xfrm>
                        <a:prstGeom prst="rect">
                          <a:avLst/>
                        </a:prstGeom>
                        <a:noFill/>
                      </p:spPr>
                    </p:pic>
                  </p:oleObj>
                </mc:Fallback>
              </mc:AlternateContent>
            </a:graphicData>
          </a:graphic>
        </p:graphicFrame>
        <p:sp>
          <p:nvSpPr>
            <p:cNvPr id="39" name="Rectangle 5">
              <a:extLst>
                <a:ext uri="{FF2B5EF4-FFF2-40B4-BE49-F238E27FC236}">
                  <a16:creationId xmlns:a16="http://schemas.microsoft.com/office/drawing/2014/main" id="{3FB291E8-9FCF-4A8A-8BCC-AF71B91E3FD8}"/>
                </a:ext>
              </a:extLst>
            </p:cNvPr>
            <p:cNvSpPr>
              <a:spLocks noChangeArrowheads="1"/>
            </p:cNvSpPr>
            <p:nvPr/>
          </p:nvSpPr>
          <p:spPr bwMode="auto">
            <a:xfrm>
              <a:off x="1378589" y="2872805"/>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a16="http://schemas.microsoft.com/office/drawing/2014/main" id="{50490623-B213-444E-9EE1-8966E4EE4473}"/>
              </a:ext>
            </a:extLst>
          </p:cNvPr>
          <p:cNvGrpSpPr/>
          <p:nvPr/>
        </p:nvGrpSpPr>
        <p:grpSpPr>
          <a:xfrm>
            <a:off x="5274203" y="2800516"/>
            <a:ext cx="2126741" cy="526614"/>
            <a:chOff x="5274203" y="2800516"/>
            <a:chExt cx="2126741" cy="526614"/>
          </a:xfrm>
        </p:grpSpPr>
        <p:graphicFrame>
          <p:nvGraphicFramePr>
            <p:cNvPr id="37" name="Object 36">
              <a:extLst>
                <a:ext uri="{FF2B5EF4-FFF2-40B4-BE49-F238E27FC236}">
                  <a16:creationId xmlns:a16="http://schemas.microsoft.com/office/drawing/2014/main" id="{436965C2-9A67-4D5D-9483-7403C3E877B5}"/>
                </a:ext>
              </a:extLst>
            </p:cNvPr>
            <p:cNvGraphicFramePr>
              <a:graphicFrameLocks noChangeAspect="1"/>
            </p:cNvGraphicFramePr>
            <p:nvPr/>
          </p:nvGraphicFramePr>
          <p:xfrm>
            <a:off x="6903885" y="2800516"/>
            <a:ext cx="497059" cy="512966"/>
          </p:xfrm>
          <a:graphic>
            <a:graphicData uri="http://schemas.openxmlformats.org/presentationml/2006/ole">
              <mc:AlternateContent xmlns:mc="http://schemas.openxmlformats.org/markup-compatibility/2006">
                <mc:Choice xmlns:v="urn:schemas-microsoft-com:vml" Requires="v">
                  <p:oleObj spid="_x0000_s6155" name="Equation" r:id="rId21" imgW="177646" imgH="190335" progId="Equation.DSMT4">
                    <p:embed/>
                  </p:oleObj>
                </mc:Choice>
                <mc:Fallback>
                  <p:oleObj name="Equation" r:id="rId21" imgW="177646" imgH="190335" progId="Equation.DSMT4">
                    <p:embed/>
                    <p:pic>
                      <p:nvPicPr>
                        <p:cNvPr id="37" name="Object 36">
                          <a:extLst>
                            <a:ext uri="{FF2B5EF4-FFF2-40B4-BE49-F238E27FC236}">
                              <a16:creationId xmlns:a16="http://schemas.microsoft.com/office/drawing/2014/main" id="{436965C2-9A67-4D5D-9483-7403C3E877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3885" y="2800516"/>
                          <a:ext cx="497059" cy="512966"/>
                        </a:xfrm>
                        <a:prstGeom prst="rect">
                          <a:avLst/>
                        </a:prstGeom>
                        <a:noFill/>
                      </p:spPr>
                    </p:pic>
                  </p:oleObj>
                </mc:Fallback>
              </mc:AlternateContent>
            </a:graphicData>
          </a:graphic>
        </p:graphicFrame>
        <p:sp>
          <p:nvSpPr>
            <p:cNvPr id="40" name="Rectangle 5">
              <a:extLst>
                <a:ext uri="{FF2B5EF4-FFF2-40B4-BE49-F238E27FC236}">
                  <a16:creationId xmlns:a16="http://schemas.microsoft.com/office/drawing/2014/main" id="{FA6DA33B-B21C-4F17-94C4-67F4AE518216}"/>
                </a:ext>
              </a:extLst>
            </p:cNvPr>
            <p:cNvSpPr>
              <a:spLocks noChangeArrowheads="1"/>
            </p:cNvSpPr>
            <p:nvPr/>
          </p:nvSpPr>
          <p:spPr bwMode="auto">
            <a:xfrm>
              <a:off x="5274203" y="2803910"/>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41" name="Object 40">
              <a:extLst>
                <a:ext uri="{FF2B5EF4-FFF2-40B4-BE49-F238E27FC236}">
                  <a16:creationId xmlns:a16="http://schemas.microsoft.com/office/drawing/2014/main" id="{93C73BF6-4E3D-4A0D-8DFF-EF2F3F56EAA5}"/>
                </a:ext>
              </a:extLst>
            </p:cNvPr>
            <p:cNvGraphicFramePr>
              <a:graphicFrameLocks noChangeAspect="1"/>
            </p:cNvGraphicFramePr>
            <p:nvPr/>
          </p:nvGraphicFramePr>
          <p:xfrm>
            <a:off x="6323082" y="2872805"/>
            <a:ext cx="558179" cy="414133"/>
          </p:xfrm>
          <a:graphic>
            <a:graphicData uri="http://schemas.openxmlformats.org/presentationml/2006/ole">
              <mc:AlternateContent xmlns:mc="http://schemas.openxmlformats.org/markup-compatibility/2006">
                <mc:Choice xmlns:v="urn:schemas-microsoft-com:vml" Requires="v">
                  <p:oleObj spid="_x0000_s6156" name="Equation" r:id="rId22" imgW="393480" imgH="291960" progId="Equation.DSMT4">
                    <p:embed/>
                  </p:oleObj>
                </mc:Choice>
                <mc:Fallback>
                  <p:oleObj name="Equation" r:id="rId22" imgW="393480" imgH="291960" progId="Equation.DSMT4">
                    <p:embed/>
                    <p:pic>
                      <p:nvPicPr>
                        <p:cNvPr id="41" name="Object 40">
                          <a:extLst>
                            <a:ext uri="{FF2B5EF4-FFF2-40B4-BE49-F238E27FC236}">
                              <a16:creationId xmlns:a16="http://schemas.microsoft.com/office/drawing/2014/main" id="{93C73BF6-4E3D-4A0D-8DFF-EF2F3F56EAA5}"/>
                            </a:ext>
                          </a:extLst>
                        </p:cNvPr>
                        <p:cNvPicPr/>
                        <p:nvPr/>
                      </p:nvPicPr>
                      <p:blipFill>
                        <a:blip r:embed="rId23"/>
                        <a:stretch>
                          <a:fillRect/>
                        </a:stretch>
                      </p:blipFill>
                      <p:spPr>
                        <a:xfrm>
                          <a:off x="6323082" y="2872805"/>
                          <a:ext cx="558179" cy="414133"/>
                        </a:xfrm>
                        <a:prstGeom prst="rect">
                          <a:avLst/>
                        </a:prstGeom>
                      </p:spPr>
                    </p:pic>
                  </p:oleObj>
                </mc:Fallback>
              </mc:AlternateContent>
            </a:graphicData>
          </a:graphic>
        </p:graphicFrame>
      </p:gr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106489" y="2096698"/>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50222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TotalTime>
  <Words>1420</Words>
  <Application>Microsoft Office PowerPoint</Application>
  <PresentationFormat>Widescreen</PresentationFormat>
  <Paragraphs>227</Paragraphs>
  <Slides>21</Slides>
  <Notes>9</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30" baseType="lpstr">
      <vt:lpstr>.VnTime</vt:lpstr>
      <vt:lpstr>Arial</vt:lpstr>
      <vt:lpstr>Arial Black</vt:lpstr>
      <vt:lpstr>Calibri</vt:lpstr>
      <vt:lpstr>Calibri Light</vt:lpstr>
      <vt:lpstr>Times New Roman</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Linh</dc:creator>
  <cp:lastModifiedBy>Nguyễn Văn An</cp:lastModifiedBy>
  <cp:revision>117</cp:revision>
  <dcterms:created xsi:type="dcterms:W3CDTF">2021-08-10T11:55:52Z</dcterms:created>
  <dcterms:modified xsi:type="dcterms:W3CDTF">2021-11-12T07:41:14Z</dcterms:modified>
</cp:coreProperties>
</file>