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3.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7" r:id="rId2"/>
    <p:sldMasterId id="2147483699" r:id="rId3"/>
  </p:sldMasterIdLst>
  <p:notesMasterIdLst>
    <p:notesMasterId r:id="rId21"/>
  </p:notesMasterIdLst>
  <p:sldIdLst>
    <p:sldId id="1549" r:id="rId4"/>
    <p:sldId id="326" r:id="rId5"/>
    <p:sldId id="1550" r:id="rId6"/>
    <p:sldId id="330" r:id="rId7"/>
    <p:sldId id="295" r:id="rId8"/>
    <p:sldId id="264" r:id="rId9"/>
    <p:sldId id="261" r:id="rId10"/>
    <p:sldId id="282" r:id="rId11"/>
    <p:sldId id="283" r:id="rId12"/>
    <p:sldId id="285" r:id="rId13"/>
    <p:sldId id="284" r:id="rId14"/>
    <p:sldId id="286" r:id="rId15"/>
    <p:sldId id="287" r:id="rId16"/>
    <p:sldId id="288" r:id="rId17"/>
    <p:sldId id="293" r:id="rId18"/>
    <p:sldId id="297" r:id="rId19"/>
    <p:sldId id="298" r:id="rId20"/>
  </p:sldIdLst>
  <p:sldSz cx="12192000" cy="6858000"/>
  <p:notesSz cx="7010400" cy="92964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Trang"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64" d="100"/>
          <a:sy n="64" d="100"/>
        </p:scale>
        <p:origin x="680"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1.wmf"/><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F3FF1F2-E2FE-4B3E-B481-6042E52E5F35}" type="datetimeFigureOut">
              <a:rPr lang="en-US" smtClean="0"/>
              <a:t>2021-10-21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2A18207-E413-4789-8A41-EBCF319E3AC3}" type="slidenum">
              <a:rPr lang="en-US" smtClean="0"/>
              <a:t>‹#›</a:t>
            </a:fld>
            <a:endParaRPr lang="en-US"/>
          </a:p>
        </p:txBody>
      </p:sp>
    </p:spTree>
    <p:extLst>
      <p:ext uri="{BB962C8B-B14F-4D97-AF65-F5344CB8AC3E}">
        <p14:creationId xmlns:p14="http://schemas.microsoft.com/office/powerpoint/2010/main" val="76720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18207-E413-4789-8A41-EBCF319E3AC3}" type="slidenum">
              <a:rPr lang="en-US" smtClean="0"/>
              <a:t>2</a:t>
            </a:fld>
            <a:endParaRPr lang="en-US"/>
          </a:p>
        </p:txBody>
      </p:sp>
    </p:spTree>
    <p:extLst>
      <p:ext uri="{BB962C8B-B14F-4D97-AF65-F5344CB8AC3E}">
        <p14:creationId xmlns:p14="http://schemas.microsoft.com/office/powerpoint/2010/main" val="56367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18207-E413-4789-8A41-EBCF319E3AC3}" type="slidenum">
              <a:rPr lang="en-US" smtClean="0"/>
              <a:t>17</a:t>
            </a:fld>
            <a:endParaRPr lang="en-US"/>
          </a:p>
        </p:txBody>
      </p:sp>
    </p:spTree>
    <p:extLst>
      <p:ext uri="{BB962C8B-B14F-4D97-AF65-F5344CB8AC3E}">
        <p14:creationId xmlns:p14="http://schemas.microsoft.com/office/powerpoint/2010/main" val="5263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535183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0742404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22504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30309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4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52850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5709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8E3FA6-4DFE-46D7-BDB0-43E1A85971EE}" type="datetimeFigureOut">
              <a:rPr lang="vi-VN" smtClean="0"/>
              <a:t>21/10/2021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370364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8E3FA6-4DFE-46D7-BDB0-43E1A85971EE}" type="datetimeFigureOut">
              <a:rPr lang="vi-VN" smtClean="0"/>
              <a:t>21/10/2021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2554157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8E3FA6-4DFE-46D7-BDB0-43E1A85971EE}" type="datetimeFigureOut">
              <a:rPr lang="vi-VN" smtClean="0"/>
              <a:t>21/10/2021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1984208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8E3FA6-4DFE-46D7-BDB0-43E1A85971EE}" type="datetimeFigureOut">
              <a:rPr lang="vi-VN" smtClean="0"/>
              <a:t>21/10/2021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5151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8974759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8E3FA6-4DFE-46D7-BDB0-43E1A85971EE}" type="datetimeFigureOut">
              <a:rPr lang="vi-VN" smtClean="0"/>
              <a:t>21/10/2021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79215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E3FA6-4DFE-46D7-BDB0-43E1A85971EE}" type="datetimeFigureOut">
              <a:rPr lang="vi-VN" smtClean="0"/>
              <a:t>21/10/2021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3919164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E3FA6-4DFE-46D7-BDB0-43E1A85971EE}" type="datetimeFigureOut">
              <a:rPr lang="vi-VN" smtClean="0"/>
              <a:t>21/10/2021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84946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8E3FA6-4DFE-46D7-BDB0-43E1A85971EE}" type="datetimeFigureOut">
              <a:rPr lang="vi-VN" smtClean="0"/>
              <a:t>21/10/2021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31382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8E3FA6-4DFE-46D7-BDB0-43E1A85971EE}" type="datetimeFigureOut">
              <a:rPr lang="vi-VN" smtClean="0"/>
              <a:t>21/10/2021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1905915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8E3FA6-4DFE-46D7-BDB0-43E1A85971EE}" type="datetimeFigureOut">
              <a:rPr lang="vi-VN" smtClean="0"/>
              <a:t>21/10/2021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397090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8E3FA6-4DFE-46D7-BDB0-43E1A85971EE}" type="datetimeFigureOut">
              <a:rPr lang="vi-VN" smtClean="0"/>
              <a:t>21/10/2021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13EEE0-74FC-49D6-A41A-5A38E796E066}" type="slidenum">
              <a:rPr lang="vi-VN" smtClean="0"/>
              <a:t>‹#›</a:t>
            </a:fld>
            <a:endParaRPr lang="vi-VN"/>
          </a:p>
        </p:txBody>
      </p:sp>
    </p:spTree>
    <p:extLst>
      <p:ext uri="{BB962C8B-B14F-4D97-AF65-F5344CB8AC3E}">
        <p14:creationId xmlns:p14="http://schemas.microsoft.com/office/powerpoint/2010/main" val="165553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78CCF3-71DE-45BE-9531-3793853AA640}" type="datetimeFigureOut">
              <a:rPr lang="en-US" smtClean="0"/>
              <a:t>2021-10-21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309153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8CCF3-71DE-45BE-9531-3793853AA640}" type="datetimeFigureOut">
              <a:rPr lang="en-US" smtClean="0"/>
              <a:t>2021-10-21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3883287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8CCF3-71DE-45BE-9531-3793853AA640}" type="datetimeFigureOut">
              <a:rPr lang="en-US" smtClean="0"/>
              <a:t>2021-10-21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224592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8256747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78CCF3-71DE-45BE-9531-3793853AA640}" type="datetimeFigureOut">
              <a:rPr lang="en-US" smtClean="0"/>
              <a:t>2021-10-21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2180488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78CCF3-71DE-45BE-9531-3793853AA640}" type="datetimeFigureOut">
              <a:rPr lang="en-US" smtClean="0"/>
              <a:t>2021-10-21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1369358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78CCF3-71DE-45BE-9531-3793853AA640}" type="datetimeFigureOut">
              <a:rPr lang="en-US" smtClean="0"/>
              <a:t>2021-10-21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1690099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8CCF3-71DE-45BE-9531-3793853AA640}" type="datetimeFigureOut">
              <a:rPr lang="en-US" smtClean="0"/>
              <a:t>2021-10-21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483915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78CCF3-71DE-45BE-9531-3793853AA640}" type="datetimeFigureOut">
              <a:rPr lang="en-US" smtClean="0"/>
              <a:t>2021-10-21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184060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78CCF3-71DE-45BE-9531-3793853AA640}" type="datetimeFigureOut">
              <a:rPr lang="en-US" smtClean="0"/>
              <a:t>2021-10-21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3485853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8CCF3-71DE-45BE-9531-3793853AA640}" type="datetimeFigureOut">
              <a:rPr lang="en-US" smtClean="0"/>
              <a:t>2021-10-21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2265813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8CCF3-71DE-45BE-9531-3793853AA640}" type="datetimeFigureOut">
              <a:rPr lang="en-US" smtClean="0"/>
              <a:t>2021-10-21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439E-9FFE-42E2-B713-F165EAB31415}" type="slidenum">
              <a:rPr lang="en-US" smtClean="0"/>
              <a:t>‹#›</a:t>
            </a:fld>
            <a:endParaRPr lang="en-US"/>
          </a:p>
        </p:txBody>
      </p:sp>
    </p:spTree>
    <p:extLst>
      <p:ext uri="{BB962C8B-B14F-4D97-AF65-F5344CB8AC3E}">
        <p14:creationId xmlns:p14="http://schemas.microsoft.com/office/powerpoint/2010/main" val="111609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1227789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0790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7331661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45839780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28365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937136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FAE67326-1BCB-49F4-A1D4-D5FAA9004C4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2021/10/21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708664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E3FA6-4DFE-46D7-BDB0-43E1A85971EE}" type="datetimeFigureOut">
              <a:rPr lang="vi-VN" smtClean="0"/>
              <a:t>21/10/2021</a:t>
            </a:fld>
            <a:endParaRPr lang="vi-V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3EEE0-74FC-49D6-A41A-5A38E796E066}" type="slidenum">
              <a:rPr lang="vi-VN" smtClean="0"/>
              <a:t>‹#›</a:t>
            </a:fld>
            <a:endParaRPr lang="vi-VN"/>
          </a:p>
        </p:txBody>
      </p:sp>
    </p:spTree>
    <p:extLst>
      <p:ext uri="{BB962C8B-B14F-4D97-AF65-F5344CB8AC3E}">
        <p14:creationId xmlns:p14="http://schemas.microsoft.com/office/powerpoint/2010/main" val="1224897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8CCF3-71DE-45BE-9531-3793853AA640}" type="datetimeFigureOut">
              <a:rPr lang="en-US" smtClean="0"/>
              <a:t>2021-10-21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1439E-9FFE-42E2-B713-F165EAB31415}" type="slidenum">
              <a:rPr lang="en-US" smtClean="0"/>
              <a:t>‹#›</a:t>
            </a:fld>
            <a:endParaRPr lang="en-US"/>
          </a:p>
        </p:txBody>
      </p:sp>
    </p:spTree>
    <p:extLst>
      <p:ext uri="{BB962C8B-B14F-4D97-AF65-F5344CB8AC3E}">
        <p14:creationId xmlns:p14="http://schemas.microsoft.com/office/powerpoint/2010/main" val="36972169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36.jpeg"/><Relationship Id="rId3" Type="http://schemas.openxmlformats.org/officeDocument/2006/relationships/audio" Target="../media/audio2.wav"/><Relationship Id="rId7" Type="http://schemas.openxmlformats.org/officeDocument/2006/relationships/image" Target="../media/image360.png"/><Relationship Id="rId12"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34.png"/><Relationship Id="rId11" Type="http://schemas.openxmlformats.org/officeDocument/2006/relationships/image" Target="../media/image35.png"/><Relationship Id="rId5" Type="http://schemas.openxmlformats.org/officeDocument/2006/relationships/slide" Target="slide9.xml"/><Relationship Id="rId10" Type="http://schemas.openxmlformats.org/officeDocument/2006/relationships/image" Target="../media/image39.png"/><Relationship Id="rId4" Type="http://schemas.openxmlformats.org/officeDocument/2006/relationships/audio" Target="../media/audio3.wav"/><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44.png"/><Relationship Id="rId12"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43.png"/><Relationship Id="rId11" Type="http://schemas.microsoft.com/office/2007/relationships/hdphoto" Target="../media/hdphoto2.wdp"/><Relationship Id="rId5" Type="http://schemas.openxmlformats.org/officeDocument/2006/relationships/image" Target="../media/image42.png"/><Relationship Id="rId10" Type="http://schemas.openxmlformats.org/officeDocument/2006/relationships/image" Target="../media/image35.png"/><Relationship Id="rId4" Type="http://schemas.openxmlformats.org/officeDocument/2006/relationships/audio" Target="../media/audio3.wav"/><Relationship Id="rId9" Type="http://schemas.openxmlformats.org/officeDocument/2006/relationships/image" Target="../media/image46.png"/><Relationship Id="rId1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9.emf"/><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49.png"/><Relationship Id="rId11" Type="http://schemas.openxmlformats.org/officeDocument/2006/relationships/slide" Target="slide9.xml"/><Relationship Id="rId5" Type="http://schemas.openxmlformats.org/officeDocument/2006/relationships/image" Target="../media/image48.png"/><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35.png"/><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6.jpeg"/><Relationship Id="rId3" Type="http://schemas.openxmlformats.org/officeDocument/2006/relationships/audio" Target="../media/audio1.wav"/><Relationship Id="rId7" Type="http://schemas.openxmlformats.org/officeDocument/2006/relationships/image" Target="../media/image56.png"/><Relationship Id="rId12" Type="http://schemas.openxmlformats.org/officeDocument/2006/relationships/image" Target="../media/image40.png"/><Relationship Id="rId2" Type="http://schemas.openxmlformats.org/officeDocument/2006/relationships/audio" Target="../media/audio2.wav"/><Relationship Id="rId1" Type="http://schemas.openxmlformats.org/officeDocument/2006/relationships/slideLayout" Target="../slideLayouts/slideLayout28.xml"/><Relationship Id="rId6" Type="http://schemas.openxmlformats.org/officeDocument/2006/relationships/image" Target="../media/image55.png"/><Relationship Id="rId11" Type="http://schemas.openxmlformats.org/officeDocument/2006/relationships/slide" Target="slide9.xml"/><Relationship Id="rId5" Type="http://schemas.openxmlformats.org/officeDocument/2006/relationships/image" Target="../media/image54.png"/><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6.jpeg"/><Relationship Id="rId3" Type="http://schemas.openxmlformats.org/officeDocument/2006/relationships/audio" Target="../media/audio1.wav"/><Relationship Id="rId7" Type="http://schemas.openxmlformats.org/officeDocument/2006/relationships/image" Target="../media/image61.png"/><Relationship Id="rId12" Type="http://schemas.openxmlformats.org/officeDocument/2006/relationships/image" Target="../media/image41.png"/><Relationship Id="rId2" Type="http://schemas.openxmlformats.org/officeDocument/2006/relationships/audio" Target="../media/audio2.wav"/><Relationship Id="rId16" Type="http://schemas.openxmlformats.org/officeDocument/2006/relationships/image" Target="../media/image48.emf"/><Relationship Id="rId1" Type="http://schemas.openxmlformats.org/officeDocument/2006/relationships/slideLayout" Target="../slideLayouts/slideLayout28.xml"/><Relationship Id="rId6" Type="http://schemas.openxmlformats.org/officeDocument/2006/relationships/image" Target="../media/image60.png"/><Relationship Id="rId11" Type="http://schemas.openxmlformats.org/officeDocument/2006/relationships/slide" Target="slide9.xml"/><Relationship Id="rId5" Type="http://schemas.openxmlformats.org/officeDocument/2006/relationships/image" Target="../media/image59.png"/><Relationship Id="rId15" Type="http://schemas.openxmlformats.org/officeDocument/2006/relationships/image" Target="../media/image47.png"/><Relationship Id="rId10" Type="http://schemas.microsoft.com/office/2007/relationships/hdphoto" Target="../media/hdphoto2.wdp"/><Relationship Id="rId4" Type="http://schemas.openxmlformats.org/officeDocument/2006/relationships/audio" Target="../media/audio3.wav"/><Relationship Id="rId9" Type="http://schemas.openxmlformats.org/officeDocument/2006/relationships/image" Target="../media/image35.png"/><Relationship Id="rId14" Type="http://schemas.openxmlformats.org/officeDocument/2006/relationships/hyperlink" Target="Media1.mp4"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28.xml"/><Relationship Id="rId5" Type="http://schemas.microsoft.com/office/2007/relationships/hdphoto" Target="../media/hdphoto4.wdp"/><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3" Type="http://schemas.openxmlformats.org/officeDocument/2006/relationships/image" Target="../media/image12.emf"/><Relationship Id="rId7" Type="http://schemas.openxmlformats.org/officeDocument/2006/relationships/image" Target="../media/image15.wmf"/><Relationship Id="rId12" Type="http://schemas.openxmlformats.org/officeDocument/2006/relationships/oleObject" Target="../embeddings/oleObject5.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19.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Layout" Target="../slideLayouts/slideLayout17.xml"/><Relationship Id="rId5" Type="http://schemas.openxmlformats.org/officeDocument/2006/relationships/image" Target="../media/image22.em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2.xml"/><Relationship Id="rId18" Type="http://schemas.microsoft.com/office/2007/relationships/hdphoto" Target="../media/hdphoto1.wdp"/><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slide" Target="slide11.xml"/><Relationship Id="rId17" Type="http://schemas.openxmlformats.org/officeDocument/2006/relationships/image" Target="../media/image33.png"/><Relationship Id="rId2" Type="http://schemas.openxmlformats.org/officeDocument/2006/relationships/image" Target="../media/image24.jpg"/><Relationship Id="rId16" Type="http://schemas.openxmlformats.org/officeDocument/2006/relationships/slide" Target="slide15.xml"/><Relationship Id="rId1" Type="http://schemas.openxmlformats.org/officeDocument/2006/relationships/slideLayout" Target="../slideLayouts/slideLayout28.xml"/><Relationship Id="rId6" Type="http://schemas.openxmlformats.org/officeDocument/2006/relationships/image" Target="../media/image28.png"/><Relationship Id="rId11" Type="http://schemas.openxmlformats.org/officeDocument/2006/relationships/slide" Target="slide10.xml"/><Relationship Id="rId5" Type="http://schemas.openxmlformats.org/officeDocument/2006/relationships/image" Target="../media/image27.jpeg"/><Relationship Id="rId15" Type="http://schemas.openxmlformats.org/officeDocument/2006/relationships/slide" Target="slide14.xml"/><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5485" y="4757757"/>
            <a:ext cx="2263795" cy="2263795"/>
          </a:xfrm>
          <a:prstGeom prst="rect">
            <a:avLst/>
          </a:prstGeom>
        </p:spPr>
      </p:pic>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065689" y="695027"/>
            <a:ext cx="10759140" cy="5167235"/>
            <a:chOff x="2925266" y="1084832"/>
            <a:chExt cx="6336001" cy="3312000"/>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25266" y="1098843"/>
              <a:ext cx="6336001" cy="2791185"/>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631" t="33683" r="31300" b="42531"/>
          <a:stretch/>
        </p:blipFill>
        <p:spPr>
          <a:xfrm>
            <a:off x="10199866" y="172201"/>
            <a:ext cx="2062184" cy="1631214"/>
          </a:xfrm>
          <a:prstGeom prst="rect">
            <a:avLst/>
          </a:prstGeom>
        </p:spPr>
      </p:pic>
      <p:sp>
        <p:nvSpPr>
          <p:cNvPr id="3" name="TextBox 2">
            <a:extLst>
              <a:ext uri="{FF2B5EF4-FFF2-40B4-BE49-F238E27FC236}">
                <a16:creationId xmlns:a16="http://schemas.microsoft.com/office/drawing/2014/main" id="{DD0518DE-FA0B-4A58-ABE5-A566B07ED852}"/>
              </a:ext>
            </a:extLst>
          </p:cNvPr>
          <p:cNvSpPr txBox="1"/>
          <p:nvPr/>
        </p:nvSpPr>
        <p:spPr>
          <a:xfrm>
            <a:off x="2221928" y="1683574"/>
            <a:ext cx="797793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mừng</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các</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thầy</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cô</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giáo</a:t>
            </a:r>
            <a:endPar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các</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con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học</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sinh</a:t>
            </a:r>
            <a:endPar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đến</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dự</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tiết</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học</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ngày</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4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hôm</a:t>
            </a:r>
            <a:r>
              <a:rPr kumimoji="0" lang="en-US" altLang="zh-CN"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nay</a:t>
            </a:r>
            <a:endParaRPr kumimoji="0" lang="zh-CN" altLang="en-US" sz="4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939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23" presetClass="entr" presetSubtype="288" fill="hold" nodeType="withEffect">
                                  <p:stCondLst>
                                    <p:cond delay="750"/>
                                  </p:stCondLst>
                                  <p:childTnLst>
                                    <p:set>
                                      <p:cBhvr>
                                        <p:cTn id="20" dur="1" fill="hold">
                                          <p:stCondLst>
                                            <p:cond delay="0"/>
                                          </p:stCondLst>
                                        </p:cTn>
                                        <p:tgtEl>
                                          <p:spTgt spid="49"/>
                                        </p:tgtEl>
                                        <p:attrNameLst>
                                          <p:attrName>style.visibility</p:attrName>
                                        </p:attrNameLst>
                                      </p:cBhvr>
                                      <p:to>
                                        <p:strVal val="visible"/>
                                      </p:to>
                                    </p:set>
                                    <p:anim calcmode="lin" valueType="num">
                                      <p:cBhvr>
                                        <p:cTn id="21" dur="750" fill="hold"/>
                                        <p:tgtEl>
                                          <p:spTgt spid="49"/>
                                        </p:tgtEl>
                                        <p:attrNameLst>
                                          <p:attrName>ppt_w</p:attrName>
                                        </p:attrNameLst>
                                      </p:cBhvr>
                                      <p:tavLst>
                                        <p:tav tm="0">
                                          <p:val>
                                            <p:strVal val="4/3*#ppt_w"/>
                                          </p:val>
                                        </p:tav>
                                        <p:tav tm="100000">
                                          <p:val>
                                            <p:strVal val="#ppt_w"/>
                                          </p:val>
                                        </p:tav>
                                      </p:tavLst>
                                    </p:anim>
                                    <p:anim calcmode="lin" valueType="num">
                                      <p:cBhvr>
                                        <p:cTn id="22" dur="750" fill="hold"/>
                                        <p:tgtEl>
                                          <p:spTgt spid="49"/>
                                        </p:tgtEl>
                                        <p:attrNameLst>
                                          <p:attrName>ppt_h</p:attrName>
                                        </p:attrNameLst>
                                      </p:cBhvr>
                                      <p:tavLst>
                                        <p:tav tm="0">
                                          <p:val>
                                            <p:strVal val="4/3*#ppt_h"/>
                                          </p:val>
                                        </p:tav>
                                        <p:tav tm="100000">
                                          <p:val>
                                            <p:strVal val="#ppt_h"/>
                                          </p:val>
                                        </p:tav>
                                      </p:tavLst>
                                    </p:anim>
                                  </p:childTnLst>
                                </p:cTn>
                              </p:par>
                              <p:par>
                                <p:cTn id="23" presetID="12" presetClass="entr" presetSubtype="8" fill="hold" nodeType="withEffect">
                                  <p:stCondLst>
                                    <p:cond delay="175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p:tgtEl>
                                          <p:spTgt spid="75"/>
                                        </p:tgtEl>
                                        <p:attrNameLst>
                                          <p:attrName>ppt_x</p:attrName>
                                        </p:attrNameLst>
                                      </p:cBhvr>
                                      <p:tavLst>
                                        <p:tav tm="0">
                                          <p:val>
                                            <p:strVal val="#ppt_x-#ppt_w*1.125000"/>
                                          </p:val>
                                        </p:tav>
                                        <p:tav tm="100000">
                                          <p:val>
                                            <p:strVal val="#ppt_x"/>
                                          </p:val>
                                        </p:tav>
                                      </p:tavLst>
                                    </p:anim>
                                    <p:animEffect transition="in" filter="wipe(right)">
                                      <p:cBhvr>
                                        <p:cTn id="26" dur="500"/>
                                        <p:tgtEl>
                                          <p:spTgt spid="75"/>
                                        </p:tgtEl>
                                      </p:cBhvr>
                                    </p:animEffect>
                                  </p:childTnLst>
                                </p:cTn>
                              </p:par>
                              <p:par>
                                <p:cTn id="27" presetID="12" presetClass="entr" presetSubtype="1" fill="hold" nodeType="withEffect">
                                  <p:stCondLst>
                                    <p:cond delay="300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p:tgtEl>
                                          <p:spTgt spid="54"/>
                                        </p:tgtEl>
                                        <p:attrNameLst>
                                          <p:attrName>ppt_y</p:attrName>
                                        </p:attrNameLst>
                                      </p:cBhvr>
                                      <p:tavLst>
                                        <p:tav tm="0">
                                          <p:val>
                                            <p:strVal val="#ppt_y-#ppt_h*1.125000"/>
                                          </p:val>
                                        </p:tav>
                                        <p:tav tm="100000">
                                          <p:val>
                                            <p:strVal val="#ppt_y"/>
                                          </p:val>
                                        </p:tav>
                                      </p:tavLst>
                                    </p:anim>
                                    <p:animEffect transition="in" filter="wipe(down)">
                                      <p:cBhvr>
                                        <p:cTn id="30" dur="500"/>
                                        <p:tgtEl>
                                          <p:spTgt spid="54"/>
                                        </p:tgtEl>
                                      </p:cBhvr>
                                    </p:animEffect>
                                  </p:childTnLst>
                                </p:cTn>
                              </p:par>
                              <p:par>
                                <p:cTn id="31" presetID="2" presetClass="entr" presetSubtype="4" fill="hold" nodeType="withEffect">
                                  <p:stCondLst>
                                    <p:cond delay="30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2" presetClass="entr" presetSubtype="8" fill="hold" nodeType="withEffect">
                                  <p:stCondLst>
                                    <p:cond delay="300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par>
                                <p:cTn id="38" presetID="14" presetClass="entr" presetSubtype="10" fill="hold" grpId="0" nodeType="withEffect">
                                  <p:stCondLst>
                                    <p:cond delay="300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par>
                                <p:cTn id="41" presetID="3" presetClass="emph" presetSubtype="2" fill="hold" grpId="1" nodeType="withEffect">
                                  <p:stCondLst>
                                    <p:cond delay="3000"/>
                                  </p:stCondLst>
                                  <p:childTnLst>
                                    <p:animClr clrSpc="rgb" dir="cw">
                                      <p:cBhvr override="childStyle">
                                        <p:cTn id="42"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790129"/>
            <a:ext cx="9144000" cy="2839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0" name="Picture 2" descr="Hình ảnh có liên quan">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883" y="4789116"/>
            <a:ext cx="3133165" cy="20688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A"/>
              <p:cNvSpPr/>
              <p:nvPr/>
            </p:nvSpPr>
            <p:spPr>
              <a:xfrm flipH="1">
                <a:off x="6220595"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i="1">
                            <a:solidFill>
                              <a:srgbClr val="FF0000"/>
                            </a:solidFill>
                            <a:latin typeface="Cambria Math" panose="02040503050406030204" pitchFamily="18" charset="0"/>
                            <a:cs typeface="Times New Roman" panose="02020603050405020304" pitchFamily="18" charset="0"/>
                          </a:rPr>
                          <m:t>1</m:t>
                        </m:r>
                        <m:r>
                          <a:rPr lang="en-US" sz="2800" b="0" i="1" smtClean="0">
                            <a:solidFill>
                              <a:srgbClr val="FF0000"/>
                            </a:solidFill>
                            <a:latin typeface="Cambria Math" panose="02040503050406030204" pitchFamily="18" charset="0"/>
                            <a:cs typeface="Times New Roman" panose="02020603050405020304" pitchFamily="18" charset="0"/>
                          </a:rPr>
                          <m:t>8</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A"/>
              <p:cNvSpPr>
                <a:spLocks noRot="1" noChangeAspect="1" noMove="1" noResize="1" noEditPoints="1" noAdjustHandles="1" noChangeArrowheads="1" noChangeShapeType="1" noTextEdit="1"/>
              </p:cNvSpPr>
              <p:nvPr/>
            </p:nvSpPr>
            <p:spPr>
              <a:xfrm flipH="1">
                <a:off x="6220595"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B"/>
              <p:cNvSpPr/>
              <p:nvPr/>
            </p:nvSpPr>
            <p:spPr>
              <a:xfrm>
                <a:off x="2322286"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2800" i="1" smtClean="0">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100</m:t>
                        </m:r>
                      </m:e>
                      <m:sup>
                        <m:r>
                          <a:rPr lang="en-US" sz="2800" b="0" i="1" smtClean="0">
                            <a:solidFill>
                              <a:srgbClr val="FF0000"/>
                            </a:solidFill>
                            <a:latin typeface="Cambria Math" panose="02040503050406030204" pitchFamily="18" charset="0"/>
                            <a:cs typeface="Times New Roman" panose="02020603050405020304" pitchFamily="18" charset="0"/>
                          </a:rPr>
                          <m:t>0</m:t>
                        </m:r>
                      </m:sup>
                    </m:sSup>
                  </m:oMath>
                </a14:m>
                <a:endParaRPr 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B"/>
              <p:cNvSpPr>
                <a:spLocks noRot="1" noChangeAspect="1" noMove="1" noResize="1" noEditPoints="1" noAdjustHandles="1" noChangeArrowheads="1" noChangeShapeType="1" noTextEdit="1"/>
              </p:cNvSpPr>
              <p:nvPr/>
            </p:nvSpPr>
            <p:spPr>
              <a:xfrm>
                <a:off x="2322286"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
              <p:cNvSpPr/>
              <p:nvPr/>
            </p:nvSpPr>
            <p:spPr>
              <a:xfrm>
                <a:off x="2322286" y="3222522"/>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dirty="0">
                    <a:solidFill>
                      <a:srgbClr val="0070C0"/>
                    </a:solidFill>
                    <a:latin typeface="Times New Roman" panose="02020603050405020304" pitchFamily="18" charset="0"/>
                    <a:cs typeface="Times New Roman" panose="02020603050405020304" pitchFamily="18" charset="0"/>
                  </a:rPr>
                  <a:t>C.</a:t>
                </a:r>
                <a14:m>
                  <m:oMath xmlns:m="http://schemas.openxmlformats.org/officeDocument/2006/math">
                    <m:r>
                      <a:rPr lang="en-US" sz="2800" b="0" i="0" smtClean="0">
                        <a:solidFill>
                          <a:srgbClr val="FF0000"/>
                        </a:solidFill>
                        <a:latin typeface="Cambria Math" panose="02040503050406030204" pitchFamily="18" charset="0"/>
                        <a:cs typeface="Times New Roman" panose="02020603050405020304" pitchFamily="18" charset="0"/>
                      </a:rPr>
                      <m:t>  </m:t>
                    </m:r>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36</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7" name="C"/>
              <p:cNvSpPr>
                <a:spLocks noRot="1" noChangeAspect="1" noMove="1" noResize="1" noEditPoints="1" noAdjustHandles="1" noChangeArrowheads="1" noChangeShapeType="1" noTextEdit="1"/>
              </p:cNvSpPr>
              <p:nvPr/>
            </p:nvSpPr>
            <p:spPr>
              <a:xfrm>
                <a:off x="2322286" y="3222522"/>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
              <p:cNvSpPr/>
              <p:nvPr/>
            </p:nvSpPr>
            <p:spPr>
              <a:xfrm flipH="1">
                <a:off x="6220595" y="3222522"/>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2"/>
                <a:r>
                  <a:rPr lang="en-US" sz="2800"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i="1">
                            <a:solidFill>
                              <a:srgbClr val="FF0000"/>
                            </a:solidFill>
                            <a:latin typeface="Cambria Math" panose="02040503050406030204" pitchFamily="18" charset="0"/>
                            <a:cs typeface="Times New Roman" panose="02020603050405020304" pitchFamily="18" charset="0"/>
                          </a:rPr>
                          <m:t>1</m:t>
                        </m:r>
                        <m:r>
                          <a:rPr lang="en-US" sz="2800" b="0" i="1" smtClean="0">
                            <a:solidFill>
                              <a:srgbClr val="FF0000"/>
                            </a:solidFill>
                            <a:latin typeface="Cambria Math" panose="02040503050406030204" pitchFamily="18" charset="0"/>
                            <a:cs typeface="Times New Roman" panose="02020603050405020304" pitchFamily="18" charset="0"/>
                          </a:rPr>
                          <m:t>9</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D"/>
              <p:cNvSpPr>
                <a:spLocks noRot="1" noChangeAspect="1" noMove="1" noResize="1" noEditPoints="1" noAdjustHandles="1" noChangeArrowheads="1" noChangeShapeType="1" noTextEdit="1"/>
              </p:cNvSpPr>
              <p:nvPr/>
            </p:nvSpPr>
            <p:spPr>
              <a:xfrm flipH="1">
                <a:off x="6220595" y="3222522"/>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0"/>
                <a:stretch>
                  <a:fillRect/>
                </a:stretch>
              </a:blipFill>
              <a:ln>
                <a:solidFill>
                  <a:schemeClr val="tx1"/>
                </a:solidFill>
              </a:ln>
            </p:spPr>
            <p:txBody>
              <a:bodyPr/>
              <a:lstStyle/>
              <a:p>
                <a:r>
                  <a:rPr lang="en-US">
                    <a:noFill/>
                  </a:rPr>
                  <a:t> </a:t>
                </a:r>
              </a:p>
            </p:txBody>
          </p:sp>
        </mc:Fallback>
      </mc:AlternateContent>
      <p:sp>
        <p:nvSpPr>
          <p:cNvPr id="4" name="Rectangle 3"/>
          <p:cNvSpPr/>
          <p:nvPr/>
        </p:nvSpPr>
        <p:spPr>
          <a:xfrm>
            <a:off x="1524000" y="12436"/>
            <a:ext cx="9144000" cy="1775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spcAft>
                <a:spcPts val="8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4"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889" b="89778" l="2222" r="95556"/>
                    </a14:imgEffect>
                  </a14:imgLayer>
                </a14:imgProps>
              </a:ext>
              <a:ext uri="{28A0092B-C50C-407E-A947-70E740481C1C}">
                <a14:useLocalDpi xmlns:a14="http://schemas.microsoft.com/office/drawing/2010/main" val="0"/>
              </a:ext>
            </a:extLst>
          </a:blip>
          <a:srcRect/>
          <a:stretch>
            <a:fillRect/>
          </a:stretch>
        </p:blipFill>
        <p:spPr bwMode="auto">
          <a:xfrm>
            <a:off x="6514967" y="2094955"/>
            <a:ext cx="841253" cy="8412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43129" y="5592726"/>
            <a:ext cx="4118500" cy="461665"/>
          </a:xfrm>
          <a:prstGeom prst="rect">
            <a:avLst/>
          </a:prstGeom>
        </p:spPr>
        <p:txBody>
          <a:bodyPr wrap="none">
            <a:spAutoFit/>
          </a:bodyPr>
          <a:lstStyle/>
          <a:p>
            <a:r>
              <a:rPr lang="vi-VN" sz="2400" b="1">
                <a:solidFill>
                  <a:srgbClr val="292929"/>
                </a:solidFill>
                <a:latin typeface="Times New Roman" panose="02020603050405020304" pitchFamily="18" charset="0"/>
              </a:rPr>
              <a:t>KHÔNG TỤ TẬP</a:t>
            </a:r>
            <a:r>
              <a:rPr lang="vi-VN" sz="2400">
                <a:solidFill>
                  <a:srgbClr val="292929"/>
                </a:solidFill>
                <a:latin typeface="Times New Roman" panose="02020603050405020304" pitchFamily="18" charset="0"/>
              </a:rPr>
              <a:t> đông người.</a:t>
            </a:r>
            <a:endParaRPr lang="en-US" sz="2400">
              <a:solidFill>
                <a:prstClr val="black"/>
              </a:solidFill>
              <a:latin typeface="Calibri Light" panose="020F0302020204030204"/>
            </a:endParaRPr>
          </a:p>
        </p:txBody>
      </p:sp>
      <p:sp>
        <p:nvSpPr>
          <p:cNvPr id="12" name="Rounded Rectangle 26">
            <a:extLst>
              <a:ext uri="{FF2B5EF4-FFF2-40B4-BE49-F238E27FC236}">
                <a16:creationId xmlns:a16="http://schemas.microsoft.com/office/drawing/2014/main" id="{E1BA70CE-AC00-4322-84C4-7973D430E62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3" name="Rounded Rectangle 28">
            <a:extLst>
              <a:ext uri="{FF2B5EF4-FFF2-40B4-BE49-F238E27FC236}">
                <a16:creationId xmlns:a16="http://schemas.microsoft.com/office/drawing/2014/main" id="{D2080BAA-FB7D-4682-A441-DBDDF4E0A45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4" name="Rounded Rectangle 29">
            <a:extLst>
              <a:ext uri="{FF2B5EF4-FFF2-40B4-BE49-F238E27FC236}">
                <a16:creationId xmlns:a16="http://schemas.microsoft.com/office/drawing/2014/main" id="{A32931D3-4BDA-436B-A609-4405FFAF449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5" name="Rounded Rectangle 30">
            <a:extLst>
              <a:ext uri="{FF2B5EF4-FFF2-40B4-BE49-F238E27FC236}">
                <a16:creationId xmlns:a16="http://schemas.microsoft.com/office/drawing/2014/main" id="{48AC8C38-CC09-46EC-ACE3-A4F92D93E2E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16" name="Rounded Rectangle 31">
            <a:extLst>
              <a:ext uri="{FF2B5EF4-FFF2-40B4-BE49-F238E27FC236}">
                <a16:creationId xmlns:a16="http://schemas.microsoft.com/office/drawing/2014/main" id="{18B0DCD6-57FB-4C42-A580-A3821BB292D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17" name="Rounded Rectangle 32">
            <a:extLst>
              <a:ext uri="{FF2B5EF4-FFF2-40B4-BE49-F238E27FC236}">
                <a16:creationId xmlns:a16="http://schemas.microsoft.com/office/drawing/2014/main" id="{A0E0CAE1-5615-4968-A35B-D9FC9DFEA58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18" name="Rounded Rectangle 33">
            <a:extLst>
              <a:ext uri="{FF2B5EF4-FFF2-40B4-BE49-F238E27FC236}">
                <a16:creationId xmlns:a16="http://schemas.microsoft.com/office/drawing/2014/main" id="{BB0AE023-1BE7-45BF-A15B-DE26CBAE66D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19" name="Rounded Rectangle 34">
            <a:extLst>
              <a:ext uri="{FF2B5EF4-FFF2-40B4-BE49-F238E27FC236}">
                <a16:creationId xmlns:a16="http://schemas.microsoft.com/office/drawing/2014/main" id="{451F1F67-FE23-4FC1-8E28-3653AF18D5E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0" name="Rounded Rectangle 35">
            <a:extLst>
              <a:ext uri="{FF2B5EF4-FFF2-40B4-BE49-F238E27FC236}">
                <a16:creationId xmlns:a16="http://schemas.microsoft.com/office/drawing/2014/main" id="{4DECD577-510E-4882-80CE-63BC9BE3D2B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1" name="Rounded Rectangle 36">
            <a:extLst>
              <a:ext uri="{FF2B5EF4-FFF2-40B4-BE49-F238E27FC236}">
                <a16:creationId xmlns:a16="http://schemas.microsoft.com/office/drawing/2014/main" id="{30CA3489-5DCE-4187-A80D-29036EDEC26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2" name="Rounded Rectangle 37">
            <a:extLst>
              <a:ext uri="{FF2B5EF4-FFF2-40B4-BE49-F238E27FC236}">
                <a16:creationId xmlns:a16="http://schemas.microsoft.com/office/drawing/2014/main" id="{5B05BC18-6C9B-4F3D-919B-4DB74A9A8E0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3" name="Rounded Rectangle 38">
            <a:extLst>
              <a:ext uri="{FF2B5EF4-FFF2-40B4-BE49-F238E27FC236}">
                <a16:creationId xmlns:a16="http://schemas.microsoft.com/office/drawing/2014/main" id="{EF7138C6-8376-4094-9BB3-591B496F0F7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4" name="Rounded Rectangle 39">
            <a:extLst>
              <a:ext uri="{FF2B5EF4-FFF2-40B4-BE49-F238E27FC236}">
                <a16:creationId xmlns:a16="http://schemas.microsoft.com/office/drawing/2014/main" id="{49F313C3-95D6-42DC-A72B-1EE0D7F7309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5" name="Rounded Rectangle 40">
            <a:extLst>
              <a:ext uri="{FF2B5EF4-FFF2-40B4-BE49-F238E27FC236}">
                <a16:creationId xmlns:a16="http://schemas.microsoft.com/office/drawing/2014/main" id="{8660C913-88B2-4DF6-8570-78B7B34BED1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6" name="Rounded Rectangle 41">
            <a:extLst>
              <a:ext uri="{FF2B5EF4-FFF2-40B4-BE49-F238E27FC236}">
                <a16:creationId xmlns:a16="http://schemas.microsoft.com/office/drawing/2014/main" id="{F7F58B8C-ED4A-44BB-B103-896E257BC54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7" name="Rounded Rectangle 44">
            <a:extLst>
              <a:ext uri="{FF2B5EF4-FFF2-40B4-BE49-F238E27FC236}">
                <a16:creationId xmlns:a16="http://schemas.microsoft.com/office/drawing/2014/main" id="{AA866268-67B0-4242-A27D-2ACF8D15FD6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8" name="Rounded Rectangle 45">
            <a:extLst>
              <a:ext uri="{FF2B5EF4-FFF2-40B4-BE49-F238E27FC236}">
                <a16:creationId xmlns:a16="http://schemas.microsoft.com/office/drawing/2014/main" id="{A4367822-CF2C-42D4-BB45-EF328E4BDC1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9" name="Rounded Rectangle 46">
            <a:extLst>
              <a:ext uri="{FF2B5EF4-FFF2-40B4-BE49-F238E27FC236}">
                <a16:creationId xmlns:a16="http://schemas.microsoft.com/office/drawing/2014/main" id="{15AAAC58-BE1F-4D37-8548-C6605C4A225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0" name="Rounded Rectangle 47">
            <a:extLst>
              <a:ext uri="{FF2B5EF4-FFF2-40B4-BE49-F238E27FC236}">
                <a16:creationId xmlns:a16="http://schemas.microsoft.com/office/drawing/2014/main" id="{6BC591BC-590B-4702-BC30-0746A643D33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1" name="Rounded Rectangle 48">
            <a:extLst>
              <a:ext uri="{FF2B5EF4-FFF2-40B4-BE49-F238E27FC236}">
                <a16:creationId xmlns:a16="http://schemas.microsoft.com/office/drawing/2014/main" id="{8F020F93-8D76-4C9E-ABE7-5815EBA9475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2" name="Rounded Rectangle 49">
            <a:extLst>
              <a:ext uri="{FF2B5EF4-FFF2-40B4-BE49-F238E27FC236}">
                <a16:creationId xmlns:a16="http://schemas.microsoft.com/office/drawing/2014/main" id="{527220C4-F52C-43A5-AE55-F1E9517519D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3" name="Rounded Rectangle 50">
            <a:extLst>
              <a:ext uri="{FF2B5EF4-FFF2-40B4-BE49-F238E27FC236}">
                <a16:creationId xmlns:a16="http://schemas.microsoft.com/office/drawing/2014/main" id="{02C34756-5ACD-42B7-B92C-B721A7BCD5F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4" name="Rounded Rectangle 51">
            <a:extLst>
              <a:ext uri="{FF2B5EF4-FFF2-40B4-BE49-F238E27FC236}">
                <a16:creationId xmlns:a16="http://schemas.microsoft.com/office/drawing/2014/main" id="{65EAA402-2AF9-402D-A707-8242396976E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5" name="Rounded Rectangle 52">
            <a:extLst>
              <a:ext uri="{FF2B5EF4-FFF2-40B4-BE49-F238E27FC236}">
                <a16:creationId xmlns:a16="http://schemas.microsoft.com/office/drawing/2014/main" id="{5E3CDA13-D3C1-4484-82FE-2E4074C508F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6" name="Rounded Rectangle 53">
            <a:extLst>
              <a:ext uri="{FF2B5EF4-FFF2-40B4-BE49-F238E27FC236}">
                <a16:creationId xmlns:a16="http://schemas.microsoft.com/office/drawing/2014/main" id="{FE76318D-23CC-4BCD-8FD8-873BAC94FC1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7" name="Rounded Rectangle 54">
            <a:extLst>
              <a:ext uri="{FF2B5EF4-FFF2-40B4-BE49-F238E27FC236}">
                <a16:creationId xmlns:a16="http://schemas.microsoft.com/office/drawing/2014/main" id="{74F616C7-4ACD-4871-B506-4199440A189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8" name="Rounded Rectangle 55">
            <a:extLst>
              <a:ext uri="{FF2B5EF4-FFF2-40B4-BE49-F238E27FC236}">
                <a16:creationId xmlns:a16="http://schemas.microsoft.com/office/drawing/2014/main" id="{1DC1D192-FDA1-4506-8446-944B63C873A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9" name="Rounded Rectangle 56">
            <a:extLst>
              <a:ext uri="{FF2B5EF4-FFF2-40B4-BE49-F238E27FC236}">
                <a16:creationId xmlns:a16="http://schemas.microsoft.com/office/drawing/2014/main" id="{F64E8D61-3A5E-4B51-B596-548D9DE5492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0" name="Rounded Rectangle 57">
            <a:extLst>
              <a:ext uri="{FF2B5EF4-FFF2-40B4-BE49-F238E27FC236}">
                <a16:creationId xmlns:a16="http://schemas.microsoft.com/office/drawing/2014/main" id="{52DC73FC-7BE0-4890-90C7-228A381F1F8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1" name="Rounded Rectangle 58">
            <a:extLst>
              <a:ext uri="{FF2B5EF4-FFF2-40B4-BE49-F238E27FC236}">
                <a16:creationId xmlns:a16="http://schemas.microsoft.com/office/drawing/2014/main" id="{610F6959-C583-48D9-B6FA-3F5EF5FBB2E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2" name="Rounded Rectangle 59">
            <a:extLst>
              <a:ext uri="{FF2B5EF4-FFF2-40B4-BE49-F238E27FC236}">
                <a16:creationId xmlns:a16="http://schemas.microsoft.com/office/drawing/2014/main" id="{3EA8A9F7-8466-4272-9F8E-4A14147EA36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3" name="Picture 2" descr="Káº¿t quáº£ hÃ¬nh áº£nh cho icon Äá»ng há»">
            <a:extLst>
              <a:ext uri="{FF2B5EF4-FFF2-40B4-BE49-F238E27FC236}">
                <a16:creationId xmlns:a16="http://schemas.microsoft.com/office/drawing/2014/main" id="{20E98032-A7E2-4072-A958-D1AFE0EF8F45}"/>
              </a:ext>
            </a:extLst>
          </p:cNvPr>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1060" y="11664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4" presetClass="emph" presetSubtype="0" fill="hold" grpId="0" nodeType="clickEffect">
                                  <p:stCondLst>
                                    <p:cond delay="0"/>
                                  </p:stCondLst>
                                  <p:childTnLst>
                                    <p:animClr clrSpc="hsl" dir="cw">
                                      <p:cBhvr override="childStyle">
                                        <p:cTn id="15" dur="500" fill="hold"/>
                                        <p:tgtEl>
                                          <p:spTgt spid="5"/>
                                        </p:tgtEl>
                                        <p:attrNameLst>
                                          <p:attrName>style.color</p:attrName>
                                        </p:attrNameLst>
                                      </p:cBhvr>
                                      <p:by>
                                        <p:hsl h="0" s="-12549" l="-25098"/>
                                      </p:by>
                                    </p:animClr>
                                    <p:animClr clrSpc="hsl" dir="cw">
                                      <p:cBhvr>
                                        <p:cTn id="16" dur="500" fill="hold"/>
                                        <p:tgtEl>
                                          <p:spTgt spid="5"/>
                                        </p:tgtEl>
                                        <p:attrNameLst>
                                          <p:attrName>fillcolor</p:attrName>
                                        </p:attrNameLst>
                                      </p:cBhvr>
                                      <p:by>
                                        <p:hsl h="0" s="-12549" l="-25098"/>
                                      </p:by>
                                    </p:animClr>
                                    <p:animClr clrSpc="hsl" dir="cw">
                                      <p:cBhvr>
                                        <p:cTn id="17" dur="500" fill="hold"/>
                                        <p:tgtEl>
                                          <p:spTgt spid="5"/>
                                        </p:tgtEl>
                                        <p:attrNameLst>
                                          <p:attrName>stroke.color</p:attrName>
                                        </p:attrNameLst>
                                      </p:cBhvr>
                                      <p:by>
                                        <p:hsl h="0" s="-12549" l="-25098"/>
                                      </p:by>
                                    </p:animClr>
                                    <p:set>
                                      <p:cBhvr>
                                        <p:cTn id="18"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7"/>
                                        </p:tgtEl>
                                      </p:cBhvr>
                                    </p:animEffect>
                                    <p:animScale>
                                      <p:cBhvr>
                                        <p:cTn id="33" dur="250" autoRev="1" fill="hold"/>
                                        <p:tgtEl>
                                          <p:spTgt spid="7"/>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43"/>
                    </p:tgtEl>
                  </p:cond>
                </p:stCondLst>
                <p:endSync evt="end" delay="0">
                  <p:rtn val="all"/>
                </p:endSync>
                <p:childTnLst>
                  <p:par>
                    <p:cTn id="41" fill="hold">
                      <p:stCondLst>
                        <p:cond delay="0"/>
                      </p:stCondLst>
                      <p:childTnLst>
                        <p:par>
                          <p:cTn id="42" fill="hold">
                            <p:stCondLst>
                              <p:cond delay="0"/>
                            </p:stCondLst>
                            <p:childTnLst>
                              <p:par>
                                <p:cTn id="43" presetID="11" presetClass="entr" presetSubtype="0" fill="hold" grpId="0" nodeType="afterEffect">
                                  <p:stCondLst>
                                    <p:cond delay="0"/>
                                  </p:stCondLst>
                                  <p:childTnLst>
                                    <p:set>
                                      <p:cBhvr>
                                        <p:cTn id="44" dur="1000">
                                          <p:stCondLst>
                                            <p:cond delay="0"/>
                                          </p:stCondLst>
                                        </p:cTn>
                                        <p:tgtEl>
                                          <p:spTgt spid="12"/>
                                        </p:tgtEl>
                                        <p:attrNameLst>
                                          <p:attrName>style.visibility</p:attrName>
                                        </p:attrNameLst>
                                      </p:cBhvr>
                                      <p:to>
                                        <p:strVal val="visible"/>
                                      </p:to>
                                    </p:set>
                                  </p:childTnLst>
                                </p:cTn>
                              </p:par>
                            </p:childTnLst>
                          </p:cTn>
                        </p:par>
                        <p:par>
                          <p:cTn id="45" fill="hold">
                            <p:stCondLst>
                              <p:cond delay="1000"/>
                            </p:stCondLst>
                            <p:childTnLst>
                              <p:par>
                                <p:cTn id="46" presetID="11" presetClass="entr" presetSubtype="0" fill="hold" grpId="0" nodeType="afterEffect">
                                  <p:stCondLst>
                                    <p:cond delay="0"/>
                                  </p:stCondLst>
                                  <p:childTnLst>
                                    <p:set>
                                      <p:cBhvr>
                                        <p:cTn id="47" dur="1000">
                                          <p:stCondLst>
                                            <p:cond delay="0"/>
                                          </p:stCondLst>
                                        </p:cTn>
                                        <p:tgtEl>
                                          <p:spTgt spid="13"/>
                                        </p:tgtEl>
                                        <p:attrNameLst>
                                          <p:attrName>style.visibility</p:attrName>
                                        </p:attrNameLst>
                                      </p:cBhvr>
                                      <p:to>
                                        <p:strVal val="visible"/>
                                      </p:to>
                                    </p:set>
                                  </p:childTnLst>
                                </p:cTn>
                              </p:par>
                            </p:childTnLst>
                          </p:cTn>
                        </p:par>
                        <p:par>
                          <p:cTn id="48" fill="hold">
                            <p:stCondLst>
                              <p:cond delay="2000"/>
                            </p:stCondLst>
                            <p:childTnLst>
                              <p:par>
                                <p:cTn id="49" presetID="11" presetClass="entr" presetSubtype="0" fill="hold" grpId="0" nodeType="afterEffect">
                                  <p:stCondLst>
                                    <p:cond delay="0"/>
                                  </p:stCondLst>
                                  <p:childTnLst>
                                    <p:set>
                                      <p:cBhvr>
                                        <p:cTn id="50" dur="1000">
                                          <p:stCondLst>
                                            <p:cond delay="0"/>
                                          </p:stCondLst>
                                        </p:cTn>
                                        <p:tgtEl>
                                          <p:spTgt spid="14"/>
                                        </p:tgtEl>
                                        <p:attrNameLst>
                                          <p:attrName>style.visibility</p:attrName>
                                        </p:attrNameLst>
                                      </p:cBhvr>
                                      <p:to>
                                        <p:strVal val="visible"/>
                                      </p:to>
                                    </p:set>
                                  </p:childTnLst>
                                </p:cTn>
                              </p:par>
                            </p:childTnLst>
                          </p:cTn>
                        </p:par>
                        <p:par>
                          <p:cTn id="51" fill="hold">
                            <p:stCondLst>
                              <p:cond delay="3000"/>
                            </p:stCondLst>
                            <p:childTnLst>
                              <p:par>
                                <p:cTn id="52" presetID="11" presetClass="entr" presetSubtype="0" fill="hold" grpId="0" nodeType="afterEffect">
                                  <p:stCondLst>
                                    <p:cond delay="0"/>
                                  </p:stCondLst>
                                  <p:childTnLst>
                                    <p:set>
                                      <p:cBhvr>
                                        <p:cTn id="53" dur="1000">
                                          <p:stCondLst>
                                            <p:cond delay="0"/>
                                          </p:stCondLst>
                                        </p:cTn>
                                        <p:tgtEl>
                                          <p:spTgt spid="15"/>
                                        </p:tgtEl>
                                        <p:attrNameLst>
                                          <p:attrName>style.visibility</p:attrName>
                                        </p:attrNameLst>
                                      </p:cBhvr>
                                      <p:to>
                                        <p:strVal val="visible"/>
                                      </p:to>
                                    </p:set>
                                  </p:childTnLst>
                                </p:cTn>
                              </p:par>
                            </p:childTnLst>
                          </p:cTn>
                        </p:par>
                        <p:par>
                          <p:cTn id="54" fill="hold">
                            <p:stCondLst>
                              <p:cond delay="4000"/>
                            </p:stCondLst>
                            <p:childTnLst>
                              <p:par>
                                <p:cTn id="55" presetID="11" presetClass="entr" presetSubtype="0" fill="hold" grpId="0" nodeType="afterEffect">
                                  <p:stCondLst>
                                    <p:cond delay="0"/>
                                  </p:stCondLst>
                                  <p:childTnLst>
                                    <p:set>
                                      <p:cBhvr>
                                        <p:cTn id="56" dur="1000">
                                          <p:stCondLst>
                                            <p:cond delay="0"/>
                                          </p:stCondLst>
                                        </p:cTn>
                                        <p:tgtEl>
                                          <p:spTgt spid="16"/>
                                        </p:tgtEl>
                                        <p:attrNameLst>
                                          <p:attrName>style.visibility</p:attrName>
                                        </p:attrNameLst>
                                      </p:cBhvr>
                                      <p:to>
                                        <p:strVal val="visible"/>
                                      </p:to>
                                    </p:set>
                                  </p:childTnLst>
                                </p:cTn>
                              </p:par>
                            </p:childTnLst>
                          </p:cTn>
                        </p:par>
                        <p:par>
                          <p:cTn id="57" fill="hold">
                            <p:stCondLst>
                              <p:cond delay="5000"/>
                            </p:stCondLst>
                            <p:childTnLst>
                              <p:par>
                                <p:cTn id="58" presetID="11" presetClass="entr" presetSubtype="0" fill="hold" grpId="0" nodeType="afterEffect">
                                  <p:stCondLst>
                                    <p:cond delay="0"/>
                                  </p:stCondLst>
                                  <p:childTnLst>
                                    <p:set>
                                      <p:cBhvr>
                                        <p:cTn id="59" dur="1000">
                                          <p:stCondLst>
                                            <p:cond delay="0"/>
                                          </p:stCondLst>
                                        </p:cTn>
                                        <p:tgtEl>
                                          <p:spTgt spid="17"/>
                                        </p:tgtEl>
                                        <p:attrNameLst>
                                          <p:attrName>style.visibility</p:attrName>
                                        </p:attrNameLst>
                                      </p:cBhvr>
                                      <p:to>
                                        <p:strVal val="visible"/>
                                      </p:to>
                                    </p:set>
                                  </p:childTnLst>
                                </p:cTn>
                              </p:par>
                            </p:childTnLst>
                          </p:cTn>
                        </p:par>
                        <p:par>
                          <p:cTn id="60" fill="hold">
                            <p:stCondLst>
                              <p:cond delay="6000"/>
                            </p:stCondLst>
                            <p:childTnLst>
                              <p:par>
                                <p:cTn id="61" presetID="11" presetClass="entr" presetSubtype="0" fill="hold" grpId="0" nodeType="afterEffect">
                                  <p:stCondLst>
                                    <p:cond delay="0"/>
                                  </p:stCondLst>
                                  <p:childTnLst>
                                    <p:set>
                                      <p:cBhvr>
                                        <p:cTn id="62" dur="1000">
                                          <p:stCondLst>
                                            <p:cond delay="0"/>
                                          </p:stCondLst>
                                        </p:cTn>
                                        <p:tgtEl>
                                          <p:spTgt spid="18"/>
                                        </p:tgtEl>
                                        <p:attrNameLst>
                                          <p:attrName>style.visibility</p:attrName>
                                        </p:attrNameLst>
                                      </p:cBhvr>
                                      <p:to>
                                        <p:strVal val="visible"/>
                                      </p:to>
                                    </p:set>
                                  </p:childTnLst>
                                </p:cTn>
                              </p:par>
                            </p:childTnLst>
                          </p:cTn>
                        </p:par>
                        <p:par>
                          <p:cTn id="63" fill="hold">
                            <p:stCondLst>
                              <p:cond delay="7000"/>
                            </p:stCondLst>
                            <p:childTnLst>
                              <p:par>
                                <p:cTn id="64" presetID="11" presetClass="entr" presetSubtype="0" fill="hold" grpId="0" nodeType="afterEffect">
                                  <p:stCondLst>
                                    <p:cond delay="0"/>
                                  </p:stCondLst>
                                  <p:childTnLst>
                                    <p:set>
                                      <p:cBhvr>
                                        <p:cTn id="65" dur="1000">
                                          <p:stCondLst>
                                            <p:cond delay="0"/>
                                          </p:stCondLst>
                                        </p:cTn>
                                        <p:tgtEl>
                                          <p:spTgt spid="19"/>
                                        </p:tgtEl>
                                        <p:attrNameLst>
                                          <p:attrName>style.visibility</p:attrName>
                                        </p:attrNameLst>
                                      </p:cBhvr>
                                      <p:to>
                                        <p:strVal val="visible"/>
                                      </p:to>
                                    </p:set>
                                  </p:childTnLst>
                                </p:cTn>
                              </p:par>
                            </p:childTnLst>
                          </p:cTn>
                        </p:par>
                        <p:par>
                          <p:cTn id="66" fill="hold">
                            <p:stCondLst>
                              <p:cond delay="8000"/>
                            </p:stCondLst>
                            <p:childTnLst>
                              <p:par>
                                <p:cTn id="67" presetID="11" presetClass="entr" presetSubtype="0" fill="hold" grpId="0" nodeType="afterEffect">
                                  <p:stCondLst>
                                    <p:cond delay="0"/>
                                  </p:stCondLst>
                                  <p:childTnLst>
                                    <p:set>
                                      <p:cBhvr>
                                        <p:cTn id="68" dur="1000">
                                          <p:stCondLst>
                                            <p:cond delay="0"/>
                                          </p:stCondLst>
                                        </p:cTn>
                                        <p:tgtEl>
                                          <p:spTgt spid="20"/>
                                        </p:tgtEl>
                                        <p:attrNameLst>
                                          <p:attrName>style.visibility</p:attrName>
                                        </p:attrNameLst>
                                      </p:cBhvr>
                                      <p:to>
                                        <p:strVal val="visible"/>
                                      </p:to>
                                    </p:set>
                                  </p:childTnLst>
                                </p:cTn>
                              </p:par>
                            </p:childTnLst>
                          </p:cTn>
                        </p:par>
                        <p:par>
                          <p:cTn id="69" fill="hold">
                            <p:stCondLst>
                              <p:cond delay="9000"/>
                            </p:stCondLst>
                            <p:childTnLst>
                              <p:par>
                                <p:cTn id="70" presetID="11" presetClass="entr" presetSubtype="0" fill="hold" grpId="0" nodeType="afterEffect">
                                  <p:stCondLst>
                                    <p:cond delay="0"/>
                                  </p:stCondLst>
                                  <p:childTnLst>
                                    <p:set>
                                      <p:cBhvr>
                                        <p:cTn id="71" dur="1000">
                                          <p:stCondLst>
                                            <p:cond delay="0"/>
                                          </p:stCondLst>
                                        </p:cTn>
                                        <p:tgtEl>
                                          <p:spTgt spid="21"/>
                                        </p:tgtEl>
                                        <p:attrNameLst>
                                          <p:attrName>style.visibility</p:attrName>
                                        </p:attrNameLst>
                                      </p:cBhvr>
                                      <p:to>
                                        <p:strVal val="visible"/>
                                      </p:to>
                                    </p:set>
                                  </p:childTnLst>
                                </p:cTn>
                              </p:par>
                            </p:childTnLst>
                          </p:cTn>
                        </p:par>
                        <p:par>
                          <p:cTn id="72" fill="hold">
                            <p:stCondLst>
                              <p:cond delay="10000"/>
                            </p:stCondLst>
                            <p:childTnLst>
                              <p:par>
                                <p:cTn id="73" presetID="11" presetClass="entr" presetSubtype="0" fill="hold" grpId="0" nodeType="afterEffect">
                                  <p:stCondLst>
                                    <p:cond delay="0"/>
                                  </p:stCondLst>
                                  <p:childTnLst>
                                    <p:set>
                                      <p:cBhvr>
                                        <p:cTn id="74" dur="1000">
                                          <p:stCondLst>
                                            <p:cond delay="0"/>
                                          </p:stCondLst>
                                        </p:cTn>
                                        <p:tgtEl>
                                          <p:spTgt spid="22"/>
                                        </p:tgtEl>
                                        <p:attrNameLst>
                                          <p:attrName>style.visibility</p:attrName>
                                        </p:attrNameLst>
                                      </p:cBhvr>
                                      <p:to>
                                        <p:strVal val="visible"/>
                                      </p:to>
                                    </p:set>
                                  </p:childTnLst>
                                </p:cTn>
                              </p:par>
                            </p:childTnLst>
                          </p:cTn>
                        </p:par>
                        <p:par>
                          <p:cTn id="75" fill="hold">
                            <p:stCondLst>
                              <p:cond delay="11000"/>
                            </p:stCondLst>
                            <p:childTnLst>
                              <p:par>
                                <p:cTn id="76" presetID="11" presetClass="entr" presetSubtype="0" fill="hold" grpId="0" nodeType="afterEffect">
                                  <p:stCondLst>
                                    <p:cond delay="0"/>
                                  </p:stCondLst>
                                  <p:childTnLst>
                                    <p:set>
                                      <p:cBhvr>
                                        <p:cTn id="77" dur="1000">
                                          <p:stCondLst>
                                            <p:cond delay="0"/>
                                          </p:stCondLst>
                                        </p:cTn>
                                        <p:tgtEl>
                                          <p:spTgt spid="23"/>
                                        </p:tgtEl>
                                        <p:attrNameLst>
                                          <p:attrName>style.visibility</p:attrName>
                                        </p:attrNameLst>
                                      </p:cBhvr>
                                      <p:to>
                                        <p:strVal val="visible"/>
                                      </p:to>
                                    </p:set>
                                  </p:childTnLst>
                                </p:cTn>
                              </p:par>
                            </p:childTnLst>
                          </p:cTn>
                        </p:par>
                        <p:par>
                          <p:cTn id="78" fill="hold">
                            <p:stCondLst>
                              <p:cond delay="12000"/>
                            </p:stCondLst>
                            <p:childTnLst>
                              <p:par>
                                <p:cTn id="79" presetID="11" presetClass="entr" presetSubtype="0" fill="hold" grpId="0" nodeType="afterEffect">
                                  <p:stCondLst>
                                    <p:cond delay="0"/>
                                  </p:stCondLst>
                                  <p:childTnLst>
                                    <p:set>
                                      <p:cBhvr>
                                        <p:cTn id="80" dur="1000">
                                          <p:stCondLst>
                                            <p:cond delay="0"/>
                                          </p:stCondLst>
                                        </p:cTn>
                                        <p:tgtEl>
                                          <p:spTgt spid="24"/>
                                        </p:tgtEl>
                                        <p:attrNameLst>
                                          <p:attrName>style.visibility</p:attrName>
                                        </p:attrNameLst>
                                      </p:cBhvr>
                                      <p:to>
                                        <p:strVal val="visible"/>
                                      </p:to>
                                    </p:set>
                                  </p:childTnLst>
                                </p:cTn>
                              </p:par>
                            </p:childTnLst>
                          </p:cTn>
                        </p:par>
                        <p:par>
                          <p:cTn id="81" fill="hold">
                            <p:stCondLst>
                              <p:cond delay="13000"/>
                            </p:stCondLst>
                            <p:childTnLst>
                              <p:par>
                                <p:cTn id="82" presetID="11" presetClass="entr" presetSubtype="0" fill="hold" grpId="0" nodeType="afterEffect">
                                  <p:stCondLst>
                                    <p:cond delay="0"/>
                                  </p:stCondLst>
                                  <p:childTnLst>
                                    <p:set>
                                      <p:cBhvr>
                                        <p:cTn id="83" dur="1000">
                                          <p:stCondLst>
                                            <p:cond delay="0"/>
                                          </p:stCondLst>
                                        </p:cTn>
                                        <p:tgtEl>
                                          <p:spTgt spid="25"/>
                                        </p:tgtEl>
                                        <p:attrNameLst>
                                          <p:attrName>style.visibility</p:attrName>
                                        </p:attrNameLst>
                                      </p:cBhvr>
                                      <p:to>
                                        <p:strVal val="visible"/>
                                      </p:to>
                                    </p:set>
                                  </p:childTnLst>
                                </p:cTn>
                              </p:par>
                            </p:childTnLst>
                          </p:cTn>
                        </p:par>
                        <p:par>
                          <p:cTn id="84" fill="hold">
                            <p:stCondLst>
                              <p:cond delay="14000"/>
                            </p:stCondLst>
                            <p:childTnLst>
                              <p:par>
                                <p:cTn id="85" presetID="11" presetClass="entr" presetSubtype="0" fill="hold" grpId="0" nodeType="afterEffect">
                                  <p:stCondLst>
                                    <p:cond delay="0"/>
                                  </p:stCondLst>
                                  <p:childTnLst>
                                    <p:set>
                                      <p:cBhvr>
                                        <p:cTn id="86" dur="1000">
                                          <p:stCondLst>
                                            <p:cond delay="0"/>
                                          </p:stCondLst>
                                        </p:cTn>
                                        <p:tgtEl>
                                          <p:spTgt spid="26"/>
                                        </p:tgtEl>
                                        <p:attrNameLst>
                                          <p:attrName>style.visibility</p:attrName>
                                        </p:attrNameLst>
                                      </p:cBhvr>
                                      <p:to>
                                        <p:strVal val="visible"/>
                                      </p:to>
                                    </p:set>
                                  </p:childTnLst>
                                </p:cTn>
                              </p:par>
                            </p:childTnLst>
                          </p:cTn>
                        </p:par>
                        <p:par>
                          <p:cTn id="87" fill="hold">
                            <p:stCondLst>
                              <p:cond delay="15000"/>
                            </p:stCondLst>
                            <p:childTnLst>
                              <p:par>
                                <p:cTn id="88" presetID="11" presetClass="entr" presetSubtype="0" fill="hold" grpId="0" nodeType="afterEffect">
                                  <p:stCondLst>
                                    <p:cond delay="0"/>
                                  </p:stCondLst>
                                  <p:childTnLst>
                                    <p:set>
                                      <p:cBhvr>
                                        <p:cTn id="89" dur="1000">
                                          <p:stCondLst>
                                            <p:cond delay="0"/>
                                          </p:stCondLst>
                                        </p:cTn>
                                        <p:tgtEl>
                                          <p:spTgt spid="27"/>
                                        </p:tgtEl>
                                        <p:attrNameLst>
                                          <p:attrName>style.visibility</p:attrName>
                                        </p:attrNameLst>
                                      </p:cBhvr>
                                      <p:to>
                                        <p:strVal val="visible"/>
                                      </p:to>
                                    </p:set>
                                  </p:childTnLst>
                                </p:cTn>
                              </p:par>
                            </p:childTnLst>
                          </p:cTn>
                        </p:par>
                        <p:par>
                          <p:cTn id="90" fill="hold">
                            <p:stCondLst>
                              <p:cond delay="16000"/>
                            </p:stCondLst>
                            <p:childTnLst>
                              <p:par>
                                <p:cTn id="91" presetID="11" presetClass="entr" presetSubtype="0" fill="hold" grpId="0" nodeType="afterEffect">
                                  <p:stCondLst>
                                    <p:cond delay="0"/>
                                  </p:stCondLst>
                                  <p:childTnLst>
                                    <p:set>
                                      <p:cBhvr>
                                        <p:cTn id="92" dur="1000">
                                          <p:stCondLst>
                                            <p:cond delay="0"/>
                                          </p:stCondLst>
                                        </p:cTn>
                                        <p:tgtEl>
                                          <p:spTgt spid="28"/>
                                        </p:tgtEl>
                                        <p:attrNameLst>
                                          <p:attrName>style.visibility</p:attrName>
                                        </p:attrNameLst>
                                      </p:cBhvr>
                                      <p:to>
                                        <p:strVal val="visible"/>
                                      </p:to>
                                    </p:set>
                                  </p:childTnLst>
                                </p:cTn>
                              </p:par>
                            </p:childTnLst>
                          </p:cTn>
                        </p:par>
                        <p:par>
                          <p:cTn id="93" fill="hold">
                            <p:stCondLst>
                              <p:cond delay="17000"/>
                            </p:stCondLst>
                            <p:childTnLst>
                              <p:par>
                                <p:cTn id="94" presetID="11" presetClass="entr" presetSubtype="0" fill="hold" grpId="0" nodeType="afterEffect">
                                  <p:stCondLst>
                                    <p:cond delay="0"/>
                                  </p:stCondLst>
                                  <p:childTnLst>
                                    <p:set>
                                      <p:cBhvr>
                                        <p:cTn id="95" dur="1000">
                                          <p:stCondLst>
                                            <p:cond delay="0"/>
                                          </p:stCondLst>
                                        </p:cTn>
                                        <p:tgtEl>
                                          <p:spTgt spid="29"/>
                                        </p:tgtEl>
                                        <p:attrNameLst>
                                          <p:attrName>style.visibility</p:attrName>
                                        </p:attrNameLst>
                                      </p:cBhvr>
                                      <p:to>
                                        <p:strVal val="visible"/>
                                      </p:to>
                                    </p:set>
                                  </p:childTnLst>
                                </p:cTn>
                              </p:par>
                            </p:childTnLst>
                          </p:cTn>
                        </p:par>
                        <p:par>
                          <p:cTn id="96" fill="hold">
                            <p:stCondLst>
                              <p:cond delay="18000"/>
                            </p:stCondLst>
                            <p:childTnLst>
                              <p:par>
                                <p:cTn id="97" presetID="11" presetClass="entr" presetSubtype="0" fill="hold" grpId="0" nodeType="afterEffect">
                                  <p:stCondLst>
                                    <p:cond delay="0"/>
                                  </p:stCondLst>
                                  <p:childTnLst>
                                    <p:set>
                                      <p:cBhvr>
                                        <p:cTn id="98" dur="1000">
                                          <p:stCondLst>
                                            <p:cond delay="0"/>
                                          </p:stCondLst>
                                        </p:cTn>
                                        <p:tgtEl>
                                          <p:spTgt spid="30"/>
                                        </p:tgtEl>
                                        <p:attrNameLst>
                                          <p:attrName>style.visibility</p:attrName>
                                        </p:attrNameLst>
                                      </p:cBhvr>
                                      <p:to>
                                        <p:strVal val="visible"/>
                                      </p:to>
                                    </p:set>
                                  </p:childTnLst>
                                </p:cTn>
                              </p:par>
                            </p:childTnLst>
                          </p:cTn>
                        </p:par>
                        <p:par>
                          <p:cTn id="99" fill="hold">
                            <p:stCondLst>
                              <p:cond delay="19000"/>
                            </p:stCondLst>
                            <p:childTnLst>
                              <p:par>
                                <p:cTn id="100" presetID="11" presetClass="entr" presetSubtype="0" fill="hold" grpId="0" nodeType="afterEffect">
                                  <p:stCondLst>
                                    <p:cond delay="0"/>
                                  </p:stCondLst>
                                  <p:childTnLst>
                                    <p:set>
                                      <p:cBhvr>
                                        <p:cTn id="101" dur="1000">
                                          <p:stCondLst>
                                            <p:cond delay="0"/>
                                          </p:stCondLst>
                                        </p:cTn>
                                        <p:tgtEl>
                                          <p:spTgt spid="31"/>
                                        </p:tgtEl>
                                        <p:attrNameLst>
                                          <p:attrName>style.visibility</p:attrName>
                                        </p:attrNameLst>
                                      </p:cBhvr>
                                      <p:to>
                                        <p:strVal val="visible"/>
                                      </p:to>
                                    </p:set>
                                  </p:childTnLst>
                                </p:cTn>
                              </p:par>
                            </p:childTnLst>
                          </p:cTn>
                        </p:par>
                        <p:par>
                          <p:cTn id="102" fill="hold">
                            <p:stCondLst>
                              <p:cond delay="20000"/>
                            </p:stCondLst>
                            <p:childTnLst>
                              <p:par>
                                <p:cTn id="103" presetID="11" presetClass="entr" presetSubtype="0" fill="hold" grpId="0" nodeType="afterEffect">
                                  <p:stCondLst>
                                    <p:cond delay="0"/>
                                  </p:stCondLst>
                                  <p:childTnLst>
                                    <p:set>
                                      <p:cBhvr>
                                        <p:cTn id="104" dur="1000">
                                          <p:stCondLst>
                                            <p:cond delay="0"/>
                                          </p:stCondLst>
                                        </p:cTn>
                                        <p:tgtEl>
                                          <p:spTgt spid="32"/>
                                        </p:tgtEl>
                                        <p:attrNameLst>
                                          <p:attrName>style.visibility</p:attrName>
                                        </p:attrNameLst>
                                      </p:cBhvr>
                                      <p:to>
                                        <p:strVal val="visible"/>
                                      </p:to>
                                    </p:set>
                                  </p:childTnLst>
                                </p:cTn>
                              </p:par>
                            </p:childTnLst>
                          </p:cTn>
                        </p:par>
                        <p:par>
                          <p:cTn id="105" fill="hold">
                            <p:stCondLst>
                              <p:cond delay="21000"/>
                            </p:stCondLst>
                            <p:childTnLst>
                              <p:par>
                                <p:cTn id="106" presetID="11" presetClass="entr" presetSubtype="0" fill="hold" grpId="0" nodeType="afterEffect">
                                  <p:stCondLst>
                                    <p:cond delay="0"/>
                                  </p:stCondLst>
                                  <p:childTnLst>
                                    <p:set>
                                      <p:cBhvr>
                                        <p:cTn id="107" dur="1000">
                                          <p:stCondLst>
                                            <p:cond delay="0"/>
                                          </p:stCondLst>
                                        </p:cTn>
                                        <p:tgtEl>
                                          <p:spTgt spid="33"/>
                                        </p:tgtEl>
                                        <p:attrNameLst>
                                          <p:attrName>style.visibility</p:attrName>
                                        </p:attrNameLst>
                                      </p:cBhvr>
                                      <p:to>
                                        <p:strVal val="visible"/>
                                      </p:to>
                                    </p:set>
                                  </p:childTnLst>
                                </p:cTn>
                              </p:par>
                            </p:childTnLst>
                          </p:cTn>
                        </p:par>
                        <p:par>
                          <p:cTn id="108" fill="hold">
                            <p:stCondLst>
                              <p:cond delay="22000"/>
                            </p:stCondLst>
                            <p:childTnLst>
                              <p:par>
                                <p:cTn id="109" presetID="11" presetClass="entr" presetSubtype="0" fill="hold" grpId="0" nodeType="afterEffect">
                                  <p:stCondLst>
                                    <p:cond delay="0"/>
                                  </p:stCondLst>
                                  <p:childTnLst>
                                    <p:set>
                                      <p:cBhvr>
                                        <p:cTn id="110" dur="1000">
                                          <p:stCondLst>
                                            <p:cond delay="0"/>
                                          </p:stCondLst>
                                        </p:cTn>
                                        <p:tgtEl>
                                          <p:spTgt spid="34"/>
                                        </p:tgtEl>
                                        <p:attrNameLst>
                                          <p:attrName>style.visibility</p:attrName>
                                        </p:attrNameLst>
                                      </p:cBhvr>
                                      <p:to>
                                        <p:strVal val="visible"/>
                                      </p:to>
                                    </p:set>
                                  </p:childTnLst>
                                </p:cTn>
                              </p:par>
                            </p:childTnLst>
                          </p:cTn>
                        </p:par>
                        <p:par>
                          <p:cTn id="111" fill="hold">
                            <p:stCondLst>
                              <p:cond delay="23000"/>
                            </p:stCondLst>
                            <p:childTnLst>
                              <p:par>
                                <p:cTn id="112" presetID="11" presetClass="entr" presetSubtype="0" fill="hold" grpId="0" nodeType="afterEffect">
                                  <p:stCondLst>
                                    <p:cond delay="0"/>
                                  </p:stCondLst>
                                  <p:childTnLst>
                                    <p:set>
                                      <p:cBhvr>
                                        <p:cTn id="113" dur="1000">
                                          <p:stCondLst>
                                            <p:cond delay="0"/>
                                          </p:stCondLst>
                                        </p:cTn>
                                        <p:tgtEl>
                                          <p:spTgt spid="35"/>
                                        </p:tgtEl>
                                        <p:attrNameLst>
                                          <p:attrName>style.visibility</p:attrName>
                                        </p:attrNameLst>
                                      </p:cBhvr>
                                      <p:to>
                                        <p:strVal val="visible"/>
                                      </p:to>
                                    </p:set>
                                  </p:childTnLst>
                                </p:cTn>
                              </p:par>
                            </p:childTnLst>
                          </p:cTn>
                        </p:par>
                        <p:par>
                          <p:cTn id="114" fill="hold">
                            <p:stCondLst>
                              <p:cond delay="24000"/>
                            </p:stCondLst>
                            <p:childTnLst>
                              <p:par>
                                <p:cTn id="115" presetID="11" presetClass="entr" presetSubtype="0" fill="hold" grpId="0" nodeType="afterEffect">
                                  <p:stCondLst>
                                    <p:cond delay="0"/>
                                  </p:stCondLst>
                                  <p:childTnLst>
                                    <p:set>
                                      <p:cBhvr>
                                        <p:cTn id="116" dur="1000">
                                          <p:stCondLst>
                                            <p:cond delay="0"/>
                                          </p:stCondLst>
                                        </p:cTn>
                                        <p:tgtEl>
                                          <p:spTgt spid="36"/>
                                        </p:tgtEl>
                                        <p:attrNameLst>
                                          <p:attrName>style.visibility</p:attrName>
                                        </p:attrNameLst>
                                      </p:cBhvr>
                                      <p:to>
                                        <p:strVal val="visible"/>
                                      </p:to>
                                    </p:set>
                                  </p:childTnLst>
                                </p:cTn>
                              </p:par>
                            </p:childTnLst>
                          </p:cTn>
                        </p:par>
                        <p:par>
                          <p:cTn id="117" fill="hold">
                            <p:stCondLst>
                              <p:cond delay="25000"/>
                            </p:stCondLst>
                            <p:childTnLst>
                              <p:par>
                                <p:cTn id="118" presetID="11" presetClass="entr" presetSubtype="0" fill="hold" grpId="0" nodeType="afterEffect">
                                  <p:stCondLst>
                                    <p:cond delay="0"/>
                                  </p:stCondLst>
                                  <p:childTnLst>
                                    <p:set>
                                      <p:cBhvr>
                                        <p:cTn id="119" dur="1000">
                                          <p:stCondLst>
                                            <p:cond delay="0"/>
                                          </p:stCondLst>
                                        </p:cTn>
                                        <p:tgtEl>
                                          <p:spTgt spid="37"/>
                                        </p:tgtEl>
                                        <p:attrNameLst>
                                          <p:attrName>style.visibility</p:attrName>
                                        </p:attrNameLst>
                                      </p:cBhvr>
                                      <p:to>
                                        <p:strVal val="visible"/>
                                      </p:to>
                                    </p:set>
                                  </p:childTnLst>
                                </p:cTn>
                              </p:par>
                            </p:childTnLst>
                          </p:cTn>
                        </p:par>
                        <p:par>
                          <p:cTn id="120" fill="hold">
                            <p:stCondLst>
                              <p:cond delay="26000"/>
                            </p:stCondLst>
                            <p:childTnLst>
                              <p:par>
                                <p:cTn id="121" presetID="11" presetClass="entr" presetSubtype="0" fill="hold" grpId="0" nodeType="afterEffect">
                                  <p:stCondLst>
                                    <p:cond delay="0"/>
                                  </p:stCondLst>
                                  <p:childTnLst>
                                    <p:set>
                                      <p:cBhvr>
                                        <p:cTn id="122" dur="1000">
                                          <p:stCondLst>
                                            <p:cond delay="0"/>
                                          </p:stCondLst>
                                        </p:cTn>
                                        <p:tgtEl>
                                          <p:spTgt spid="38"/>
                                        </p:tgtEl>
                                        <p:attrNameLst>
                                          <p:attrName>style.visibility</p:attrName>
                                        </p:attrNameLst>
                                      </p:cBhvr>
                                      <p:to>
                                        <p:strVal val="visible"/>
                                      </p:to>
                                    </p:set>
                                  </p:childTnLst>
                                </p:cTn>
                              </p:par>
                            </p:childTnLst>
                          </p:cTn>
                        </p:par>
                        <p:par>
                          <p:cTn id="123" fill="hold">
                            <p:stCondLst>
                              <p:cond delay="27000"/>
                            </p:stCondLst>
                            <p:childTnLst>
                              <p:par>
                                <p:cTn id="124" presetID="11" presetClass="entr" presetSubtype="0" fill="hold" grpId="0" nodeType="afterEffect">
                                  <p:stCondLst>
                                    <p:cond delay="0"/>
                                  </p:stCondLst>
                                  <p:childTnLst>
                                    <p:set>
                                      <p:cBhvr>
                                        <p:cTn id="125" dur="1000">
                                          <p:stCondLst>
                                            <p:cond delay="0"/>
                                          </p:stCondLst>
                                        </p:cTn>
                                        <p:tgtEl>
                                          <p:spTgt spid="39"/>
                                        </p:tgtEl>
                                        <p:attrNameLst>
                                          <p:attrName>style.visibility</p:attrName>
                                        </p:attrNameLst>
                                      </p:cBhvr>
                                      <p:to>
                                        <p:strVal val="visible"/>
                                      </p:to>
                                    </p:set>
                                  </p:childTnLst>
                                </p:cTn>
                              </p:par>
                            </p:childTnLst>
                          </p:cTn>
                        </p:par>
                        <p:par>
                          <p:cTn id="126" fill="hold">
                            <p:stCondLst>
                              <p:cond delay="28000"/>
                            </p:stCondLst>
                            <p:childTnLst>
                              <p:par>
                                <p:cTn id="127" presetID="11" presetClass="entr" presetSubtype="0" fill="hold" grpId="0" nodeType="afterEffect">
                                  <p:stCondLst>
                                    <p:cond delay="0"/>
                                  </p:stCondLst>
                                  <p:childTnLst>
                                    <p:set>
                                      <p:cBhvr>
                                        <p:cTn id="128" dur="1000">
                                          <p:stCondLst>
                                            <p:cond delay="0"/>
                                          </p:stCondLst>
                                        </p:cTn>
                                        <p:tgtEl>
                                          <p:spTgt spid="40"/>
                                        </p:tgtEl>
                                        <p:attrNameLst>
                                          <p:attrName>style.visibility</p:attrName>
                                        </p:attrNameLst>
                                      </p:cBhvr>
                                      <p:to>
                                        <p:strVal val="visible"/>
                                      </p:to>
                                    </p:set>
                                  </p:childTnLst>
                                </p:cTn>
                              </p:par>
                            </p:childTnLst>
                          </p:cTn>
                        </p:par>
                        <p:par>
                          <p:cTn id="129" fill="hold">
                            <p:stCondLst>
                              <p:cond delay="29000"/>
                            </p:stCondLst>
                            <p:childTnLst>
                              <p:par>
                                <p:cTn id="130" presetID="11" presetClass="entr" presetSubtype="0" fill="hold" grpId="0" nodeType="afterEffect">
                                  <p:stCondLst>
                                    <p:cond delay="0"/>
                                  </p:stCondLst>
                                  <p:childTnLst>
                                    <p:set>
                                      <p:cBhvr>
                                        <p:cTn id="131" dur="1000">
                                          <p:stCondLst>
                                            <p:cond delay="0"/>
                                          </p:stCondLst>
                                        </p:cTn>
                                        <p:tgtEl>
                                          <p:spTgt spid="41"/>
                                        </p:tgtEl>
                                        <p:attrNameLst>
                                          <p:attrName>style.visibility</p:attrName>
                                        </p:attrNameLst>
                                      </p:cBhvr>
                                      <p:to>
                                        <p:strVal val="visible"/>
                                      </p:to>
                                    </p:set>
                                  </p:childTnLst>
                                </p:cTn>
                              </p:par>
                            </p:childTnLst>
                          </p:cTn>
                        </p:par>
                        <p:par>
                          <p:cTn id="132" fill="hold">
                            <p:stCondLst>
                              <p:cond delay="30000"/>
                            </p:stCondLst>
                            <p:childTnLst>
                              <p:par>
                                <p:cTn id="133" presetID="11" presetClass="entr" presetSubtype="0" fill="hold" grpId="0" nodeType="afterEffect">
                                  <p:stCondLst>
                                    <p:cond delay="0"/>
                                  </p:stCondLst>
                                  <p:childTnLst>
                                    <p:set>
                                      <p:cBhvr>
                                        <p:cTn id="134"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3"/>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790129"/>
            <a:ext cx="9144000" cy="2839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5" name="A"/>
              <p:cNvSpPr/>
              <p:nvPr/>
            </p:nvSpPr>
            <p:spPr>
              <a:xfrm flipH="1">
                <a:off x="6343074" y="3386732"/>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400" dirty="0">
                    <a:solidFill>
                      <a:srgbClr val="0070C0"/>
                    </a:solidFill>
                    <a:latin typeface="Times New Roman" panose="02020603050405020304" pitchFamily="18" charset="0"/>
                    <a:cs typeface="Times New Roman" panose="02020603050405020304" pitchFamily="18" charset="0"/>
                  </a:rPr>
                  <a:t>D</a:t>
                </a:r>
                <a:r>
                  <a:rPr lang="en-US" sz="240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𝐵</m:t>
                        </m:r>
                      </m:e>
                    </m:acc>
                    <m:r>
                      <a:rPr lang="en-US" sz="2400" i="1">
                        <a:solidFill>
                          <a:srgbClr val="FF0000"/>
                        </a:solidFill>
                        <a:latin typeface="Cambria Math" panose="02040503050406030204" pitchFamily="18" charset="0"/>
                        <a:cs typeface="Times New Roman" panose="02020603050405020304" pitchFamily="18" charset="0"/>
                      </a:rPr>
                      <m:t>+</m:t>
                    </m:r>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𝐶</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90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A"/>
              <p:cNvSpPr>
                <a:spLocks noRot="1" noChangeAspect="1" noMove="1" noResize="1" noEditPoints="1" noAdjustHandles="1" noChangeArrowheads="1" noChangeShapeType="1" noTextEdit="1"/>
              </p:cNvSpPr>
              <p:nvPr/>
            </p:nvSpPr>
            <p:spPr>
              <a:xfrm flipH="1">
                <a:off x="6343074" y="3386732"/>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B"/>
              <p:cNvSpPr/>
              <p:nvPr/>
            </p:nvSpPr>
            <p:spPr>
              <a:xfrm>
                <a:off x="1846730" y="2082636"/>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dirty="0">
                    <a:solidFill>
                      <a:srgbClr val="0070C0"/>
                    </a:solidFill>
                    <a:latin typeface="Times New Roman" panose="02020603050405020304" pitchFamily="18" charset="0"/>
                    <a:cs typeface="Times New Roman" panose="02020603050405020304" pitchFamily="18" charset="0"/>
                  </a:rPr>
                  <a:t>A</a:t>
                </a:r>
                <a:r>
                  <a:rPr lang="en-US" sz="240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𝐵</m:t>
                        </m:r>
                      </m:e>
                    </m:acc>
                    <m:r>
                      <a:rPr lang="en-US" sz="2400" i="1">
                        <a:solidFill>
                          <a:srgbClr val="FF0000"/>
                        </a:solidFill>
                        <a:latin typeface="Cambria Math" panose="02040503050406030204" pitchFamily="18" charset="0"/>
                        <a:cs typeface="Times New Roman" panose="02020603050405020304" pitchFamily="18" charset="0"/>
                      </a:rPr>
                      <m:t>+</m:t>
                    </m:r>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𝐶</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180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en-US"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B"/>
              <p:cNvSpPr>
                <a:spLocks noRot="1" noChangeAspect="1" noMove="1" noResize="1" noEditPoints="1" noAdjustHandles="1" noChangeArrowheads="1" noChangeShapeType="1" noTextEdit="1"/>
              </p:cNvSpPr>
              <p:nvPr/>
            </p:nvSpPr>
            <p:spPr>
              <a:xfrm>
                <a:off x="1846730" y="2082636"/>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l="-218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
              <p:cNvSpPr/>
              <p:nvPr/>
            </p:nvSpPr>
            <p:spPr>
              <a:xfrm>
                <a:off x="1827295" y="3386732"/>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𝐵</m:t>
                        </m:r>
                      </m:e>
                    </m:acc>
                    <m:r>
                      <a:rPr lang="en-US" sz="2400" i="1">
                        <a:solidFill>
                          <a:srgbClr val="FF0000"/>
                        </a:solidFill>
                        <a:latin typeface="Cambria Math" panose="02040503050406030204" pitchFamily="18" charset="0"/>
                        <a:cs typeface="Times New Roman" panose="02020603050405020304" pitchFamily="18" charset="0"/>
                      </a:rPr>
                      <m:t>+</m:t>
                    </m:r>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𝐶</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60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7" name="C"/>
              <p:cNvSpPr>
                <a:spLocks noRot="1" noChangeAspect="1" noMove="1" noResize="1" noEditPoints="1" noAdjustHandles="1" noChangeArrowheads="1" noChangeShapeType="1" noTextEdit="1"/>
              </p:cNvSpPr>
              <p:nvPr/>
            </p:nvSpPr>
            <p:spPr>
              <a:xfrm>
                <a:off x="1827295" y="3386732"/>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l="-218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
              <p:cNvSpPr/>
              <p:nvPr/>
            </p:nvSpPr>
            <p:spPr>
              <a:xfrm flipH="1">
                <a:off x="6343074" y="2082636"/>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40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𝐵</m:t>
                        </m:r>
                      </m:e>
                    </m:acc>
                    <m:r>
                      <a:rPr lang="en-US" sz="2400" i="1">
                        <a:solidFill>
                          <a:srgbClr val="FF0000"/>
                        </a:solidFill>
                        <a:latin typeface="Cambria Math" panose="02040503050406030204" pitchFamily="18" charset="0"/>
                        <a:cs typeface="Times New Roman" panose="02020603050405020304" pitchFamily="18" charset="0"/>
                      </a:rPr>
                      <m:t>+</m:t>
                    </m:r>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𝐶</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i="1">
                            <a:solidFill>
                              <a:srgbClr val="FF0000"/>
                            </a:solidFill>
                            <a:latin typeface="Cambria Math" panose="02040503050406030204" pitchFamily="18" charset="0"/>
                            <a:cs typeface="Times New Roman" panose="02020603050405020304" pitchFamily="18" charset="0"/>
                          </a:rPr>
                          <m:t>100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D"/>
              <p:cNvSpPr>
                <a:spLocks noRot="1" noChangeAspect="1" noMove="1" noResize="1" noEditPoints="1" noAdjustHandles="1" noChangeArrowheads="1" noChangeShapeType="1" noTextEdit="1"/>
              </p:cNvSpPr>
              <p:nvPr/>
            </p:nvSpPr>
            <p:spPr>
              <a:xfrm flipH="1">
                <a:off x="6343074" y="2082636"/>
                <a:ext cx="4173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0" y="12436"/>
                <a:ext cx="9144000" cy="1775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a:solidFill>
                      <a:srgbClr val="FF0000"/>
                    </a:solidFill>
                    <a:latin typeface="Times New Roman" panose="02020603050405020304" pitchFamily="18" charset="0"/>
                    <a:cs typeface="Times New Roman" panose="02020603050405020304" pitchFamily="18" charset="0"/>
                  </a:rPr>
                  <a:t>Cho </a:t>
                </a:r>
                <a14:m>
                  <m:oMath xmlns:m="http://schemas.openxmlformats.org/officeDocument/2006/math">
                    <m:r>
                      <a:rPr lang="en-US" sz="28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vuông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 Khi </a:t>
                </a:r>
                <a:r>
                  <a:rPr lang="en-US" sz="2800" dirty="0" err="1">
                    <a:solidFill>
                      <a:srgbClr val="FF0000"/>
                    </a:solidFill>
                    <a:latin typeface="Times New Roman" panose="02020603050405020304" pitchFamily="18" charset="0"/>
                    <a:cs typeface="Times New Roman" panose="02020603050405020304" pitchFamily="18" charset="0"/>
                  </a:rPr>
                  <a:t>đó</a:t>
                </a:r>
                <a:endParaRPr 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0" y="12436"/>
                <a:ext cx="9144000" cy="1775959"/>
              </a:xfrm>
              <a:prstGeom prst="rect">
                <a:avLst/>
              </a:prstGeom>
              <a:blipFill>
                <a:blip r:embed="rId9"/>
                <a:stretch>
                  <a:fillRect/>
                </a:stretch>
              </a:blipFill>
            </p:spPr>
            <p:txBody>
              <a:bodyPr/>
              <a:lstStyle/>
              <a:p>
                <a:r>
                  <a:rPr lang="en-US">
                    <a:noFill/>
                  </a:rPr>
                  <a:t> </a:t>
                </a:r>
              </a:p>
            </p:txBody>
          </p:sp>
        </mc:Fallback>
      </mc:AlternateContent>
      <p:pic>
        <p:nvPicPr>
          <p:cNvPr id="2052" name="Picture 4" descr="Hình ảnh có liên qua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889" b="89778" l="2222" r="95556"/>
                    </a14:imgEffect>
                  </a14:imgLayer>
                </a14:imgProps>
              </a:ext>
              <a:ext uri="{28A0092B-C50C-407E-A947-70E740481C1C}">
                <a14:useLocalDpi xmlns:a14="http://schemas.microsoft.com/office/drawing/2010/main" val="0"/>
              </a:ext>
            </a:extLst>
          </a:blip>
          <a:srcRect/>
          <a:stretch>
            <a:fillRect/>
          </a:stretch>
        </p:blipFill>
        <p:spPr bwMode="auto">
          <a:xfrm>
            <a:off x="6326709" y="3530175"/>
            <a:ext cx="841253" cy="8412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75076" y="5182959"/>
            <a:ext cx="6686605" cy="1200329"/>
          </a:xfrm>
          <a:prstGeom prst="rect">
            <a:avLst/>
          </a:prstGeom>
          <a:noFill/>
        </p:spPr>
        <p:txBody>
          <a:bodyPr wrap="square" rtlCol="0">
            <a:spAutoFit/>
          </a:bodyPr>
          <a:lstStyle/>
          <a:p>
            <a:pPr algn="just"/>
            <a:r>
              <a:rPr lang="en-US" sz="2400" b="1">
                <a:solidFill>
                  <a:prstClr val="black"/>
                </a:solidFill>
                <a:latin typeface="Times New Roman" panose="02020603050405020304" pitchFamily="18" charset="0"/>
                <a:cs typeface="Times New Roman" panose="02020603050405020304" pitchFamily="18" charset="0"/>
              </a:rPr>
              <a:t>KHẨU TRANG: </a:t>
            </a:r>
            <a:r>
              <a:rPr lang="vi-VN" sz="2400">
                <a:solidFill>
                  <a:prstClr val="black"/>
                </a:solidFill>
                <a:latin typeface="Times New Roman" panose="02020603050405020304" pitchFamily="18" charset="0"/>
                <a:cs typeface="Times New Roman" panose="02020603050405020304" pitchFamily="18" charset="0"/>
              </a:rPr>
              <a:t>Đeo </a:t>
            </a:r>
            <a:r>
              <a:rPr lang="vi-VN" sz="2400" b="1">
                <a:solidFill>
                  <a:prstClr val="black"/>
                </a:solidFill>
                <a:latin typeface="Times New Roman" panose="02020603050405020304" pitchFamily="18" charset="0"/>
                <a:cs typeface="Times New Roman" panose="02020603050405020304" pitchFamily="18" charset="0"/>
              </a:rPr>
              <a:t>khẩu trang vải </a:t>
            </a:r>
            <a:r>
              <a:rPr lang="vi-VN" sz="2400">
                <a:solidFill>
                  <a:prstClr val="black"/>
                </a:solidFill>
                <a:latin typeface="Times New Roman" panose="02020603050405020304" pitchFamily="18" charset="0"/>
                <a:cs typeface="Times New Roman" panose="02020603050405020304" pitchFamily="18" charset="0"/>
              </a:rPr>
              <a:t>thường xuyên tại nơi công cộng, nơi tập trung đông người; đeo </a:t>
            </a:r>
            <a:r>
              <a:rPr lang="vi-VN" sz="2400" b="1">
                <a:solidFill>
                  <a:prstClr val="black"/>
                </a:solidFill>
                <a:latin typeface="Times New Roman" panose="02020603050405020304" pitchFamily="18" charset="0"/>
                <a:cs typeface="Times New Roman" panose="02020603050405020304" pitchFamily="18" charset="0"/>
              </a:rPr>
              <a:t>khẩu trang y tế </a:t>
            </a:r>
            <a:r>
              <a:rPr lang="vi-VN" sz="2400">
                <a:solidFill>
                  <a:prstClr val="black"/>
                </a:solidFill>
                <a:latin typeface="Times New Roman" panose="02020603050405020304" pitchFamily="18" charset="0"/>
                <a:cs typeface="Times New Roman" panose="02020603050405020304" pitchFamily="18" charset="0"/>
              </a:rPr>
              <a:t>tại các cơ sở y tế, khu cách ly.</a:t>
            </a: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026" name="Picture 2" descr="Khuyến cáo mới về việc sử dụng khẩu trang trong bối cảnh dịch bệnh nCoV hiện">
            <a:hlinkClick r:id="rId12" action="ppaction://hlinksldjump"/>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9575" y="5182959"/>
            <a:ext cx="1895500" cy="139690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6">
            <a:extLst>
              <a:ext uri="{FF2B5EF4-FFF2-40B4-BE49-F238E27FC236}">
                <a16:creationId xmlns:a16="http://schemas.microsoft.com/office/drawing/2014/main" id="{8000C0E3-92D4-4366-BCAB-9F5C5E3CFBE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4" name="Rounded Rectangle 28">
            <a:extLst>
              <a:ext uri="{FF2B5EF4-FFF2-40B4-BE49-F238E27FC236}">
                <a16:creationId xmlns:a16="http://schemas.microsoft.com/office/drawing/2014/main" id="{DAC8BF7B-899B-4921-9932-58629945FAF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5" name="Rounded Rectangle 29">
            <a:extLst>
              <a:ext uri="{FF2B5EF4-FFF2-40B4-BE49-F238E27FC236}">
                <a16:creationId xmlns:a16="http://schemas.microsoft.com/office/drawing/2014/main" id="{B3BD8A05-4305-41CD-8B12-C32E0144D32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6" name="Rounded Rectangle 30">
            <a:extLst>
              <a:ext uri="{FF2B5EF4-FFF2-40B4-BE49-F238E27FC236}">
                <a16:creationId xmlns:a16="http://schemas.microsoft.com/office/drawing/2014/main" id="{1D8A42AA-BB0D-4EFE-A446-B55DC7055E5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17" name="Rounded Rectangle 31">
            <a:extLst>
              <a:ext uri="{FF2B5EF4-FFF2-40B4-BE49-F238E27FC236}">
                <a16:creationId xmlns:a16="http://schemas.microsoft.com/office/drawing/2014/main" id="{709F4261-292E-4B58-9C84-4B4953E0745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18" name="Rounded Rectangle 32">
            <a:extLst>
              <a:ext uri="{FF2B5EF4-FFF2-40B4-BE49-F238E27FC236}">
                <a16:creationId xmlns:a16="http://schemas.microsoft.com/office/drawing/2014/main" id="{6C9167AB-E2C5-4D9C-B177-B75DB22F03A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19" name="Rounded Rectangle 33">
            <a:extLst>
              <a:ext uri="{FF2B5EF4-FFF2-40B4-BE49-F238E27FC236}">
                <a16:creationId xmlns:a16="http://schemas.microsoft.com/office/drawing/2014/main" id="{659E319F-A66A-4C61-8FD4-2D42F9C6F87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0" name="Rounded Rectangle 34">
            <a:extLst>
              <a:ext uri="{FF2B5EF4-FFF2-40B4-BE49-F238E27FC236}">
                <a16:creationId xmlns:a16="http://schemas.microsoft.com/office/drawing/2014/main" id="{A58F3066-620D-4946-BD35-7946AF7D9FE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1" name="Rounded Rectangle 35">
            <a:extLst>
              <a:ext uri="{FF2B5EF4-FFF2-40B4-BE49-F238E27FC236}">
                <a16:creationId xmlns:a16="http://schemas.microsoft.com/office/drawing/2014/main" id="{B62C2364-9302-4459-ABDA-DC7D21F4668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2" name="Rounded Rectangle 36">
            <a:extLst>
              <a:ext uri="{FF2B5EF4-FFF2-40B4-BE49-F238E27FC236}">
                <a16:creationId xmlns:a16="http://schemas.microsoft.com/office/drawing/2014/main" id="{D6686588-CE70-4830-B4B5-A9D494665C7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3" name="Rounded Rectangle 37">
            <a:extLst>
              <a:ext uri="{FF2B5EF4-FFF2-40B4-BE49-F238E27FC236}">
                <a16:creationId xmlns:a16="http://schemas.microsoft.com/office/drawing/2014/main" id="{501B24ED-3FE3-4753-B5BE-A44FC9F01FF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4" name="Rounded Rectangle 38">
            <a:extLst>
              <a:ext uri="{FF2B5EF4-FFF2-40B4-BE49-F238E27FC236}">
                <a16:creationId xmlns:a16="http://schemas.microsoft.com/office/drawing/2014/main" id="{6C8F3E87-5846-4C6F-ABF5-4BDF4763364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5" name="Rounded Rectangle 39">
            <a:extLst>
              <a:ext uri="{FF2B5EF4-FFF2-40B4-BE49-F238E27FC236}">
                <a16:creationId xmlns:a16="http://schemas.microsoft.com/office/drawing/2014/main" id="{97830C91-A3B4-4249-BF2F-6BD1623EF72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6" name="Rounded Rectangle 40">
            <a:extLst>
              <a:ext uri="{FF2B5EF4-FFF2-40B4-BE49-F238E27FC236}">
                <a16:creationId xmlns:a16="http://schemas.microsoft.com/office/drawing/2014/main" id="{280C7A06-7844-43BD-BBD9-094F4E699C0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7" name="Rounded Rectangle 41">
            <a:extLst>
              <a:ext uri="{FF2B5EF4-FFF2-40B4-BE49-F238E27FC236}">
                <a16:creationId xmlns:a16="http://schemas.microsoft.com/office/drawing/2014/main" id="{5CFF7D44-F6D5-494C-896B-DB1045C2A5F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8" name="Rounded Rectangle 44">
            <a:extLst>
              <a:ext uri="{FF2B5EF4-FFF2-40B4-BE49-F238E27FC236}">
                <a16:creationId xmlns:a16="http://schemas.microsoft.com/office/drawing/2014/main" id="{09B47560-DBD1-4073-9F1C-8A6993A78E7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9" name="Rounded Rectangle 45">
            <a:extLst>
              <a:ext uri="{FF2B5EF4-FFF2-40B4-BE49-F238E27FC236}">
                <a16:creationId xmlns:a16="http://schemas.microsoft.com/office/drawing/2014/main" id="{88055E69-89A9-4CEC-839A-3E43C32EB46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0" name="Rounded Rectangle 46">
            <a:extLst>
              <a:ext uri="{FF2B5EF4-FFF2-40B4-BE49-F238E27FC236}">
                <a16:creationId xmlns:a16="http://schemas.microsoft.com/office/drawing/2014/main" id="{5D9C37F7-FB2B-4BF1-8827-0E9F128DD1A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1" name="Rounded Rectangle 47">
            <a:extLst>
              <a:ext uri="{FF2B5EF4-FFF2-40B4-BE49-F238E27FC236}">
                <a16:creationId xmlns:a16="http://schemas.microsoft.com/office/drawing/2014/main" id="{2E9A7BBA-2F80-4152-AB37-C44A33B70B5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2" name="Rounded Rectangle 48">
            <a:extLst>
              <a:ext uri="{FF2B5EF4-FFF2-40B4-BE49-F238E27FC236}">
                <a16:creationId xmlns:a16="http://schemas.microsoft.com/office/drawing/2014/main" id="{8BF3C15A-754C-4CED-AC5D-6D2FD95D4F0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3" name="Rounded Rectangle 49">
            <a:extLst>
              <a:ext uri="{FF2B5EF4-FFF2-40B4-BE49-F238E27FC236}">
                <a16:creationId xmlns:a16="http://schemas.microsoft.com/office/drawing/2014/main" id="{FA9D761C-B28C-4B6F-9A0D-52EBD7B6216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4" name="Rounded Rectangle 50">
            <a:extLst>
              <a:ext uri="{FF2B5EF4-FFF2-40B4-BE49-F238E27FC236}">
                <a16:creationId xmlns:a16="http://schemas.microsoft.com/office/drawing/2014/main" id="{A23FFAC3-6211-493E-80BD-35E1265630D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5" name="Rounded Rectangle 51">
            <a:extLst>
              <a:ext uri="{FF2B5EF4-FFF2-40B4-BE49-F238E27FC236}">
                <a16:creationId xmlns:a16="http://schemas.microsoft.com/office/drawing/2014/main" id="{DBF8A765-4746-4069-8D9B-45B2CC4F0F9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6" name="Rounded Rectangle 52">
            <a:extLst>
              <a:ext uri="{FF2B5EF4-FFF2-40B4-BE49-F238E27FC236}">
                <a16:creationId xmlns:a16="http://schemas.microsoft.com/office/drawing/2014/main" id="{637EDC80-4708-4FE4-BD10-69031712B7A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7" name="Rounded Rectangle 53">
            <a:extLst>
              <a:ext uri="{FF2B5EF4-FFF2-40B4-BE49-F238E27FC236}">
                <a16:creationId xmlns:a16="http://schemas.microsoft.com/office/drawing/2014/main" id="{C3081A34-D1B3-44E0-98A8-B764E21F0D7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8" name="Rounded Rectangle 54">
            <a:extLst>
              <a:ext uri="{FF2B5EF4-FFF2-40B4-BE49-F238E27FC236}">
                <a16:creationId xmlns:a16="http://schemas.microsoft.com/office/drawing/2014/main" id="{274BF5B7-96D8-4ED2-A2EC-9C5AD76AA0B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9" name="Rounded Rectangle 55">
            <a:extLst>
              <a:ext uri="{FF2B5EF4-FFF2-40B4-BE49-F238E27FC236}">
                <a16:creationId xmlns:a16="http://schemas.microsoft.com/office/drawing/2014/main" id="{1A7B984C-ABD2-494C-87D3-B0C2060C5D1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0" name="Rounded Rectangle 56">
            <a:extLst>
              <a:ext uri="{FF2B5EF4-FFF2-40B4-BE49-F238E27FC236}">
                <a16:creationId xmlns:a16="http://schemas.microsoft.com/office/drawing/2014/main" id="{59D56777-E84D-4104-99A7-AAB90B09D52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1" name="Rounded Rectangle 57">
            <a:extLst>
              <a:ext uri="{FF2B5EF4-FFF2-40B4-BE49-F238E27FC236}">
                <a16:creationId xmlns:a16="http://schemas.microsoft.com/office/drawing/2014/main" id="{2A0EFC78-56F2-4FBC-939B-1BEA777CB41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2" name="Rounded Rectangle 58">
            <a:extLst>
              <a:ext uri="{FF2B5EF4-FFF2-40B4-BE49-F238E27FC236}">
                <a16:creationId xmlns:a16="http://schemas.microsoft.com/office/drawing/2014/main" id="{D2CB37D8-F447-4380-8622-8434C83AE9A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3" name="Rounded Rectangle 59">
            <a:extLst>
              <a:ext uri="{FF2B5EF4-FFF2-40B4-BE49-F238E27FC236}">
                <a16:creationId xmlns:a16="http://schemas.microsoft.com/office/drawing/2014/main" id="{9B1646D4-D67C-4049-8351-B08D7D95407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4" name="Picture 2" descr="Káº¿t quáº£ hÃ¬nh áº£nh cho icon Äá»ng há»">
            <a:extLst>
              <a:ext uri="{FF2B5EF4-FFF2-40B4-BE49-F238E27FC236}">
                <a16:creationId xmlns:a16="http://schemas.microsoft.com/office/drawing/2014/main" id="{A97074DC-4B53-4116-AEE0-19809F854BC5}"/>
              </a:ext>
            </a:extLst>
          </p:cNvPr>
          <p:cNvPicPr>
            <a:picLocks noChangeAspect="1" noChangeArrowheads="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1060" y="11664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98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22" presetClass="entr" presetSubtype="4"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44"/>
                    </p:tgtEl>
                  </p:cond>
                </p:stCondLst>
                <p:endSync evt="end" delay="0">
                  <p:rtn val="all"/>
                </p:endSync>
                <p:childTnLst>
                  <p:par>
                    <p:cTn id="32" fill="hold">
                      <p:stCondLst>
                        <p:cond delay="0"/>
                      </p:stCondLst>
                      <p:childTnLst>
                        <p:par>
                          <p:cTn id="33" fill="hold">
                            <p:stCondLst>
                              <p:cond delay="0"/>
                            </p:stCondLst>
                            <p:childTnLst>
                              <p:par>
                                <p:cTn id="34" presetID="11" presetClass="entr" presetSubtype="0" fill="hold" grpId="0" nodeType="afterEffect">
                                  <p:stCondLst>
                                    <p:cond delay="0"/>
                                  </p:stCondLst>
                                  <p:childTnLst>
                                    <p:set>
                                      <p:cBhvr>
                                        <p:cTn id="35" dur="1000">
                                          <p:stCondLst>
                                            <p:cond delay="0"/>
                                          </p:stCondLst>
                                        </p:cTn>
                                        <p:tgtEl>
                                          <p:spTgt spid="13"/>
                                        </p:tgtEl>
                                        <p:attrNameLst>
                                          <p:attrName>style.visibility</p:attrName>
                                        </p:attrNameLst>
                                      </p:cBhvr>
                                      <p:to>
                                        <p:strVal val="visible"/>
                                      </p:to>
                                    </p:set>
                                  </p:childTnLst>
                                </p:cTn>
                              </p:par>
                            </p:childTnLst>
                          </p:cTn>
                        </p:par>
                        <p:par>
                          <p:cTn id="36" fill="hold">
                            <p:stCondLst>
                              <p:cond delay="1000"/>
                            </p:stCondLst>
                            <p:childTnLst>
                              <p:par>
                                <p:cTn id="37" presetID="11" presetClass="entr" presetSubtype="0" fill="hold" grpId="0" nodeType="afterEffect">
                                  <p:stCondLst>
                                    <p:cond delay="0"/>
                                  </p:stCondLst>
                                  <p:childTnLst>
                                    <p:set>
                                      <p:cBhvr>
                                        <p:cTn id="38" dur="1000">
                                          <p:stCondLst>
                                            <p:cond delay="0"/>
                                          </p:stCondLst>
                                        </p:cTn>
                                        <p:tgtEl>
                                          <p:spTgt spid="14"/>
                                        </p:tgtEl>
                                        <p:attrNameLst>
                                          <p:attrName>style.visibility</p:attrName>
                                        </p:attrNameLst>
                                      </p:cBhvr>
                                      <p:to>
                                        <p:strVal val="visible"/>
                                      </p:to>
                                    </p:set>
                                  </p:childTnLst>
                                </p:cTn>
                              </p:par>
                            </p:childTnLst>
                          </p:cTn>
                        </p:par>
                        <p:par>
                          <p:cTn id="39" fill="hold">
                            <p:stCondLst>
                              <p:cond delay="2000"/>
                            </p:stCondLst>
                            <p:childTnLst>
                              <p:par>
                                <p:cTn id="40" presetID="11" presetClass="entr" presetSubtype="0" fill="hold" grpId="0" nodeType="afterEffect">
                                  <p:stCondLst>
                                    <p:cond delay="0"/>
                                  </p:stCondLst>
                                  <p:childTnLst>
                                    <p:set>
                                      <p:cBhvr>
                                        <p:cTn id="41" dur="1000">
                                          <p:stCondLst>
                                            <p:cond delay="0"/>
                                          </p:stCondLst>
                                        </p:cTn>
                                        <p:tgtEl>
                                          <p:spTgt spid="15"/>
                                        </p:tgtEl>
                                        <p:attrNameLst>
                                          <p:attrName>style.visibility</p:attrName>
                                        </p:attrNameLst>
                                      </p:cBhvr>
                                      <p:to>
                                        <p:strVal val="visible"/>
                                      </p:to>
                                    </p:set>
                                  </p:childTnLst>
                                </p:cTn>
                              </p:par>
                            </p:childTnLst>
                          </p:cTn>
                        </p:par>
                        <p:par>
                          <p:cTn id="42" fill="hold">
                            <p:stCondLst>
                              <p:cond delay="3000"/>
                            </p:stCondLst>
                            <p:childTnLst>
                              <p:par>
                                <p:cTn id="43" presetID="11" presetClass="entr" presetSubtype="0" fill="hold" grpId="0" nodeType="afterEffect">
                                  <p:stCondLst>
                                    <p:cond delay="0"/>
                                  </p:stCondLst>
                                  <p:childTnLst>
                                    <p:set>
                                      <p:cBhvr>
                                        <p:cTn id="44" dur="1000">
                                          <p:stCondLst>
                                            <p:cond delay="0"/>
                                          </p:stCondLst>
                                        </p:cTn>
                                        <p:tgtEl>
                                          <p:spTgt spid="16"/>
                                        </p:tgtEl>
                                        <p:attrNameLst>
                                          <p:attrName>style.visibility</p:attrName>
                                        </p:attrNameLst>
                                      </p:cBhvr>
                                      <p:to>
                                        <p:strVal val="visible"/>
                                      </p:to>
                                    </p:set>
                                  </p:childTnLst>
                                </p:cTn>
                              </p:par>
                            </p:childTnLst>
                          </p:cTn>
                        </p:par>
                        <p:par>
                          <p:cTn id="45" fill="hold">
                            <p:stCondLst>
                              <p:cond delay="4000"/>
                            </p:stCondLst>
                            <p:childTnLst>
                              <p:par>
                                <p:cTn id="46" presetID="11" presetClass="entr" presetSubtype="0" fill="hold" grpId="0" nodeType="afterEffect">
                                  <p:stCondLst>
                                    <p:cond delay="0"/>
                                  </p:stCondLst>
                                  <p:childTnLst>
                                    <p:set>
                                      <p:cBhvr>
                                        <p:cTn id="47" dur="1000">
                                          <p:stCondLst>
                                            <p:cond delay="0"/>
                                          </p:stCondLst>
                                        </p:cTn>
                                        <p:tgtEl>
                                          <p:spTgt spid="17"/>
                                        </p:tgtEl>
                                        <p:attrNameLst>
                                          <p:attrName>style.visibility</p:attrName>
                                        </p:attrNameLst>
                                      </p:cBhvr>
                                      <p:to>
                                        <p:strVal val="visible"/>
                                      </p:to>
                                    </p:set>
                                  </p:childTnLst>
                                </p:cTn>
                              </p:par>
                            </p:childTnLst>
                          </p:cTn>
                        </p:par>
                        <p:par>
                          <p:cTn id="48" fill="hold">
                            <p:stCondLst>
                              <p:cond delay="5000"/>
                            </p:stCondLst>
                            <p:childTnLst>
                              <p:par>
                                <p:cTn id="49" presetID="11" presetClass="entr" presetSubtype="0" fill="hold" grpId="0" nodeType="afterEffect">
                                  <p:stCondLst>
                                    <p:cond delay="0"/>
                                  </p:stCondLst>
                                  <p:childTnLst>
                                    <p:set>
                                      <p:cBhvr>
                                        <p:cTn id="50" dur="1000">
                                          <p:stCondLst>
                                            <p:cond delay="0"/>
                                          </p:stCondLst>
                                        </p:cTn>
                                        <p:tgtEl>
                                          <p:spTgt spid="18"/>
                                        </p:tgtEl>
                                        <p:attrNameLst>
                                          <p:attrName>style.visibility</p:attrName>
                                        </p:attrNameLst>
                                      </p:cBhvr>
                                      <p:to>
                                        <p:strVal val="visible"/>
                                      </p:to>
                                    </p:set>
                                  </p:childTnLst>
                                </p:cTn>
                              </p:par>
                            </p:childTnLst>
                          </p:cTn>
                        </p:par>
                        <p:par>
                          <p:cTn id="51" fill="hold">
                            <p:stCondLst>
                              <p:cond delay="6000"/>
                            </p:stCondLst>
                            <p:childTnLst>
                              <p:par>
                                <p:cTn id="52" presetID="11" presetClass="entr" presetSubtype="0" fill="hold" grpId="0" nodeType="afterEffect">
                                  <p:stCondLst>
                                    <p:cond delay="0"/>
                                  </p:stCondLst>
                                  <p:childTnLst>
                                    <p:set>
                                      <p:cBhvr>
                                        <p:cTn id="53" dur="1000">
                                          <p:stCondLst>
                                            <p:cond delay="0"/>
                                          </p:stCondLst>
                                        </p:cTn>
                                        <p:tgtEl>
                                          <p:spTgt spid="19"/>
                                        </p:tgtEl>
                                        <p:attrNameLst>
                                          <p:attrName>style.visibility</p:attrName>
                                        </p:attrNameLst>
                                      </p:cBhvr>
                                      <p:to>
                                        <p:strVal val="visible"/>
                                      </p:to>
                                    </p:set>
                                  </p:childTnLst>
                                </p:cTn>
                              </p:par>
                            </p:childTnLst>
                          </p:cTn>
                        </p:par>
                        <p:par>
                          <p:cTn id="54" fill="hold">
                            <p:stCondLst>
                              <p:cond delay="7000"/>
                            </p:stCondLst>
                            <p:childTnLst>
                              <p:par>
                                <p:cTn id="55" presetID="11" presetClass="entr" presetSubtype="0" fill="hold" grpId="0" nodeType="afterEffect">
                                  <p:stCondLst>
                                    <p:cond delay="0"/>
                                  </p:stCondLst>
                                  <p:childTnLst>
                                    <p:set>
                                      <p:cBhvr>
                                        <p:cTn id="56" dur="1000">
                                          <p:stCondLst>
                                            <p:cond delay="0"/>
                                          </p:stCondLst>
                                        </p:cTn>
                                        <p:tgtEl>
                                          <p:spTgt spid="20"/>
                                        </p:tgtEl>
                                        <p:attrNameLst>
                                          <p:attrName>style.visibility</p:attrName>
                                        </p:attrNameLst>
                                      </p:cBhvr>
                                      <p:to>
                                        <p:strVal val="visible"/>
                                      </p:to>
                                    </p:set>
                                  </p:childTnLst>
                                </p:cTn>
                              </p:par>
                            </p:childTnLst>
                          </p:cTn>
                        </p:par>
                        <p:par>
                          <p:cTn id="57" fill="hold">
                            <p:stCondLst>
                              <p:cond delay="8000"/>
                            </p:stCondLst>
                            <p:childTnLst>
                              <p:par>
                                <p:cTn id="58" presetID="11" presetClass="entr" presetSubtype="0" fill="hold" grpId="0" nodeType="afterEffect">
                                  <p:stCondLst>
                                    <p:cond delay="0"/>
                                  </p:stCondLst>
                                  <p:childTnLst>
                                    <p:set>
                                      <p:cBhvr>
                                        <p:cTn id="59" dur="1000">
                                          <p:stCondLst>
                                            <p:cond delay="0"/>
                                          </p:stCondLst>
                                        </p:cTn>
                                        <p:tgtEl>
                                          <p:spTgt spid="21"/>
                                        </p:tgtEl>
                                        <p:attrNameLst>
                                          <p:attrName>style.visibility</p:attrName>
                                        </p:attrNameLst>
                                      </p:cBhvr>
                                      <p:to>
                                        <p:strVal val="visible"/>
                                      </p:to>
                                    </p:set>
                                  </p:childTnLst>
                                </p:cTn>
                              </p:par>
                            </p:childTnLst>
                          </p:cTn>
                        </p:par>
                        <p:par>
                          <p:cTn id="60" fill="hold">
                            <p:stCondLst>
                              <p:cond delay="9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10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1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2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3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4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5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6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7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8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9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20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1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cTn>
                              </p:par>
                            </p:childTnLst>
                          </p:cTn>
                        </p:par>
                        <p:par>
                          <p:cTn id="99" fill="hold">
                            <p:stCondLst>
                              <p:cond delay="22000"/>
                            </p:stCondLst>
                            <p:childTnLst>
                              <p:par>
                                <p:cTn id="100" presetID="11" presetClass="entr" presetSubtype="0" fill="hold" grpId="0" nodeType="afterEffect">
                                  <p:stCondLst>
                                    <p:cond delay="0"/>
                                  </p:stCondLst>
                                  <p:childTnLst>
                                    <p:set>
                                      <p:cBhvr>
                                        <p:cTn id="101" dur="1000">
                                          <p:stCondLst>
                                            <p:cond delay="0"/>
                                          </p:stCondLst>
                                        </p:cTn>
                                        <p:tgtEl>
                                          <p:spTgt spid="35"/>
                                        </p:tgtEl>
                                        <p:attrNameLst>
                                          <p:attrName>style.visibility</p:attrName>
                                        </p:attrNameLst>
                                      </p:cBhvr>
                                      <p:to>
                                        <p:strVal val="visible"/>
                                      </p:to>
                                    </p:set>
                                  </p:childTnLst>
                                </p:cTn>
                              </p:par>
                            </p:childTnLst>
                          </p:cTn>
                        </p:par>
                        <p:par>
                          <p:cTn id="102" fill="hold">
                            <p:stCondLst>
                              <p:cond delay="23000"/>
                            </p:stCondLst>
                            <p:childTnLst>
                              <p:par>
                                <p:cTn id="103" presetID="11" presetClass="entr" presetSubtype="0" fill="hold" grpId="0" nodeType="afterEffect">
                                  <p:stCondLst>
                                    <p:cond delay="0"/>
                                  </p:stCondLst>
                                  <p:childTnLst>
                                    <p:set>
                                      <p:cBhvr>
                                        <p:cTn id="104" dur="1000">
                                          <p:stCondLst>
                                            <p:cond delay="0"/>
                                          </p:stCondLst>
                                        </p:cTn>
                                        <p:tgtEl>
                                          <p:spTgt spid="36"/>
                                        </p:tgtEl>
                                        <p:attrNameLst>
                                          <p:attrName>style.visibility</p:attrName>
                                        </p:attrNameLst>
                                      </p:cBhvr>
                                      <p:to>
                                        <p:strVal val="visible"/>
                                      </p:to>
                                    </p:set>
                                  </p:childTnLst>
                                </p:cTn>
                              </p:par>
                            </p:childTnLst>
                          </p:cTn>
                        </p:par>
                        <p:par>
                          <p:cTn id="105" fill="hold">
                            <p:stCondLst>
                              <p:cond delay="24000"/>
                            </p:stCondLst>
                            <p:childTnLst>
                              <p:par>
                                <p:cTn id="106" presetID="11" presetClass="entr" presetSubtype="0" fill="hold" grpId="0" nodeType="afterEffect">
                                  <p:stCondLst>
                                    <p:cond delay="0"/>
                                  </p:stCondLst>
                                  <p:childTnLst>
                                    <p:set>
                                      <p:cBhvr>
                                        <p:cTn id="107" dur="1000">
                                          <p:stCondLst>
                                            <p:cond delay="0"/>
                                          </p:stCondLst>
                                        </p:cTn>
                                        <p:tgtEl>
                                          <p:spTgt spid="37"/>
                                        </p:tgtEl>
                                        <p:attrNameLst>
                                          <p:attrName>style.visibility</p:attrName>
                                        </p:attrNameLst>
                                      </p:cBhvr>
                                      <p:to>
                                        <p:strVal val="visible"/>
                                      </p:to>
                                    </p:set>
                                  </p:childTnLst>
                                </p:cTn>
                              </p:par>
                            </p:childTnLst>
                          </p:cTn>
                        </p:par>
                        <p:par>
                          <p:cTn id="108" fill="hold">
                            <p:stCondLst>
                              <p:cond delay="25000"/>
                            </p:stCondLst>
                            <p:childTnLst>
                              <p:par>
                                <p:cTn id="109" presetID="11" presetClass="entr" presetSubtype="0" fill="hold" grpId="0" nodeType="afterEffect">
                                  <p:stCondLst>
                                    <p:cond delay="0"/>
                                  </p:stCondLst>
                                  <p:childTnLst>
                                    <p:set>
                                      <p:cBhvr>
                                        <p:cTn id="110" dur="1000">
                                          <p:stCondLst>
                                            <p:cond delay="0"/>
                                          </p:stCondLst>
                                        </p:cTn>
                                        <p:tgtEl>
                                          <p:spTgt spid="38"/>
                                        </p:tgtEl>
                                        <p:attrNameLst>
                                          <p:attrName>style.visibility</p:attrName>
                                        </p:attrNameLst>
                                      </p:cBhvr>
                                      <p:to>
                                        <p:strVal val="visible"/>
                                      </p:to>
                                    </p:set>
                                  </p:childTnLst>
                                </p:cTn>
                              </p:par>
                            </p:childTnLst>
                          </p:cTn>
                        </p:par>
                        <p:par>
                          <p:cTn id="111" fill="hold">
                            <p:stCondLst>
                              <p:cond delay="26000"/>
                            </p:stCondLst>
                            <p:childTnLst>
                              <p:par>
                                <p:cTn id="112" presetID="11" presetClass="entr" presetSubtype="0" fill="hold" grpId="0" nodeType="afterEffect">
                                  <p:stCondLst>
                                    <p:cond delay="0"/>
                                  </p:stCondLst>
                                  <p:childTnLst>
                                    <p:set>
                                      <p:cBhvr>
                                        <p:cTn id="113" dur="1000">
                                          <p:stCondLst>
                                            <p:cond delay="0"/>
                                          </p:stCondLst>
                                        </p:cTn>
                                        <p:tgtEl>
                                          <p:spTgt spid="39"/>
                                        </p:tgtEl>
                                        <p:attrNameLst>
                                          <p:attrName>style.visibility</p:attrName>
                                        </p:attrNameLst>
                                      </p:cBhvr>
                                      <p:to>
                                        <p:strVal val="visible"/>
                                      </p:to>
                                    </p:set>
                                  </p:childTnLst>
                                </p:cTn>
                              </p:par>
                            </p:childTnLst>
                          </p:cTn>
                        </p:par>
                        <p:par>
                          <p:cTn id="114" fill="hold">
                            <p:stCondLst>
                              <p:cond delay="27000"/>
                            </p:stCondLst>
                            <p:childTnLst>
                              <p:par>
                                <p:cTn id="115" presetID="11" presetClass="entr" presetSubtype="0" fill="hold" grpId="0" nodeType="afterEffect">
                                  <p:stCondLst>
                                    <p:cond delay="0"/>
                                  </p:stCondLst>
                                  <p:childTnLst>
                                    <p:set>
                                      <p:cBhvr>
                                        <p:cTn id="116" dur="1000">
                                          <p:stCondLst>
                                            <p:cond delay="0"/>
                                          </p:stCondLst>
                                        </p:cTn>
                                        <p:tgtEl>
                                          <p:spTgt spid="40"/>
                                        </p:tgtEl>
                                        <p:attrNameLst>
                                          <p:attrName>style.visibility</p:attrName>
                                        </p:attrNameLst>
                                      </p:cBhvr>
                                      <p:to>
                                        <p:strVal val="visible"/>
                                      </p:to>
                                    </p:set>
                                  </p:childTnLst>
                                </p:cTn>
                              </p:par>
                            </p:childTnLst>
                          </p:cTn>
                        </p:par>
                        <p:par>
                          <p:cTn id="117" fill="hold">
                            <p:stCondLst>
                              <p:cond delay="28000"/>
                            </p:stCondLst>
                            <p:childTnLst>
                              <p:par>
                                <p:cTn id="118" presetID="11" presetClass="entr" presetSubtype="0" fill="hold" grpId="0" nodeType="afterEffect">
                                  <p:stCondLst>
                                    <p:cond delay="0"/>
                                  </p:stCondLst>
                                  <p:childTnLst>
                                    <p:set>
                                      <p:cBhvr>
                                        <p:cTn id="119" dur="1000">
                                          <p:stCondLst>
                                            <p:cond delay="0"/>
                                          </p:stCondLst>
                                        </p:cTn>
                                        <p:tgtEl>
                                          <p:spTgt spid="41"/>
                                        </p:tgtEl>
                                        <p:attrNameLst>
                                          <p:attrName>style.visibility</p:attrName>
                                        </p:attrNameLst>
                                      </p:cBhvr>
                                      <p:to>
                                        <p:strVal val="visible"/>
                                      </p:to>
                                    </p:set>
                                  </p:childTnLst>
                                </p:cTn>
                              </p:par>
                            </p:childTnLst>
                          </p:cTn>
                        </p:par>
                        <p:par>
                          <p:cTn id="120" fill="hold">
                            <p:stCondLst>
                              <p:cond delay="29000"/>
                            </p:stCondLst>
                            <p:childTnLst>
                              <p:par>
                                <p:cTn id="121" presetID="11" presetClass="entr" presetSubtype="0" fill="hold" grpId="0" nodeType="afterEffect">
                                  <p:stCondLst>
                                    <p:cond delay="0"/>
                                  </p:stCondLst>
                                  <p:childTnLst>
                                    <p:set>
                                      <p:cBhvr>
                                        <p:cTn id="122" dur="1000">
                                          <p:stCondLst>
                                            <p:cond delay="0"/>
                                          </p:stCondLst>
                                        </p:cTn>
                                        <p:tgtEl>
                                          <p:spTgt spid="42"/>
                                        </p:tgtEl>
                                        <p:attrNameLst>
                                          <p:attrName>style.visibility</p:attrName>
                                        </p:attrNameLst>
                                      </p:cBhvr>
                                      <p:to>
                                        <p:strVal val="visible"/>
                                      </p:to>
                                    </p:set>
                                  </p:childTnLst>
                                </p:cTn>
                              </p:par>
                            </p:childTnLst>
                          </p:cTn>
                        </p:par>
                        <p:par>
                          <p:cTn id="123" fill="hold">
                            <p:stCondLst>
                              <p:cond delay="30000"/>
                            </p:stCondLst>
                            <p:childTnLst>
                              <p:par>
                                <p:cTn id="124" presetID="11" presetClass="entr" presetSubtype="0" fill="hold" grpId="0" nodeType="afterEffect">
                                  <p:stCondLst>
                                    <p:cond delay="0"/>
                                  </p:stCondLst>
                                  <p:childTnLst>
                                    <p:set>
                                      <p:cBhvr>
                                        <p:cTn id="12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4"/>
                  </p:tgtEl>
                </p:cond>
              </p:nextCondLst>
            </p:seq>
          </p:childTnLst>
        </p:cTn>
      </p:par>
    </p:tnLst>
    <p:bldLst>
      <p:bldP spid="5" grpId="0" animBg="1"/>
      <p:bldP spid="6" grpId="0" animBg="1"/>
      <p:bldP spid="7" grpId="0" animBg="1"/>
      <p:bldP spid="8"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790129"/>
            <a:ext cx="9144000" cy="2839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5" name="A"/>
              <p:cNvSpPr/>
              <p:nvPr/>
            </p:nvSpPr>
            <p:spPr>
              <a:xfrm>
                <a:off x="1614434" y="2096893"/>
                <a:ext cx="2852792" cy="1032942"/>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70C0"/>
                    </a:solidFill>
                    <a:latin typeface="Times New Roman" panose="02020603050405020304" pitchFamily="18" charset="0"/>
                    <a:cs typeface="Times New Roman" panose="02020603050405020304" pitchFamily="18" charset="0"/>
                  </a:rPr>
                  <a:t>A.</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solidFill>
                              <a:srgbClr val="FF0000"/>
                            </a:solidFill>
                            <a:latin typeface="Cambria Math" panose="02040503050406030204" pitchFamily="18" charset="0"/>
                            <a:cs typeface="Times New Roman" panose="02020603050405020304" pitchFamily="18" charset="0"/>
                          </a:rPr>
                        </m:ctrlPr>
                      </m:accPr>
                      <m:e>
                        <m:r>
                          <a:rPr lang="en-US" sz="2400" b="0" i="1" smtClean="0">
                            <a:solidFill>
                              <a:srgbClr val="FF0000"/>
                            </a:solidFill>
                            <a:latin typeface="Cambria Math" panose="02040503050406030204" pitchFamily="18" charset="0"/>
                            <a:cs typeface="Times New Roman" panose="02020603050405020304" pitchFamily="18" charset="0"/>
                          </a:rPr>
                          <m:t>𝑀</m:t>
                        </m:r>
                      </m:e>
                    </m:acc>
                    <m:r>
                      <a:rPr lang="en-US" sz="2400" b="0" i="1" smtClean="0">
                        <a:solidFill>
                          <a:srgbClr val="FF0000"/>
                        </a:solidFill>
                        <a:latin typeface="Cambria Math" panose="02040503050406030204" pitchFamily="18" charset="0"/>
                        <a:cs typeface="Times New Roman" panose="02020603050405020304" pitchFamily="18" charset="0"/>
                      </a:rPr>
                      <m:t>=</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60</m:t>
                        </m:r>
                      </m:e>
                      <m:sup>
                        <m:r>
                          <a:rPr lang="en-US" sz="2400" b="0" i="1" smtClean="0">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A"/>
              <p:cNvSpPr>
                <a:spLocks noRot="1" noChangeAspect="1" noMove="1" noResize="1" noEditPoints="1" noAdjustHandles="1" noChangeArrowheads="1" noChangeShapeType="1" noTextEdit="1"/>
              </p:cNvSpPr>
              <p:nvPr/>
            </p:nvSpPr>
            <p:spPr>
              <a:xfrm>
                <a:off x="1614434" y="2096893"/>
                <a:ext cx="2852792" cy="1032942"/>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B"/>
              <p:cNvSpPr/>
              <p:nvPr/>
            </p:nvSpPr>
            <p:spPr>
              <a:xfrm>
                <a:off x="1614434" y="3316358"/>
                <a:ext cx="2852792" cy="1032942"/>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𝑀</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8</m:t>
                        </m:r>
                        <m:r>
                          <a:rPr lang="en-US" sz="2400" i="1">
                            <a:solidFill>
                              <a:srgbClr val="FF0000"/>
                            </a:solidFill>
                            <a:latin typeface="Cambria Math" panose="02040503050406030204" pitchFamily="18" charset="0"/>
                            <a:cs typeface="Times New Roman" panose="02020603050405020304" pitchFamily="18" charset="0"/>
                          </a:rPr>
                          <m:t>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B"/>
              <p:cNvSpPr>
                <a:spLocks noRot="1" noChangeAspect="1" noMove="1" noResize="1" noEditPoints="1" noAdjustHandles="1" noChangeArrowheads="1" noChangeShapeType="1" noTextEdit="1"/>
              </p:cNvSpPr>
              <p:nvPr/>
            </p:nvSpPr>
            <p:spPr>
              <a:xfrm>
                <a:off x="1614434" y="3316358"/>
                <a:ext cx="2852792" cy="1032942"/>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
              <p:cNvSpPr/>
              <p:nvPr/>
            </p:nvSpPr>
            <p:spPr>
              <a:xfrm flipH="1">
                <a:off x="4661150" y="2096893"/>
                <a:ext cx="2852792" cy="1032942"/>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𝑀</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5</m:t>
                        </m:r>
                        <m:r>
                          <a:rPr lang="en-US" sz="2400" i="1">
                            <a:solidFill>
                              <a:srgbClr val="FF0000"/>
                            </a:solidFill>
                            <a:latin typeface="Cambria Math" panose="02040503050406030204" pitchFamily="18" charset="0"/>
                            <a:cs typeface="Times New Roman" panose="02020603050405020304" pitchFamily="18" charset="0"/>
                          </a:rPr>
                          <m:t>0</m:t>
                        </m:r>
                      </m:e>
                      <m:sup>
                        <m:r>
                          <a:rPr lang="en-US" sz="2400" i="1">
                            <a:solidFill>
                              <a:srgbClr val="FF0000"/>
                            </a:solidFill>
                            <a:latin typeface="Cambria Math" panose="02040503050406030204" pitchFamily="18" charset="0"/>
                            <a:cs typeface="Times New Roman" panose="02020603050405020304" pitchFamily="18" charset="0"/>
                          </a:rPr>
                          <m:t>0</m:t>
                        </m:r>
                      </m:sup>
                    </m:sSup>
                  </m:oMath>
                </a14:m>
                <a:r>
                  <a:rPr lang="en-US" sz="2400" dirty="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7" name="C"/>
              <p:cNvSpPr>
                <a:spLocks noRot="1" noChangeAspect="1" noMove="1" noResize="1" noEditPoints="1" noAdjustHandles="1" noChangeArrowheads="1" noChangeShapeType="1" noTextEdit="1"/>
              </p:cNvSpPr>
              <p:nvPr/>
            </p:nvSpPr>
            <p:spPr>
              <a:xfrm flipH="1">
                <a:off x="4661150" y="2096893"/>
                <a:ext cx="2852792" cy="1032942"/>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
              <p:cNvSpPr/>
              <p:nvPr/>
            </p:nvSpPr>
            <p:spPr>
              <a:xfrm flipH="1">
                <a:off x="4661150" y="3316358"/>
                <a:ext cx="2852792" cy="1032942"/>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acc>
                      <m:accPr>
                        <m:chr m:val="̂"/>
                        <m:ctrlPr>
                          <a:rPr lang="en-US" sz="2400" i="1">
                            <a:solidFill>
                              <a:srgbClr val="FF0000"/>
                            </a:solidFill>
                            <a:latin typeface="Cambria Math" panose="02040503050406030204" pitchFamily="18" charset="0"/>
                            <a:cs typeface="Times New Roman" panose="02020603050405020304" pitchFamily="18" charset="0"/>
                          </a:rPr>
                        </m:ctrlPr>
                      </m:accPr>
                      <m:e>
                        <m:r>
                          <a:rPr lang="en-US" sz="2400" i="1">
                            <a:solidFill>
                              <a:srgbClr val="FF0000"/>
                            </a:solidFill>
                            <a:latin typeface="Cambria Math" panose="02040503050406030204" pitchFamily="18" charset="0"/>
                            <a:cs typeface="Times New Roman" panose="02020603050405020304" pitchFamily="18" charset="0"/>
                          </a:rPr>
                          <m:t>𝑀</m:t>
                        </m:r>
                      </m:e>
                    </m:acc>
                    <m:r>
                      <a:rPr lang="en-US" sz="2400" i="1">
                        <a:solidFill>
                          <a:srgbClr val="FF0000"/>
                        </a:solidFill>
                        <a:latin typeface="Cambria Math" panose="02040503050406030204" pitchFamily="18" charset="0"/>
                        <a:cs typeface="Times New Roman" panose="02020603050405020304" pitchFamily="18" charset="0"/>
                      </a:rPr>
                      <m:t>=</m:t>
                    </m:r>
                    <m:sSup>
                      <m:sSupPr>
                        <m:ctrlPr>
                          <a:rPr lang="en-US" sz="2400" i="1">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9</m:t>
                        </m:r>
                        <m:r>
                          <a:rPr lang="en-US" sz="2400" i="1">
                            <a:solidFill>
                              <a:srgbClr val="FF0000"/>
                            </a:solidFill>
                            <a:latin typeface="Cambria Math" panose="02040503050406030204" pitchFamily="18" charset="0"/>
                            <a:cs typeface="Times New Roman" panose="02020603050405020304" pitchFamily="18" charset="0"/>
                          </a:rPr>
                          <m:t>0</m:t>
                        </m:r>
                      </m:e>
                      <m:sup>
                        <m:r>
                          <a:rPr lang="en-US" sz="2400" i="1">
                            <a:solidFill>
                              <a:srgbClr val="FF0000"/>
                            </a:solidFill>
                            <a:latin typeface="Cambria Math" panose="02040503050406030204" pitchFamily="18" charset="0"/>
                            <a:cs typeface="Times New Roman" panose="02020603050405020304" pitchFamily="18" charset="0"/>
                          </a:rPr>
                          <m:t>0</m:t>
                        </m:r>
                      </m:sup>
                    </m:sSup>
                  </m:oMath>
                </a14:m>
                <a:endParaRPr lang="vi-V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D"/>
              <p:cNvSpPr>
                <a:spLocks noRot="1" noChangeAspect="1" noMove="1" noResize="1" noEditPoints="1" noAdjustHandles="1" noChangeArrowheads="1" noChangeShapeType="1" noTextEdit="1"/>
              </p:cNvSpPr>
              <p:nvPr/>
            </p:nvSpPr>
            <p:spPr>
              <a:xfrm flipH="1">
                <a:off x="4661150" y="3316358"/>
                <a:ext cx="2852792" cy="1032942"/>
              </a:xfrm>
              <a:prstGeom prst="rect">
                <a:avLst/>
              </a:prstGeom>
              <a:blipFill>
                <a:blip r:embed="rId8"/>
                <a:stretch>
                  <a:fillRect/>
                </a:stretch>
              </a:blipFill>
              <a:ln>
                <a:solidFill>
                  <a:schemeClr val="tx1"/>
                </a:solidFill>
              </a:ln>
            </p:spPr>
            <p:txBody>
              <a:bodyPr/>
              <a:lstStyle/>
              <a:p>
                <a:r>
                  <a:rPr lang="en-US">
                    <a:noFill/>
                  </a:rPr>
                  <a:t> </a:t>
                </a:r>
              </a:p>
            </p:txBody>
          </p:sp>
        </mc:Fallback>
      </mc:AlternateContent>
      <p:sp>
        <p:nvSpPr>
          <p:cNvPr id="4" name="Rectangle 3"/>
          <p:cNvSpPr/>
          <p:nvPr/>
        </p:nvSpPr>
        <p:spPr>
          <a:xfrm>
            <a:off x="1524000" y="12436"/>
            <a:ext cx="9144000" cy="1775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en-US" sz="3200" b="1">
                <a:solidFill>
                  <a:srgbClr val="0000CC"/>
                </a:solidFill>
                <a:latin typeface="Times New Roman" panose="02020603050405020304" pitchFamily="18" charset="0"/>
                <a:cs typeface="Times New Roman" panose="02020603050405020304" pitchFamily="18" charset="0"/>
              </a:rPr>
              <a:t>Câu 3: </a:t>
            </a:r>
            <a:r>
              <a:rPr lang="en-US" sz="3200">
                <a:solidFill>
                  <a:srgbClr val="FF0000"/>
                </a:solidFill>
                <a:latin typeface="Times New Roman" panose="02020603050405020304" pitchFamily="18" charset="0"/>
                <a:cs typeface="Times New Roman" panose="02020603050405020304" pitchFamily="18" charset="0"/>
              </a:rPr>
              <a:t>Cho hình vẽ. Khẳng định nào đúng?</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89" b="89778" l="2222" r="95556"/>
                    </a14:imgEffect>
                  </a14:imgLayer>
                </a14:imgProps>
              </a:ext>
              <a:ext uri="{28A0092B-C50C-407E-A947-70E740481C1C}">
                <a14:useLocalDpi xmlns:a14="http://schemas.microsoft.com/office/drawing/2010/main" val="0"/>
              </a:ext>
            </a:extLst>
          </a:blip>
          <a:srcRect/>
          <a:stretch>
            <a:fillRect/>
          </a:stretch>
        </p:blipFill>
        <p:spPr bwMode="auto">
          <a:xfrm>
            <a:off x="1614434" y="2096623"/>
            <a:ext cx="841253" cy="8412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48455" y="4922563"/>
            <a:ext cx="7196140" cy="1446550"/>
          </a:xfrm>
          <a:prstGeom prst="rect">
            <a:avLst/>
          </a:prstGeom>
        </p:spPr>
        <p:txBody>
          <a:bodyPr wrap="square">
            <a:spAutoFit/>
          </a:bodyPr>
          <a:lstStyle/>
          <a:p>
            <a:pPr algn="just"/>
            <a:r>
              <a:rPr lang="vi-VN" sz="2200" b="1">
                <a:solidFill>
                  <a:srgbClr val="292929"/>
                </a:solidFill>
                <a:latin typeface="Times New Roman" panose="02020603050405020304" pitchFamily="18" charset="0"/>
              </a:rPr>
              <a:t>KHỬ KHUẨN</a:t>
            </a:r>
            <a:r>
              <a:rPr lang="vi-VN" sz="2200">
                <a:solidFill>
                  <a:srgbClr val="292929"/>
                </a:solidFill>
                <a:latin typeface="Times New Roman" panose="02020603050405020304" pitchFamily="18" charset="0"/>
              </a:rPr>
              <a:t>: Rửa tay thường xuyên bằng xà phòng hoặc dung dịch sát khuẩn tay. Vệ sinh các bề mặt/ vật dụng thường xuyên tiếp xúc (tay nắm cửa, điện thoại, máy tính bảng, mặt bàn, ghế…). Giữ vệ sinh, lau rửa và để nhà cửa thông thoáng.</a:t>
            </a:r>
            <a:endParaRPr lang="en-US" sz="2200">
              <a:solidFill>
                <a:prstClr val="black"/>
              </a:solidFill>
              <a:latin typeface="Calibri Light" panose="020F0302020204030204"/>
            </a:endParaRPr>
          </a:p>
        </p:txBody>
      </p:sp>
      <p:pic>
        <p:nvPicPr>
          <p:cNvPr id="3" name="Picture 2" descr="Hình ảnh Covid19 Coronavirus Gel Khử Trùng Tay Kháng Khuẩn, Covid 19, Vi  Rút Corona, Virus 2018 miễn phí tải tập tin PNG PSDComment và Vector">
            <a:hlinkClick r:id="rId11" action="ppaction://hlinksldjump"/>
          </p:cNvPr>
          <p:cNvPicPr>
            <a:picLocks noChangeAspect="1" noChangeArrowheads="1"/>
          </p:cNvPicPr>
          <p:nvPr/>
        </p:nvPicPr>
        <p:blipFill>
          <a:blip r:embed="rId1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741943" y="4935543"/>
            <a:ext cx="1433570" cy="14335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707867" y="1725385"/>
            <a:ext cx="2960134" cy="29046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C209090-C633-4BD8-9CF4-1B668C4A56B5}"/>
              </a:ext>
            </a:extLst>
          </p:cNvPr>
          <p:cNvPicPr>
            <a:picLocks noChangeAspect="1"/>
          </p:cNvPicPr>
          <p:nvPr/>
        </p:nvPicPr>
        <p:blipFill>
          <a:blip r:embed="rId13"/>
          <a:stretch>
            <a:fillRect/>
          </a:stretch>
        </p:blipFill>
        <p:spPr>
          <a:xfrm>
            <a:off x="7852528" y="2166932"/>
            <a:ext cx="2612136" cy="2182368"/>
          </a:xfrm>
          <a:prstGeom prst="rect">
            <a:avLst/>
          </a:prstGeom>
        </p:spPr>
      </p:pic>
      <p:sp>
        <p:nvSpPr>
          <p:cNvPr id="14" name="Rounded Rectangle 26">
            <a:extLst>
              <a:ext uri="{FF2B5EF4-FFF2-40B4-BE49-F238E27FC236}">
                <a16:creationId xmlns:a16="http://schemas.microsoft.com/office/drawing/2014/main" id="{3A40C0C9-00FE-4CD4-BA10-D61FE7BA468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5" name="Rounded Rectangle 28">
            <a:extLst>
              <a:ext uri="{FF2B5EF4-FFF2-40B4-BE49-F238E27FC236}">
                <a16:creationId xmlns:a16="http://schemas.microsoft.com/office/drawing/2014/main" id="{B4A9DF24-6C4E-46D9-829E-239850559987}"/>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6" name="Rounded Rectangle 29">
            <a:extLst>
              <a:ext uri="{FF2B5EF4-FFF2-40B4-BE49-F238E27FC236}">
                <a16:creationId xmlns:a16="http://schemas.microsoft.com/office/drawing/2014/main" id="{C05EC9E1-4E93-45DF-95F9-848A88EEC71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7" name="Rounded Rectangle 30">
            <a:extLst>
              <a:ext uri="{FF2B5EF4-FFF2-40B4-BE49-F238E27FC236}">
                <a16:creationId xmlns:a16="http://schemas.microsoft.com/office/drawing/2014/main" id="{C9B797A5-8394-4F48-88E9-DFB773C1CA5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18" name="Rounded Rectangle 31">
            <a:extLst>
              <a:ext uri="{FF2B5EF4-FFF2-40B4-BE49-F238E27FC236}">
                <a16:creationId xmlns:a16="http://schemas.microsoft.com/office/drawing/2014/main" id="{9B73616C-5F6F-4140-B279-45EDE6AECD8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19" name="Rounded Rectangle 32">
            <a:extLst>
              <a:ext uri="{FF2B5EF4-FFF2-40B4-BE49-F238E27FC236}">
                <a16:creationId xmlns:a16="http://schemas.microsoft.com/office/drawing/2014/main" id="{C1D6FE37-5134-4EC6-A5A0-9212742FA0B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0" name="Rounded Rectangle 33">
            <a:extLst>
              <a:ext uri="{FF2B5EF4-FFF2-40B4-BE49-F238E27FC236}">
                <a16:creationId xmlns:a16="http://schemas.microsoft.com/office/drawing/2014/main" id="{87A34964-446D-4AB6-BDC9-1EC6446FEE5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1" name="Rounded Rectangle 34">
            <a:extLst>
              <a:ext uri="{FF2B5EF4-FFF2-40B4-BE49-F238E27FC236}">
                <a16:creationId xmlns:a16="http://schemas.microsoft.com/office/drawing/2014/main" id="{EA497D80-675F-4A39-8D0D-94ADD2AF4FA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2" name="Rounded Rectangle 35">
            <a:extLst>
              <a:ext uri="{FF2B5EF4-FFF2-40B4-BE49-F238E27FC236}">
                <a16:creationId xmlns:a16="http://schemas.microsoft.com/office/drawing/2014/main" id="{0D886ACC-447E-40C9-8A2A-724CD0C4559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3" name="Rounded Rectangle 36">
            <a:extLst>
              <a:ext uri="{FF2B5EF4-FFF2-40B4-BE49-F238E27FC236}">
                <a16:creationId xmlns:a16="http://schemas.microsoft.com/office/drawing/2014/main" id="{5D4A116F-0EB3-4770-9F34-93A3FCB5020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4" name="Rounded Rectangle 37">
            <a:extLst>
              <a:ext uri="{FF2B5EF4-FFF2-40B4-BE49-F238E27FC236}">
                <a16:creationId xmlns:a16="http://schemas.microsoft.com/office/drawing/2014/main" id="{4D28FC22-C6A8-45B4-8232-820E9B9B33A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5" name="Rounded Rectangle 38">
            <a:extLst>
              <a:ext uri="{FF2B5EF4-FFF2-40B4-BE49-F238E27FC236}">
                <a16:creationId xmlns:a16="http://schemas.microsoft.com/office/drawing/2014/main" id="{3F865C95-0145-4D49-AADD-768AF37A5A0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6" name="Rounded Rectangle 39">
            <a:extLst>
              <a:ext uri="{FF2B5EF4-FFF2-40B4-BE49-F238E27FC236}">
                <a16:creationId xmlns:a16="http://schemas.microsoft.com/office/drawing/2014/main" id="{0A3BBD4F-2A41-487D-8359-1F4EB1778C0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7" name="Rounded Rectangle 40">
            <a:extLst>
              <a:ext uri="{FF2B5EF4-FFF2-40B4-BE49-F238E27FC236}">
                <a16:creationId xmlns:a16="http://schemas.microsoft.com/office/drawing/2014/main" id="{2204185A-31F7-4988-8416-1890F4F42BD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8" name="Rounded Rectangle 41">
            <a:extLst>
              <a:ext uri="{FF2B5EF4-FFF2-40B4-BE49-F238E27FC236}">
                <a16:creationId xmlns:a16="http://schemas.microsoft.com/office/drawing/2014/main" id="{FF32B2F5-1CB4-43D5-B9CA-603C2C02B47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9" name="Rounded Rectangle 44">
            <a:extLst>
              <a:ext uri="{FF2B5EF4-FFF2-40B4-BE49-F238E27FC236}">
                <a16:creationId xmlns:a16="http://schemas.microsoft.com/office/drawing/2014/main" id="{1E8416BE-F844-4C7B-8283-AACE020D748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0" name="Rounded Rectangle 45">
            <a:extLst>
              <a:ext uri="{FF2B5EF4-FFF2-40B4-BE49-F238E27FC236}">
                <a16:creationId xmlns:a16="http://schemas.microsoft.com/office/drawing/2014/main" id="{04D36A94-1110-4B53-809E-135693C90EE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1" name="Rounded Rectangle 46">
            <a:extLst>
              <a:ext uri="{FF2B5EF4-FFF2-40B4-BE49-F238E27FC236}">
                <a16:creationId xmlns:a16="http://schemas.microsoft.com/office/drawing/2014/main" id="{ABA9C44B-5517-40DF-AE6A-9F3CDE0BF95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2" name="Rounded Rectangle 47">
            <a:extLst>
              <a:ext uri="{FF2B5EF4-FFF2-40B4-BE49-F238E27FC236}">
                <a16:creationId xmlns:a16="http://schemas.microsoft.com/office/drawing/2014/main" id="{F9D7E435-4FDA-46FA-807B-D8E57B1D1AE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3" name="Rounded Rectangle 48">
            <a:extLst>
              <a:ext uri="{FF2B5EF4-FFF2-40B4-BE49-F238E27FC236}">
                <a16:creationId xmlns:a16="http://schemas.microsoft.com/office/drawing/2014/main" id="{084B0BF0-5322-4267-9E2C-F3D911DB6B2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4" name="Rounded Rectangle 49">
            <a:extLst>
              <a:ext uri="{FF2B5EF4-FFF2-40B4-BE49-F238E27FC236}">
                <a16:creationId xmlns:a16="http://schemas.microsoft.com/office/drawing/2014/main" id="{C1704972-D506-4145-90A2-14FA8C2D8B4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5" name="Rounded Rectangle 50">
            <a:extLst>
              <a:ext uri="{FF2B5EF4-FFF2-40B4-BE49-F238E27FC236}">
                <a16:creationId xmlns:a16="http://schemas.microsoft.com/office/drawing/2014/main" id="{3124A900-2C7C-4106-B2A7-99D705B2465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6" name="Rounded Rectangle 51">
            <a:extLst>
              <a:ext uri="{FF2B5EF4-FFF2-40B4-BE49-F238E27FC236}">
                <a16:creationId xmlns:a16="http://schemas.microsoft.com/office/drawing/2014/main" id="{5C58C8DE-A8D1-4A86-AFA8-482C15D77A2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7" name="Rounded Rectangle 52">
            <a:extLst>
              <a:ext uri="{FF2B5EF4-FFF2-40B4-BE49-F238E27FC236}">
                <a16:creationId xmlns:a16="http://schemas.microsoft.com/office/drawing/2014/main" id="{F60C5E60-2CE0-4B7E-8AD5-B9FEA10F0BF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8" name="Rounded Rectangle 53">
            <a:extLst>
              <a:ext uri="{FF2B5EF4-FFF2-40B4-BE49-F238E27FC236}">
                <a16:creationId xmlns:a16="http://schemas.microsoft.com/office/drawing/2014/main" id="{FC9FF681-336C-4ACF-AD84-4838ADC8C59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9" name="Rounded Rectangle 54">
            <a:extLst>
              <a:ext uri="{FF2B5EF4-FFF2-40B4-BE49-F238E27FC236}">
                <a16:creationId xmlns:a16="http://schemas.microsoft.com/office/drawing/2014/main" id="{595C61F7-06EC-4D35-9AAD-B7E0471722A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0" name="Rounded Rectangle 55">
            <a:extLst>
              <a:ext uri="{FF2B5EF4-FFF2-40B4-BE49-F238E27FC236}">
                <a16:creationId xmlns:a16="http://schemas.microsoft.com/office/drawing/2014/main" id="{5E05E622-62FA-4364-AD3C-F3AA4E56D95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1" name="Rounded Rectangle 56">
            <a:extLst>
              <a:ext uri="{FF2B5EF4-FFF2-40B4-BE49-F238E27FC236}">
                <a16:creationId xmlns:a16="http://schemas.microsoft.com/office/drawing/2014/main" id="{0328943A-D4F0-4CB2-A030-1E09A28DB43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2" name="Rounded Rectangle 57">
            <a:extLst>
              <a:ext uri="{FF2B5EF4-FFF2-40B4-BE49-F238E27FC236}">
                <a16:creationId xmlns:a16="http://schemas.microsoft.com/office/drawing/2014/main" id="{AF528EA2-21DA-4F67-8FB9-02E5822147C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3" name="Rounded Rectangle 58">
            <a:extLst>
              <a:ext uri="{FF2B5EF4-FFF2-40B4-BE49-F238E27FC236}">
                <a16:creationId xmlns:a16="http://schemas.microsoft.com/office/drawing/2014/main" id="{09EB89C3-C451-460C-AD1E-2EC398E7375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4" name="Rounded Rectangle 59">
            <a:extLst>
              <a:ext uri="{FF2B5EF4-FFF2-40B4-BE49-F238E27FC236}">
                <a16:creationId xmlns:a16="http://schemas.microsoft.com/office/drawing/2014/main" id="{C674BFAD-CA11-421C-A77D-02300796B76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5" name="Picture 2" descr="Káº¿t quáº£ hÃ¬nh áº£nh cho icon Äá»ng há»">
            <a:extLst>
              <a:ext uri="{FF2B5EF4-FFF2-40B4-BE49-F238E27FC236}">
                <a16:creationId xmlns:a16="http://schemas.microsoft.com/office/drawing/2014/main" id="{8322FC9F-03E5-4F03-B1F6-04735B8848DF}"/>
              </a:ext>
            </a:extLst>
          </p:cNvPr>
          <p:cNvPicPr>
            <a:picLocks noChangeAspect="1" noChangeArrowheads="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1060" y="11664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24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22" presetClass="entr" presetSubtype="4"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45"/>
                    </p:tgtEl>
                  </p:cond>
                </p:stCondLst>
                <p:endSync evt="end" delay="0">
                  <p:rtn val="all"/>
                </p:endSync>
                <p:childTnLst>
                  <p:par>
                    <p:cTn id="32" fill="hold">
                      <p:stCondLst>
                        <p:cond delay="0"/>
                      </p:stCondLst>
                      <p:childTnLst>
                        <p:par>
                          <p:cTn id="33" fill="hold">
                            <p:stCondLst>
                              <p:cond delay="0"/>
                            </p:stCondLst>
                            <p:childTnLst>
                              <p:par>
                                <p:cTn id="34" presetID="11" presetClass="entr" presetSubtype="0" fill="hold" grpId="0" nodeType="afterEffect">
                                  <p:stCondLst>
                                    <p:cond delay="0"/>
                                  </p:stCondLst>
                                  <p:childTnLst>
                                    <p:set>
                                      <p:cBhvr>
                                        <p:cTn id="35" dur="1000">
                                          <p:stCondLst>
                                            <p:cond delay="0"/>
                                          </p:stCondLst>
                                        </p:cTn>
                                        <p:tgtEl>
                                          <p:spTgt spid="14"/>
                                        </p:tgtEl>
                                        <p:attrNameLst>
                                          <p:attrName>style.visibility</p:attrName>
                                        </p:attrNameLst>
                                      </p:cBhvr>
                                      <p:to>
                                        <p:strVal val="visible"/>
                                      </p:to>
                                    </p:set>
                                  </p:childTnLst>
                                </p:cTn>
                              </p:par>
                            </p:childTnLst>
                          </p:cTn>
                        </p:par>
                        <p:par>
                          <p:cTn id="36" fill="hold">
                            <p:stCondLst>
                              <p:cond delay="1000"/>
                            </p:stCondLst>
                            <p:childTnLst>
                              <p:par>
                                <p:cTn id="37" presetID="11" presetClass="entr" presetSubtype="0" fill="hold" grpId="0" nodeType="after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par>
                          <p:cTn id="39" fill="hold">
                            <p:stCondLst>
                              <p:cond delay="2000"/>
                            </p:stCondLst>
                            <p:childTnLst>
                              <p:par>
                                <p:cTn id="40" presetID="11" presetClass="entr" presetSubtype="0" fill="hold" grpId="0" nodeType="after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par>
                          <p:cTn id="42" fill="hold">
                            <p:stCondLst>
                              <p:cond delay="3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4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5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6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7000"/>
                            </p:stCondLst>
                            <p:childTnLst>
                              <p:par>
                                <p:cTn id="55" presetID="11" presetClass="entr" presetSubtype="0" fill="hold" grpId="0" nodeType="afterEffect">
                                  <p:stCondLst>
                                    <p:cond delay="0"/>
                                  </p:stCondLst>
                                  <p:childTnLst>
                                    <p:set>
                                      <p:cBhvr>
                                        <p:cTn id="56" dur="1000">
                                          <p:stCondLst>
                                            <p:cond delay="0"/>
                                          </p:stCondLst>
                                        </p:cTn>
                                        <p:tgtEl>
                                          <p:spTgt spid="21"/>
                                        </p:tgtEl>
                                        <p:attrNameLst>
                                          <p:attrName>style.visibility</p:attrName>
                                        </p:attrNameLst>
                                      </p:cBhvr>
                                      <p:to>
                                        <p:strVal val="visible"/>
                                      </p:to>
                                    </p:set>
                                  </p:childTnLst>
                                </p:cTn>
                              </p:par>
                            </p:childTnLst>
                          </p:cTn>
                        </p:par>
                        <p:par>
                          <p:cTn id="57" fill="hold">
                            <p:stCondLst>
                              <p:cond delay="8000"/>
                            </p:stCondLst>
                            <p:childTnLst>
                              <p:par>
                                <p:cTn id="58" presetID="11" presetClass="entr" presetSubtype="0" fill="hold" grpId="0" nodeType="afterEffect">
                                  <p:stCondLst>
                                    <p:cond delay="0"/>
                                  </p:stCondLst>
                                  <p:childTnLst>
                                    <p:set>
                                      <p:cBhvr>
                                        <p:cTn id="59" dur="1000">
                                          <p:stCondLst>
                                            <p:cond delay="0"/>
                                          </p:stCondLst>
                                        </p:cTn>
                                        <p:tgtEl>
                                          <p:spTgt spid="22"/>
                                        </p:tgtEl>
                                        <p:attrNameLst>
                                          <p:attrName>style.visibility</p:attrName>
                                        </p:attrNameLst>
                                      </p:cBhvr>
                                      <p:to>
                                        <p:strVal val="visible"/>
                                      </p:to>
                                    </p:set>
                                  </p:childTnLst>
                                </p:cTn>
                              </p:par>
                            </p:childTnLst>
                          </p:cTn>
                        </p:par>
                        <p:par>
                          <p:cTn id="60" fill="hold">
                            <p:stCondLst>
                              <p:cond delay="9000"/>
                            </p:stCondLst>
                            <p:childTnLst>
                              <p:par>
                                <p:cTn id="61" presetID="11" presetClass="entr" presetSubtype="0" fill="hold" grpId="0" nodeType="afterEffect">
                                  <p:stCondLst>
                                    <p:cond delay="0"/>
                                  </p:stCondLst>
                                  <p:childTnLst>
                                    <p:set>
                                      <p:cBhvr>
                                        <p:cTn id="62" dur="1000">
                                          <p:stCondLst>
                                            <p:cond delay="0"/>
                                          </p:stCondLst>
                                        </p:cTn>
                                        <p:tgtEl>
                                          <p:spTgt spid="23"/>
                                        </p:tgtEl>
                                        <p:attrNameLst>
                                          <p:attrName>style.visibility</p:attrName>
                                        </p:attrNameLst>
                                      </p:cBhvr>
                                      <p:to>
                                        <p:strVal val="visible"/>
                                      </p:to>
                                    </p:set>
                                  </p:childTnLst>
                                </p:cTn>
                              </p:par>
                            </p:childTnLst>
                          </p:cTn>
                        </p:par>
                        <p:par>
                          <p:cTn id="63" fill="hold">
                            <p:stCondLst>
                              <p:cond delay="10000"/>
                            </p:stCondLst>
                            <p:childTnLst>
                              <p:par>
                                <p:cTn id="64" presetID="11" presetClass="entr" presetSubtype="0" fill="hold" grpId="0" nodeType="afterEffect">
                                  <p:stCondLst>
                                    <p:cond delay="0"/>
                                  </p:stCondLst>
                                  <p:childTnLst>
                                    <p:set>
                                      <p:cBhvr>
                                        <p:cTn id="65" dur="1000">
                                          <p:stCondLst>
                                            <p:cond delay="0"/>
                                          </p:stCondLst>
                                        </p:cTn>
                                        <p:tgtEl>
                                          <p:spTgt spid="24"/>
                                        </p:tgtEl>
                                        <p:attrNameLst>
                                          <p:attrName>style.visibility</p:attrName>
                                        </p:attrNameLst>
                                      </p:cBhvr>
                                      <p:to>
                                        <p:strVal val="visible"/>
                                      </p:to>
                                    </p:set>
                                  </p:childTnLst>
                                </p:cTn>
                              </p:par>
                            </p:childTnLst>
                          </p:cTn>
                        </p:par>
                        <p:par>
                          <p:cTn id="66" fill="hold">
                            <p:stCondLst>
                              <p:cond delay="11000"/>
                            </p:stCondLst>
                            <p:childTnLst>
                              <p:par>
                                <p:cTn id="67" presetID="11" presetClass="entr" presetSubtype="0" fill="hold" grpId="0" nodeType="afterEffect">
                                  <p:stCondLst>
                                    <p:cond delay="0"/>
                                  </p:stCondLst>
                                  <p:childTnLst>
                                    <p:set>
                                      <p:cBhvr>
                                        <p:cTn id="68" dur="1000">
                                          <p:stCondLst>
                                            <p:cond delay="0"/>
                                          </p:stCondLst>
                                        </p:cTn>
                                        <p:tgtEl>
                                          <p:spTgt spid="25"/>
                                        </p:tgtEl>
                                        <p:attrNameLst>
                                          <p:attrName>style.visibility</p:attrName>
                                        </p:attrNameLst>
                                      </p:cBhvr>
                                      <p:to>
                                        <p:strVal val="visible"/>
                                      </p:to>
                                    </p:set>
                                  </p:childTnLst>
                                </p:cTn>
                              </p:par>
                            </p:childTnLst>
                          </p:cTn>
                        </p:par>
                        <p:par>
                          <p:cTn id="69" fill="hold">
                            <p:stCondLst>
                              <p:cond delay="12000"/>
                            </p:stCondLst>
                            <p:childTnLst>
                              <p:par>
                                <p:cTn id="70" presetID="11" presetClass="entr" presetSubtype="0" fill="hold" grpId="0" nodeType="afterEffect">
                                  <p:stCondLst>
                                    <p:cond delay="0"/>
                                  </p:stCondLst>
                                  <p:childTnLst>
                                    <p:set>
                                      <p:cBhvr>
                                        <p:cTn id="71" dur="1000">
                                          <p:stCondLst>
                                            <p:cond delay="0"/>
                                          </p:stCondLst>
                                        </p:cTn>
                                        <p:tgtEl>
                                          <p:spTgt spid="26"/>
                                        </p:tgtEl>
                                        <p:attrNameLst>
                                          <p:attrName>style.visibility</p:attrName>
                                        </p:attrNameLst>
                                      </p:cBhvr>
                                      <p:to>
                                        <p:strVal val="visible"/>
                                      </p:to>
                                    </p:set>
                                  </p:childTnLst>
                                </p:cTn>
                              </p:par>
                            </p:childTnLst>
                          </p:cTn>
                        </p:par>
                        <p:par>
                          <p:cTn id="72" fill="hold">
                            <p:stCondLst>
                              <p:cond delay="13000"/>
                            </p:stCondLst>
                            <p:childTnLst>
                              <p:par>
                                <p:cTn id="73" presetID="11" presetClass="entr" presetSubtype="0" fill="hold" grpId="0" nodeType="afterEffect">
                                  <p:stCondLst>
                                    <p:cond delay="0"/>
                                  </p:stCondLst>
                                  <p:childTnLst>
                                    <p:set>
                                      <p:cBhvr>
                                        <p:cTn id="74" dur="1000">
                                          <p:stCondLst>
                                            <p:cond delay="0"/>
                                          </p:stCondLst>
                                        </p:cTn>
                                        <p:tgtEl>
                                          <p:spTgt spid="27"/>
                                        </p:tgtEl>
                                        <p:attrNameLst>
                                          <p:attrName>style.visibility</p:attrName>
                                        </p:attrNameLst>
                                      </p:cBhvr>
                                      <p:to>
                                        <p:strVal val="visible"/>
                                      </p:to>
                                    </p:set>
                                  </p:childTnLst>
                                </p:cTn>
                              </p:par>
                            </p:childTnLst>
                          </p:cTn>
                        </p:par>
                        <p:par>
                          <p:cTn id="75" fill="hold">
                            <p:stCondLst>
                              <p:cond delay="14000"/>
                            </p:stCondLst>
                            <p:childTnLst>
                              <p:par>
                                <p:cTn id="76" presetID="11" presetClass="entr" presetSubtype="0" fill="hold" grpId="0" nodeType="afterEffect">
                                  <p:stCondLst>
                                    <p:cond delay="0"/>
                                  </p:stCondLst>
                                  <p:childTnLst>
                                    <p:set>
                                      <p:cBhvr>
                                        <p:cTn id="77" dur="1000">
                                          <p:stCondLst>
                                            <p:cond delay="0"/>
                                          </p:stCondLst>
                                        </p:cTn>
                                        <p:tgtEl>
                                          <p:spTgt spid="28"/>
                                        </p:tgtEl>
                                        <p:attrNameLst>
                                          <p:attrName>style.visibility</p:attrName>
                                        </p:attrNameLst>
                                      </p:cBhvr>
                                      <p:to>
                                        <p:strVal val="visible"/>
                                      </p:to>
                                    </p:set>
                                  </p:childTnLst>
                                </p:cTn>
                              </p:par>
                            </p:childTnLst>
                          </p:cTn>
                        </p:par>
                        <p:par>
                          <p:cTn id="78" fill="hold">
                            <p:stCondLst>
                              <p:cond delay="15000"/>
                            </p:stCondLst>
                            <p:childTnLst>
                              <p:par>
                                <p:cTn id="79" presetID="11" presetClass="entr" presetSubtype="0" fill="hold" grpId="0" nodeType="afterEffect">
                                  <p:stCondLst>
                                    <p:cond delay="0"/>
                                  </p:stCondLst>
                                  <p:childTnLst>
                                    <p:set>
                                      <p:cBhvr>
                                        <p:cTn id="80" dur="1000">
                                          <p:stCondLst>
                                            <p:cond delay="0"/>
                                          </p:stCondLst>
                                        </p:cTn>
                                        <p:tgtEl>
                                          <p:spTgt spid="29"/>
                                        </p:tgtEl>
                                        <p:attrNameLst>
                                          <p:attrName>style.visibility</p:attrName>
                                        </p:attrNameLst>
                                      </p:cBhvr>
                                      <p:to>
                                        <p:strVal val="visible"/>
                                      </p:to>
                                    </p:set>
                                  </p:childTnLst>
                                </p:cTn>
                              </p:par>
                            </p:childTnLst>
                          </p:cTn>
                        </p:par>
                        <p:par>
                          <p:cTn id="81" fill="hold">
                            <p:stCondLst>
                              <p:cond delay="16000"/>
                            </p:stCondLst>
                            <p:childTnLst>
                              <p:par>
                                <p:cTn id="82" presetID="11" presetClass="entr" presetSubtype="0" fill="hold" grpId="0" nodeType="afterEffect">
                                  <p:stCondLst>
                                    <p:cond delay="0"/>
                                  </p:stCondLst>
                                  <p:childTnLst>
                                    <p:set>
                                      <p:cBhvr>
                                        <p:cTn id="83" dur="1000">
                                          <p:stCondLst>
                                            <p:cond delay="0"/>
                                          </p:stCondLst>
                                        </p:cTn>
                                        <p:tgtEl>
                                          <p:spTgt spid="30"/>
                                        </p:tgtEl>
                                        <p:attrNameLst>
                                          <p:attrName>style.visibility</p:attrName>
                                        </p:attrNameLst>
                                      </p:cBhvr>
                                      <p:to>
                                        <p:strVal val="visible"/>
                                      </p:to>
                                    </p:set>
                                  </p:childTnLst>
                                </p:cTn>
                              </p:par>
                            </p:childTnLst>
                          </p:cTn>
                        </p:par>
                        <p:par>
                          <p:cTn id="84" fill="hold">
                            <p:stCondLst>
                              <p:cond delay="17000"/>
                            </p:stCondLst>
                            <p:childTnLst>
                              <p:par>
                                <p:cTn id="85" presetID="11" presetClass="entr" presetSubtype="0" fill="hold" grpId="0" nodeType="afterEffect">
                                  <p:stCondLst>
                                    <p:cond delay="0"/>
                                  </p:stCondLst>
                                  <p:childTnLst>
                                    <p:set>
                                      <p:cBhvr>
                                        <p:cTn id="86" dur="1000">
                                          <p:stCondLst>
                                            <p:cond delay="0"/>
                                          </p:stCondLst>
                                        </p:cTn>
                                        <p:tgtEl>
                                          <p:spTgt spid="31"/>
                                        </p:tgtEl>
                                        <p:attrNameLst>
                                          <p:attrName>style.visibility</p:attrName>
                                        </p:attrNameLst>
                                      </p:cBhvr>
                                      <p:to>
                                        <p:strVal val="visible"/>
                                      </p:to>
                                    </p:set>
                                  </p:childTnLst>
                                </p:cTn>
                              </p:par>
                            </p:childTnLst>
                          </p:cTn>
                        </p:par>
                        <p:par>
                          <p:cTn id="87" fill="hold">
                            <p:stCondLst>
                              <p:cond delay="18000"/>
                            </p:stCondLst>
                            <p:childTnLst>
                              <p:par>
                                <p:cTn id="88" presetID="11" presetClass="entr" presetSubtype="0" fill="hold" grpId="0" nodeType="afterEffect">
                                  <p:stCondLst>
                                    <p:cond delay="0"/>
                                  </p:stCondLst>
                                  <p:childTnLst>
                                    <p:set>
                                      <p:cBhvr>
                                        <p:cTn id="89" dur="1000">
                                          <p:stCondLst>
                                            <p:cond delay="0"/>
                                          </p:stCondLst>
                                        </p:cTn>
                                        <p:tgtEl>
                                          <p:spTgt spid="32"/>
                                        </p:tgtEl>
                                        <p:attrNameLst>
                                          <p:attrName>style.visibility</p:attrName>
                                        </p:attrNameLst>
                                      </p:cBhvr>
                                      <p:to>
                                        <p:strVal val="visible"/>
                                      </p:to>
                                    </p:set>
                                  </p:childTnLst>
                                </p:cTn>
                              </p:par>
                            </p:childTnLst>
                          </p:cTn>
                        </p:par>
                        <p:par>
                          <p:cTn id="90" fill="hold">
                            <p:stCondLst>
                              <p:cond delay="19000"/>
                            </p:stCondLst>
                            <p:childTnLst>
                              <p:par>
                                <p:cTn id="91" presetID="11" presetClass="entr" presetSubtype="0" fill="hold" grpId="0" nodeType="afterEffect">
                                  <p:stCondLst>
                                    <p:cond delay="0"/>
                                  </p:stCondLst>
                                  <p:childTnLst>
                                    <p:set>
                                      <p:cBhvr>
                                        <p:cTn id="92" dur="1000">
                                          <p:stCondLst>
                                            <p:cond delay="0"/>
                                          </p:stCondLst>
                                        </p:cTn>
                                        <p:tgtEl>
                                          <p:spTgt spid="33"/>
                                        </p:tgtEl>
                                        <p:attrNameLst>
                                          <p:attrName>style.visibility</p:attrName>
                                        </p:attrNameLst>
                                      </p:cBhvr>
                                      <p:to>
                                        <p:strVal val="visible"/>
                                      </p:to>
                                    </p:set>
                                  </p:childTnLst>
                                </p:cTn>
                              </p:par>
                            </p:childTnLst>
                          </p:cTn>
                        </p:par>
                        <p:par>
                          <p:cTn id="93" fill="hold">
                            <p:stCondLst>
                              <p:cond delay="20000"/>
                            </p:stCondLst>
                            <p:childTnLst>
                              <p:par>
                                <p:cTn id="94" presetID="11" presetClass="entr" presetSubtype="0" fill="hold" grpId="0" nodeType="afterEffect">
                                  <p:stCondLst>
                                    <p:cond delay="0"/>
                                  </p:stCondLst>
                                  <p:childTnLst>
                                    <p:set>
                                      <p:cBhvr>
                                        <p:cTn id="95" dur="1000">
                                          <p:stCondLst>
                                            <p:cond delay="0"/>
                                          </p:stCondLst>
                                        </p:cTn>
                                        <p:tgtEl>
                                          <p:spTgt spid="34"/>
                                        </p:tgtEl>
                                        <p:attrNameLst>
                                          <p:attrName>style.visibility</p:attrName>
                                        </p:attrNameLst>
                                      </p:cBhvr>
                                      <p:to>
                                        <p:strVal val="visible"/>
                                      </p:to>
                                    </p:set>
                                  </p:childTnLst>
                                </p:cTn>
                              </p:par>
                            </p:childTnLst>
                          </p:cTn>
                        </p:par>
                        <p:par>
                          <p:cTn id="96" fill="hold">
                            <p:stCondLst>
                              <p:cond delay="21000"/>
                            </p:stCondLst>
                            <p:childTnLst>
                              <p:par>
                                <p:cTn id="97" presetID="11" presetClass="entr" presetSubtype="0" fill="hold" grpId="0" nodeType="afterEffect">
                                  <p:stCondLst>
                                    <p:cond delay="0"/>
                                  </p:stCondLst>
                                  <p:childTnLst>
                                    <p:set>
                                      <p:cBhvr>
                                        <p:cTn id="98" dur="1000">
                                          <p:stCondLst>
                                            <p:cond delay="0"/>
                                          </p:stCondLst>
                                        </p:cTn>
                                        <p:tgtEl>
                                          <p:spTgt spid="35"/>
                                        </p:tgtEl>
                                        <p:attrNameLst>
                                          <p:attrName>style.visibility</p:attrName>
                                        </p:attrNameLst>
                                      </p:cBhvr>
                                      <p:to>
                                        <p:strVal val="visible"/>
                                      </p:to>
                                    </p:set>
                                  </p:childTnLst>
                                </p:cTn>
                              </p:par>
                            </p:childTnLst>
                          </p:cTn>
                        </p:par>
                        <p:par>
                          <p:cTn id="99" fill="hold">
                            <p:stCondLst>
                              <p:cond delay="22000"/>
                            </p:stCondLst>
                            <p:childTnLst>
                              <p:par>
                                <p:cTn id="100" presetID="11" presetClass="entr" presetSubtype="0" fill="hold" grpId="0" nodeType="afterEffect">
                                  <p:stCondLst>
                                    <p:cond delay="0"/>
                                  </p:stCondLst>
                                  <p:childTnLst>
                                    <p:set>
                                      <p:cBhvr>
                                        <p:cTn id="101" dur="1000">
                                          <p:stCondLst>
                                            <p:cond delay="0"/>
                                          </p:stCondLst>
                                        </p:cTn>
                                        <p:tgtEl>
                                          <p:spTgt spid="36"/>
                                        </p:tgtEl>
                                        <p:attrNameLst>
                                          <p:attrName>style.visibility</p:attrName>
                                        </p:attrNameLst>
                                      </p:cBhvr>
                                      <p:to>
                                        <p:strVal val="visible"/>
                                      </p:to>
                                    </p:set>
                                  </p:childTnLst>
                                </p:cTn>
                              </p:par>
                            </p:childTnLst>
                          </p:cTn>
                        </p:par>
                        <p:par>
                          <p:cTn id="102" fill="hold">
                            <p:stCondLst>
                              <p:cond delay="23000"/>
                            </p:stCondLst>
                            <p:childTnLst>
                              <p:par>
                                <p:cTn id="103" presetID="11" presetClass="entr" presetSubtype="0" fill="hold" grpId="0" nodeType="afterEffect">
                                  <p:stCondLst>
                                    <p:cond delay="0"/>
                                  </p:stCondLst>
                                  <p:childTnLst>
                                    <p:set>
                                      <p:cBhvr>
                                        <p:cTn id="104" dur="1000">
                                          <p:stCondLst>
                                            <p:cond delay="0"/>
                                          </p:stCondLst>
                                        </p:cTn>
                                        <p:tgtEl>
                                          <p:spTgt spid="37"/>
                                        </p:tgtEl>
                                        <p:attrNameLst>
                                          <p:attrName>style.visibility</p:attrName>
                                        </p:attrNameLst>
                                      </p:cBhvr>
                                      <p:to>
                                        <p:strVal val="visible"/>
                                      </p:to>
                                    </p:set>
                                  </p:childTnLst>
                                </p:cTn>
                              </p:par>
                            </p:childTnLst>
                          </p:cTn>
                        </p:par>
                        <p:par>
                          <p:cTn id="105" fill="hold">
                            <p:stCondLst>
                              <p:cond delay="24000"/>
                            </p:stCondLst>
                            <p:childTnLst>
                              <p:par>
                                <p:cTn id="106" presetID="11" presetClass="entr" presetSubtype="0" fill="hold" grpId="0" nodeType="afterEffect">
                                  <p:stCondLst>
                                    <p:cond delay="0"/>
                                  </p:stCondLst>
                                  <p:childTnLst>
                                    <p:set>
                                      <p:cBhvr>
                                        <p:cTn id="107" dur="1000">
                                          <p:stCondLst>
                                            <p:cond delay="0"/>
                                          </p:stCondLst>
                                        </p:cTn>
                                        <p:tgtEl>
                                          <p:spTgt spid="38"/>
                                        </p:tgtEl>
                                        <p:attrNameLst>
                                          <p:attrName>style.visibility</p:attrName>
                                        </p:attrNameLst>
                                      </p:cBhvr>
                                      <p:to>
                                        <p:strVal val="visible"/>
                                      </p:to>
                                    </p:set>
                                  </p:childTnLst>
                                </p:cTn>
                              </p:par>
                            </p:childTnLst>
                          </p:cTn>
                        </p:par>
                        <p:par>
                          <p:cTn id="108" fill="hold">
                            <p:stCondLst>
                              <p:cond delay="25000"/>
                            </p:stCondLst>
                            <p:childTnLst>
                              <p:par>
                                <p:cTn id="109" presetID="11" presetClass="entr" presetSubtype="0" fill="hold" grpId="0" nodeType="afterEffect">
                                  <p:stCondLst>
                                    <p:cond delay="0"/>
                                  </p:stCondLst>
                                  <p:childTnLst>
                                    <p:set>
                                      <p:cBhvr>
                                        <p:cTn id="110" dur="1000">
                                          <p:stCondLst>
                                            <p:cond delay="0"/>
                                          </p:stCondLst>
                                        </p:cTn>
                                        <p:tgtEl>
                                          <p:spTgt spid="39"/>
                                        </p:tgtEl>
                                        <p:attrNameLst>
                                          <p:attrName>style.visibility</p:attrName>
                                        </p:attrNameLst>
                                      </p:cBhvr>
                                      <p:to>
                                        <p:strVal val="visible"/>
                                      </p:to>
                                    </p:set>
                                  </p:childTnLst>
                                </p:cTn>
                              </p:par>
                            </p:childTnLst>
                          </p:cTn>
                        </p:par>
                        <p:par>
                          <p:cTn id="111" fill="hold">
                            <p:stCondLst>
                              <p:cond delay="26000"/>
                            </p:stCondLst>
                            <p:childTnLst>
                              <p:par>
                                <p:cTn id="112" presetID="11" presetClass="entr" presetSubtype="0" fill="hold" grpId="0" nodeType="afterEffect">
                                  <p:stCondLst>
                                    <p:cond delay="0"/>
                                  </p:stCondLst>
                                  <p:childTnLst>
                                    <p:set>
                                      <p:cBhvr>
                                        <p:cTn id="113" dur="1000">
                                          <p:stCondLst>
                                            <p:cond delay="0"/>
                                          </p:stCondLst>
                                        </p:cTn>
                                        <p:tgtEl>
                                          <p:spTgt spid="40"/>
                                        </p:tgtEl>
                                        <p:attrNameLst>
                                          <p:attrName>style.visibility</p:attrName>
                                        </p:attrNameLst>
                                      </p:cBhvr>
                                      <p:to>
                                        <p:strVal val="visible"/>
                                      </p:to>
                                    </p:set>
                                  </p:childTnLst>
                                </p:cTn>
                              </p:par>
                            </p:childTnLst>
                          </p:cTn>
                        </p:par>
                        <p:par>
                          <p:cTn id="114" fill="hold">
                            <p:stCondLst>
                              <p:cond delay="27000"/>
                            </p:stCondLst>
                            <p:childTnLst>
                              <p:par>
                                <p:cTn id="115" presetID="11" presetClass="entr" presetSubtype="0" fill="hold" grpId="0" nodeType="afterEffect">
                                  <p:stCondLst>
                                    <p:cond delay="0"/>
                                  </p:stCondLst>
                                  <p:childTnLst>
                                    <p:set>
                                      <p:cBhvr>
                                        <p:cTn id="116" dur="1000">
                                          <p:stCondLst>
                                            <p:cond delay="0"/>
                                          </p:stCondLst>
                                        </p:cTn>
                                        <p:tgtEl>
                                          <p:spTgt spid="41"/>
                                        </p:tgtEl>
                                        <p:attrNameLst>
                                          <p:attrName>style.visibility</p:attrName>
                                        </p:attrNameLst>
                                      </p:cBhvr>
                                      <p:to>
                                        <p:strVal val="visible"/>
                                      </p:to>
                                    </p:set>
                                  </p:childTnLst>
                                </p:cTn>
                              </p:par>
                            </p:childTnLst>
                          </p:cTn>
                        </p:par>
                        <p:par>
                          <p:cTn id="117" fill="hold">
                            <p:stCondLst>
                              <p:cond delay="28000"/>
                            </p:stCondLst>
                            <p:childTnLst>
                              <p:par>
                                <p:cTn id="118" presetID="11" presetClass="entr" presetSubtype="0" fill="hold" grpId="0" nodeType="afterEffect">
                                  <p:stCondLst>
                                    <p:cond delay="0"/>
                                  </p:stCondLst>
                                  <p:childTnLst>
                                    <p:set>
                                      <p:cBhvr>
                                        <p:cTn id="119" dur="1000">
                                          <p:stCondLst>
                                            <p:cond delay="0"/>
                                          </p:stCondLst>
                                        </p:cTn>
                                        <p:tgtEl>
                                          <p:spTgt spid="42"/>
                                        </p:tgtEl>
                                        <p:attrNameLst>
                                          <p:attrName>style.visibility</p:attrName>
                                        </p:attrNameLst>
                                      </p:cBhvr>
                                      <p:to>
                                        <p:strVal val="visible"/>
                                      </p:to>
                                    </p:set>
                                  </p:childTnLst>
                                </p:cTn>
                              </p:par>
                            </p:childTnLst>
                          </p:cTn>
                        </p:par>
                        <p:par>
                          <p:cTn id="120" fill="hold">
                            <p:stCondLst>
                              <p:cond delay="29000"/>
                            </p:stCondLst>
                            <p:childTnLst>
                              <p:par>
                                <p:cTn id="121" presetID="11" presetClass="entr" presetSubtype="0" fill="hold" grpId="0" nodeType="afterEffect">
                                  <p:stCondLst>
                                    <p:cond delay="0"/>
                                  </p:stCondLst>
                                  <p:childTnLst>
                                    <p:set>
                                      <p:cBhvr>
                                        <p:cTn id="122" dur="1000">
                                          <p:stCondLst>
                                            <p:cond delay="0"/>
                                          </p:stCondLst>
                                        </p:cTn>
                                        <p:tgtEl>
                                          <p:spTgt spid="43"/>
                                        </p:tgtEl>
                                        <p:attrNameLst>
                                          <p:attrName>style.visibility</p:attrName>
                                        </p:attrNameLst>
                                      </p:cBhvr>
                                      <p:to>
                                        <p:strVal val="visible"/>
                                      </p:to>
                                    </p:set>
                                  </p:childTnLst>
                                </p:cTn>
                              </p:par>
                            </p:childTnLst>
                          </p:cTn>
                        </p:par>
                        <p:par>
                          <p:cTn id="123" fill="hold">
                            <p:stCondLst>
                              <p:cond delay="30000"/>
                            </p:stCondLst>
                            <p:childTnLst>
                              <p:par>
                                <p:cTn id="124" presetID="11" presetClass="entr" presetSubtype="0" fill="hold" grpId="0" nodeType="afterEffect">
                                  <p:stCondLst>
                                    <p:cond delay="0"/>
                                  </p:stCondLst>
                                  <p:childTnLst>
                                    <p:set>
                                      <p:cBhvr>
                                        <p:cTn id="125"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5"/>
                  </p:tgtEl>
                </p:cond>
              </p:nextCondLst>
            </p:seq>
          </p:childTnLst>
        </p:cTn>
      </p:par>
    </p:tnLst>
    <p:bldLst>
      <p:bldP spid="5" grpId="0" animBg="1"/>
      <p:bldP spid="6" grpId="0" animBg="1"/>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790129"/>
            <a:ext cx="9144000" cy="2839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6" name="B"/>
              <p:cNvSpPr/>
              <p:nvPr/>
            </p:nvSpPr>
            <p:spPr>
              <a:xfrm>
                <a:off x="2322286"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517525"/>
                <a:r>
                  <a:rPr lang="en-US" sz="2800"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8</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B"/>
              <p:cNvSpPr>
                <a:spLocks noRot="1" noChangeAspect="1" noMove="1" noResize="1" noEditPoints="1" noAdjustHandles="1" noChangeArrowheads="1" noChangeShapeType="1" noTextEdit="1"/>
              </p:cNvSpPr>
              <p:nvPr/>
            </p:nvSpPr>
            <p:spPr>
              <a:xfrm>
                <a:off x="2322286"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
              <p:cNvSpPr/>
              <p:nvPr/>
            </p:nvSpPr>
            <p:spPr>
              <a:xfrm flipH="1">
                <a:off x="6220595"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746125"/>
                <a:r>
                  <a:rPr lang="en-US" sz="2800"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10</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C"/>
              <p:cNvSpPr>
                <a:spLocks noRot="1" noChangeAspect="1" noMove="1" noResize="1" noEditPoints="1" noAdjustHandles="1" noChangeArrowheads="1" noChangeShapeType="1" noTextEdit="1"/>
              </p:cNvSpPr>
              <p:nvPr/>
            </p:nvSpPr>
            <p:spPr>
              <a:xfrm flipH="1">
                <a:off x="6220595" y="2082636"/>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
              <p:cNvSpPr/>
              <p:nvPr/>
            </p:nvSpPr>
            <p:spPr>
              <a:xfrm flipH="1">
                <a:off x="6205900" y="3304338"/>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746125"/>
                <a:r>
                  <a:rPr lang="en-US" sz="2800"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9</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D"/>
              <p:cNvSpPr>
                <a:spLocks noRot="1" noChangeAspect="1" noMove="1" noResize="1" noEditPoints="1" noAdjustHandles="1" noChangeArrowheads="1" noChangeShapeType="1" noTextEdit="1"/>
              </p:cNvSpPr>
              <p:nvPr/>
            </p:nvSpPr>
            <p:spPr>
              <a:xfrm flipH="1">
                <a:off x="6205900" y="3304338"/>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a:ln>
                <a:solidFill>
                  <a:schemeClr val="tx1"/>
                </a:solidFill>
              </a:ln>
            </p:spPr>
            <p:txBody>
              <a:bodyPr/>
              <a:lstStyle/>
              <a:p>
                <a:r>
                  <a:rPr lang="en-US">
                    <a:noFill/>
                  </a:rPr>
                  <a:t> </a:t>
                </a:r>
              </a:p>
            </p:txBody>
          </p:sp>
        </mc:Fallback>
      </mc:AlternateContent>
      <p:sp>
        <p:nvSpPr>
          <p:cNvPr id="4" name="Rectangle 3"/>
          <p:cNvSpPr/>
          <p:nvPr/>
        </p:nvSpPr>
        <p:spPr>
          <a:xfrm>
            <a:off x="1486489" y="14170"/>
            <a:ext cx="9144000" cy="1775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4: </a:t>
            </a:r>
            <a:r>
              <a:rPr lang="en-US" sz="2800" dirty="0">
                <a:solidFill>
                  <a:srgbClr val="FF0000"/>
                </a:solidFill>
                <a:latin typeface="Times New Roman" panose="02020603050405020304" pitchFamily="18" charset="0"/>
                <a:cs typeface="Times New Roman" panose="02020603050405020304" pitchFamily="18" charset="0"/>
              </a:rPr>
              <a:t>Cho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tam </a:t>
            </a:r>
            <a:r>
              <a:rPr lang="en-US" sz="2800" dirty="0" err="1">
                <a:solidFill>
                  <a:srgbClr val="FF0000"/>
                </a:solidFill>
                <a:latin typeface="Times New Roman" panose="02020603050405020304" pitchFamily="18" charset="0"/>
                <a:cs typeface="Times New Roman" panose="02020603050405020304" pitchFamily="18" charset="0"/>
              </a:rPr>
              <a:t>giác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góc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góc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 name="A"/>
              <p:cNvSpPr/>
              <p:nvPr/>
            </p:nvSpPr>
            <p:spPr>
              <a:xfrm>
                <a:off x="2322286" y="3304338"/>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457200"/>
                <a:r>
                  <a:rPr lang="en-US" sz="2800"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6</m:t>
                        </m:r>
                        <m:r>
                          <a:rPr lang="en-US" sz="2800" i="1">
                            <a:solidFill>
                              <a:srgbClr val="FF0000"/>
                            </a:solidFill>
                            <a:latin typeface="Cambria Math" panose="02040503050406030204" pitchFamily="18" charset="0"/>
                            <a:cs typeface="Times New Roman" panose="02020603050405020304" pitchFamily="18" charset="0"/>
                          </a:rPr>
                          <m:t>0</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A"/>
              <p:cNvSpPr>
                <a:spLocks noRot="1" noChangeAspect="1" noMove="1" noResize="1" noEditPoints="1" noAdjustHandles="1" noChangeArrowheads="1" noChangeShapeType="1" noTextEdit="1"/>
              </p:cNvSpPr>
              <p:nvPr/>
            </p:nvSpPr>
            <p:spPr>
              <a:xfrm>
                <a:off x="2322286" y="3304338"/>
                <a:ext cx="369805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a:ln>
                <a:solidFill>
                  <a:schemeClr val="tx1"/>
                </a:solidFill>
              </a:ln>
            </p:spPr>
            <p:txBody>
              <a:bodyPr/>
              <a:lstStyle/>
              <a:p>
                <a:r>
                  <a:rPr lang="en-US">
                    <a:noFill/>
                  </a:rPr>
                  <a:t> </a:t>
                </a:r>
              </a:p>
            </p:txBody>
          </p:sp>
        </mc:Fallback>
      </mc:AlternateContent>
      <p:pic>
        <p:nvPicPr>
          <p:cNvPr id="1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89" b="89778" l="2222" r="95556"/>
                    </a14:imgEffect>
                  </a14:imgLayer>
                </a14:imgProps>
              </a:ext>
              <a:ext uri="{28A0092B-C50C-407E-A947-70E740481C1C}">
                <a14:useLocalDpi xmlns:a14="http://schemas.microsoft.com/office/drawing/2010/main" val="0"/>
              </a:ext>
            </a:extLst>
          </a:blip>
          <a:srcRect/>
          <a:stretch>
            <a:fillRect/>
          </a:stretch>
        </p:blipFill>
        <p:spPr bwMode="auto">
          <a:xfrm>
            <a:off x="2463348" y="3452190"/>
            <a:ext cx="841253" cy="8412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02858" y="5435992"/>
            <a:ext cx="5652371" cy="830997"/>
          </a:xfrm>
          <a:prstGeom prst="rect">
            <a:avLst/>
          </a:prstGeom>
        </p:spPr>
        <p:txBody>
          <a:bodyPr wrap="square">
            <a:spAutoFit/>
          </a:bodyPr>
          <a:lstStyle/>
          <a:p>
            <a:r>
              <a:rPr lang="vi-VN" sz="2400" b="1">
                <a:solidFill>
                  <a:srgbClr val="292929"/>
                </a:solidFill>
                <a:latin typeface="Times New Roman" panose="02020603050405020304" pitchFamily="18" charset="0"/>
              </a:rPr>
              <a:t>KHOẢNG CÁCH</a:t>
            </a:r>
            <a:r>
              <a:rPr lang="vi-VN" sz="2400">
                <a:solidFill>
                  <a:srgbClr val="292929"/>
                </a:solidFill>
                <a:latin typeface="Times New Roman" panose="02020603050405020304" pitchFamily="18" charset="0"/>
              </a:rPr>
              <a:t>: Giữ khoảng cách khi tiếp xúc với người khác.</a:t>
            </a:r>
            <a:endParaRPr lang="en-US" sz="2400">
              <a:solidFill>
                <a:prstClr val="black"/>
              </a:solidFill>
              <a:latin typeface="Calibri Light" panose="020F0302020204030204"/>
            </a:endParaRPr>
          </a:p>
        </p:txBody>
      </p:sp>
      <p:pic>
        <p:nvPicPr>
          <p:cNvPr id="3074" name="Picture 2" descr="Hình ảnh Xếp Hàng PNG, Vector, PSD, và biểu tượng để tải về miễn phí |  pngtree">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765168" y="4870823"/>
            <a:ext cx="2125515" cy="192477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26">
            <a:extLst>
              <a:ext uri="{FF2B5EF4-FFF2-40B4-BE49-F238E27FC236}">
                <a16:creationId xmlns:a16="http://schemas.microsoft.com/office/drawing/2014/main" id="{EEF4B534-FC8D-494A-AA16-5ED9A4AAE32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5" name="Rounded Rectangle 28">
            <a:extLst>
              <a:ext uri="{FF2B5EF4-FFF2-40B4-BE49-F238E27FC236}">
                <a16:creationId xmlns:a16="http://schemas.microsoft.com/office/drawing/2014/main" id="{D7876239-DA28-4FD3-BB01-B9CCAF08DB7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6" name="Rounded Rectangle 29">
            <a:extLst>
              <a:ext uri="{FF2B5EF4-FFF2-40B4-BE49-F238E27FC236}">
                <a16:creationId xmlns:a16="http://schemas.microsoft.com/office/drawing/2014/main" id="{7938DAAB-C9E8-45DB-A0BE-2766C0EE689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7" name="Rounded Rectangle 30">
            <a:extLst>
              <a:ext uri="{FF2B5EF4-FFF2-40B4-BE49-F238E27FC236}">
                <a16:creationId xmlns:a16="http://schemas.microsoft.com/office/drawing/2014/main" id="{53033E7E-4B6B-43C5-B1E3-1334ACBB153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18" name="Rounded Rectangle 31">
            <a:extLst>
              <a:ext uri="{FF2B5EF4-FFF2-40B4-BE49-F238E27FC236}">
                <a16:creationId xmlns:a16="http://schemas.microsoft.com/office/drawing/2014/main" id="{2F598FAC-8493-46D4-B1C9-23B23251978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19" name="Rounded Rectangle 32">
            <a:extLst>
              <a:ext uri="{FF2B5EF4-FFF2-40B4-BE49-F238E27FC236}">
                <a16:creationId xmlns:a16="http://schemas.microsoft.com/office/drawing/2014/main" id="{B65F9B61-A321-465D-8C2A-7763AB0FC1C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0" name="Rounded Rectangle 33">
            <a:extLst>
              <a:ext uri="{FF2B5EF4-FFF2-40B4-BE49-F238E27FC236}">
                <a16:creationId xmlns:a16="http://schemas.microsoft.com/office/drawing/2014/main" id="{2F70A6D9-C462-473D-A58C-55BED906E17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1" name="Rounded Rectangle 34">
            <a:extLst>
              <a:ext uri="{FF2B5EF4-FFF2-40B4-BE49-F238E27FC236}">
                <a16:creationId xmlns:a16="http://schemas.microsoft.com/office/drawing/2014/main" id="{A4981378-C085-452C-91A4-9D7F55CE57D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2" name="Rounded Rectangle 35">
            <a:extLst>
              <a:ext uri="{FF2B5EF4-FFF2-40B4-BE49-F238E27FC236}">
                <a16:creationId xmlns:a16="http://schemas.microsoft.com/office/drawing/2014/main" id="{A8F360B9-DA16-474B-8F5F-A3974DD256E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3" name="Rounded Rectangle 36">
            <a:extLst>
              <a:ext uri="{FF2B5EF4-FFF2-40B4-BE49-F238E27FC236}">
                <a16:creationId xmlns:a16="http://schemas.microsoft.com/office/drawing/2014/main" id="{41756EB2-90BE-458E-AB49-9907E04177F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4" name="Rounded Rectangle 37">
            <a:extLst>
              <a:ext uri="{FF2B5EF4-FFF2-40B4-BE49-F238E27FC236}">
                <a16:creationId xmlns:a16="http://schemas.microsoft.com/office/drawing/2014/main" id="{26B3C694-D824-4E9F-A27F-6BA865023F6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5" name="Rounded Rectangle 38">
            <a:extLst>
              <a:ext uri="{FF2B5EF4-FFF2-40B4-BE49-F238E27FC236}">
                <a16:creationId xmlns:a16="http://schemas.microsoft.com/office/drawing/2014/main" id="{2A275E84-BE32-4CB4-8C36-C94706B4FFB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6" name="Rounded Rectangle 39">
            <a:extLst>
              <a:ext uri="{FF2B5EF4-FFF2-40B4-BE49-F238E27FC236}">
                <a16:creationId xmlns:a16="http://schemas.microsoft.com/office/drawing/2014/main" id="{42181886-44FD-481E-8D7D-0E24EFAD0FB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7" name="Rounded Rectangle 40">
            <a:extLst>
              <a:ext uri="{FF2B5EF4-FFF2-40B4-BE49-F238E27FC236}">
                <a16:creationId xmlns:a16="http://schemas.microsoft.com/office/drawing/2014/main" id="{AA204644-784E-423D-A8B3-84D04391E1B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8" name="Rounded Rectangle 41">
            <a:extLst>
              <a:ext uri="{FF2B5EF4-FFF2-40B4-BE49-F238E27FC236}">
                <a16:creationId xmlns:a16="http://schemas.microsoft.com/office/drawing/2014/main" id="{08E57395-4FFC-4FA7-AC1F-CECFF4539B4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9" name="Rounded Rectangle 44">
            <a:extLst>
              <a:ext uri="{FF2B5EF4-FFF2-40B4-BE49-F238E27FC236}">
                <a16:creationId xmlns:a16="http://schemas.microsoft.com/office/drawing/2014/main" id="{1D07B013-1820-4AA0-9F89-22E9B8FEE1F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0" name="Rounded Rectangle 45">
            <a:extLst>
              <a:ext uri="{FF2B5EF4-FFF2-40B4-BE49-F238E27FC236}">
                <a16:creationId xmlns:a16="http://schemas.microsoft.com/office/drawing/2014/main" id="{D6C47A4D-E8BC-4256-858C-7CB5D2FACB47}"/>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1" name="Rounded Rectangle 46">
            <a:extLst>
              <a:ext uri="{FF2B5EF4-FFF2-40B4-BE49-F238E27FC236}">
                <a16:creationId xmlns:a16="http://schemas.microsoft.com/office/drawing/2014/main" id="{2A41A326-1345-4669-8B8F-6DE866E7D35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2" name="Rounded Rectangle 47">
            <a:extLst>
              <a:ext uri="{FF2B5EF4-FFF2-40B4-BE49-F238E27FC236}">
                <a16:creationId xmlns:a16="http://schemas.microsoft.com/office/drawing/2014/main" id="{95A3A203-1CCB-478A-84F2-81D9DF583C3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3" name="Rounded Rectangle 48">
            <a:extLst>
              <a:ext uri="{FF2B5EF4-FFF2-40B4-BE49-F238E27FC236}">
                <a16:creationId xmlns:a16="http://schemas.microsoft.com/office/drawing/2014/main" id="{F1095799-02A9-406B-967C-25508F7BDEC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4" name="Rounded Rectangle 49">
            <a:extLst>
              <a:ext uri="{FF2B5EF4-FFF2-40B4-BE49-F238E27FC236}">
                <a16:creationId xmlns:a16="http://schemas.microsoft.com/office/drawing/2014/main" id="{962A33BB-C330-4FFE-A5D4-1B603C7859E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5" name="Rounded Rectangle 50">
            <a:extLst>
              <a:ext uri="{FF2B5EF4-FFF2-40B4-BE49-F238E27FC236}">
                <a16:creationId xmlns:a16="http://schemas.microsoft.com/office/drawing/2014/main" id="{6ADF00FE-D3BD-4E4F-AADF-8FB6CCA3352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6" name="Rounded Rectangle 51">
            <a:extLst>
              <a:ext uri="{FF2B5EF4-FFF2-40B4-BE49-F238E27FC236}">
                <a16:creationId xmlns:a16="http://schemas.microsoft.com/office/drawing/2014/main" id="{2759A5D2-5E13-4F8E-A1FC-9C216FD30C6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7" name="Rounded Rectangle 52">
            <a:extLst>
              <a:ext uri="{FF2B5EF4-FFF2-40B4-BE49-F238E27FC236}">
                <a16:creationId xmlns:a16="http://schemas.microsoft.com/office/drawing/2014/main" id="{3AA0A309-A443-4990-846F-F9AB03560867}"/>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8" name="Rounded Rectangle 53">
            <a:extLst>
              <a:ext uri="{FF2B5EF4-FFF2-40B4-BE49-F238E27FC236}">
                <a16:creationId xmlns:a16="http://schemas.microsoft.com/office/drawing/2014/main" id="{DCC3B55A-6917-4ADB-BD68-40D72B9424A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9" name="Rounded Rectangle 54">
            <a:extLst>
              <a:ext uri="{FF2B5EF4-FFF2-40B4-BE49-F238E27FC236}">
                <a16:creationId xmlns:a16="http://schemas.microsoft.com/office/drawing/2014/main" id="{6AAE2C13-AECD-4B7A-B30D-28FB46DD23C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0" name="Rounded Rectangle 55">
            <a:extLst>
              <a:ext uri="{FF2B5EF4-FFF2-40B4-BE49-F238E27FC236}">
                <a16:creationId xmlns:a16="http://schemas.microsoft.com/office/drawing/2014/main" id="{E60CBB5D-CD71-45C1-A804-5625D430B00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1" name="Rounded Rectangle 56">
            <a:extLst>
              <a:ext uri="{FF2B5EF4-FFF2-40B4-BE49-F238E27FC236}">
                <a16:creationId xmlns:a16="http://schemas.microsoft.com/office/drawing/2014/main" id="{5F20406E-9E78-4BD0-8887-27CD552AC63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2" name="Rounded Rectangle 57">
            <a:extLst>
              <a:ext uri="{FF2B5EF4-FFF2-40B4-BE49-F238E27FC236}">
                <a16:creationId xmlns:a16="http://schemas.microsoft.com/office/drawing/2014/main" id="{4ACF8EAE-2138-48C6-9210-649028EACE3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3" name="Rounded Rectangle 58">
            <a:extLst>
              <a:ext uri="{FF2B5EF4-FFF2-40B4-BE49-F238E27FC236}">
                <a16:creationId xmlns:a16="http://schemas.microsoft.com/office/drawing/2014/main" id="{7A78FC09-562E-4863-815A-54D48FA6A06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4" name="Rounded Rectangle 59">
            <a:extLst>
              <a:ext uri="{FF2B5EF4-FFF2-40B4-BE49-F238E27FC236}">
                <a16:creationId xmlns:a16="http://schemas.microsoft.com/office/drawing/2014/main" id="{27CBAF1C-453C-4376-94E9-A7E413DE02F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5" name="Picture 2" descr="Káº¿t quáº£ hÃ¬nh áº£nh cho icon Äá»ng há»">
            <a:extLst>
              <a:ext uri="{FF2B5EF4-FFF2-40B4-BE49-F238E27FC236}">
                <a16:creationId xmlns:a16="http://schemas.microsoft.com/office/drawing/2014/main" id="{7D4A0D9C-CE3D-4EEA-A34C-BD833E2B6777}"/>
              </a:ext>
            </a:extLst>
          </p:cNvPr>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1060" y="11664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0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4" presetClass="emph" presetSubtype="0" fill="hold" grpId="0" nodeType="clickEffect">
                                  <p:stCondLst>
                                    <p:cond delay="0"/>
                                  </p:stCondLst>
                                  <p:childTnLst>
                                    <p:animClr clrSpc="hsl" dir="cw">
                                      <p:cBhvr override="childStyle">
                                        <p:cTn id="24" dur="500" fill="hold"/>
                                        <p:tgtEl>
                                          <p:spTgt spid="12"/>
                                        </p:tgtEl>
                                        <p:attrNameLst>
                                          <p:attrName>style.color</p:attrName>
                                        </p:attrNameLst>
                                      </p:cBhvr>
                                      <p:by>
                                        <p:hsl h="0" s="-12549" l="-25098"/>
                                      </p:by>
                                    </p:animClr>
                                    <p:animClr clrSpc="hsl" dir="cw">
                                      <p:cBhvr>
                                        <p:cTn id="25" dur="500" fill="hold"/>
                                        <p:tgtEl>
                                          <p:spTgt spid="12"/>
                                        </p:tgtEl>
                                        <p:attrNameLst>
                                          <p:attrName>fillcolor</p:attrName>
                                        </p:attrNameLst>
                                      </p:cBhvr>
                                      <p:by>
                                        <p:hsl h="0" s="-12549" l="-25098"/>
                                      </p:by>
                                    </p:animClr>
                                    <p:animClr clrSpc="hsl" dir="cw">
                                      <p:cBhvr>
                                        <p:cTn id="26" dur="500" fill="hold"/>
                                        <p:tgtEl>
                                          <p:spTgt spid="12"/>
                                        </p:tgtEl>
                                        <p:attrNameLst>
                                          <p:attrName>stroke.color</p:attrName>
                                        </p:attrNameLst>
                                      </p:cBhvr>
                                      <p:by>
                                        <p:hsl h="0" s="-12549" l="-25098"/>
                                      </p:by>
                                    </p:animClr>
                                    <p:set>
                                      <p:cBhvr>
                                        <p:cTn id="27" dur="500" fill="hold"/>
                                        <p:tgtEl>
                                          <p:spTgt spid="12"/>
                                        </p:tgtEl>
                                        <p:attrNameLst>
                                          <p:attrName>fill.type</p:attrName>
                                        </p:attrNameLst>
                                      </p:cBhvr>
                                      <p:to>
                                        <p:strVal val="solid"/>
                                      </p:to>
                                    </p:set>
                                  </p:childTnLst>
                                  <p:subTnLst>
                                    <p:animClr clrSpc="rgb" dir="cw">
                                      <p:cBhvr override="childStyle">
                                        <p:cTn dur="1" fill="hold" display="0" masterRel="nextClick" afterEffect="1"/>
                                        <p:tgtEl>
                                          <p:spTgt spid="12"/>
                                        </p:tgtEl>
                                        <p:attrNameLst>
                                          <p:attrName>ppt_c</p:attrName>
                                        </p:attrNameLst>
                                      </p:cBhvr>
                                      <p:to>
                                        <a:schemeClr val="accent2"/>
                                      </p:to>
                                    </p:animClr>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45"/>
                    </p:tgtEl>
                  </p:cond>
                </p:stCondLst>
                <p:endSync evt="end" delay="0">
                  <p:rtn val="all"/>
                </p:endSync>
                <p:childTnLst>
                  <p:par>
                    <p:cTn id="32" fill="hold">
                      <p:stCondLst>
                        <p:cond delay="0"/>
                      </p:stCondLst>
                      <p:childTnLst>
                        <p:par>
                          <p:cTn id="33" fill="hold">
                            <p:stCondLst>
                              <p:cond delay="0"/>
                            </p:stCondLst>
                            <p:childTnLst>
                              <p:par>
                                <p:cTn id="34" presetID="11" presetClass="entr" presetSubtype="0" fill="hold" grpId="0" nodeType="afterEffect">
                                  <p:stCondLst>
                                    <p:cond delay="0"/>
                                  </p:stCondLst>
                                  <p:childTnLst>
                                    <p:set>
                                      <p:cBhvr>
                                        <p:cTn id="35" dur="1000">
                                          <p:stCondLst>
                                            <p:cond delay="0"/>
                                          </p:stCondLst>
                                        </p:cTn>
                                        <p:tgtEl>
                                          <p:spTgt spid="14"/>
                                        </p:tgtEl>
                                        <p:attrNameLst>
                                          <p:attrName>style.visibility</p:attrName>
                                        </p:attrNameLst>
                                      </p:cBhvr>
                                      <p:to>
                                        <p:strVal val="visible"/>
                                      </p:to>
                                    </p:set>
                                  </p:childTnLst>
                                </p:cTn>
                              </p:par>
                            </p:childTnLst>
                          </p:cTn>
                        </p:par>
                        <p:par>
                          <p:cTn id="36" fill="hold">
                            <p:stCondLst>
                              <p:cond delay="1000"/>
                            </p:stCondLst>
                            <p:childTnLst>
                              <p:par>
                                <p:cTn id="37" presetID="11" presetClass="entr" presetSubtype="0" fill="hold" grpId="0" nodeType="after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par>
                          <p:cTn id="39" fill="hold">
                            <p:stCondLst>
                              <p:cond delay="2000"/>
                            </p:stCondLst>
                            <p:childTnLst>
                              <p:par>
                                <p:cTn id="40" presetID="11" presetClass="entr" presetSubtype="0" fill="hold" grpId="0" nodeType="after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par>
                          <p:cTn id="42" fill="hold">
                            <p:stCondLst>
                              <p:cond delay="3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4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5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6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7000"/>
                            </p:stCondLst>
                            <p:childTnLst>
                              <p:par>
                                <p:cTn id="55" presetID="11" presetClass="entr" presetSubtype="0" fill="hold" grpId="0" nodeType="afterEffect">
                                  <p:stCondLst>
                                    <p:cond delay="0"/>
                                  </p:stCondLst>
                                  <p:childTnLst>
                                    <p:set>
                                      <p:cBhvr>
                                        <p:cTn id="56" dur="1000">
                                          <p:stCondLst>
                                            <p:cond delay="0"/>
                                          </p:stCondLst>
                                        </p:cTn>
                                        <p:tgtEl>
                                          <p:spTgt spid="21"/>
                                        </p:tgtEl>
                                        <p:attrNameLst>
                                          <p:attrName>style.visibility</p:attrName>
                                        </p:attrNameLst>
                                      </p:cBhvr>
                                      <p:to>
                                        <p:strVal val="visible"/>
                                      </p:to>
                                    </p:set>
                                  </p:childTnLst>
                                </p:cTn>
                              </p:par>
                            </p:childTnLst>
                          </p:cTn>
                        </p:par>
                        <p:par>
                          <p:cTn id="57" fill="hold">
                            <p:stCondLst>
                              <p:cond delay="8000"/>
                            </p:stCondLst>
                            <p:childTnLst>
                              <p:par>
                                <p:cTn id="58" presetID="11" presetClass="entr" presetSubtype="0" fill="hold" grpId="0" nodeType="afterEffect">
                                  <p:stCondLst>
                                    <p:cond delay="0"/>
                                  </p:stCondLst>
                                  <p:childTnLst>
                                    <p:set>
                                      <p:cBhvr>
                                        <p:cTn id="59" dur="1000">
                                          <p:stCondLst>
                                            <p:cond delay="0"/>
                                          </p:stCondLst>
                                        </p:cTn>
                                        <p:tgtEl>
                                          <p:spTgt spid="22"/>
                                        </p:tgtEl>
                                        <p:attrNameLst>
                                          <p:attrName>style.visibility</p:attrName>
                                        </p:attrNameLst>
                                      </p:cBhvr>
                                      <p:to>
                                        <p:strVal val="visible"/>
                                      </p:to>
                                    </p:set>
                                  </p:childTnLst>
                                </p:cTn>
                              </p:par>
                            </p:childTnLst>
                          </p:cTn>
                        </p:par>
                        <p:par>
                          <p:cTn id="60" fill="hold">
                            <p:stCondLst>
                              <p:cond delay="9000"/>
                            </p:stCondLst>
                            <p:childTnLst>
                              <p:par>
                                <p:cTn id="61" presetID="11" presetClass="entr" presetSubtype="0" fill="hold" grpId="0" nodeType="afterEffect">
                                  <p:stCondLst>
                                    <p:cond delay="0"/>
                                  </p:stCondLst>
                                  <p:childTnLst>
                                    <p:set>
                                      <p:cBhvr>
                                        <p:cTn id="62" dur="1000">
                                          <p:stCondLst>
                                            <p:cond delay="0"/>
                                          </p:stCondLst>
                                        </p:cTn>
                                        <p:tgtEl>
                                          <p:spTgt spid="23"/>
                                        </p:tgtEl>
                                        <p:attrNameLst>
                                          <p:attrName>style.visibility</p:attrName>
                                        </p:attrNameLst>
                                      </p:cBhvr>
                                      <p:to>
                                        <p:strVal val="visible"/>
                                      </p:to>
                                    </p:set>
                                  </p:childTnLst>
                                </p:cTn>
                              </p:par>
                            </p:childTnLst>
                          </p:cTn>
                        </p:par>
                        <p:par>
                          <p:cTn id="63" fill="hold">
                            <p:stCondLst>
                              <p:cond delay="10000"/>
                            </p:stCondLst>
                            <p:childTnLst>
                              <p:par>
                                <p:cTn id="64" presetID="11" presetClass="entr" presetSubtype="0" fill="hold" grpId="0" nodeType="afterEffect">
                                  <p:stCondLst>
                                    <p:cond delay="0"/>
                                  </p:stCondLst>
                                  <p:childTnLst>
                                    <p:set>
                                      <p:cBhvr>
                                        <p:cTn id="65" dur="1000">
                                          <p:stCondLst>
                                            <p:cond delay="0"/>
                                          </p:stCondLst>
                                        </p:cTn>
                                        <p:tgtEl>
                                          <p:spTgt spid="24"/>
                                        </p:tgtEl>
                                        <p:attrNameLst>
                                          <p:attrName>style.visibility</p:attrName>
                                        </p:attrNameLst>
                                      </p:cBhvr>
                                      <p:to>
                                        <p:strVal val="visible"/>
                                      </p:to>
                                    </p:set>
                                  </p:childTnLst>
                                </p:cTn>
                              </p:par>
                            </p:childTnLst>
                          </p:cTn>
                        </p:par>
                        <p:par>
                          <p:cTn id="66" fill="hold">
                            <p:stCondLst>
                              <p:cond delay="11000"/>
                            </p:stCondLst>
                            <p:childTnLst>
                              <p:par>
                                <p:cTn id="67" presetID="11" presetClass="entr" presetSubtype="0" fill="hold" grpId="0" nodeType="afterEffect">
                                  <p:stCondLst>
                                    <p:cond delay="0"/>
                                  </p:stCondLst>
                                  <p:childTnLst>
                                    <p:set>
                                      <p:cBhvr>
                                        <p:cTn id="68" dur="1000">
                                          <p:stCondLst>
                                            <p:cond delay="0"/>
                                          </p:stCondLst>
                                        </p:cTn>
                                        <p:tgtEl>
                                          <p:spTgt spid="25"/>
                                        </p:tgtEl>
                                        <p:attrNameLst>
                                          <p:attrName>style.visibility</p:attrName>
                                        </p:attrNameLst>
                                      </p:cBhvr>
                                      <p:to>
                                        <p:strVal val="visible"/>
                                      </p:to>
                                    </p:set>
                                  </p:childTnLst>
                                </p:cTn>
                              </p:par>
                            </p:childTnLst>
                          </p:cTn>
                        </p:par>
                        <p:par>
                          <p:cTn id="69" fill="hold">
                            <p:stCondLst>
                              <p:cond delay="12000"/>
                            </p:stCondLst>
                            <p:childTnLst>
                              <p:par>
                                <p:cTn id="70" presetID="11" presetClass="entr" presetSubtype="0" fill="hold" grpId="0" nodeType="afterEffect">
                                  <p:stCondLst>
                                    <p:cond delay="0"/>
                                  </p:stCondLst>
                                  <p:childTnLst>
                                    <p:set>
                                      <p:cBhvr>
                                        <p:cTn id="71" dur="1000">
                                          <p:stCondLst>
                                            <p:cond delay="0"/>
                                          </p:stCondLst>
                                        </p:cTn>
                                        <p:tgtEl>
                                          <p:spTgt spid="26"/>
                                        </p:tgtEl>
                                        <p:attrNameLst>
                                          <p:attrName>style.visibility</p:attrName>
                                        </p:attrNameLst>
                                      </p:cBhvr>
                                      <p:to>
                                        <p:strVal val="visible"/>
                                      </p:to>
                                    </p:set>
                                  </p:childTnLst>
                                </p:cTn>
                              </p:par>
                            </p:childTnLst>
                          </p:cTn>
                        </p:par>
                        <p:par>
                          <p:cTn id="72" fill="hold">
                            <p:stCondLst>
                              <p:cond delay="13000"/>
                            </p:stCondLst>
                            <p:childTnLst>
                              <p:par>
                                <p:cTn id="73" presetID="11" presetClass="entr" presetSubtype="0" fill="hold" grpId="0" nodeType="afterEffect">
                                  <p:stCondLst>
                                    <p:cond delay="0"/>
                                  </p:stCondLst>
                                  <p:childTnLst>
                                    <p:set>
                                      <p:cBhvr>
                                        <p:cTn id="74" dur="1000">
                                          <p:stCondLst>
                                            <p:cond delay="0"/>
                                          </p:stCondLst>
                                        </p:cTn>
                                        <p:tgtEl>
                                          <p:spTgt spid="27"/>
                                        </p:tgtEl>
                                        <p:attrNameLst>
                                          <p:attrName>style.visibility</p:attrName>
                                        </p:attrNameLst>
                                      </p:cBhvr>
                                      <p:to>
                                        <p:strVal val="visible"/>
                                      </p:to>
                                    </p:set>
                                  </p:childTnLst>
                                </p:cTn>
                              </p:par>
                            </p:childTnLst>
                          </p:cTn>
                        </p:par>
                        <p:par>
                          <p:cTn id="75" fill="hold">
                            <p:stCondLst>
                              <p:cond delay="14000"/>
                            </p:stCondLst>
                            <p:childTnLst>
                              <p:par>
                                <p:cTn id="76" presetID="11" presetClass="entr" presetSubtype="0" fill="hold" grpId="0" nodeType="afterEffect">
                                  <p:stCondLst>
                                    <p:cond delay="0"/>
                                  </p:stCondLst>
                                  <p:childTnLst>
                                    <p:set>
                                      <p:cBhvr>
                                        <p:cTn id="77" dur="1000">
                                          <p:stCondLst>
                                            <p:cond delay="0"/>
                                          </p:stCondLst>
                                        </p:cTn>
                                        <p:tgtEl>
                                          <p:spTgt spid="28"/>
                                        </p:tgtEl>
                                        <p:attrNameLst>
                                          <p:attrName>style.visibility</p:attrName>
                                        </p:attrNameLst>
                                      </p:cBhvr>
                                      <p:to>
                                        <p:strVal val="visible"/>
                                      </p:to>
                                    </p:set>
                                  </p:childTnLst>
                                </p:cTn>
                              </p:par>
                            </p:childTnLst>
                          </p:cTn>
                        </p:par>
                        <p:par>
                          <p:cTn id="78" fill="hold">
                            <p:stCondLst>
                              <p:cond delay="15000"/>
                            </p:stCondLst>
                            <p:childTnLst>
                              <p:par>
                                <p:cTn id="79" presetID="11" presetClass="entr" presetSubtype="0" fill="hold" grpId="0" nodeType="afterEffect">
                                  <p:stCondLst>
                                    <p:cond delay="0"/>
                                  </p:stCondLst>
                                  <p:childTnLst>
                                    <p:set>
                                      <p:cBhvr>
                                        <p:cTn id="80" dur="1000">
                                          <p:stCondLst>
                                            <p:cond delay="0"/>
                                          </p:stCondLst>
                                        </p:cTn>
                                        <p:tgtEl>
                                          <p:spTgt spid="29"/>
                                        </p:tgtEl>
                                        <p:attrNameLst>
                                          <p:attrName>style.visibility</p:attrName>
                                        </p:attrNameLst>
                                      </p:cBhvr>
                                      <p:to>
                                        <p:strVal val="visible"/>
                                      </p:to>
                                    </p:set>
                                  </p:childTnLst>
                                </p:cTn>
                              </p:par>
                            </p:childTnLst>
                          </p:cTn>
                        </p:par>
                        <p:par>
                          <p:cTn id="81" fill="hold">
                            <p:stCondLst>
                              <p:cond delay="16000"/>
                            </p:stCondLst>
                            <p:childTnLst>
                              <p:par>
                                <p:cTn id="82" presetID="11" presetClass="entr" presetSubtype="0" fill="hold" grpId="0" nodeType="afterEffect">
                                  <p:stCondLst>
                                    <p:cond delay="0"/>
                                  </p:stCondLst>
                                  <p:childTnLst>
                                    <p:set>
                                      <p:cBhvr>
                                        <p:cTn id="83" dur="1000">
                                          <p:stCondLst>
                                            <p:cond delay="0"/>
                                          </p:stCondLst>
                                        </p:cTn>
                                        <p:tgtEl>
                                          <p:spTgt spid="30"/>
                                        </p:tgtEl>
                                        <p:attrNameLst>
                                          <p:attrName>style.visibility</p:attrName>
                                        </p:attrNameLst>
                                      </p:cBhvr>
                                      <p:to>
                                        <p:strVal val="visible"/>
                                      </p:to>
                                    </p:set>
                                  </p:childTnLst>
                                </p:cTn>
                              </p:par>
                            </p:childTnLst>
                          </p:cTn>
                        </p:par>
                        <p:par>
                          <p:cTn id="84" fill="hold">
                            <p:stCondLst>
                              <p:cond delay="17000"/>
                            </p:stCondLst>
                            <p:childTnLst>
                              <p:par>
                                <p:cTn id="85" presetID="11" presetClass="entr" presetSubtype="0" fill="hold" grpId="0" nodeType="afterEffect">
                                  <p:stCondLst>
                                    <p:cond delay="0"/>
                                  </p:stCondLst>
                                  <p:childTnLst>
                                    <p:set>
                                      <p:cBhvr>
                                        <p:cTn id="86" dur="1000">
                                          <p:stCondLst>
                                            <p:cond delay="0"/>
                                          </p:stCondLst>
                                        </p:cTn>
                                        <p:tgtEl>
                                          <p:spTgt spid="31"/>
                                        </p:tgtEl>
                                        <p:attrNameLst>
                                          <p:attrName>style.visibility</p:attrName>
                                        </p:attrNameLst>
                                      </p:cBhvr>
                                      <p:to>
                                        <p:strVal val="visible"/>
                                      </p:to>
                                    </p:set>
                                  </p:childTnLst>
                                </p:cTn>
                              </p:par>
                            </p:childTnLst>
                          </p:cTn>
                        </p:par>
                        <p:par>
                          <p:cTn id="87" fill="hold">
                            <p:stCondLst>
                              <p:cond delay="18000"/>
                            </p:stCondLst>
                            <p:childTnLst>
                              <p:par>
                                <p:cTn id="88" presetID="11" presetClass="entr" presetSubtype="0" fill="hold" grpId="0" nodeType="afterEffect">
                                  <p:stCondLst>
                                    <p:cond delay="0"/>
                                  </p:stCondLst>
                                  <p:childTnLst>
                                    <p:set>
                                      <p:cBhvr>
                                        <p:cTn id="89" dur="1000">
                                          <p:stCondLst>
                                            <p:cond delay="0"/>
                                          </p:stCondLst>
                                        </p:cTn>
                                        <p:tgtEl>
                                          <p:spTgt spid="32"/>
                                        </p:tgtEl>
                                        <p:attrNameLst>
                                          <p:attrName>style.visibility</p:attrName>
                                        </p:attrNameLst>
                                      </p:cBhvr>
                                      <p:to>
                                        <p:strVal val="visible"/>
                                      </p:to>
                                    </p:set>
                                  </p:childTnLst>
                                </p:cTn>
                              </p:par>
                            </p:childTnLst>
                          </p:cTn>
                        </p:par>
                        <p:par>
                          <p:cTn id="90" fill="hold">
                            <p:stCondLst>
                              <p:cond delay="19000"/>
                            </p:stCondLst>
                            <p:childTnLst>
                              <p:par>
                                <p:cTn id="91" presetID="11" presetClass="entr" presetSubtype="0" fill="hold" grpId="0" nodeType="afterEffect">
                                  <p:stCondLst>
                                    <p:cond delay="0"/>
                                  </p:stCondLst>
                                  <p:childTnLst>
                                    <p:set>
                                      <p:cBhvr>
                                        <p:cTn id="92" dur="1000">
                                          <p:stCondLst>
                                            <p:cond delay="0"/>
                                          </p:stCondLst>
                                        </p:cTn>
                                        <p:tgtEl>
                                          <p:spTgt spid="33"/>
                                        </p:tgtEl>
                                        <p:attrNameLst>
                                          <p:attrName>style.visibility</p:attrName>
                                        </p:attrNameLst>
                                      </p:cBhvr>
                                      <p:to>
                                        <p:strVal val="visible"/>
                                      </p:to>
                                    </p:set>
                                  </p:childTnLst>
                                </p:cTn>
                              </p:par>
                            </p:childTnLst>
                          </p:cTn>
                        </p:par>
                        <p:par>
                          <p:cTn id="93" fill="hold">
                            <p:stCondLst>
                              <p:cond delay="20000"/>
                            </p:stCondLst>
                            <p:childTnLst>
                              <p:par>
                                <p:cTn id="94" presetID="11" presetClass="entr" presetSubtype="0" fill="hold" grpId="0" nodeType="afterEffect">
                                  <p:stCondLst>
                                    <p:cond delay="0"/>
                                  </p:stCondLst>
                                  <p:childTnLst>
                                    <p:set>
                                      <p:cBhvr>
                                        <p:cTn id="95" dur="1000">
                                          <p:stCondLst>
                                            <p:cond delay="0"/>
                                          </p:stCondLst>
                                        </p:cTn>
                                        <p:tgtEl>
                                          <p:spTgt spid="34"/>
                                        </p:tgtEl>
                                        <p:attrNameLst>
                                          <p:attrName>style.visibility</p:attrName>
                                        </p:attrNameLst>
                                      </p:cBhvr>
                                      <p:to>
                                        <p:strVal val="visible"/>
                                      </p:to>
                                    </p:set>
                                  </p:childTnLst>
                                </p:cTn>
                              </p:par>
                            </p:childTnLst>
                          </p:cTn>
                        </p:par>
                        <p:par>
                          <p:cTn id="96" fill="hold">
                            <p:stCondLst>
                              <p:cond delay="21000"/>
                            </p:stCondLst>
                            <p:childTnLst>
                              <p:par>
                                <p:cTn id="97" presetID="11" presetClass="entr" presetSubtype="0" fill="hold" grpId="0" nodeType="afterEffect">
                                  <p:stCondLst>
                                    <p:cond delay="0"/>
                                  </p:stCondLst>
                                  <p:childTnLst>
                                    <p:set>
                                      <p:cBhvr>
                                        <p:cTn id="98" dur="1000">
                                          <p:stCondLst>
                                            <p:cond delay="0"/>
                                          </p:stCondLst>
                                        </p:cTn>
                                        <p:tgtEl>
                                          <p:spTgt spid="35"/>
                                        </p:tgtEl>
                                        <p:attrNameLst>
                                          <p:attrName>style.visibility</p:attrName>
                                        </p:attrNameLst>
                                      </p:cBhvr>
                                      <p:to>
                                        <p:strVal val="visible"/>
                                      </p:to>
                                    </p:set>
                                  </p:childTnLst>
                                </p:cTn>
                              </p:par>
                            </p:childTnLst>
                          </p:cTn>
                        </p:par>
                        <p:par>
                          <p:cTn id="99" fill="hold">
                            <p:stCondLst>
                              <p:cond delay="22000"/>
                            </p:stCondLst>
                            <p:childTnLst>
                              <p:par>
                                <p:cTn id="100" presetID="11" presetClass="entr" presetSubtype="0" fill="hold" grpId="0" nodeType="afterEffect">
                                  <p:stCondLst>
                                    <p:cond delay="0"/>
                                  </p:stCondLst>
                                  <p:childTnLst>
                                    <p:set>
                                      <p:cBhvr>
                                        <p:cTn id="101" dur="1000">
                                          <p:stCondLst>
                                            <p:cond delay="0"/>
                                          </p:stCondLst>
                                        </p:cTn>
                                        <p:tgtEl>
                                          <p:spTgt spid="36"/>
                                        </p:tgtEl>
                                        <p:attrNameLst>
                                          <p:attrName>style.visibility</p:attrName>
                                        </p:attrNameLst>
                                      </p:cBhvr>
                                      <p:to>
                                        <p:strVal val="visible"/>
                                      </p:to>
                                    </p:set>
                                  </p:childTnLst>
                                </p:cTn>
                              </p:par>
                            </p:childTnLst>
                          </p:cTn>
                        </p:par>
                        <p:par>
                          <p:cTn id="102" fill="hold">
                            <p:stCondLst>
                              <p:cond delay="23000"/>
                            </p:stCondLst>
                            <p:childTnLst>
                              <p:par>
                                <p:cTn id="103" presetID="11" presetClass="entr" presetSubtype="0" fill="hold" grpId="0" nodeType="afterEffect">
                                  <p:stCondLst>
                                    <p:cond delay="0"/>
                                  </p:stCondLst>
                                  <p:childTnLst>
                                    <p:set>
                                      <p:cBhvr>
                                        <p:cTn id="104" dur="1000">
                                          <p:stCondLst>
                                            <p:cond delay="0"/>
                                          </p:stCondLst>
                                        </p:cTn>
                                        <p:tgtEl>
                                          <p:spTgt spid="37"/>
                                        </p:tgtEl>
                                        <p:attrNameLst>
                                          <p:attrName>style.visibility</p:attrName>
                                        </p:attrNameLst>
                                      </p:cBhvr>
                                      <p:to>
                                        <p:strVal val="visible"/>
                                      </p:to>
                                    </p:set>
                                  </p:childTnLst>
                                </p:cTn>
                              </p:par>
                            </p:childTnLst>
                          </p:cTn>
                        </p:par>
                        <p:par>
                          <p:cTn id="105" fill="hold">
                            <p:stCondLst>
                              <p:cond delay="24000"/>
                            </p:stCondLst>
                            <p:childTnLst>
                              <p:par>
                                <p:cTn id="106" presetID="11" presetClass="entr" presetSubtype="0" fill="hold" grpId="0" nodeType="afterEffect">
                                  <p:stCondLst>
                                    <p:cond delay="0"/>
                                  </p:stCondLst>
                                  <p:childTnLst>
                                    <p:set>
                                      <p:cBhvr>
                                        <p:cTn id="107" dur="1000">
                                          <p:stCondLst>
                                            <p:cond delay="0"/>
                                          </p:stCondLst>
                                        </p:cTn>
                                        <p:tgtEl>
                                          <p:spTgt spid="38"/>
                                        </p:tgtEl>
                                        <p:attrNameLst>
                                          <p:attrName>style.visibility</p:attrName>
                                        </p:attrNameLst>
                                      </p:cBhvr>
                                      <p:to>
                                        <p:strVal val="visible"/>
                                      </p:to>
                                    </p:set>
                                  </p:childTnLst>
                                </p:cTn>
                              </p:par>
                            </p:childTnLst>
                          </p:cTn>
                        </p:par>
                        <p:par>
                          <p:cTn id="108" fill="hold">
                            <p:stCondLst>
                              <p:cond delay="25000"/>
                            </p:stCondLst>
                            <p:childTnLst>
                              <p:par>
                                <p:cTn id="109" presetID="11" presetClass="entr" presetSubtype="0" fill="hold" grpId="0" nodeType="afterEffect">
                                  <p:stCondLst>
                                    <p:cond delay="0"/>
                                  </p:stCondLst>
                                  <p:childTnLst>
                                    <p:set>
                                      <p:cBhvr>
                                        <p:cTn id="110" dur="1000">
                                          <p:stCondLst>
                                            <p:cond delay="0"/>
                                          </p:stCondLst>
                                        </p:cTn>
                                        <p:tgtEl>
                                          <p:spTgt spid="39"/>
                                        </p:tgtEl>
                                        <p:attrNameLst>
                                          <p:attrName>style.visibility</p:attrName>
                                        </p:attrNameLst>
                                      </p:cBhvr>
                                      <p:to>
                                        <p:strVal val="visible"/>
                                      </p:to>
                                    </p:set>
                                  </p:childTnLst>
                                </p:cTn>
                              </p:par>
                            </p:childTnLst>
                          </p:cTn>
                        </p:par>
                        <p:par>
                          <p:cTn id="111" fill="hold">
                            <p:stCondLst>
                              <p:cond delay="26000"/>
                            </p:stCondLst>
                            <p:childTnLst>
                              <p:par>
                                <p:cTn id="112" presetID="11" presetClass="entr" presetSubtype="0" fill="hold" grpId="0" nodeType="afterEffect">
                                  <p:stCondLst>
                                    <p:cond delay="0"/>
                                  </p:stCondLst>
                                  <p:childTnLst>
                                    <p:set>
                                      <p:cBhvr>
                                        <p:cTn id="113" dur="1000">
                                          <p:stCondLst>
                                            <p:cond delay="0"/>
                                          </p:stCondLst>
                                        </p:cTn>
                                        <p:tgtEl>
                                          <p:spTgt spid="40"/>
                                        </p:tgtEl>
                                        <p:attrNameLst>
                                          <p:attrName>style.visibility</p:attrName>
                                        </p:attrNameLst>
                                      </p:cBhvr>
                                      <p:to>
                                        <p:strVal val="visible"/>
                                      </p:to>
                                    </p:set>
                                  </p:childTnLst>
                                </p:cTn>
                              </p:par>
                            </p:childTnLst>
                          </p:cTn>
                        </p:par>
                        <p:par>
                          <p:cTn id="114" fill="hold">
                            <p:stCondLst>
                              <p:cond delay="27000"/>
                            </p:stCondLst>
                            <p:childTnLst>
                              <p:par>
                                <p:cTn id="115" presetID="11" presetClass="entr" presetSubtype="0" fill="hold" grpId="0" nodeType="afterEffect">
                                  <p:stCondLst>
                                    <p:cond delay="0"/>
                                  </p:stCondLst>
                                  <p:childTnLst>
                                    <p:set>
                                      <p:cBhvr>
                                        <p:cTn id="116" dur="1000">
                                          <p:stCondLst>
                                            <p:cond delay="0"/>
                                          </p:stCondLst>
                                        </p:cTn>
                                        <p:tgtEl>
                                          <p:spTgt spid="41"/>
                                        </p:tgtEl>
                                        <p:attrNameLst>
                                          <p:attrName>style.visibility</p:attrName>
                                        </p:attrNameLst>
                                      </p:cBhvr>
                                      <p:to>
                                        <p:strVal val="visible"/>
                                      </p:to>
                                    </p:set>
                                  </p:childTnLst>
                                </p:cTn>
                              </p:par>
                            </p:childTnLst>
                          </p:cTn>
                        </p:par>
                        <p:par>
                          <p:cTn id="117" fill="hold">
                            <p:stCondLst>
                              <p:cond delay="28000"/>
                            </p:stCondLst>
                            <p:childTnLst>
                              <p:par>
                                <p:cTn id="118" presetID="11" presetClass="entr" presetSubtype="0" fill="hold" grpId="0" nodeType="afterEffect">
                                  <p:stCondLst>
                                    <p:cond delay="0"/>
                                  </p:stCondLst>
                                  <p:childTnLst>
                                    <p:set>
                                      <p:cBhvr>
                                        <p:cTn id="119" dur="1000">
                                          <p:stCondLst>
                                            <p:cond delay="0"/>
                                          </p:stCondLst>
                                        </p:cTn>
                                        <p:tgtEl>
                                          <p:spTgt spid="42"/>
                                        </p:tgtEl>
                                        <p:attrNameLst>
                                          <p:attrName>style.visibility</p:attrName>
                                        </p:attrNameLst>
                                      </p:cBhvr>
                                      <p:to>
                                        <p:strVal val="visible"/>
                                      </p:to>
                                    </p:set>
                                  </p:childTnLst>
                                </p:cTn>
                              </p:par>
                            </p:childTnLst>
                          </p:cTn>
                        </p:par>
                        <p:par>
                          <p:cTn id="120" fill="hold">
                            <p:stCondLst>
                              <p:cond delay="29000"/>
                            </p:stCondLst>
                            <p:childTnLst>
                              <p:par>
                                <p:cTn id="121" presetID="11" presetClass="entr" presetSubtype="0" fill="hold" grpId="0" nodeType="afterEffect">
                                  <p:stCondLst>
                                    <p:cond delay="0"/>
                                  </p:stCondLst>
                                  <p:childTnLst>
                                    <p:set>
                                      <p:cBhvr>
                                        <p:cTn id="122" dur="1000">
                                          <p:stCondLst>
                                            <p:cond delay="0"/>
                                          </p:stCondLst>
                                        </p:cTn>
                                        <p:tgtEl>
                                          <p:spTgt spid="43"/>
                                        </p:tgtEl>
                                        <p:attrNameLst>
                                          <p:attrName>style.visibility</p:attrName>
                                        </p:attrNameLst>
                                      </p:cBhvr>
                                      <p:to>
                                        <p:strVal val="visible"/>
                                      </p:to>
                                    </p:set>
                                  </p:childTnLst>
                                </p:cTn>
                              </p:par>
                            </p:childTnLst>
                          </p:cTn>
                        </p:par>
                        <p:par>
                          <p:cTn id="123" fill="hold">
                            <p:stCondLst>
                              <p:cond delay="30000"/>
                            </p:stCondLst>
                            <p:childTnLst>
                              <p:par>
                                <p:cTn id="124" presetID="11" presetClass="entr" presetSubtype="0" fill="hold" grpId="0" nodeType="afterEffect">
                                  <p:stCondLst>
                                    <p:cond delay="0"/>
                                  </p:stCondLst>
                                  <p:childTnLst>
                                    <p:set>
                                      <p:cBhvr>
                                        <p:cTn id="125"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5"/>
                  </p:tgtEl>
                </p:cond>
              </p:nextCondLst>
            </p:seq>
          </p:childTnLst>
        </p:cTn>
      </p:par>
    </p:tnLst>
    <p:bldLst>
      <p:bldP spid="6" grpId="0" animBg="1"/>
      <p:bldP spid="7" grpId="0" animBg="1"/>
      <p:bldP spid="8"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56672" y="2193539"/>
            <a:ext cx="9181511" cy="2839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A0DC634B-F522-4860-8115-DF5697209239}"/>
              </a:ext>
            </a:extLst>
          </p:cNvPr>
          <p:cNvSpPr/>
          <p:nvPr/>
        </p:nvSpPr>
        <p:spPr>
          <a:xfrm>
            <a:off x="7331877" y="2150267"/>
            <a:ext cx="3298612" cy="29046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B"/>
              <p:cNvSpPr/>
              <p:nvPr/>
            </p:nvSpPr>
            <p:spPr>
              <a:xfrm>
                <a:off x="1524000" y="2541936"/>
                <a:ext cx="2620617"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A.</a:t>
                </a:r>
                <a:r>
                  <a:rPr lang="en-US" sz="2800" dirty="0">
                    <a:solidFill>
                      <a:srgbClr val="FF0000"/>
                    </a:solidFill>
                    <a:cs typeface="Times New Roman" panose="02020603050405020304" pitchFamily="18" charset="0"/>
                  </a:rPr>
                  <a:t> </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95</m:t>
                        </m:r>
                      </m:e>
                      <m:sup>
                        <m:r>
                          <a:rPr lang="en-US" sz="2800" i="1">
                            <a:solidFill>
                              <a:srgbClr val="FF0000"/>
                            </a:solidFill>
                            <a:latin typeface="Cambria Math" panose="02040503050406030204" pitchFamily="18" charset="0"/>
                            <a:cs typeface="Times New Roman" panose="02020603050405020304" pitchFamily="18" charset="0"/>
                          </a:rPr>
                          <m:t>0</m:t>
                        </m:r>
                      </m:sup>
                    </m:sSup>
                  </m:oMath>
                </a14:m>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B"/>
              <p:cNvSpPr>
                <a:spLocks noRot="1" noChangeAspect="1" noMove="1" noResize="1" noEditPoints="1" noAdjustHandles="1" noChangeArrowheads="1" noChangeShapeType="1" noTextEdit="1"/>
              </p:cNvSpPr>
              <p:nvPr/>
            </p:nvSpPr>
            <p:spPr>
              <a:xfrm>
                <a:off x="1524000" y="2541936"/>
                <a:ext cx="2620617"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
              <p:cNvSpPr/>
              <p:nvPr/>
            </p:nvSpPr>
            <p:spPr>
              <a:xfrm>
                <a:off x="1524000" y="3771868"/>
                <a:ext cx="2620617"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C.</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75</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C"/>
              <p:cNvSpPr>
                <a:spLocks noRot="1" noChangeAspect="1" noMove="1" noResize="1" noEditPoints="1" noAdjustHandles="1" noChangeArrowheads="1" noChangeShapeType="1" noTextEdit="1"/>
              </p:cNvSpPr>
              <p:nvPr/>
            </p:nvSpPr>
            <p:spPr>
              <a:xfrm>
                <a:off x="1524000" y="3771868"/>
                <a:ext cx="2620617"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
              <p:cNvSpPr/>
              <p:nvPr/>
            </p:nvSpPr>
            <p:spPr>
              <a:xfrm flipH="1">
                <a:off x="4349326" y="3771868"/>
                <a:ext cx="2620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r>
                      <a:rPr lang="en-US" sz="2800" b="0" i="0" smtClean="0">
                        <a:solidFill>
                          <a:srgbClr val="FF0000"/>
                        </a:solidFill>
                        <a:latin typeface="Cambria Math" panose="02040503050406030204" pitchFamily="18" charset="0"/>
                        <a:cs typeface="Times New Roman" panose="02020603050405020304" pitchFamily="18" charset="0"/>
                      </a:rPr>
                      <m:t> </m:t>
                    </m:r>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1</m:t>
                        </m:r>
                        <m:r>
                          <a:rPr lang="en-US" sz="2800" i="1">
                            <a:solidFill>
                              <a:srgbClr val="FF0000"/>
                            </a:solidFill>
                            <a:latin typeface="Cambria Math" panose="02040503050406030204" pitchFamily="18" charset="0"/>
                            <a:cs typeface="Times New Roman" panose="02020603050405020304" pitchFamily="18" charset="0"/>
                          </a:rPr>
                          <m:t>0</m:t>
                        </m:r>
                        <m:r>
                          <a:rPr lang="en-US" sz="2800" b="0" i="1" smtClean="0">
                            <a:solidFill>
                              <a:srgbClr val="FF0000"/>
                            </a:solidFill>
                            <a:latin typeface="Cambria Math" panose="02040503050406030204" pitchFamily="18" charset="0"/>
                            <a:cs typeface="Times New Roman" panose="02020603050405020304" pitchFamily="18" charset="0"/>
                          </a:rPr>
                          <m:t>5</m:t>
                        </m:r>
                      </m:e>
                      <m:sup>
                        <m:r>
                          <a:rPr lang="en-US" sz="2800" i="1">
                            <a:solidFill>
                              <a:srgbClr val="FF0000"/>
                            </a:solidFill>
                            <a:latin typeface="Cambria Math" panose="02040503050406030204" pitchFamily="18" charset="0"/>
                            <a:cs typeface="Times New Roman" panose="02020603050405020304" pitchFamily="18" charset="0"/>
                          </a:rPr>
                          <m:t>0</m:t>
                        </m:r>
                      </m:sup>
                    </m:sSup>
                  </m:oMath>
                </a14:m>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D"/>
              <p:cNvSpPr>
                <a:spLocks noRot="1" noChangeAspect="1" noMove="1" noResize="1" noEditPoints="1" noAdjustHandles="1" noChangeArrowheads="1" noChangeShapeType="1" noTextEdit="1"/>
              </p:cNvSpPr>
              <p:nvPr/>
            </p:nvSpPr>
            <p:spPr>
              <a:xfrm flipH="1">
                <a:off x="4349326" y="3771868"/>
                <a:ext cx="2620615"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a:ln>
                <a:solidFill>
                  <a:schemeClr val="tx1"/>
                </a:solidFill>
              </a:ln>
            </p:spPr>
            <p:txBody>
              <a:bodyPr/>
              <a:lstStyle/>
              <a:p>
                <a:r>
                  <a:rPr lang="en-US">
                    <a:noFill/>
                  </a:rPr>
                  <a:t> </a:t>
                </a:r>
              </a:p>
            </p:txBody>
          </p:sp>
        </mc:Fallback>
      </mc:AlternateContent>
      <p:sp>
        <p:nvSpPr>
          <p:cNvPr id="4" name="Rectangle 3"/>
          <p:cNvSpPr/>
          <p:nvPr/>
        </p:nvSpPr>
        <p:spPr>
          <a:xfrm>
            <a:off x="1486489" y="1"/>
            <a:ext cx="9144000" cy="21935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5: </a:t>
            </a:r>
            <a:r>
              <a:rPr lang="en-US" altLang="en-US" sz="3200" dirty="0" err="1">
                <a:solidFill>
                  <a:srgbClr val="FF0000"/>
                </a:solidFill>
                <a:latin typeface="Times New Roman" panose="02020603050405020304" pitchFamily="18" charset="0"/>
                <a:cs typeface="Times New Roman" panose="02020603050405020304" pitchFamily="18" charset="0"/>
              </a:rPr>
              <a:t>Tháp</a:t>
            </a:r>
            <a:r>
              <a:rPr lang="en-US" altLang="en-US" sz="3200" dirty="0">
                <a:solidFill>
                  <a:srgbClr val="FF0000"/>
                </a:solidFill>
                <a:latin typeface="Times New Roman" panose="02020603050405020304" pitchFamily="18" charset="0"/>
                <a:cs typeface="Times New Roman" panose="02020603050405020304" pitchFamily="18" charset="0"/>
              </a:rPr>
              <a:t> Pi - da ở </a:t>
            </a:r>
            <a:r>
              <a:rPr lang="en-US" altLang="en-US" sz="3200" dirty="0" err="1">
                <a:solidFill>
                  <a:srgbClr val="FF0000"/>
                </a:solidFill>
                <a:latin typeface="Times New Roman" panose="02020603050405020304" pitchFamily="18" charset="0"/>
                <a:cs typeface="Times New Roman" panose="02020603050405020304" pitchFamily="18" charset="0"/>
              </a:rPr>
              <a:t>Itali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nghiêng</a:t>
            </a:r>
            <a:r>
              <a:rPr lang="en-US" altLang="en-US" sz="3200" dirty="0">
                <a:solidFill>
                  <a:srgbClr val="FF0000"/>
                </a:solidFill>
                <a:latin typeface="Times New Roman" panose="02020603050405020304" pitchFamily="18" charset="0"/>
                <a:cs typeface="Times New Roman" panose="02020603050405020304" pitchFamily="18" charset="0"/>
              </a:rPr>
              <a:t> 5</a:t>
            </a:r>
            <a:r>
              <a:rPr lang="en-US" altLang="en-US" sz="3200" baseline="30000" dirty="0">
                <a:solidFill>
                  <a:srgbClr val="FF0000"/>
                </a:solidFill>
                <a:latin typeface="Times New Roman" panose="02020603050405020304" pitchFamily="18" charset="0"/>
                <a:cs typeface="Times New Roman" panose="02020603050405020304" pitchFamily="18" charset="0"/>
              </a:rPr>
              <a:t>0</a:t>
            </a:r>
            <a:r>
              <a:rPr lang="en-US" altLang="en-US" sz="3200" dirty="0">
                <a:solidFill>
                  <a:srgbClr val="FF0000"/>
                </a:solidFill>
                <a:latin typeface="Times New Roman" panose="02020603050405020304" pitchFamily="18" charset="0"/>
                <a:cs typeface="Times New Roman" panose="02020603050405020304" pitchFamily="18" charset="0"/>
              </a:rPr>
              <a:t> so </a:t>
            </a:r>
            <a:r>
              <a:rPr lang="en-US" altLang="en-US" sz="3200" dirty="0" err="1">
                <a:solidFill>
                  <a:srgbClr val="FF0000"/>
                </a:solidFill>
                <a:latin typeface="Times New Roman" panose="02020603050405020304" pitchFamily="18" charset="0"/>
                <a:cs typeface="Times New Roman" panose="02020603050405020304" pitchFamily="18" charset="0"/>
              </a:rPr>
              <a:t>với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Hỏi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tháp</a:t>
            </a:r>
            <a:r>
              <a:rPr lang="en-US" altLang="en-US" sz="3200" dirty="0">
                <a:solidFill>
                  <a:srgbClr val="FF0000"/>
                </a:solidFill>
                <a:latin typeface="Times New Roman" panose="02020603050405020304" pitchFamily="18" charset="0"/>
                <a:cs typeface="Times New Roman" panose="02020603050405020304" pitchFamily="18" charset="0"/>
              </a:rPr>
              <a:t> Pisa </a:t>
            </a:r>
            <a:r>
              <a:rPr lang="en-US" altLang="en-US" sz="3200" dirty="0" err="1">
                <a:solidFill>
                  <a:srgbClr val="FF0000"/>
                </a:solidFill>
                <a:latin typeface="Times New Roman" panose="02020603050405020304" pitchFamily="18" charset="0"/>
                <a:cs typeface="Times New Roman" panose="02020603050405020304" pitchFamily="18" charset="0"/>
              </a:rPr>
              <a:t>nghiêng</a:t>
            </a:r>
            <a:r>
              <a:rPr lang="en-US" altLang="en-US" sz="3200" dirty="0">
                <a:solidFill>
                  <a:srgbClr val="FF0000"/>
                </a:solidFill>
                <a:latin typeface="Times New Roman" panose="02020603050405020304" pitchFamily="18" charset="0"/>
                <a:cs typeface="Times New Roman" panose="02020603050405020304" pitchFamily="18" charset="0"/>
              </a:rPr>
              <a:t> bao </a:t>
            </a:r>
            <a:r>
              <a:rPr lang="en-US" altLang="en-US" sz="3200" dirty="0" err="1">
                <a:solidFill>
                  <a:srgbClr val="FF0000"/>
                </a:solidFill>
                <a:latin typeface="Times New Roman" panose="02020603050405020304" pitchFamily="18" charset="0"/>
                <a:cs typeface="Times New Roman" panose="02020603050405020304" pitchFamily="18" charset="0"/>
              </a:rPr>
              <a:t>nhiêu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a:t>
            </a:r>
            <a:r>
              <a:rPr lang="en-US" altLang="en-US" sz="3200" dirty="0">
                <a:solidFill>
                  <a:srgbClr val="FF0000"/>
                </a:solidFill>
                <a:latin typeface="Times New Roman" panose="02020603050405020304" pitchFamily="18" charset="0"/>
                <a:cs typeface="Times New Roman" panose="02020603050405020304" pitchFamily="18" charset="0"/>
              </a:rPr>
              <a:t> so </a:t>
            </a:r>
            <a:r>
              <a:rPr lang="en-US" altLang="en-US" sz="3200" dirty="0" err="1">
                <a:solidFill>
                  <a:srgbClr val="FF0000"/>
                </a:solidFill>
                <a:latin typeface="Times New Roman" panose="02020603050405020304" pitchFamily="18" charset="0"/>
                <a:cs typeface="Times New Roman" panose="02020603050405020304" pitchFamily="18" charset="0"/>
              </a:rPr>
              <a:t>với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mặt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nằm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ngang</a:t>
            </a:r>
            <a:r>
              <a:rPr lang="en-US" altLang="en-US" sz="3200"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 name="A"/>
              <p:cNvSpPr/>
              <p:nvPr/>
            </p:nvSpPr>
            <p:spPr>
              <a:xfrm flipH="1">
                <a:off x="4349327" y="2569661"/>
                <a:ext cx="262061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B.</a:t>
                </a:r>
                <a14:m>
                  <m:oMath xmlns:m="http://schemas.openxmlformats.org/officeDocument/2006/math">
                    <m:sSup>
                      <m:sSupPr>
                        <m:ctrlPr>
                          <a:rPr lang="en-US" sz="2800" i="1">
                            <a:solidFill>
                              <a:srgbClr val="FF0000"/>
                            </a:solidFill>
                            <a:latin typeface="Cambria Math" panose="02040503050406030204" pitchFamily="18" charset="0"/>
                            <a:cs typeface="Times New Roman" panose="02020603050405020304" pitchFamily="18" charset="0"/>
                          </a:rPr>
                        </m:ctrlPr>
                      </m:sSupPr>
                      <m:e>
                        <m:r>
                          <a:rPr lang="en-US" sz="2800" b="0" i="1" smtClean="0">
                            <a:solidFill>
                              <a:srgbClr val="FF0000"/>
                            </a:solidFill>
                            <a:latin typeface="Cambria Math" panose="02040503050406030204" pitchFamily="18" charset="0"/>
                            <a:cs typeface="Times New Roman" panose="02020603050405020304" pitchFamily="18" charset="0"/>
                          </a:rPr>
                          <m:t>85</m:t>
                        </m:r>
                      </m:e>
                      <m:sup>
                        <m:r>
                          <a:rPr lang="en-US" sz="2800" i="1">
                            <a:solidFill>
                              <a:srgbClr val="FF0000"/>
                            </a:solidFill>
                            <a:latin typeface="Cambria Math" panose="02040503050406030204" pitchFamily="18" charset="0"/>
                            <a:cs typeface="Times New Roman" panose="02020603050405020304" pitchFamily="18" charset="0"/>
                          </a:rPr>
                          <m:t>0</m:t>
                        </m:r>
                      </m:sup>
                    </m:sSup>
                  </m:oMath>
                </a14:m>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A"/>
              <p:cNvSpPr>
                <a:spLocks noRot="1" noChangeAspect="1" noMove="1" noResize="1" noEditPoints="1" noAdjustHandles="1" noChangeArrowheads="1" noChangeShapeType="1" noTextEdit="1"/>
              </p:cNvSpPr>
              <p:nvPr/>
            </p:nvSpPr>
            <p:spPr>
              <a:xfrm flipH="1">
                <a:off x="4349327" y="2569661"/>
                <a:ext cx="2620618" cy="10329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a:ln>
                <a:solidFill>
                  <a:schemeClr val="tx1"/>
                </a:solidFill>
              </a:ln>
            </p:spPr>
            <p:txBody>
              <a:bodyPr/>
              <a:lstStyle/>
              <a:p>
                <a:r>
                  <a:rPr lang="en-US">
                    <a:noFill/>
                  </a:rPr>
                  <a:t> </a:t>
                </a:r>
              </a:p>
            </p:txBody>
          </p:sp>
        </mc:Fallback>
      </mc:AlternateContent>
      <p:pic>
        <p:nvPicPr>
          <p:cNvPr id="1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89" b="89778" l="2222" r="95556"/>
                    </a14:imgEffect>
                  </a14:imgLayer>
                </a14:imgProps>
              </a:ext>
              <a:ext uri="{28A0092B-C50C-407E-A947-70E740481C1C}">
                <a14:useLocalDpi xmlns:a14="http://schemas.microsoft.com/office/drawing/2010/main" val="0"/>
              </a:ext>
            </a:extLst>
          </a:blip>
          <a:srcRect/>
          <a:stretch>
            <a:fillRect/>
          </a:stretch>
        </p:blipFill>
        <p:spPr bwMode="auto">
          <a:xfrm>
            <a:off x="4380805" y="2587747"/>
            <a:ext cx="841253" cy="8412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30564" y="5609096"/>
            <a:ext cx="6673394" cy="1200329"/>
          </a:xfrm>
          <a:prstGeom prst="rect">
            <a:avLst/>
          </a:prstGeom>
        </p:spPr>
        <p:txBody>
          <a:bodyPr wrap="square">
            <a:spAutoFit/>
          </a:bodyPr>
          <a:lstStyle/>
          <a:p>
            <a:pPr algn="just"/>
            <a:r>
              <a:rPr lang="vi-VN" sz="2400" b="1">
                <a:solidFill>
                  <a:srgbClr val="292929"/>
                </a:solidFill>
                <a:latin typeface="Times New Roman" panose="02020603050405020304" pitchFamily="18" charset="0"/>
              </a:rPr>
              <a:t>KHAI BÁO Y TẾ</a:t>
            </a:r>
            <a:r>
              <a:rPr lang="vi-VN" sz="2400">
                <a:solidFill>
                  <a:srgbClr val="292929"/>
                </a:solidFill>
                <a:latin typeface="Times New Roman" panose="02020603050405020304" pitchFamily="18" charset="0"/>
              </a:rPr>
              <a:t>: thực hiện khai báo y tế trên App NCOVI; cài đặt ứng dụng BlueZone để được cảnh báo nguy cơ lây nhiễm COVID-19.</a:t>
            </a:r>
            <a:endParaRPr lang="en-US" sz="2400">
              <a:solidFill>
                <a:prstClr val="black"/>
              </a:solidFill>
              <a:latin typeface="Calibri Light" panose="020F0302020204030204"/>
            </a:endParaRPr>
          </a:p>
        </p:txBody>
      </p:sp>
      <p:pic>
        <p:nvPicPr>
          <p:cNvPr id="4098" name="Picture 2" descr="Medical Insurance Icon, HD Png Download , Transparent Png Image - PNGitem">
            <a:hlinkClick r:id="rId11" action="ppaction://hlinksldjump"/>
          </p:cNvPr>
          <p:cNvPicPr>
            <a:picLocks noChangeAspect="1" noChangeArrowheads="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727472" y="5704359"/>
            <a:ext cx="1189628" cy="10098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26">
            <a:extLst>
              <a:ext uri="{FF2B5EF4-FFF2-40B4-BE49-F238E27FC236}">
                <a16:creationId xmlns:a16="http://schemas.microsoft.com/office/drawing/2014/main" id="{B0667F8F-296D-4000-B607-B1C2618CD310}"/>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5" name="Rounded Rectangle 28">
            <a:extLst>
              <a:ext uri="{FF2B5EF4-FFF2-40B4-BE49-F238E27FC236}">
                <a16:creationId xmlns:a16="http://schemas.microsoft.com/office/drawing/2014/main" id="{B64CB1E6-0998-4208-8048-5C4BD2EA218A}"/>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6" name="Rounded Rectangle 29">
            <a:extLst>
              <a:ext uri="{FF2B5EF4-FFF2-40B4-BE49-F238E27FC236}">
                <a16:creationId xmlns:a16="http://schemas.microsoft.com/office/drawing/2014/main" id="{D64BCEB2-78F6-43F5-9B7E-B4F9B631ED1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7" name="Rounded Rectangle 30">
            <a:extLst>
              <a:ext uri="{FF2B5EF4-FFF2-40B4-BE49-F238E27FC236}">
                <a16:creationId xmlns:a16="http://schemas.microsoft.com/office/drawing/2014/main" id="{C4455E2F-95B6-4ED3-A7CD-5964D4D7310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18" name="Rounded Rectangle 31">
            <a:extLst>
              <a:ext uri="{FF2B5EF4-FFF2-40B4-BE49-F238E27FC236}">
                <a16:creationId xmlns:a16="http://schemas.microsoft.com/office/drawing/2014/main" id="{C0AA6C63-F47B-4EA3-AC39-1F9441CD052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19" name="Rounded Rectangle 32">
            <a:extLst>
              <a:ext uri="{FF2B5EF4-FFF2-40B4-BE49-F238E27FC236}">
                <a16:creationId xmlns:a16="http://schemas.microsoft.com/office/drawing/2014/main" id="{25795773-E9BA-48CF-93EC-7B4DE562A6D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0" name="Rounded Rectangle 33">
            <a:extLst>
              <a:ext uri="{FF2B5EF4-FFF2-40B4-BE49-F238E27FC236}">
                <a16:creationId xmlns:a16="http://schemas.microsoft.com/office/drawing/2014/main" id="{C1DDBB03-8DB2-41F4-ACDC-F3A8008A6D6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1" name="Rounded Rectangle 34">
            <a:extLst>
              <a:ext uri="{FF2B5EF4-FFF2-40B4-BE49-F238E27FC236}">
                <a16:creationId xmlns:a16="http://schemas.microsoft.com/office/drawing/2014/main" id="{29E2B248-2202-47B7-85B1-8BF48ECCCC8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2" name="Rounded Rectangle 35">
            <a:extLst>
              <a:ext uri="{FF2B5EF4-FFF2-40B4-BE49-F238E27FC236}">
                <a16:creationId xmlns:a16="http://schemas.microsoft.com/office/drawing/2014/main" id="{A2F3035C-EBE1-42E4-8523-2D05889E217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3" name="Rounded Rectangle 36">
            <a:extLst>
              <a:ext uri="{FF2B5EF4-FFF2-40B4-BE49-F238E27FC236}">
                <a16:creationId xmlns:a16="http://schemas.microsoft.com/office/drawing/2014/main" id="{0ED6D613-4D8D-4ADC-B94E-FF4BC79C76A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4" name="Rounded Rectangle 37">
            <a:extLst>
              <a:ext uri="{FF2B5EF4-FFF2-40B4-BE49-F238E27FC236}">
                <a16:creationId xmlns:a16="http://schemas.microsoft.com/office/drawing/2014/main" id="{AFF1C4E0-F2FB-4607-B3FE-6A1161D18CC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5" name="Rounded Rectangle 38">
            <a:extLst>
              <a:ext uri="{FF2B5EF4-FFF2-40B4-BE49-F238E27FC236}">
                <a16:creationId xmlns:a16="http://schemas.microsoft.com/office/drawing/2014/main" id="{BA37C6D5-2B60-4DFB-9E90-D25431FA56B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6" name="Rounded Rectangle 39">
            <a:extLst>
              <a:ext uri="{FF2B5EF4-FFF2-40B4-BE49-F238E27FC236}">
                <a16:creationId xmlns:a16="http://schemas.microsoft.com/office/drawing/2014/main" id="{37D9BEDE-98EC-4688-9A38-DFBFAB12FEF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7" name="Rounded Rectangle 40">
            <a:extLst>
              <a:ext uri="{FF2B5EF4-FFF2-40B4-BE49-F238E27FC236}">
                <a16:creationId xmlns:a16="http://schemas.microsoft.com/office/drawing/2014/main" id="{A99D47C2-27BB-4A7F-ACC6-E5FA115F24B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8" name="Rounded Rectangle 41">
            <a:extLst>
              <a:ext uri="{FF2B5EF4-FFF2-40B4-BE49-F238E27FC236}">
                <a16:creationId xmlns:a16="http://schemas.microsoft.com/office/drawing/2014/main" id="{DB14186A-A428-4186-862F-E4987D2B183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9" name="Rounded Rectangle 44">
            <a:extLst>
              <a:ext uri="{FF2B5EF4-FFF2-40B4-BE49-F238E27FC236}">
                <a16:creationId xmlns:a16="http://schemas.microsoft.com/office/drawing/2014/main" id="{4580BDAF-48B5-41D9-A381-5F1639B03EF2}"/>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0" name="Rounded Rectangle 45">
            <a:extLst>
              <a:ext uri="{FF2B5EF4-FFF2-40B4-BE49-F238E27FC236}">
                <a16:creationId xmlns:a16="http://schemas.microsoft.com/office/drawing/2014/main" id="{AB3CD4B6-7550-4319-B5B6-586ED9565F4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1" name="Rounded Rectangle 46">
            <a:extLst>
              <a:ext uri="{FF2B5EF4-FFF2-40B4-BE49-F238E27FC236}">
                <a16:creationId xmlns:a16="http://schemas.microsoft.com/office/drawing/2014/main" id="{38D38159-5056-4249-9D9B-C6D80B5525EF}"/>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2" name="Rounded Rectangle 47">
            <a:extLst>
              <a:ext uri="{FF2B5EF4-FFF2-40B4-BE49-F238E27FC236}">
                <a16:creationId xmlns:a16="http://schemas.microsoft.com/office/drawing/2014/main" id="{8673E1CA-C91E-4C98-86B4-0FFDF9C7A42D}"/>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3" name="Rounded Rectangle 48">
            <a:extLst>
              <a:ext uri="{FF2B5EF4-FFF2-40B4-BE49-F238E27FC236}">
                <a16:creationId xmlns:a16="http://schemas.microsoft.com/office/drawing/2014/main" id="{6B09A350-2560-45B8-BCF1-3CF1B6F28E83}"/>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4" name="Rounded Rectangle 49">
            <a:extLst>
              <a:ext uri="{FF2B5EF4-FFF2-40B4-BE49-F238E27FC236}">
                <a16:creationId xmlns:a16="http://schemas.microsoft.com/office/drawing/2014/main" id="{2ADD5162-5E19-4A4C-ADCD-31202082A509}"/>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5" name="Rounded Rectangle 50">
            <a:extLst>
              <a:ext uri="{FF2B5EF4-FFF2-40B4-BE49-F238E27FC236}">
                <a16:creationId xmlns:a16="http://schemas.microsoft.com/office/drawing/2014/main" id="{17D176A1-A51C-4954-ADD7-05681C29EF0E}"/>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6" name="Rounded Rectangle 51">
            <a:extLst>
              <a:ext uri="{FF2B5EF4-FFF2-40B4-BE49-F238E27FC236}">
                <a16:creationId xmlns:a16="http://schemas.microsoft.com/office/drawing/2014/main" id="{E3C349C4-014C-43A9-B0B7-606CAA42D475}"/>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7" name="Rounded Rectangle 52">
            <a:extLst>
              <a:ext uri="{FF2B5EF4-FFF2-40B4-BE49-F238E27FC236}">
                <a16:creationId xmlns:a16="http://schemas.microsoft.com/office/drawing/2014/main" id="{89C7956D-AB68-4B6E-8062-2E7F8B2C5658}"/>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8" name="Rounded Rectangle 53">
            <a:extLst>
              <a:ext uri="{FF2B5EF4-FFF2-40B4-BE49-F238E27FC236}">
                <a16:creationId xmlns:a16="http://schemas.microsoft.com/office/drawing/2014/main" id="{8EA41F14-99BD-4261-A20C-8CD3E2DE20BC}"/>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9" name="Rounded Rectangle 54">
            <a:extLst>
              <a:ext uri="{FF2B5EF4-FFF2-40B4-BE49-F238E27FC236}">
                <a16:creationId xmlns:a16="http://schemas.microsoft.com/office/drawing/2014/main" id="{CCAC8CEB-EE95-42C6-BDED-6B595D375BD1}"/>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0" name="Rounded Rectangle 55">
            <a:extLst>
              <a:ext uri="{FF2B5EF4-FFF2-40B4-BE49-F238E27FC236}">
                <a16:creationId xmlns:a16="http://schemas.microsoft.com/office/drawing/2014/main" id="{B9499AE7-2FDA-47C4-A70C-FE1D759DBCF4}"/>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1" name="Rounded Rectangle 56">
            <a:extLst>
              <a:ext uri="{FF2B5EF4-FFF2-40B4-BE49-F238E27FC236}">
                <a16:creationId xmlns:a16="http://schemas.microsoft.com/office/drawing/2014/main" id="{6DBD41BF-29ED-447D-8670-11D42C658906}"/>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2" name="Rounded Rectangle 57">
            <a:extLst>
              <a:ext uri="{FF2B5EF4-FFF2-40B4-BE49-F238E27FC236}">
                <a16:creationId xmlns:a16="http://schemas.microsoft.com/office/drawing/2014/main" id="{B5CFE620-38FA-4D94-B2BC-87CD6ED8DDA7}"/>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3" name="Rounded Rectangle 58">
            <a:extLst>
              <a:ext uri="{FF2B5EF4-FFF2-40B4-BE49-F238E27FC236}">
                <a16:creationId xmlns:a16="http://schemas.microsoft.com/office/drawing/2014/main" id="{6DC6D129-1477-4A11-BC6D-00523D8F67A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4" name="Rounded Rectangle 59">
            <a:extLst>
              <a:ext uri="{FF2B5EF4-FFF2-40B4-BE49-F238E27FC236}">
                <a16:creationId xmlns:a16="http://schemas.microsoft.com/office/drawing/2014/main" id="{324FE570-3363-4A0A-BDEC-38BA29E97FEB}"/>
              </a:ext>
            </a:extLst>
          </p:cNvPr>
          <p:cNvSpPr/>
          <p:nvPr/>
        </p:nvSpPr>
        <p:spPr>
          <a:xfrm>
            <a:off x="219402" y="28125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5" name="Picture 2" descr="Káº¿t quáº£ hÃ¬nh áº£nh cho icon Äá»ng há»">
            <a:extLst>
              <a:ext uri="{FF2B5EF4-FFF2-40B4-BE49-F238E27FC236}">
                <a16:creationId xmlns:a16="http://schemas.microsoft.com/office/drawing/2014/main" id="{67F0DD50-340E-47F5-80DC-97B1D9E17DD5}"/>
              </a:ext>
            </a:extLst>
          </p:cNvPr>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1060" y="1166460"/>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j0163681">
            <a:hlinkClick r:id="rId14" action="ppaction://hlinkfile"/>
            <a:extLst>
              <a:ext uri="{FF2B5EF4-FFF2-40B4-BE49-F238E27FC236}">
                <a16:creationId xmlns:a16="http://schemas.microsoft.com/office/drawing/2014/main" id="{AA719EFA-D367-4074-A6E7-452A3FFF18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7241" y="2309131"/>
            <a:ext cx="1384153" cy="263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2F23B4AD-06B1-47AD-8C39-6ECA80676207}"/>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92348" y="2295138"/>
            <a:ext cx="1423219" cy="2781600"/>
          </a:xfrm>
          <a:prstGeom prst="rect">
            <a:avLst/>
          </a:prstGeom>
          <a:noFill/>
          <a:ln>
            <a:noFill/>
          </a:ln>
        </p:spPr>
      </p:pic>
    </p:spTree>
    <p:extLst>
      <p:ext uri="{BB962C8B-B14F-4D97-AF65-F5344CB8AC3E}">
        <p14:creationId xmlns:p14="http://schemas.microsoft.com/office/powerpoint/2010/main" val="22412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2"/>
                                        </p:tgtEl>
                                        <p:attrNameLst>
                                          <p:attrName>style.color</p:attrName>
                                        </p:attrNameLst>
                                      </p:cBhvr>
                                      <p:by>
                                        <p:hsl h="0" s="-12549" l="-25098"/>
                                      </p:by>
                                    </p:animClr>
                                    <p:animClr clrSpc="hsl" dir="cw">
                                      <p:cBhvr>
                                        <p:cTn id="31" dur="500" fill="hold"/>
                                        <p:tgtEl>
                                          <p:spTgt spid="12"/>
                                        </p:tgtEl>
                                        <p:attrNameLst>
                                          <p:attrName>fillcolor</p:attrName>
                                        </p:attrNameLst>
                                      </p:cBhvr>
                                      <p:by>
                                        <p:hsl h="0" s="-12549" l="-25098"/>
                                      </p:by>
                                    </p:animClr>
                                    <p:animClr clrSpc="hsl" dir="cw">
                                      <p:cBhvr>
                                        <p:cTn id="32" dur="500" fill="hold"/>
                                        <p:tgtEl>
                                          <p:spTgt spid="12"/>
                                        </p:tgtEl>
                                        <p:attrNameLst>
                                          <p:attrName>stroke.color</p:attrName>
                                        </p:attrNameLst>
                                      </p:cBhvr>
                                      <p:by>
                                        <p:hsl h="0" s="-12549" l="-25098"/>
                                      </p:by>
                                    </p:animClr>
                                    <p:set>
                                      <p:cBhvr>
                                        <p:cTn id="33" dur="500" fill="hold"/>
                                        <p:tgtEl>
                                          <p:spTgt spid="12"/>
                                        </p:tgtEl>
                                        <p:attrNameLst>
                                          <p:attrName>fill.type</p:attrName>
                                        </p:attrNameLst>
                                      </p:cBhvr>
                                      <p:to>
                                        <p:strVal val="solid"/>
                                      </p:to>
                                    </p:set>
                                  </p:childTnLst>
                                  <p:subTnLst>
                                    <p:animClr clrSpc="rgb" dir="cw">
                                      <p:cBhvr override="childStyle">
                                        <p:cTn dur="1" fill="hold" display="0" masterRel="nextClick" afterEffect="1"/>
                                        <p:tgtEl>
                                          <p:spTgt spid="12"/>
                                        </p:tgtEl>
                                        <p:attrNameLst>
                                          <p:attrName>ppt_c</p:attrName>
                                        </p:attrNameLst>
                                      </p:cBhvr>
                                      <p:to>
                                        <a:schemeClr val="accent2"/>
                                      </p:to>
                                    </p:animClr>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1" presetClass="entr" presetSubtype="0" fill="hold" grpId="0" nodeType="afterEffect">
                                  <p:stCondLst>
                                    <p:cond delay="0"/>
                                  </p:stCondLst>
                                  <p:childTnLst>
                                    <p:set>
                                      <p:cBhvr>
                                        <p:cTn id="41" dur="1000">
                                          <p:stCondLst>
                                            <p:cond delay="0"/>
                                          </p:stCondLst>
                                        </p:cTn>
                                        <p:tgtEl>
                                          <p:spTgt spid="14"/>
                                        </p:tgtEl>
                                        <p:attrNameLst>
                                          <p:attrName>style.visibility</p:attrName>
                                        </p:attrNameLst>
                                      </p:cBhvr>
                                      <p:to>
                                        <p:strVal val="visible"/>
                                      </p:to>
                                    </p:set>
                                  </p:childTnLst>
                                </p:cTn>
                              </p:par>
                            </p:childTnLst>
                          </p:cTn>
                        </p:par>
                        <p:par>
                          <p:cTn id="42" fill="hold">
                            <p:stCondLst>
                              <p:cond delay="1000"/>
                            </p:stCondLst>
                            <p:childTnLst>
                              <p:par>
                                <p:cTn id="43" presetID="11" presetClass="entr" presetSubtype="0" fill="hold" grpId="0" nodeType="afterEffect">
                                  <p:stCondLst>
                                    <p:cond delay="0"/>
                                  </p:stCondLst>
                                  <p:childTnLst>
                                    <p:set>
                                      <p:cBhvr>
                                        <p:cTn id="44" dur="1000">
                                          <p:stCondLst>
                                            <p:cond delay="0"/>
                                          </p:stCondLst>
                                        </p:cTn>
                                        <p:tgtEl>
                                          <p:spTgt spid="15"/>
                                        </p:tgtEl>
                                        <p:attrNameLst>
                                          <p:attrName>style.visibility</p:attrName>
                                        </p:attrNameLst>
                                      </p:cBhvr>
                                      <p:to>
                                        <p:strVal val="visible"/>
                                      </p:to>
                                    </p:set>
                                  </p:childTnLst>
                                </p:cTn>
                              </p:par>
                            </p:childTnLst>
                          </p:cTn>
                        </p:par>
                        <p:par>
                          <p:cTn id="45" fill="hold">
                            <p:stCondLst>
                              <p:cond delay="2000"/>
                            </p:stCondLst>
                            <p:childTnLst>
                              <p:par>
                                <p:cTn id="46" presetID="11" presetClass="entr" presetSubtype="0" fill="hold" grpId="0" nodeType="afterEffect">
                                  <p:stCondLst>
                                    <p:cond delay="0"/>
                                  </p:stCondLst>
                                  <p:childTnLst>
                                    <p:set>
                                      <p:cBhvr>
                                        <p:cTn id="47" dur="1000">
                                          <p:stCondLst>
                                            <p:cond delay="0"/>
                                          </p:stCondLst>
                                        </p:cTn>
                                        <p:tgtEl>
                                          <p:spTgt spid="16"/>
                                        </p:tgtEl>
                                        <p:attrNameLst>
                                          <p:attrName>style.visibility</p:attrName>
                                        </p:attrNameLst>
                                      </p:cBhvr>
                                      <p:to>
                                        <p:strVal val="visible"/>
                                      </p:to>
                                    </p:set>
                                  </p:childTnLst>
                                </p:cTn>
                              </p:par>
                            </p:childTnLst>
                          </p:cTn>
                        </p:par>
                        <p:par>
                          <p:cTn id="48" fill="hold">
                            <p:stCondLst>
                              <p:cond delay="30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40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50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6000"/>
                            </p:stCondLst>
                            <p:childTnLst>
                              <p:par>
                                <p:cTn id="58" presetID="11" presetClass="entr" presetSubtype="0" fill="hold" grpId="0" nodeType="afterEffect">
                                  <p:stCondLst>
                                    <p:cond delay="0"/>
                                  </p:stCondLst>
                                  <p:childTnLst>
                                    <p:set>
                                      <p:cBhvr>
                                        <p:cTn id="59" dur="1000">
                                          <p:stCondLst>
                                            <p:cond delay="0"/>
                                          </p:stCondLst>
                                        </p:cTn>
                                        <p:tgtEl>
                                          <p:spTgt spid="20"/>
                                        </p:tgtEl>
                                        <p:attrNameLst>
                                          <p:attrName>style.visibility</p:attrName>
                                        </p:attrNameLst>
                                      </p:cBhvr>
                                      <p:to>
                                        <p:strVal val="visible"/>
                                      </p:to>
                                    </p:set>
                                  </p:childTnLst>
                                </p:cTn>
                              </p:par>
                            </p:childTnLst>
                          </p:cTn>
                        </p:par>
                        <p:par>
                          <p:cTn id="60" fill="hold">
                            <p:stCondLst>
                              <p:cond delay="7000"/>
                            </p:stCondLst>
                            <p:childTnLst>
                              <p:par>
                                <p:cTn id="61" presetID="11" presetClass="entr" presetSubtype="0" fill="hold" grpId="0" nodeType="afterEffect">
                                  <p:stCondLst>
                                    <p:cond delay="0"/>
                                  </p:stCondLst>
                                  <p:childTnLst>
                                    <p:set>
                                      <p:cBhvr>
                                        <p:cTn id="62" dur="1000">
                                          <p:stCondLst>
                                            <p:cond delay="0"/>
                                          </p:stCondLst>
                                        </p:cTn>
                                        <p:tgtEl>
                                          <p:spTgt spid="21"/>
                                        </p:tgtEl>
                                        <p:attrNameLst>
                                          <p:attrName>style.visibility</p:attrName>
                                        </p:attrNameLst>
                                      </p:cBhvr>
                                      <p:to>
                                        <p:strVal val="visible"/>
                                      </p:to>
                                    </p:set>
                                  </p:childTnLst>
                                </p:cTn>
                              </p:par>
                            </p:childTnLst>
                          </p:cTn>
                        </p:par>
                        <p:par>
                          <p:cTn id="63" fill="hold">
                            <p:stCondLst>
                              <p:cond delay="8000"/>
                            </p:stCondLst>
                            <p:childTnLst>
                              <p:par>
                                <p:cTn id="64" presetID="11" presetClass="entr" presetSubtype="0" fill="hold" grpId="0" nodeType="afterEffect">
                                  <p:stCondLst>
                                    <p:cond delay="0"/>
                                  </p:stCondLst>
                                  <p:childTnLst>
                                    <p:set>
                                      <p:cBhvr>
                                        <p:cTn id="65" dur="1000">
                                          <p:stCondLst>
                                            <p:cond delay="0"/>
                                          </p:stCondLst>
                                        </p:cTn>
                                        <p:tgtEl>
                                          <p:spTgt spid="22"/>
                                        </p:tgtEl>
                                        <p:attrNameLst>
                                          <p:attrName>style.visibility</p:attrName>
                                        </p:attrNameLst>
                                      </p:cBhvr>
                                      <p:to>
                                        <p:strVal val="visible"/>
                                      </p:to>
                                    </p:set>
                                  </p:childTnLst>
                                </p:cTn>
                              </p:par>
                            </p:childTnLst>
                          </p:cTn>
                        </p:par>
                        <p:par>
                          <p:cTn id="66" fill="hold">
                            <p:stCondLst>
                              <p:cond delay="9000"/>
                            </p:stCondLst>
                            <p:childTnLst>
                              <p:par>
                                <p:cTn id="67" presetID="11" presetClass="entr" presetSubtype="0" fill="hold" grpId="0" nodeType="afterEffect">
                                  <p:stCondLst>
                                    <p:cond delay="0"/>
                                  </p:stCondLst>
                                  <p:childTnLst>
                                    <p:set>
                                      <p:cBhvr>
                                        <p:cTn id="68" dur="1000">
                                          <p:stCondLst>
                                            <p:cond delay="0"/>
                                          </p:stCondLst>
                                        </p:cTn>
                                        <p:tgtEl>
                                          <p:spTgt spid="23"/>
                                        </p:tgtEl>
                                        <p:attrNameLst>
                                          <p:attrName>style.visibility</p:attrName>
                                        </p:attrNameLst>
                                      </p:cBhvr>
                                      <p:to>
                                        <p:strVal val="visible"/>
                                      </p:to>
                                    </p:set>
                                  </p:childTnLst>
                                </p:cTn>
                              </p:par>
                            </p:childTnLst>
                          </p:cTn>
                        </p:par>
                        <p:par>
                          <p:cTn id="69" fill="hold">
                            <p:stCondLst>
                              <p:cond delay="10000"/>
                            </p:stCondLst>
                            <p:childTnLst>
                              <p:par>
                                <p:cTn id="70" presetID="11" presetClass="entr" presetSubtype="0" fill="hold" grpId="0" nodeType="afterEffect">
                                  <p:stCondLst>
                                    <p:cond delay="0"/>
                                  </p:stCondLst>
                                  <p:childTnLst>
                                    <p:set>
                                      <p:cBhvr>
                                        <p:cTn id="71" dur="1000">
                                          <p:stCondLst>
                                            <p:cond delay="0"/>
                                          </p:stCondLst>
                                        </p:cTn>
                                        <p:tgtEl>
                                          <p:spTgt spid="24"/>
                                        </p:tgtEl>
                                        <p:attrNameLst>
                                          <p:attrName>style.visibility</p:attrName>
                                        </p:attrNameLst>
                                      </p:cBhvr>
                                      <p:to>
                                        <p:strVal val="visible"/>
                                      </p:to>
                                    </p:set>
                                  </p:childTnLst>
                                </p:cTn>
                              </p:par>
                            </p:childTnLst>
                          </p:cTn>
                        </p:par>
                        <p:par>
                          <p:cTn id="72" fill="hold">
                            <p:stCondLst>
                              <p:cond delay="11000"/>
                            </p:stCondLst>
                            <p:childTnLst>
                              <p:par>
                                <p:cTn id="73" presetID="11" presetClass="entr" presetSubtype="0" fill="hold" grpId="0" nodeType="afterEffect">
                                  <p:stCondLst>
                                    <p:cond delay="0"/>
                                  </p:stCondLst>
                                  <p:childTnLst>
                                    <p:set>
                                      <p:cBhvr>
                                        <p:cTn id="74" dur="1000">
                                          <p:stCondLst>
                                            <p:cond delay="0"/>
                                          </p:stCondLst>
                                        </p:cTn>
                                        <p:tgtEl>
                                          <p:spTgt spid="25"/>
                                        </p:tgtEl>
                                        <p:attrNameLst>
                                          <p:attrName>style.visibility</p:attrName>
                                        </p:attrNameLst>
                                      </p:cBhvr>
                                      <p:to>
                                        <p:strVal val="visible"/>
                                      </p:to>
                                    </p:set>
                                  </p:childTnLst>
                                </p:cTn>
                              </p:par>
                            </p:childTnLst>
                          </p:cTn>
                        </p:par>
                        <p:par>
                          <p:cTn id="75" fill="hold">
                            <p:stCondLst>
                              <p:cond delay="12000"/>
                            </p:stCondLst>
                            <p:childTnLst>
                              <p:par>
                                <p:cTn id="76" presetID="11" presetClass="entr" presetSubtype="0" fill="hold" grpId="0" nodeType="afterEffect">
                                  <p:stCondLst>
                                    <p:cond delay="0"/>
                                  </p:stCondLst>
                                  <p:childTnLst>
                                    <p:set>
                                      <p:cBhvr>
                                        <p:cTn id="77" dur="1000">
                                          <p:stCondLst>
                                            <p:cond delay="0"/>
                                          </p:stCondLst>
                                        </p:cTn>
                                        <p:tgtEl>
                                          <p:spTgt spid="26"/>
                                        </p:tgtEl>
                                        <p:attrNameLst>
                                          <p:attrName>style.visibility</p:attrName>
                                        </p:attrNameLst>
                                      </p:cBhvr>
                                      <p:to>
                                        <p:strVal val="visible"/>
                                      </p:to>
                                    </p:set>
                                  </p:childTnLst>
                                </p:cTn>
                              </p:par>
                            </p:childTnLst>
                          </p:cTn>
                        </p:par>
                        <p:par>
                          <p:cTn id="78" fill="hold">
                            <p:stCondLst>
                              <p:cond delay="13000"/>
                            </p:stCondLst>
                            <p:childTnLst>
                              <p:par>
                                <p:cTn id="79" presetID="11" presetClass="entr" presetSubtype="0" fill="hold" grpId="0" nodeType="afterEffect">
                                  <p:stCondLst>
                                    <p:cond delay="0"/>
                                  </p:stCondLst>
                                  <p:childTnLst>
                                    <p:set>
                                      <p:cBhvr>
                                        <p:cTn id="80" dur="1000">
                                          <p:stCondLst>
                                            <p:cond delay="0"/>
                                          </p:stCondLst>
                                        </p:cTn>
                                        <p:tgtEl>
                                          <p:spTgt spid="27"/>
                                        </p:tgtEl>
                                        <p:attrNameLst>
                                          <p:attrName>style.visibility</p:attrName>
                                        </p:attrNameLst>
                                      </p:cBhvr>
                                      <p:to>
                                        <p:strVal val="visible"/>
                                      </p:to>
                                    </p:set>
                                  </p:childTnLst>
                                </p:cTn>
                              </p:par>
                            </p:childTnLst>
                          </p:cTn>
                        </p:par>
                        <p:par>
                          <p:cTn id="81" fill="hold">
                            <p:stCondLst>
                              <p:cond delay="14000"/>
                            </p:stCondLst>
                            <p:childTnLst>
                              <p:par>
                                <p:cTn id="82" presetID="11" presetClass="entr" presetSubtype="0" fill="hold" grpId="0" nodeType="afterEffect">
                                  <p:stCondLst>
                                    <p:cond delay="0"/>
                                  </p:stCondLst>
                                  <p:childTnLst>
                                    <p:set>
                                      <p:cBhvr>
                                        <p:cTn id="83" dur="1000">
                                          <p:stCondLst>
                                            <p:cond delay="0"/>
                                          </p:stCondLst>
                                        </p:cTn>
                                        <p:tgtEl>
                                          <p:spTgt spid="28"/>
                                        </p:tgtEl>
                                        <p:attrNameLst>
                                          <p:attrName>style.visibility</p:attrName>
                                        </p:attrNameLst>
                                      </p:cBhvr>
                                      <p:to>
                                        <p:strVal val="visible"/>
                                      </p:to>
                                    </p:set>
                                  </p:childTnLst>
                                </p:cTn>
                              </p:par>
                            </p:childTnLst>
                          </p:cTn>
                        </p:par>
                        <p:par>
                          <p:cTn id="84" fill="hold">
                            <p:stCondLst>
                              <p:cond delay="15000"/>
                            </p:stCondLst>
                            <p:childTnLst>
                              <p:par>
                                <p:cTn id="85" presetID="11" presetClass="entr" presetSubtype="0" fill="hold" grpId="0" nodeType="afterEffect">
                                  <p:stCondLst>
                                    <p:cond delay="0"/>
                                  </p:stCondLst>
                                  <p:childTnLst>
                                    <p:set>
                                      <p:cBhvr>
                                        <p:cTn id="86" dur="1000">
                                          <p:stCondLst>
                                            <p:cond delay="0"/>
                                          </p:stCondLst>
                                        </p:cTn>
                                        <p:tgtEl>
                                          <p:spTgt spid="29"/>
                                        </p:tgtEl>
                                        <p:attrNameLst>
                                          <p:attrName>style.visibility</p:attrName>
                                        </p:attrNameLst>
                                      </p:cBhvr>
                                      <p:to>
                                        <p:strVal val="visible"/>
                                      </p:to>
                                    </p:set>
                                  </p:childTnLst>
                                </p:cTn>
                              </p:par>
                            </p:childTnLst>
                          </p:cTn>
                        </p:par>
                        <p:par>
                          <p:cTn id="87" fill="hold">
                            <p:stCondLst>
                              <p:cond delay="16000"/>
                            </p:stCondLst>
                            <p:childTnLst>
                              <p:par>
                                <p:cTn id="88" presetID="11" presetClass="entr" presetSubtype="0" fill="hold" grpId="0" nodeType="afterEffect">
                                  <p:stCondLst>
                                    <p:cond delay="0"/>
                                  </p:stCondLst>
                                  <p:childTnLst>
                                    <p:set>
                                      <p:cBhvr>
                                        <p:cTn id="89" dur="1000">
                                          <p:stCondLst>
                                            <p:cond delay="0"/>
                                          </p:stCondLst>
                                        </p:cTn>
                                        <p:tgtEl>
                                          <p:spTgt spid="30"/>
                                        </p:tgtEl>
                                        <p:attrNameLst>
                                          <p:attrName>style.visibility</p:attrName>
                                        </p:attrNameLst>
                                      </p:cBhvr>
                                      <p:to>
                                        <p:strVal val="visible"/>
                                      </p:to>
                                    </p:set>
                                  </p:childTnLst>
                                </p:cTn>
                              </p:par>
                            </p:childTnLst>
                          </p:cTn>
                        </p:par>
                        <p:par>
                          <p:cTn id="90" fill="hold">
                            <p:stCondLst>
                              <p:cond delay="17000"/>
                            </p:stCondLst>
                            <p:childTnLst>
                              <p:par>
                                <p:cTn id="91" presetID="11" presetClass="entr" presetSubtype="0" fill="hold" grpId="0" nodeType="afterEffect">
                                  <p:stCondLst>
                                    <p:cond delay="0"/>
                                  </p:stCondLst>
                                  <p:childTnLst>
                                    <p:set>
                                      <p:cBhvr>
                                        <p:cTn id="92" dur="1000">
                                          <p:stCondLst>
                                            <p:cond delay="0"/>
                                          </p:stCondLst>
                                        </p:cTn>
                                        <p:tgtEl>
                                          <p:spTgt spid="31"/>
                                        </p:tgtEl>
                                        <p:attrNameLst>
                                          <p:attrName>style.visibility</p:attrName>
                                        </p:attrNameLst>
                                      </p:cBhvr>
                                      <p:to>
                                        <p:strVal val="visible"/>
                                      </p:to>
                                    </p:set>
                                  </p:childTnLst>
                                </p:cTn>
                              </p:par>
                            </p:childTnLst>
                          </p:cTn>
                        </p:par>
                        <p:par>
                          <p:cTn id="93" fill="hold">
                            <p:stCondLst>
                              <p:cond delay="18000"/>
                            </p:stCondLst>
                            <p:childTnLst>
                              <p:par>
                                <p:cTn id="94" presetID="11" presetClass="entr" presetSubtype="0" fill="hold" grpId="0" nodeType="afterEffect">
                                  <p:stCondLst>
                                    <p:cond delay="0"/>
                                  </p:stCondLst>
                                  <p:childTnLst>
                                    <p:set>
                                      <p:cBhvr>
                                        <p:cTn id="95" dur="1000">
                                          <p:stCondLst>
                                            <p:cond delay="0"/>
                                          </p:stCondLst>
                                        </p:cTn>
                                        <p:tgtEl>
                                          <p:spTgt spid="32"/>
                                        </p:tgtEl>
                                        <p:attrNameLst>
                                          <p:attrName>style.visibility</p:attrName>
                                        </p:attrNameLst>
                                      </p:cBhvr>
                                      <p:to>
                                        <p:strVal val="visible"/>
                                      </p:to>
                                    </p:set>
                                  </p:childTnLst>
                                </p:cTn>
                              </p:par>
                            </p:childTnLst>
                          </p:cTn>
                        </p:par>
                        <p:par>
                          <p:cTn id="96" fill="hold">
                            <p:stCondLst>
                              <p:cond delay="19000"/>
                            </p:stCondLst>
                            <p:childTnLst>
                              <p:par>
                                <p:cTn id="97" presetID="11" presetClass="entr" presetSubtype="0" fill="hold" grpId="0" nodeType="afterEffect">
                                  <p:stCondLst>
                                    <p:cond delay="0"/>
                                  </p:stCondLst>
                                  <p:childTnLst>
                                    <p:set>
                                      <p:cBhvr>
                                        <p:cTn id="98" dur="1000">
                                          <p:stCondLst>
                                            <p:cond delay="0"/>
                                          </p:stCondLst>
                                        </p:cTn>
                                        <p:tgtEl>
                                          <p:spTgt spid="33"/>
                                        </p:tgtEl>
                                        <p:attrNameLst>
                                          <p:attrName>style.visibility</p:attrName>
                                        </p:attrNameLst>
                                      </p:cBhvr>
                                      <p:to>
                                        <p:strVal val="visible"/>
                                      </p:to>
                                    </p:set>
                                  </p:childTnLst>
                                </p:cTn>
                              </p:par>
                            </p:childTnLst>
                          </p:cTn>
                        </p:par>
                        <p:par>
                          <p:cTn id="99" fill="hold">
                            <p:stCondLst>
                              <p:cond delay="20000"/>
                            </p:stCondLst>
                            <p:childTnLst>
                              <p:par>
                                <p:cTn id="100" presetID="11" presetClass="entr" presetSubtype="0" fill="hold" grpId="0" nodeType="afterEffect">
                                  <p:stCondLst>
                                    <p:cond delay="0"/>
                                  </p:stCondLst>
                                  <p:childTnLst>
                                    <p:set>
                                      <p:cBhvr>
                                        <p:cTn id="101" dur="1000">
                                          <p:stCondLst>
                                            <p:cond delay="0"/>
                                          </p:stCondLst>
                                        </p:cTn>
                                        <p:tgtEl>
                                          <p:spTgt spid="34"/>
                                        </p:tgtEl>
                                        <p:attrNameLst>
                                          <p:attrName>style.visibility</p:attrName>
                                        </p:attrNameLst>
                                      </p:cBhvr>
                                      <p:to>
                                        <p:strVal val="visible"/>
                                      </p:to>
                                    </p:set>
                                  </p:childTnLst>
                                </p:cTn>
                              </p:par>
                            </p:childTnLst>
                          </p:cTn>
                        </p:par>
                        <p:par>
                          <p:cTn id="102" fill="hold">
                            <p:stCondLst>
                              <p:cond delay="21000"/>
                            </p:stCondLst>
                            <p:childTnLst>
                              <p:par>
                                <p:cTn id="103" presetID="11" presetClass="entr" presetSubtype="0" fill="hold" grpId="0" nodeType="afterEffect">
                                  <p:stCondLst>
                                    <p:cond delay="0"/>
                                  </p:stCondLst>
                                  <p:childTnLst>
                                    <p:set>
                                      <p:cBhvr>
                                        <p:cTn id="104" dur="1000">
                                          <p:stCondLst>
                                            <p:cond delay="0"/>
                                          </p:stCondLst>
                                        </p:cTn>
                                        <p:tgtEl>
                                          <p:spTgt spid="35"/>
                                        </p:tgtEl>
                                        <p:attrNameLst>
                                          <p:attrName>style.visibility</p:attrName>
                                        </p:attrNameLst>
                                      </p:cBhvr>
                                      <p:to>
                                        <p:strVal val="visible"/>
                                      </p:to>
                                    </p:set>
                                  </p:childTnLst>
                                </p:cTn>
                              </p:par>
                            </p:childTnLst>
                          </p:cTn>
                        </p:par>
                        <p:par>
                          <p:cTn id="105" fill="hold">
                            <p:stCondLst>
                              <p:cond delay="22000"/>
                            </p:stCondLst>
                            <p:childTnLst>
                              <p:par>
                                <p:cTn id="106" presetID="11" presetClass="entr" presetSubtype="0" fill="hold" grpId="0" nodeType="afterEffect">
                                  <p:stCondLst>
                                    <p:cond delay="0"/>
                                  </p:stCondLst>
                                  <p:childTnLst>
                                    <p:set>
                                      <p:cBhvr>
                                        <p:cTn id="107" dur="1000">
                                          <p:stCondLst>
                                            <p:cond delay="0"/>
                                          </p:stCondLst>
                                        </p:cTn>
                                        <p:tgtEl>
                                          <p:spTgt spid="36"/>
                                        </p:tgtEl>
                                        <p:attrNameLst>
                                          <p:attrName>style.visibility</p:attrName>
                                        </p:attrNameLst>
                                      </p:cBhvr>
                                      <p:to>
                                        <p:strVal val="visible"/>
                                      </p:to>
                                    </p:set>
                                  </p:childTnLst>
                                </p:cTn>
                              </p:par>
                            </p:childTnLst>
                          </p:cTn>
                        </p:par>
                        <p:par>
                          <p:cTn id="108" fill="hold">
                            <p:stCondLst>
                              <p:cond delay="23000"/>
                            </p:stCondLst>
                            <p:childTnLst>
                              <p:par>
                                <p:cTn id="109" presetID="11" presetClass="entr" presetSubtype="0" fill="hold" grpId="0" nodeType="afterEffect">
                                  <p:stCondLst>
                                    <p:cond delay="0"/>
                                  </p:stCondLst>
                                  <p:childTnLst>
                                    <p:set>
                                      <p:cBhvr>
                                        <p:cTn id="110" dur="1000">
                                          <p:stCondLst>
                                            <p:cond delay="0"/>
                                          </p:stCondLst>
                                        </p:cTn>
                                        <p:tgtEl>
                                          <p:spTgt spid="37"/>
                                        </p:tgtEl>
                                        <p:attrNameLst>
                                          <p:attrName>style.visibility</p:attrName>
                                        </p:attrNameLst>
                                      </p:cBhvr>
                                      <p:to>
                                        <p:strVal val="visible"/>
                                      </p:to>
                                    </p:set>
                                  </p:childTnLst>
                                </p:cTn>
                              </p:par>
                            </p:childTnLst>
                          </p:cTn>
                        </p:par>
                        <p:par>
                          <p:cTn id="111" fill="hold">
                            <p:stCondLst>
                              <p:cond delay="24000"/>
                            </p:stCondLst>
                            <p:childTnLst>
                              <p:par>
                                <p:cTn id="112" presetID="11" presetClass="entr" presetSubtype="0" fill="hold" grpId="0" nodeType="afterEffect">
                                  <p:stCondLst>
                                    <p:cond delay="0"/>
                                  </p:stCondLst>
                                  <p:childTnLst>
                                    <p:set>
                                      <p:cBhvr>
                                        <p:cTn id="113" dur="1000">
                                          <p:stCondLst>
                                            <p:cond delay="0"/>
                                          </p:stCondLst>
                                        </p:cTn>
                                        <p:tgtEl>
                                          <p:spTgt spid="38"/>
                                        </p:tgtEl>
                                        <p:attrNameLst>
                                          <p:attrName>style.visibility</p:attrName>
                                        </p:attrNameLst>
                                      </p:cBhvr>
                                      <p:to>
                                        <p:strVal val="visible"/>
                                      </p:to>
                                    </p:set>
                                  </p:childTnLst>
                                </p:cTn>
                              </p:par>
                            </p:childTnLst>
                          </p:cTn>
                        </p:par>
                        <p:par>
                          <p:cTn id="114" fill="hold">
                            <p:stCondLst>
                              <p:cond delay="25000"/>
                            </p:stCondLst>
                            <p:childTnLst>
                              <p:par>
                                <p:cTn id="115" presetID="11" presetClass="entr" presetSubtype="0" fill="hold" grpId="0" nodeType="afterEffect">
                                  <p:stCondLst>
                                    <p:cond delay="0"/>
                                  </p:stCondLst>
                                  <p:childTnLst>
                                    <p:set>
                                      <p:cBhvr>
                                        <p:cTn id="116" dur="1000">
                                          <p:stCondLst>
                                            <p:cond delay="0"/>
                                          </p:stCondLst>
                                        </p:cTn>
                                        <p:tgtEl>
                                          <p:spTgt spid="39"/>
                                        </p:tgtEl>
                                        <p:attrNameLst>
                                          <p:attrName>style.visibility</p:attrName>
                                        </p:attrNameLst>
                                      </p:cBhvr>
                                      <p:to>
                                        <p:strVal val="visible"/>
                                      </p:to>
                                    </p:set>
                                  </p:childTnLst>
                                </p:cTn>
                              </p:par>
                            </p:childTnLst>
                          </p:cTn>
                        </p:par>
                        <p:par>
                          <p:cTn id="117" fill="hold">
                            <p:stCondLst>
                              <p:cond delay="26000"/>
                            </p:stCondLst>
                            <p:childTnLst>
                              <p:par>
                                <p:cTn id="118" presetID="11" presetClass="entr" presetSubtype="0" fill="hold" grpId="0" nodeType="afterEffect">
                                  <p:stCondLst>
                                    <p:cond delay="0"/>
                                  </p:stCondLst>
                                  <p:childTnLst>
                                    <p:set>
                                      <p:cBhvr>
                                        <p:cTn id="119" dur="1000">
                                          <p:stCondLst>
                                            <p:cond delay="0"/>
                                          </p:stCondLst>
                                        </p:cTn>
                                        <p:tgtEl>
                                          <p:spTgt spid="40"/>
                                        </p:tgtEl>
                                        <p:attrNameLst>
                                          <p:attrName>style.visibility</p:attrName>
                                        </p:attrNameLst>
                                      </p:cBhvr>
                                      <p:to>
                                        <p:strVal val="visible"/>
                                      </p:to>
                                    </p:set>
                                  </p:childTnLst>
                                </p:cTn>
                              </p:par>
                            </p:childTnLst>
                          </p:cTn>
                        </p:par>
                        <p:par>
                          <p:cTn id="120" fill="hold">
                            <p:stCondLst>
                              <p:cond delay="27000"/>
                            </p:stCondLst>
                            <p:childTnLst>
                              <p:par>
                                <p:cTn id="121" presetID="11" presetClass="entr" presetSubtype="0" fill="hold" grpId="0" nodeType="afterEffect">
                                  <p:stCondLst>
                                    <p:cond delay="0"/>
                                  </p:stCondLst>
                                  <p:childTnLst>
                                    <p:set>
                                      <p:cBhvr>
                                        <p:cTn id="122" dur="1000">
                                          <p:stCondLst>
                                            <p:cond delay="0"/>
                                          </p:stCondLst>
                                        </p:cTn>
                                        <p:tgtEl>
                                          <p:spTgt spid="41"/>
                                        </p:tgtEl>
                                        <p:attrNameLst>
                                          <p:attrName>style.visibility</p:attrName>
                                        </p:attrNameLst>
                                      </p:cBhvr>
                                      <p:to>
                                        <p:strVal val="visible"/>
                                      </p:to>
                                    </p:set>
                                  </p:childTnLst>
                                </p:cTn>
                              </p:par>
                            </p:childTnLst>
                          </p:cTn>
                        </p:par>
                        <p:par>
                          <p:cTn id="123" fill="hold">
                            <p:stCondLst>
                              <p:cond delay="28000"/>
                            </p:stCondLst>
                            <p:childTnLst>
                              <p:par>
                                <p:cTn id="124" presetID="11" presetClass="entr" presetSubtype="0" fill="hold" grpId="0" nodeType="afterEffect">
                                  <p:stCondLst>
                                    <p:cond delay="0"/>
                                  </p:stCondLst>
                                  <p:childTnLst>
                                    <p:set>
                                      <p:cBhvr>
                                        <p:cTn id="125" dur="1000">
                                          <p:stCondLst>
                                            <p:cond delay="0"/>
                                          </p:stCondLst>
                                        </p:cTn>
                                        <p:tgtEl>
                                          <p:spTgt spid="42"/>
                                        </p:tgtEl>
                                        <p:attrNameLst>
                                          <p:attrName>style.visibility</p:attrName>
                                        </p:attrNameLst>
                                      </p:cBhvr>
                                      <p:to>
                                        <p:strVal val="visible"/>
                                      </p:to>
                                    </p:set>
                                  </p:childTnLst>
                                </p:cTn>
                              </p:par>
                            </p:childTnLst>
                          </p:cTn>
                        </p:par>
                        <p:par>
                          <p:cTn id="126" fill="hold">
                            <p:stCondLst>
                              <p:cond delay="29000"/>
                            </p:stCondLst>
                            <p:childTnLst>
                              <p:par>
                                <p:cTn id="127" presetID="11" presetClass="entr" presetSubtype="0" fill="hold" grpId="0" nodeType="afterEffect">
                                  <p:stCondLst>
                                    <p:cond delay="0"/>
                                  </p:stCondLst>
                                  <p:childTnLst>
                                    <p:set>
                                      <p:cBhvr>
                                        <p:cTn id="128" dur="1000">
                                          <p:stCondLst>
                                            <p:cond delay="0"/>
                                          </p:stCondLst>
                                        </p:cTn>
                                        <p:tgtEl>
                                          <p:spTgt spid="43"/>
                                        </p:tgtEl>
                                        <p:attrNameLst>
                                          <p:attrName>style.visibility</p:attrName>
                                        </p:attrNameLst>
                                      </p:cBhvr>
                                      <p:to>
                                        <p:strVal val="visible"/>
                                      </p:to>
                                    </p:set>
                                  </p:childTnLst>
                                </p:cTn>
                              </p:par>
                            </p:childTnLst>
                          </p:cTn>
                        </p:par>
                        <p:par>
                          <p:cTn id="129" fill="hold">
                            <p:stCondLst>
                              <p:cond delay="30000"/>
                            </p:stCondLst>
                            <p:childTnLst>
                              <p:par>
                                <p:cTn id="130" presetID="11" presetClass="entr" presetSubtype="0" fill="hold" grpId="0" nodeType="afterEffect">
                                  <p:stCondLst>
                                    <p:cond delay="0"/>
                                  </p:stCondLst>
                                  <p:childTnLst>
                                    <p:set>
                                      <p:cBhvr>
                                        <p:cTn id="13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5"/>
                  </p:tgtEl>
                </p:cond>
              </p:nextCondLst>
            </p:seq>
          </p:childTnLst>
        </p:cTn>
      </p:par>
    </p:tnLst>
    <p:bldLst>
      <p:bldP spid="6" grpId="0" animBg="1"/>
      <p:bldP spid="7" grpId="0" animBg="1"/>
      <p:bldP spid="8" grpId="0" animBg="1"/>
      <p:bldP spid="12" grpId="0" animBg="1"/>
      <p:bldP spid="10"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ttawa issues order accelerating delivery of U.S. made COVID-19 test kits |  2020-03-30 | BioWorld">
            <a:extLst>
              <a:ext uri="{FF2B5EF4-FFF2-40B4-BE49-F238E27FC236}">
                <a16:creationId xmlns:a16="http://schemas.microsoft.com/office/drawing/2014/main" id="{DC06745C-7E50-42A7-84F6-DCC9FEBD54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2366956" y="1044244"/>
            <a:ext cx="1142947" cy="8561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ttawa issues order accelerating delivery of U.S. made COVID-19 test kits |  2020-03-30 | BioWorld">
            <a:extLst>
              <a:ext uri="{FF2B5EF4-FFF2-40B4-BE49-F238E27FC236}">
                <a16:creationId xmlns:a16="http://schemas.microsoft.com/office/drawing/2014/main" id="{DF9CC71E-99E2-40DD-82C4-D7D9A96583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1708977" y="161924"/>
            <a:ext cx="1445089" cy="1082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Ottawa issues order accelerating delivery of U.S. made COVID-19 test kits |  2020-03-30 | BioWorld">
            <a:extLst>
              <a:ext uri="{FF2B5EF4-FFF2-40B4-BE49-F238E27FC236}">
                <a16:creationId xmlns:a16="http://schemas.microsoft.com/office/drawing/2014/main" id="{D919A7AC-1E8E-43EA-BBBD-4B81956C143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3230292" y="298427"/>
            <a:ext cx="960709" cy="7196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Ottawa issues order accelerating delivery of U.S. made COVID-19 test kits |  2020-03-30 | BioWorld">
            <a:extLst>
              <a:ext uri="{FF2B5EF4-FFF2-40B4-BE49-F238E27FC236}">
                <a16:creationId xmlns:a16="http://schemas.microsoft.com/office/drawing/2014/main" id="{505C699D-F80F-4ECE-9BE0-8A65FAB46E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4020309" y="1244347"/>
            <a:ext cx="1142947" cy="856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Ottawa issues order accelerating delivery of U.S. made COVID-19 test kits |  2020-03-30 | BioWorld">
            <a:extLst>
              <a:ext uri="{FF2B5EF4-FFF2-40B4-BE49-F238E27FC236}">
                <a16:creationId xmlns:a16="http://schemas.microsoft.com/office/drawing/2014/main" id="{96809187-5158-42AA-8FAE-591C6E6727B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3727625" y="321372"/>
            <a:ext cx="1445089" cy="10824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ttawa issues order accelerating delivery of U.S. made COVID-19 test kits |  2020-03-30 | BioWorld">
            <a:extLst>
              <a:ext uri="{FF2B5EF4-FFF2-40B4-BE49-F238E27FC236}">
                <a16:creationId xmlns:a16="http://schemas.microsoft.com/office/drawing/2014/main" id="{2F170700-EE16-45F6-B053-1C6DFE165D1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5548996" y="434930"/>
            <a:ext cx="960709" cy="7196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Ottawa issues order accelerating delivery of U.S. made COVID-19 test kits |  2020-03-30 | BioWorld">
            <a:extLst>
              <a:ext uri="{FF2B5EF4-FFF2-40B4-BE49-F238E27FC236}">
                <a16:creationId xmlns:a16="http://schemas.microsoft.com/office/drawing/2014/main" id="{664DA06C-2478-41E8-91A8-D46375E6A4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7353301" y="933450"/>
            <a:ext cx="1142947" cy="8561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Ottawa issues order accelerating delivery of U.S. made COVID-19 test kits |  2020-03-30 | BioWorld">
            <a:extLst>
              <a:ext uri="{FF2B5EF4-FFF2-40B4-BE49-F238E27FC236}">
                <a16:creationId xmlns:a16="http://schemas.microsoft.com/office/drawing/2014/main" id="{261A3F59-B7C4-43A4-8511-9612823E95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6241521" y="187269"/>
            <a:ext cx="1445089" cy="10824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ttawa issues order accelerating delivery of U.S. made COVID-19 test kits |  2020-03-30 | BioWorld">
            <a:extLst>
              <a:ext uri="{FF2B5EF4-FFF2-40B4-BE49-F238E27FC236}">
                <a16:creationId xmlns:a16="http://schemas.microsoft.com/office/drawing/2014/main" id="{2589F97C-22FF-4E87-A8BD-85D066CA7C5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8001001" y="298427"/>
            <a:ext cx="960709" cy="7196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Ottawa issues order accelerating delivery of U.S. made COVID-19 test kits |  2020-03-30 | BioWorld">
            <a:extLst>
              <a:ext uri="{FF2B5EF4-FFF2-40B4-BE49-F238E27FC236}">
                <a16:creationId xmlns:a16="http://schemas.microsoft.com/office/drawing/2014/main" id="{3AB12F0D-16E7-44E8-8BE4-6D22CA6F18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7877221" y="434930"/>
            <a:ext cx="3130859" cy="23451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ttawa issues order accelerating delivery of U.S. made COVID-19 test kits |  2020-03-30 | BioWorld">
            <a:extLst>
              <a:ext uri="{FF2B5EF4-FFF2-40B4-BE49-F238E27FC236}">
                <a16:creationId xmlns:a16="http://schemas.microsoft.com/office/drawing/2014/main" id="{EC590246-C307-46C9-9FD3-9C5971D5C0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763" b="89691" l="9653" r="89961">
                        <a14:foregroundMark x1="49035" y1="8763" x2="57915" y2="9278"/>
                        <a14:foregroundMark x1="64865" y1="38144" x2="61390" y2="46907"/>
                      </a14:backgroundRemoval>
                    </a14:imgEffect>
                  </a14:imgLayer>
                </a14:imgProps>
              </a:ext>
              <a:ext uri="{28A0092B-C50C-407E-A947-70E740481C1C}">
                <a14:useLocalDpi xmlns:a14="http://schemas.microsoft.com/office/drawing/2010/main" val="0"/>
              </a:ext>
            </a:extLst>
          </a:blip>
          <a:srcRect/>
          <a:stretch>
            <a:fillRect/>
          </a:stretch>
        </p:blipFill>
        <p:spPr bwMode="auto">
          <a:xfrm>
            <a:off x="5996689" y="1384848"/>
            <a:ext cx="1445089" cy="108242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E749B82-4CDB-46FD-9C49-EBE801C97374}"/>
              </a:ext>
            </a:extLst>
          </p:cNvPr>
          <p:cNvSpPr/>
          <p:nvPr/>
        </p:nvSpPr>
        <p:spPr>
          <a:xfrm>
            <a:off x="1817915" y="2916555"/>
            <a:ext cx="8556171" cy="2241960"/>
          </a:xfrm>
          <a:prstGeom prst="rect">
            <a:avLst/>
          </a:prstGeom>
        </p:spPr>
        <p:txBody>
          <a:bodyPr wrap="square">
            <a:spAutoFit/>
          </a:bodyPr>
          <a:lstStyle/>
          <a:p>
            <a:pPr algn="just">
              <a:lnSpc>
                <a:spcPct val="150000"/>
              </a:lnSpc>
              <a:spcAft>
                <a:spcPts val="800"/>
              </a:spcAft>
            </a:pPr>
            <a:r>
              <a:rPr lang="en-US" sz="2400">
                <a:solidFill>
                  <a:prstClr val="black"/>
                </a:solidFill>
                <a:latin typeface="Times New Roman" panose="02020603050405020304" pitchFamily="18" charset="0"/>
                <a:cs typeface="Times New Roman" panose="02020603050405020304" pitchFamily="18" charset="0"/>
              </a:rPr>
              <a:t>Trong thời gian ở nhà để phòng dịch Co-Vid 19, các bạn học sinh phải luôn nhớ giữ gìn sức khoẻ, ăn uống đầy đủ chất dinh dưỡng, phải siêng năng tập thể dục và không quên tự học thông qua sự giúp đỡ của thầy cô.</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3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028"/>
                                        </p:tgtEl>
                                      </p:cBhvr>
                                    </p:animEffect>
                                    <p:animScale>
                                      <p:cBhvr>
                                        <p:cTn id="63" dur="250" autoRev="1" fill="hold"/>
                                        <p:tgtEl>
                                          <p:spTgt spid="1028"/>
                                        </p:tgtEl>
                                      </p:cBhvr>
                                      <p:by x="105000" y="105000"/>
                                    </p:animScale>
                                  </p:childTnLst>
                                </p:cTn>
                              </p:par>
                              <p:par>
                                <p:cTn id="64" presetID="26" presetClass="emph" presetSubtype="0" repeatCount="indefinite" fill="hold" nodeType="withEffect">
                                  <p:stCondLst>
                                    <p:cond delay="0"/>
                                  </p:stCondLst>
                                  <p:childTnLst>
                                    <p:animEffect transition="out" filter="fade">
                                      <p:cBhvr>
                                        <p:cTn id="65" dur="500" tmFilter="0, 0; .2, .5; .8, .5; 1, 0"/>
                                        <p:tgtEl>
                                          <p:spTgt spid="6"/>
                                        </p:tgtEl>
                                      </p:cBhvr>
                                    </p:animEffect>
                                    <p:animScale>
                                      <p:cBhvr>
                                        <p:cTn id="66" dur="250" autoRev="1" fill="hold"/>
                                        <p:tgtEl>
                                          <p:spTgt spid="6"/>
                                        </p:tgtEl>
                                      </p:cBhvr>
                                      <p:by x="105000" y="105000"/>
                                    </p:animScale>
                                  </p:childTnLst>
                                </p:cTn>
                              </p:par>
                              <p:par>
                                <p:cTn id="67" presetID="26" presetClass="emph" presetSubtype="0" repeatCount="indefinite" fill="hold" nodeType="with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repeatCount="indefinite" fill="hold"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par>
                                <p:cTn id="73" presetID="26" presetClass="emph" presetSubtype="0" repeatCount="indefinite" fill="hold" nodeType="with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par>
                                <p:cTn id="76" presetID="26" presetClass="emph" presetSubtype="0" repeatCount="indefinite" fill="hold" nodeType="withEffect">
                                  <p:stCondLst>
                                    <p:cond delay="0"/>
                                  </p:stCondLst>
                                  <p:childTnLst>
                                    <p:animEffect transition="out" filter="fade">
                                      <p:cBhvr>
                                        <p:cTn id="77" dur="500" tmFilter="0, 0; .2, .5; .8, .5; 1, 0"/>
                                        <p:tgtEl>
                                          <p:spTgt spid="16"/>
                                        </p:tgtEl>
                                      </p:cBhvr>
                                    </p:animEffect>
                                    <p:animScale>
                                      <p:cBhvr>
                                        <p:cTn id="78" dur="250" autoRev="1" fill="hold"/>
                                        <p:tgtEl>
                                          <p:spTgt spid="16"/>
                                        </p:tgtEl>
                                      </p:cBhvr>
                                      <p:by x="105000" y="105000"/>
                                    </p:animScale>
                                  </p:childTnLst>
                                </p:cTn>
                              </p:par>
                              <p:par>
                                <p:cTn id="79" presetID="26" presetClass="emph" presetSubtype="0" repeatCount="indefinite" fill="hold" nodeType="withEffect">
                                  <p:stCondLst>
                                    <p:cond delay="0"/>
                                  </p:stCondLst>
                                  <p:childTnLst>
                                    <p:animEffect transition="out" filter="fade">
                                      <p:cBhvr>
                                        <p:cTn id="80" dur="500" tmFilter="0, 0; .2, .5; .8, .5; 1, 0"/>
                                        <p:tgtEl>
                                          <p:spTgt spid="18"/>
                                        </p:tgtEl>
                                      </p:cBhvr>
                                    </p:animEffect>
                                    <p:animScale>
                                      <p:cBhvr>
                                        <p:cTn id="81" dur="250" autoRev="1" fill="hold"/>
                                        <p:tgtEl>
                                          <p:spTgt spid="18"/>
                                        </p:tgtEl>
                                      </p:cBhvr>
                                      <p:by x="105000" y="105000"/>
                                    </p:animScale>
                                  </p:childTnLst>
                                </p:cTn>
                              </p:par>
                              <p:par>
                                <p:cTn id="82" presetID="26" presetClass="emph" presetSubtype="0" repeatCount="indefinite" fill="hold" nodeType="with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26" presetClass="emph" presetSubtype="0" repeatCount="indefinite" fill="hold" nodeType="withEffect">
                                  <p:stCondLst>
                                    <p:cond delay="0"/>
                                  </p:stCondLst>
                                  <p:childTnLst>
                                    <p:animEffect transition="out" filter="fade">
                                      <p:cBhvr>
                                        <p:cTn id="86" dur="500" tmFilter="0, 0; .2, .5; .8, .5; 1, 0"/>
                                        <p:tgtEl>
                                          <p:spTgt spid="22"/>
                                        </p:tgtEl>
                                      </p:cBhvr>
                                    </p:animEffect>
                                    <p:animScale>
                                      <p:cBhvr>
                                        <p:cTn id="87" dur="250" autoRev="1" fill="hold"/>
                                        <p:tgtEl>
                                          <p:spTgt spid="22"/>
                                        </p:tgtEl>
                                      </p:cBhvr>
                                      <p:by x="105000" y="105000"/>
                                    </p:animScale>
                                  </p:childTnLst>
                                </p:cTn>
                              </p:par>
                              <p:par>
                                <p:cTn id="88" presetID="26" presetClass="emph" presetSubtype="0" repeatCount="indefinite" fill="hold" nodeType="withEffect">
                                  <p:stCondLst>
                                    <p:cond delay="0"/>
                                  </p:stCondLst>
                                  <p:childTnLst>
                                    <p:animEffect transition="out" filter="fade">
                                      <p:cBhvr>
                                        <p:cTn id="89" dur="500" tmFilter="0, 0; .2, .5; .8, .5; 1, 0"/>
                                        <p:tgtEl>
                                          <p:spTgt spid="24"/>
                                        </p:tgtEl>
                                      </p:cBhvr>
                                    </p:animEffect>
                                    <p:animScale>
                                      <p:cBhvr>
                                        <p:cTn id="90" dur="250" autoRev="1" fill="hold"/>
                                        <p:tgtEl>
                                          <p:spTgt spid="24"/>
                                        </p:tgtEl>
                                      </p:cBhvr>
                                      <p:by x="105000" y="105000"/>
                                    </p:animScale>
                                  </p:childTnLst>
                                </p:cTn>
                              </p:par>
                              <p:par>
                                <p:cTn id="91" presetID="26" presetClass="emph" presetSubtype="0" repeatCount="indefinite" fill="hold" nodeType="withEffect">
                                  <p:stCondLst>
                                    <p:cond delay="0"/>
                                  </p:stCondLst>
                                  <p:childTnLst>
                                    <p:animEffect transition="out" filter="fade">
                                      <p:cBhvr>
                                        <p:cTn id="92" dur="500" tmFilter="0, 0; .2, .5; .8, .5; 1, 0"/>
                                        <p:tgtEl>
                                          <p:spTgt spid="26"/>
                                        </p:tgtEl>
                                      </p:cBhvr>
                                    </p:animEffect>
                                    <p:animScale>
                                      <p:cBhvr>
                                        <p:cTn id="93" dur="250" autoRev="1" fill="hold"/>
                                        <p:tgtEl>
                                          <p:spTgt spid="26"/>
                                        </p:tgtEl>
                                      </p:cBhvr>
                                      <p:by x="105000" y="105000"/>
                                    </p:animScale>
                                  </p:childTnLst>
                                </p:cTn>
                              </p:par>
                            </p:childTnLst>
                          </p:cTn>
                        </p:par>
                        <p:par>
                          <p:cTn id="94" fill="hold">
                            <p:stCondLst>
                              <p:cond delay="1500"/>
                            </p:stCondLst>
                            <p:childTnLst>
                              <p:par>
                                <p:cTn id="95" presetID="22" presetClass="entr" presetSubtype="4"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Hinh 1">
            <a:extLst>
              <a:ext uri="{FF2B5EF4-FFF2-40B4-BE49-F238E27FC236}">
                <a16:creationId xmlns:a16="http://schemas.microsoft.com/office/drawing/2014/main" id="{CE127E26-107D-45A8-B324-94AF95E79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0"/>
            <a:ext cx="11714921"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a:extLst>
              <a:ext uri="{FF2B5EF4-FFF2-40B4-BE49-F238E27FC236}">
                <a16:creationId xmlns:a16="http://schemas.microsoft.com/office/drawing/2014/main" id="{8D2248A7-B5F9-48C4-A861-59A49CB55BF7}"/>
              </a:ext>
            </a:extLst>
          </p:cNvPr>
          <p:cNvSpPr>
            <a:spLocks noChangeArrowheads="1"/>
          </p:cNvSpPr>
          <p:nvPr/>
        </p:nvSpPr>
        <p:spPr bwMode="auto">
          <a:xfrm>
            <a:off x="2888166" y="2693989"/>
            <a:ext cx="39402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b="1" dirty="0">
                <a:solidFill>
                  <a:srgbClr val="000000"/>
                </a:solidFill>
                <a:latin typeface="Times New Roman" panose="02020603050405020304" pitchFamily="18" charset="0"/>
                <a:cs typeface="Times New Roman" panose="02020603050405020304" pitchFamily="18" charset="0"/>
              </a:rPr>
              <a:t>H</a:t>
            </a:r>
            <a:r>
              <a:rPr lang="vi-VN" altLang="en-US" b="1" dirty="0">
                <a:solidFill>
                  <a:srgbClr val="000000"/>
                </a:solidFill>
                <a:latin typeface="Times New Roman" panose="02020603050405020304" pitchFamily="18" charset="0"/>
                <a:cs typeface="Times New Roman" panose="02020603050405020304" pitchFamily="18" charset="0"/>
              </a:rPr>
              <a:t>ướng dẫn v</a:t>
            </a:r>
            <a:r>
              <a:rPr lang="en-US" altLang="en-US" b="1" dirty="0">
                <a:solidFill>
                  <a:srgbClr val="000000"/>
                </a:solidFill>
                <a:latin typeface="Times New Roman" panose="02020603050405020304" pitchFamily="18" charset="0"/>
                <a:cs typeface="Times New Roman" panose="02020603050405020304" pitchFamily="18" charset="0"/>
              </a:rPr>
              <a:t>ề</a:t>
            </a:r>
            <a:r>
              <a:rPr lang="vi-VN" altLang="en-US" b="1" dirty="0">
                <a:solidFill>
                  <a:srgbClr val="000000"/>
                </a:solidFill>
                <a:latin typeface="Times New Roman" panose="02020603050405020304" pitchFamily="18" charset="0"/>
                <a:cs typeface="Times New Roman" panose="02020603050405020304" pitchFamily="18" charset="0"/>
              </a:rPr>
              <a:t> nhà</a:t>
            </a:r>
            <a:r>
              <a:rPr lang="en-US" altLang="en-US" b="1" dirty="0">
                <a:solidFill>
                  <a:srgbClr val="000000"/>
                </a:solidFill>
                <a:latin typeface="Times New Roman" panose="02020603050405020304" pitchFamily="18" charset="0"/>
                <a:cs typeface="Times New Roman" panose="02020603050405020304" pitchFamily="18" charset="0"/>
              </a:rPr>
              <a:t>:</a:t>
            </a:r>
            <a:r>
              <a:rPr lang="vi-VN" altLang="en-US" b="1" dirty="0">
                <a:solidFill>
                  <a:srgbClr val="000000"/>
                </a:solidFill>
                <a:latin typeface="Times New Roman" panose="02020603050405020304" pitchFamily="18" charset="0"/>
                <a:cs typeface="Times New Roman" panose="02020603050405020304" pitchFamily="18" charset="0"/>
              </a:rPr>
              <a:t> </a:t>
            </a:r>
            <a:endParaRPr lang="vi-VN" altLang="en-US" dirty="0">
              <a:solidFill>
                <a:srgbClr val="000000"/>
              </a:solidFill>
              <a:latin typeface="Times New Roman" panose="02020603050405020304" pitchFamily="18" charset="0"/>
              <a:cs typeface="Times New Roman" panose="02020603050405020304" pitchFamily="18" charset="0"/>
            </a:endParaRPr>
          </a:p>
        </p:txBody>
      </p:sp>
      <p:sp>
        <p:nvSpPr>
          <p:cNvPr id="44036" name="Text Box 11">
            <a:extLst>
              <a:ext uri="{FF2B5EF4-FFF2-40B4-BE49-F238E27FC236}">
                <a16:creationId xmlns:a16="http://schemas.microsoft.com/office/drawing/2014/main" id="{EC4094AE-1756-41A2-A74B-2C3500BF7700}"/>
              </a:ext>
            </a:extLst>
          </p:cNvPr>
          <p:cNvSpPr txBox="1">
            <a:spLocks noChangeArrowheads="1"/>
          </p:cNvSpPr>
          <p:nvPr/>
        </p:nvSpPr>
        <p:spPr bwMode="auto">
          <a:xfrm>
            <a:off x="3087756" y="3336978"/>
            <a:ext cx="8123583"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buNone/>
            </a:pPr>
            <a:r>
              <a:rPr lang="pt-BR" sz="2800" dirty="0">
                <a:latin typeface="Times New Roman" panose="02020603050405020304" pitchFamily="18" charset="0"/>
                <a:cs typeface="Times New Roman" panose="02020603050405020304" pitchFamily="18" charset="0"/>
              </a:rPr>
              <a:t>+ Học thuộc định lý tổng 3 góc trong tam giác</a:t>
            </a:r>
            <a:endParaRPr lang="en-US" sz="2800" dirty="0">
              <a:latin typeface="Times New Roman" panose="02020603050405020304" pitchFamily="18" charset="0"/>
              <a:cs typeface="Times New Roman" panose="02020603050405020304" pitchFamily="18" charset="0"/>
            </a:endParaRPr>
          </a:p>
          <a:p>
            <a:pPr>
              <a:buNone/>
            </a:pPr>
            <a:r>
              <a:rPr lang="pt-BR" sz="2800" dirty="0">
                <a:latin typeface="Times New Roman" panose="02020603050405020304" pitchFamily="18" charset="0"/>
                <a:cs typeface="Times New Roman" panose="02020603050405020304" pitchFamily="18" charset="0"/>
              </a:rPr>
              <a:t>+ BTVN: Bài 2 (SGK)   và 1, 2, 9 (SBT)</a:t>
            </a:r>
            <a:endParaRPr lang="en-US" sz="2800" dirty="0">
              <a:latin typeface="Times New Roman" panose="02020603050405020304" pitchFamily="18" charset="0"/>
              <a:cs typeface="Times New Roman" panose="02020603050405020304" pitchFamily="18" charset="0"/>
            </a:endParaRPr>
          </a:p>
          <a:p>
            <a:pPr>
              <a:buNone/>
            </a:pPr>
            <a:r>
              <a:rPr lang="pt-BR" sz="2800" dirty="0">
                <a:latin typeface="Times New Roman" panose="02020603050405020304" pitchFamily="18" charset="0"/>
                <a:cs typeface="Times New Roman" panose="02020603050405020304" pitchFamily="18" charset="0"/>
              </a:rPr>
              <a:t>+ Đọc trước mục 2, mục 3 (SGK-107).</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13117hinh-anh-background-hoa-mau-sac-tren-nen-trang.jpg">
            <a:extLst>
              <a:ext uri="{FF2B5EF4-FFF2-40B4-BE49-F238E27FC236}">
                <a16:creationId xmlns:a16="http://schemas.microsoft.com/office/drawing/2014/main" id="{6F06D2F7-D901-4AC9-B629-662F94B839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ADCAD54-92A6-4F41-ACCC-BAA18ACAA6B9}"/>
              </a:ext>
            </a:extLst>
          </p:cNvPr>
          <p:cNvSpPr/>
          <p:nvPr/>
        </p:nvSpPr>
        <p:spPr>
          <a:xfrm>
            <a:off x="3410415" y="1899948"/>
            <a:ext cx="8053038" cy="2748253"/>
          </a:xfrm>
          <a:prstGeom prst="rect">
            <a:avLst/>
          </a:prstGeom>
          <a:noFill/>
        </p:spPr>
        <p:txBody>
          <a:bodyPr wrap="square">
            <a:spAutoFit/>
          </a:bodyPr>
          <a:lstStyle/>
          <a:p>
            <a:pPr algn="ctr">
              <a:lnSpc>
                <a:spcPct val="150000"/>
              </a:lnSpc>
              <a:defRPr/>
            </a:pP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Xin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chân</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thành</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cảm</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ơn</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p>
          <a:p>
            <a:pPr algn="ctr">
              <a:lnSpc>
                <a:spcPct val="150000"/>
              </a:lnSpc>
              <a:defRPr/>
            </a:pP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các</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thầy</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cô</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giáo</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và</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p>
          <a:p>
            <a:pPr algn="ctr">
              <a:lnSpc>
                <a:spcPct val="150000"/>
              </a:lnSpc>
              <a:defRPr/>
            </a:pP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các</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con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học</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 </a:t>
            </a:r>
            <a:r>
              <a:rPr lang="en-US" sz="4000" b="1" dirty="0" err="1">
                <a:ln w="10541" cmpd="sng">
                  <a:solidFill>
                    <a:schemeClr val="accent1">
                      <a:shade val="88000"/>
                      <a:satMod val="110000"/>
                    </a:schemeClr>
                  </a:solidFill>
                  <a:prstDash val="solid"/>
                </a:ln>
                <a:solidFill>
                  <a:srgbClr val="0033CC"/>
                </a:solidFill>
                <a:latin typeface="Arial" pitchFamily="34" charset="0"/>
                <a:cs typeface="Arial" pitchFamily="34" charset="0"/>
              </a:rPr>
              <a:t>sinh</a:t>
            </a:r>
            <a:r>
              <a:rPr lang="en-US" sz="4000" b="1" dirty="0">
                <a:ln w="10541" cmpd="sng">
                  <a:solidFill>
                    <a:schemeClr val="accent1">
                      <a:shade val="88000"/>
                      <a:satMod val="110000"/>
                    </a:schemeClr>
                  </a:solidFill>
                  <a:prstDash val="solid"/>
                </a:ln>
                <a:solidFill>
                  <a:srgbClr val="0033CC"/>
                </a:solidFill>
                <a:latin typeface="Arial" pitchFamily="34" charset="0"/>
                <a:cs typeface="Arial" pitchFamily="34" charset="0"/>
              </a:rPr>
              <a:t>!</a:t>
            </a:r>
          </a:p>
        </p:txBody>
      </p:sp>
      <p:pic>
        <p:nvPicPr>
          <p:cNvPr id="45060" name="Picture 8" descr="star020">
            <a:extLst>
              <a:ext uri="{FF2B5EF4-FFF2-40B4-BE49-F238E27FC236}">
                <a16:creationId xmlns:a16="http://schemas.microsoft.com/office/drawing/2014/main" id="{9CB60082-DE9F-4BD8-BAFD-4CEA726F799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star025">
            <a:extLst>
              <a:ext uri="{FF2B5EF4-FFF2-40B4-BE49-F238E27FC236}">
                <a16:creationId xmlns:a16="http://schemas.microsoft.com/office/drawing/2014/main" id="{9199A96B-7445-436C-918B-0E1FFD3E1E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5943600"/>
            <a:ext cx="5705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6" descr="glitter_star9">
            <a:extLst>
              <a:ext uri="{FF2B5EF4-FFF2-40B4-BE49-F238E27FC236}">
                <a16:creationId xmlns:a16="http://schemas.microsoft.com/office/drawing/2014/main" id="{10F37204-5EA2-4D43-97C1-0D83BD85228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64238" y="4479926"/>
            <a:ext cx="1092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6" dur="250" autoRev="1" fill="hold">
                                          <p:stCondLst>
                                            <p:cond delay="0"/>
                                          </p:stCondLst>
                                        </p:cTn>
                                        <p:tgtEl>
                                          <p:spTgt spid="7"/>
                                        </p:tgtEl>
                                      </p:cBhvr>
                                      <p:to x="80000" y="100000"/>
                                    </p:animScale>
                                    <p:anim by="(#ppt_w*0.10)" calcmode="lin" valueType="num">
                                      <p:cBhvr>
                                        <p:cTn id="7" dur="250" autoRev="1" fill="hold">
                                          <p:stCondLst>
                                            <p:cond delay="0"/>
                                          </p:stCondLst>
                                        </p:cTn>
                                        <p:tgtEl>
                                          <p:spTgt spid="7"/>
                                        </p:tgtEl>
                                        <p:attrNameLst>
                                          <p:attrName>ppt_x</p:attrName>
                                        </p:attrNameLst>
                                      </p:cBhvr>
                                    </p:anim>
                                    <p:anim by="(-#ppt_w*0.10)" calcmode="lin" valueType="num">
                                      <p:cBhvr>
                                        <p:cTn id="8" dur="250" autoRev="1" fill="hold">
                                          <p:stCondLst>
                                            <p:cond delay="0"/>
                                          </p:stCondLst>
                                        </p:cTn>
                                        <p:tgtEl>
                                          <p:spTgt spid="7"/>
                                        </p:tgtEl>
                                        <p:attrNameLst>
                                          <p:attrName>ppt_y</p:attrName>
                                        </p:attrNameLst>
                                      </p:cBhvr>
                                    </p:anim>
                                    <p:animRot by="-480000">
                                      <p:cBhvr>
                                        <p:cTn id="9" dur="2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C438D-2F85-4FB3-B151-4511C6B8D49E}"/>
              </a:ext>
            </a:extLst>
          </p:cNvPr>
          <p:cNvPicPr>
            <a:picLocks noChangeAspect="1"/>
          </p:cNvPicPr>
          <p:nvPr/>
        </p:nvPicPr>
        <p:blipFill>
          <a:blip r:embed="rId3"/>
          <a:stretch>
            <a:fillRect/>
          </a:stretch>
        </p:blipFill>
        <p:spPr>
          <a:xfrm>
            <a:off x="1948137" y="1041810"/>
            <a:ext cx="2173224" cy="1572768"/>
          </a:xfrm>
          <a:prstGeom prst="rect">
            <a:avLst/>
          </a:prstGeom>
        </p:spPr>
      </p:pic>
      <p:pic>
        <p:nvPicPr>
          <p:cNvPr id="4" name="Picture 3">
            <a:extLst>
              <a:ext uri="{FF2B5EF4-FFF2-40B4-BE49-F238E27FC236}">
                <a16:creationId xmlns:a16="http://schemas.microsoft.com/office/drawing/2014/main" id="{F7D6CE49-39D9-4D1A-890B-749776107295}"/>
              </a:ext>
            </a:extLst>
          </p:cNvPr>
          <p:cNvPicPr>
            <a:picLocks noChangeAspect="1"/>
          </p:cNvPicPr>
          <p:nvPr/>
        </p:nvPicPr>
        <p:blipFill>
          <a:blip r:embed="rId4"/>
          <a:stretch>
            <a:fillRect/>
          </a:stretch>
        </p:blipFill>
        <p:spPr>
          <a:xfrm>
            <a:off x="5321182" y="901019"/>
            <a:ext cx="2516124" cy="1648968"/>
          </a:xfrm>
          <a:prstGeom prst="rect">
            <a:avLst/>
          </a:prstGeom>
        </p:spPr>
      </p:pic>
      <p:pic>
        <p:nvPicPr>
          <p:cNvPr id="5" name="Picture 4">
            <a:extLst>
              <a:ext uri="{FF2B5EF4-FFF2-40B4-BE49-F238E27FC236}">
                <a16:creationId xmlns:a16="http://schemas.microsoft.com/office/drawing/2014/main" id="{87FB21CC-AA7C-4DC5-9936-B00709E94A0E}"/>
              </a:ext>
            </a:extLst>
          </p:cNvPr>
          <p:cNvPicPr>
            <a:picLocks noChangeAspect="1"/>
          </p:cNvPicPr>
          <p:nvPr/>
        </p:nvPicPr>
        <p:blipFill>
          <a:blip r:embed="rId5"/>
          <a:stretch>
            <a:fillRect/>
          </a:stretch>
        </p:blipFill>
        <p:spPr>
          <a:xfrm>
            <a:off x="8834694" y="511583"/>
            <a:ext cx="1651088" cy="2043966"/>
          </a:xfrm>
          <a:prstGeom prst="rect">
            <a:avLst/>
          </a:prstGeom>
        </p:spPr>
      </p:pic>
      <p:pic>
        <p:nvPicPr>
          <p:cNvPr id="8" name="Picture 7">
            <a:extLst>
              <a:ext uri="{FF2B5EF4-FFF2-40B4-BE49-F238E27FC236}">
                <a16:creationId xmlns:a16="http://schemas.microsoft.com/office/drawing/2014/main" id="{2D75B205-0B27-4B0B-B899-27BBC39E1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8798" y="4932150"/>
            <a:ext cx="1132148" cy="1768078"/>
          </a:xfrm>
          <a:prstGeom prst="rect">
            <a:avLst/>
          </a:prstGeom>
        </p:spPr>
      </p:pic>
      <p:sp>
        <p:nvSpPr>
          <p:cNvPr id="7" name="Thought Bubble: Cloud 6">
            <a:extLst>
              <a:ext uri="{FF2B5EF4-FFF2-40B4-BE49-F238E27FC236}">
                <a16:creationId xmlns:a16="http://schemas.microsoft.com/office/drawing/2014/main" id="{68328DB8-6182-4DC3-B943-2C5B471BCF25}"/>
              </a:ext>
            </a:extLst>
          </p:cNvPr>
          <p:cNvSpPr/>
          <p:nvPr/>
        </p:nvSpPr>
        <p:spPr>
          <a:xfrm>
            <a:off x="1025086" y="2792334"/>
            <a:ext cx="10549054" cy="3023855"/>
          </a:xfrm>
          <a:prstGeom prst="cloudCallout">
            <a:avLst>
              <a:gd name="adj1" fmla="val 43560"/>
              <a:gd name="adj2" fmla="val 5215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Theo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tam </a:t>
            </a:r>
            <a:r>
              <a:rPr lang="en-US" sz="3200" dirty="0" err="1">
                <a:solidFill>
                  <a:srgbClr val="002060"/>
                </a:solidFill>
                <a:latin typeface="Times New Roman" panose="02020603050405020304" pitchFamily="18" charset="0"/>
                <a:cs typeface="Times New Roman" panose="02020603050405020304" pitchFamily="18" charset="0"/>
              </a:rPr>
              <a:t>giác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kích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thì</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tổng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góc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tam </a:t>
            </a:r>
            <a:r>
              <a:rPr lang="en-US" sz="3200" dirty="0" err="1">
                <a:solidFill>
                  <a:srgbClr val="002060"/>
                </a:solidFill>
                <a:latin typeface="Times New Roman" panose="02020603050405020304" pitchFamily="18" charset="0"/>
                <a:cs typeface="Times New Roman" panose="02020603050405020304" pitchFamily="18" charset="0"/>
              </a:rPr>
              <a:t>giác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tổng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góc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tam </a:t>
            </a:r>
            <a:r>
              <a:rPr lang="en-US" sz="3200" dirty="0" err="1">
                <a:solidFill>
                  <a:srgbClr val="002060"/>
                </a:solidFill>
                <a:latin typeface="Times New Roman" panose="02020603050405020304" pitchFamily="18" charset="0"/>
                <a:cs typeface="Times New Roman" panose="02020603050405020304" pitchFamily="18" charset="0"/>
              </a:rPr>
              <a:t>giác</a:t>
            </a:r>
            <a:r>
              <a:rPr lang="en-US" sz="3200" dirty="0">
                <a:solidFill>
                  <a:srgbClr val="002060"/>
                </a:solidFill>
                <a:latin typeface="Times New Roman" panose="02020603050405020304" pitchFamily="18" charset="0"/>
                <a:cs typeface="Times New Roman" panose="02020603050405020304" pitchFamily="18" charset="0"/>
              </a:rPr>
              <a:t> kia hay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5485" y="4757757"/>
            <a:ext cx="2263795" cy="2263795"/>
          </a:xfrm>
          <a:prstGeom prst="rect">
            <a:avLst/>
          </a:prstGeom>
        </p:spPr>
      </p:pic>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33" t="6961" r="24769" b="6961"/>
          <a:stretch/>
        </p:blipFill>
        <p:spPr>
          <a:xfrm>
            <a:off x="-138095" y="3880117"/>
            <a:ext cx="2221928" cy="2567943"/>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631" t="33683" r="31300" b="42531"/>
          <a:stretch/>
        </p:blipFill>
        <p:spPr>
          <a:xfrm>
            <a:off x="10199866" y="172201"/>
            <a:ext cx="2062184" cy="1631214"/>
          </a:xfrm>
          <a:prstGeom prst="rect">
            <a:avLst/>
          </a:prstGeom>
        </p:spPr>
      </p:pic>
      <p:sp>
        <p:nvSpPr>
          <p:cNvPr id="36" name="TextBox 1">
            <a:extLst>
              <a:ext uri="{FF2B5EF4-FFF2-40B4-BE49-F238E27FC236}">
                <a16:creationId xmlns:a16="http://schemas.microsoft.com/office/drawing/2014/main" id="{00541B8F-E9D7-464F-9487-F8203F6537C7}"/>
              </a:ext>
            </a:extLst>
          </p:cNvPr>
          <p:cNvSpPr txBox="1">
            <a:spLocks noChangeArrowheads="1"/>
          </p:cNvSpPr>
          <p:nvPr/>
        </p:nvSpPr>
        <p:spPr bwMode="auto">
          <a:xfrm>
            <a:off x="1181590" y="1554686"/>
            <a:ext cx="101155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400" b="1" dirty="0" err="1">
                <a:solidFill>
                  <a:schemeClr val="bg1"/>
                </a:solidFill>
                <a:latin typeface="Times New Roman" panose="02020603050405020304" pitchFamily="18" charset="0"/>
                <a:cs typeface="Times New Roman" panose="02020603050405020304" pitchFamily="18" charset="0"/>
              </a:rPr>
              <a:t>Chương</a:t>
            </a:r>
            <a:r>
              <a:rPr lang="en-US" altLang="en-US" sz="6400" b="1" dirty="0">
                <a:solidFill>
                  <a:schemeClr val="bg1"/>
                </a:solidFill>
                <a:latin typeface="Times New Roman" panose="02020603050405020304" pitchFamily="18" charset="0"/>
                <a:cs typeface="Times New Roman" panose="02020603050405020304" pitchFamily="18" charset="0"/>
              </a:rPr>
              <a:t> II</a:t>
            </a:r>
            <a:r>
              <a:rPr lang="vi-VN" altLang="en-US" sz="6400" b="1" dirty="0">
                <a:solidFill>
                  <a:schemeClr val="bg1"/>
                </a:solidFill>
                <a:latin typeface="Times New Roman" panose="02020603050405020304" pitchFamily="18" charset="0"/>
                <a:cs typeface="Times New Roman" panose="02020603050405020304" pitchFamily="18" charset="0"/>
              </a:rPr>
              <a:t>:</a:t>
            </a:r>
            <a:endParaRPr lang="en-US" altLang="en-US" sz="64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6400" b="1" dirty="0">
                <a:solidFill>
                  <a:schemeClr val="bg1"/>
                </a:solidFill>
                <a:latin typeface="STZhongsong" panose="02010600040101010101" pitchFamily="2" charset="-122"/>
                <a:ea typeface="STZhongsong" panose="02010600040101010101" pitchFamily="2" charset="-122"/>
                <a:cs typeface="Times New Roman" panose="02020603050405020304" pitchFamily="18" charset="0"/>
              </a:rPr>
              <a:t>§1: </a:t>
            </a:r>
            <a:r>
              <a:rPr lang="en-US" altLang="en-US" sz="6400" b="1" dirty="0">
                <a:solidFill>
                  <a:schemeClr val="bg1"/>
                </a:solidFill>
                <a:latin typeface="Times New Roman" panose="02020603050405020304" pitchFamily="18" charset="0"/>
                <a:cs typeface="Times New Roman" panose="02020603050405020304" pitchFamily="18" charset="0"/>
              </a:rPr>
              <a:t>TỔNG BA GÓC CỦA</a:t>
            </a:r>
          </a:p>
          <a:p>
            <a:pPr algn="ctr" eaLnBrk="1" hangingPunct="1">
              <a:spcBef>
                <a:spcPct val="0"/>
              </a:spcBef>
              <a:buFontTx/>
              <a:buNone/>
            </a:pPr>
            <a:r>
              <a:rPr lang="en-US" altLang="en-US" sz="6400" b="1" dirty="0">
                <a:solidFill>
                  <a:schemeClr val="bg1"/>
                </a:solidFill>
                <a:latin typeface="Times New Roman" panose="02020603050405020304" pitchFamily="18" charset="0"/>
                <a:cs typeface="Times New Roman" panose="02020603050405020304" pitchFamily="18" charset="0"/>
              </a:rPr>
              <a:t>TAM </a:t>
            </a:r>
            <a:r>
              <a:rPr lang="en-US" altLang="en-US" sz="6400" b="1" dirty="0" err="1">
                <a:solidFill>
                  <a:schemeClr val="bg1"/>
                </a:solidFill>
                <a:latin typeface="Times New Roman" panose="02020603050405020304" pitchFamily="18" charset="0"/>
                <a:cs typeface="Times New Roman" panose="02020603050405020304" pitchFamily="18" charset="0"/>
              </a:rPr>
              <a:t>GIÁC</a:t>
            </a:r>
            <a:endParaRPr lang="vi-VN" altLang="en-US" sz="6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57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F5C63FA-2CA8-488B-9360-336746AFFE5E}"/>
              </a:ext>
            </a:extLst>
          </p:cNvPr>
          <p:cNvGraphicFramePr>
            <a:graphicFrameLocks noGrp="1"/>
          </p:cNvGraphicFramePr>
          <p:nvPr>
            <p:extLst>
              <p:ext uri="{D42A27DB-BD31-4B8C-83A1-F6EECF244321}">
                <p14:modId xmlns:p14="http://schemas.microsoft.com/office/powerpoint/2010/main" val="3302179397"/>
              </p:ext>
            </p:extLst>
          </p:nvPr>
        </p:nvGraphicFramePr>
        <p:xfrm>
          <a:off x="1141920" y="3380907"/>
          <a:ext cx="3949236" cy="1889760"/>
        </p:xfrm>
        <a:graphic>
          <a:graphicData uri="http://schemas.openxmlformats.org/drawingml/2006/table">
            <a:tbl>
              <a:tblPr firstRow="1" bandRow="1">
                <a:tableStyleId>{5940675A-B579-460E-94D1-54222C63F5DA}</a:tableStyleId>
              </a:tblPr>
              <a:tblGrid>
                <a:gridCol w="788592">
                  <a:extLst>
                    <a:ext uri="{9D8B030D-6E8A-4147-A177-3AD203B41FA5}">
                      <a16:colId xmlns:a16="http://schemas.microsoft.com/office/drawing/2014/main" val="174848865"/>
                    </a:ext>
                  </a:extLst>
                </a:gridCol>
                <a:gridCol w="3160644">
                  <a:extLst>
                    <a:ext uri="{9D8B030D-6E8A-4147-A177-3AD203B41FA5}">
                      <a16:colId xmlns:a16="http://schemas.microsoft.com/office/drawing/2014/main" val="1054116529"/>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GT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691967"/>
                  </a:ext>
                </a:extLst>
              </a:tr>
              <a:tr h="370840">
                <a:tc>
                  <a:txBody>
                    <a:bodyPr/>
                    <a:lstStyle/>
                    <a:p>
                      <a:pPr algn="ctr"/>
                      <a:r>
                        <a:rPr lang="en-US" sz="2800" dirty="0">
                          <a:latin typeface="Times New Roman" panose="02020603050405020304" pitchFamily="18" charset="0"/>
                          <a:cs typeface="Times New Roman" panose="02020603050405020304" pitchFamily="18" charset="0"/>
                        </a:rPr>
                        <a:t>KL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8134427"/>
                  </a:ext>
                </a:extLst>
              </a:tr>
            </a:tbl>
          </a:graphicData>
        </a:graphic>
      </p:graphicFrame>
      <p:sp>
        <p:nvSpPr>
          <p:cNvPr id="2" name="Rectangle 1">
            <a:extLst>
              <a:ext uri="{FF2B5EF4-FFF2-40B4-BE49-F238E27FC236}">
                <a16:creationId xmlns:a16="http://schemas.microsoft.com/office/drawing/2014/main" id="{E8DA2BB5-5D1E-4CA6-A6FA-B79C8C6C81AE}"/>
              </a:ext>
            </a:extLst>
          </p:cNvPr>
          <p:cNvSpPr/>
          <p:nvPr/>
        </p:nvSpPr>
        <p:spPr>
          <a:xfrm>
            <a:off x="158566" y="232165"/>
            <a:ext cx="5829416" cy="584775"/>
          </a:xfrm>
          <a:prstGeom prst="rect">
            <a:avLst/>
          </a:prstGeom>
          <a:noFill/>
          <a:ln>
            <a:noFill/>
          </a:ln>
        </p:spPr>
        <p:txBody>
          <a:bodyPr wrap="none">
            <a:spAutoFit/>
          </a:bodyPr>
          <a:lstStyle/>
          <a:p>
            <a:pPr algn="just"/>
            <a:r>
              <a:rPr lang="pt-BR" sz="3200" b="1" dirty="0">
                <a:latin typeface="Times New Roman" panose="02020603050405020304" pitchFamily="18" charset="0"/>
                <a:ea typeface="Times New Roman" panose="02020603050405020304" pitchFamily="18" charset="0"/>
              </a:rPr>
              <a:t>1. Tổng ba góc của một tam giác</a:t>
            </a:r>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74317C2-34E2-4B11-B851-64B74ED2B9B0}"/>
              </a:ext>
            </a:extLst>
          </p:cNvPr>
          <p:cNvSpPr/>
          <p:nvPr/>
        </p:nvSpPr>
        <p:spPr>
          <a:xfrm>
            <a:off x="158566" y="1014687"/>
            <a:ext cx="2121093" cy="584775"/>
          </a:xfrm>
          <a:prstGeom prst="rect">
            <a:avLst/>
          </a:prstGeom>
          <a:noFill/>
          <a:ln>
            <a:noFill/>
          </a:ln>
        </p:spPr>
        <p:txBody>
          <a:bodyPr wrap="none">
            <a:spAutoFit/>
          </a:bodyPr>
          <a:lstStyle/>
          <a:p>
            <a:pPr algn="just"/>
            <a:r>
              <a:rPr lang="vi-VN" sz="3200" b="1" dirty="0">
                <a:latin typeface="Times New Roman" panose="02020603050405020304" pitchFamily="18" charset="0"/>
                <a:ea typeface="Times New Roman" panose="02020603050405020304" pitchFamily="18" charset="0"/>
              </a:rPr>
              <a:t>a</a:t>
            </a:r>
            <a:r>
              <a:rPr lang="en-US" sz="3200" b="1" dirty="0">
                <a:latin typeface="Times New Roman" panose="02020603050405020304" pitchFamily="18" charset="0"/>
                <a:ea typeface="Times New Roman" panose="02020603050405020304" pitchFamily="18" charset="0"/>
              </a:rPr>
              <a:t>, </a:t>
            </a:r>
            <a:r>
              <a:rPr lang="pt-BR" sz="3200" b="1" dirty="0">
                <a:latin typeface="Times New Roman" panose="02020603050405020304" pitchFamily="18" charset="0"/>
                <a:ea typeface="Times New Roman" panose="02020603050405020304" pitchFamily="18" charset="0"/>
              </a:rPr>
              <a:t>Định lý: </a:t>
            </a:r>
            <a:endParaRPr lang="en-US"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F415332-BB59-4CBD-B750-CF7EFC1FD614}"/>
              </a:ext>
            </a:extLst>
          </p:cNvPr>
          <p:cNvSpPr txBox="1"/>
          <p:nvPr/>
        </p:nvSpPr>
        <p:spPr>
          <a:xfrm>
            <a:off x="2537221" y="1806536"/>
            <a:ext cx="777902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tam </a:t>
            </a:r>
            <a:r>
              <a:rPr lang="en-US" sz="3200" b="1" dirty="0" err="1">
                <a:latin typeface="Times New Roman" panose="02020603050405020304" pitchFamily="18" charset="0"/>
                <a:cs typeface="Times New Roman" panose="02020603050405020304" pitchFamily="18" charset="0"/>
              </a:rPr>
              <a:t>giác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pt-BR" sz="3200" b="1" dirty="0">
                <a:latin typeface="Times New Roman" panose="02020603050405020304" pitchFamily="18" charset="0"/>
                <a:cs typeface="Times New Roman" panose="02020603050405020304" pitchFamily="18" charset="0"/>
              </a:rPr>
              <a:t>180</a:t>
            </a:r>
            <a:r>
              <a:rPr lang="pt-BR" sz="3200" b="1" baseline="30000" dirty="0">
                <a:latin typeface="Times New Roman" panose="02020603050405020304" pitchFamily="18" charset="0"/>
                <a:cs typeface="Times New Roman" panose="02020603050405020304" pitchFamily="18" charset="0"/>
              </a:rPr>
              <a:t>0 </a:t>
            </a:r>
            <a:endParaRPr lang="en-US" sz="3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CBFF33-B837-4B37-A590-3E2091A66193}"/>
              </a:ext>
            </a:extLst>
          </p:cNvPr>
          <p:cNvPicPr>
            <a:picLocks noChangeAspect="1"/>
          </p:cNvPicPr>
          <p:nvPr/>
        </p:nvPicPr>
        <p:blipFill>
          <a:blip r:embed="rId3"/>
          <a:stretch>
            <a:fillRect/>
          </a:stretch>
        </p:blipFill>
        <p:spPr>
          <a:xfrm>
            <a:off x="7737754" y="2643890"/>
            <a:ext cx="3697529" cy="2522022"/>
          </a:xfrm>
          <a:prstGeom prst="rect">
            <a:avLst/>
          </a:prstGeom>
        </p:spPr>
      </p:pic>
      <p:graphicFrame>
        <p:nvGraphicFramePr>
          <p:cNvPr id="4" name="Object 3">
            <a:extLst>
              <a:ext uri="{FF2B5EF4-FFF2-40B4-BE49-F238E27FC236}">
                <a16:creationId xmlns:a16="http://schemas.microsoft.com/office/drawing/2014/main" id="{AB741158-CB49-4046-BD0A-00D0AFF75C3F}"/>
              </a:ext>
            </a:extLst>
          </p:cNvPr>
          <p:cNvGraphicFramePr>
            <a:graphicFrameLocks noChangeAspect="1"/>
          </p:cNvGraphicFramePr>
          <p:nvPr>
            <p:extLst>
              <p:ext uri="{D42A27DB-BD31-4B8C-83A1-F6EECF244321}">
                <p14:modId xmlns:p14="http://schemas.microsoft.com/office/powerpoint/2010/main" val="2853674718"/>
              </p:ext>
            </p:extLst>
          </p:nvPr>
        </p:nvGraphicFramePr>
        <p:xfrm>
          <a:off x="2244597" y="4510778"/>
          <a:ext cx="2451100" cy="444500"/>
        </p:xfrm>
        <a:graphic>
          <a:graphicData uri="http://schemas.openxmlformats.org/presentationml/2006/ole">
            <mc:AlternateContent xmlns:mc="http://schemas.openxmlformats.org/markup-compatibility/2006">
              <mc:Choice xmlns:v="urn:schemas-microsoft-com:vml" Requires="v">
                <p:oleObj spid="_x0000_s1036" name="Equation" r:id="rId4" imgW="2450880" imgH="444240" progId="Equation.DSMT4">
                  <p:embed/>
                </p:oleObj>
              </mc:Choice>
              <mc:Fallback>
                <p:oleObj name="Equation" r:id="rId4" imgW="2450880" imgH="444240" progId="Equation.DSMT4">
                  <p:embed/>
                  <p:pic>
                    <p:nvPicPr>
                      <p:cNvPr id="0" name=""/>
                      <p:cNvPicPr/>
                      <p:nvPr/>
                    </p:nvPicPr>
                    <p:blipFill>
                      <a:blip r:embed="rId5"/>
                      <a:stretch>
                        <a:fillRect/>
                      </a:stretch>
                    </p:blipFill>
                    <p:spPr>
                      <a:xfrm>
                        <a:off x="2244597" y="4510778"/>
                        <a:ext cx="2451100" cy="444500"/>
                      </a:xfrm>
                      <a:prstGeom prst="rect">
                        <a:avLst/>
                      </a:prstGeom>
                    </p:spPr>
                  </p:pic>
                </p:oleObj>
              </mc:Fallback>
            </mc:AlternateContent>
          </a:graphicData>
        </a:graphic>
      </p:graphicFrame>
      <p:sp>
        <p:nvSpPr>
          <p:cNvPr id="24" name="Text Box 11">
            <a:extLst>
              <a:ext uri="{FF2B5EF4-FFF2-40B4-BE49-F238E27FC236}">
                <a16:creationId xmlns:a16="http://schemas.microsoft.com/office/drawing/2014/main" id="{FBA035E8-C839-4018-A3E4-20D33E39CF3E}"/>
              </a:ext>
            </a:extLst>
          </p:cNvPr>
          <p:cNvSpPr txBox="1">
            <a:spLocks noChangeArrowheads="1"/>
          </p:cNvSpPr>
          <p:nvPr/>
        </p:nvSpPr>
        <p:spPr bwMode="auto">
          <a:xfrm>
            <a:off x="2363754" y="3493433"/>
            <a:ext cx="1223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latin typeface="Times New Roman" panose="02020603050405020304" pitchFamily="18" charset="0"/>
                <a:cs typeface="Times New Roman" panose="02020603050405020304" pitchFamily="18" charset="0"/>
                <a:sym typeface="Symbol" panose="05050102010706020507" pitchFamily="18" charset="2"/>
              </a:rPr>
              <a:t> ABC</a:t>
            </a:r>
          </a:p>
        </p:txBody>
      </p:sp>
      <p:sp>
        <p:nvSpPr>
          <p:cNvPr id="7" name="Thought Bubble: Cloud 6">
            <a:extLst>
              <a:ext uri="{FF2B5EF4-FFF2-40B4-BE49-F238E27FC236}">
                <a16:creationId xmlns:a16="http://schemas.microsoft.com/office/drawing/2014/main" id="{A7021A27-30EF-44A7-92D5-7EFE8A1547FD}"/>
              </a:ext>
            </a:extLst>
          </p:cNvPr>
          <p:cNvSpPr/>
          <p:nvPr/>
        </p:nvSpPr>
        <p:spPr>
          <a:xfrm>
            <a:off x="1850238" y="2589058"/>
            <a:ext cx="6481835" cy="2631687"/>
          </a:xfrm>
          <a:prstGeom prst="cloudCallout">
            <a:avLst>
              <a:gd name="adj1" fmla="val 77282"/>
              <a:gd name="adj2" fmla="val 7902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định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trên</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25" name="Picture 24">
            <a:extLst>
              <a:ext uri="{FF2B5EF4-FFF2-40B4-BE49-F238E27FC236}">
                <a16:creationId xmlns:a16="http://schemas.microsoft.com/office/drawing/2014/main" id="{CAC95274-8AAF-4FDD-965E-445E7B731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0080" y="5270667"/>
            <a:ext cx="913484" cy="1426590"/>
          </a:xfrm>
          <a:prstGeom prst="rect">
            <a:avLst/>
          </a:prstGeom>
        </p:spPr>
      </p:pic>
    </p:spTree>
    <p:extLst>
      <p:ext uri="{BB962C8B-B14F-4D97-AF65-F5344CB8AC3E}">
        <p14:creationId xmlns:p14="http://schemas.microsoft.com/office/powerpoint/2010/main" val="436363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24"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2">
            <a:extLst>
              <a:ext uri="{FF2B5EF4-FFF2-40B4-BE49-F238E27FC236}">
                <a16:creationId xmlns:a16="http://schemas.microsoft.com/office/drawing/2014/main" id="{E772DEFC-D6DC-44EE-9586-3CD10BAFA8A5}"/>
              </a:ext>
            </a:extLst>
          </p:cNvPr>
          <p:cNvSpPr>
            <a:spLocks/>
          </p:cNvSpPr>
          <p:nvPr/>
        </p:nvSpPr>
        <p:spPr bwMode="auto">
          <a:xfrm>
            <a:off x="3505200" y="1759224"/>
            <a:ext cx="6400800" cy="3505200"/>
          </a:xfrm>
          <a:custGeom>
            <a:avLst/>
            <a:gdLst>
              <a:gd name="T0" fmla="*/ 1152 w 4032"/>
              <a:gd name="T1" fmla="*/ 0 h 2208"/>
              <a:gd name="T2" fmla="*/ 0 w 4032"/>
              <a:gd name="T3" fmla="*/ 2208 h 2208"/>
              <a:gd name="T4" fmla="*/ 4032 w 4032"/>
              <a:gd name="T5" fmla="*/ 2208 h 2208"/>
              <a:gd name="T6" fmla="*/ 1152 w 4032"/>
              <a:gd name="T7" fmla="*/ 0 h 2208"/>
            </a:gdLst>
            <a:ahLst/>
            <a:cxnLst>
              <a:cxn ang="0">
                <a:pos x="T0" y="T1"/>
              </a:cxn>
              <a:cxn ang="0">
                <a:pos x="T2" y="T3"/>
              </a:cxn>
              <a:cxn ang="0">
                <a:pos x="T4" y="T5"/>
              </a:cxn>
              <a:cxn ang="0">
                <a:pos x="T6" y="T7"/>
              </a:cxn>
            </a:cxnLst>
            <a:rect l="0" t="0" r="r" b="b"/>
            <a:pathLst>
              <a:path w="4032" h="2208">
                <a:moveTo>
                  <a:pt x="1152" y="0"/>
                </a:moveTo>
                <a:lnTo>
                  <a:pt x="0" y="2208"/>
                </a:lnTo>
                <a:lnTo>
                  <a:pt x="4032" y="2208"/>
                </a:lnTo>
                <a:lnTo>
                  <a:pt x="1152" y="0"/>
                </a:lnTo>
                <a:close/>
              </a:path>
            </a:pathLst>
          </a:custGeom>
          <a:solidFill>
            <a:srgbClr val="00B0F0"/>
          </a:solidFill>
          <a:ln w="9525">
            <a:solidFill>
              <a:schemeClr val="tx1"/>
            </a:solidFill>
            <a:round/>
            <a:headEnd/>
            <a:tailEnd/>
          </a:ln>
          <a:effectLst/>
        </p:spPr>
        <p:txBody>
          <a:bodyPr/>
          <a:lstStyle/>
          <a:p>
            <a:endParaRPr lang="en-US"/>
          </a:p>
        </p:txBody>
      </p:sp>
      <p:sp>
        <p:nvSpPr>
          <p:cNvPr id="59395" name="Text Box 3">
            <a:extLst>
              <a:ext uri="{FF2B5EF4-FFF2-40B4-BE49-F238E27FC236}">
                <a16:creationId xmlns:a16="http://schemas.microsoft.com/office/drawing/2014/main" id="{A94E3FA1-1660-4D30-B374-7638FD995872}"/>
              </a:ext>
            </a:extLst>
          </p:cNvPr>
          <p:cNvSpPr txBox="1">
            <a:spLocks noChangeArrowheads="1"/>
          </p:cNvSpPr>
          <p:nvPr/>
        </p:nvSpPr>
        <p:spPr bwMode="auto">
          <a:xfrm>
            <a:off x="3408293" y="278742"/>
            <a:ext cx="5410200" cy="523220"/>
          </a:xfrm>
          <a:prstGeom prst="rect">
            <a:avLst/>
          </a:prstGeom>
          <a:solidFill>
            <a:srgbClr val="FF0066"/>
          </a:solidFill>
          <a:ln>
            <a:noFill/>
          </a:ln>
          <a:effectLst/>
        </p:spPr>
        <p:txBody>
          <a:bodyPr>
            <a:spAutoFit/>
          </a:bodyPr>
          <a:lstStyle/>
          <a:p>
            <a:pPr algn="ctr"/>
            <a:r>
              <a:rPr lang="en-US" sz="2800" b="1" err="1">
                <a:latin typeface="Times New Roman" panose="02020603050405020304" pitchFamily="18" charset="0"/>
                <a:cs typeface="Times New Roman" panose="02020603050405020304" pitchFamily="18" charset="0"/>
              </a:rPr>
              <a:t>Tổng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ba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góc</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của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một</a:t>
            </a:r>
            <a:r>
              <a:rPr lang="en-US" sz="2800" b="1">
                <a:latin typeface="Times New Roman" panose="02020603050405020304" pitchFamily="18" charset="0"/>
                <a:cs typeface="Times New Roman" panose="02020603050405020304" pitchFamily="18" charset="0"/>
              </a:rPr>
              <a:t> tam </a:t>
            </a:r>
            <a:r>
              <a:rPr lang="en-US" sz="2800" b="1" err="1">
                <a:latin typeface="Times New Roman" panose="02020603050405020304" pitchFamily="18" charset="0"/>
                <a:cs typeface="Times New Roman" panose="02020603050405020304" pitchFamily="18" charset="0"/>
              </a:rPr>
              <a:t>giác</a:t>
            </a:r>
            <a:endParaRPr lang="en-US" sz="2800" b="1">
              <a:latin typeface="Times New Roman" panose="02020603050405020304" pitchFamily="18" charset="0"/>
              <a:cs typeface="Times New Roman" panose="02020603050405020304" pitchFamily="18" charset="0"/>
            </a:endParaRPr>
          </a:p>
        </p:txBody>
      </p:sp>
      <p:sp>
        <p:nvSpPr>
          <p:cNvPr id="59396" name="Text Box 4">
            <a:extLst>
              <a:ext uri="{FF2B5EF4-FFF2-40B4-BE49-F238E27FC236}">
                <a16:creationId xmlns:a16="http://schemas.microsoft.com/office/drawing/2014/main" id="{9E2408ED-A00B-4361-BED7-E5B1C446D5F8}"/>
              </a:ext>
            </a:extLst>
          </p:cNvPr>
          <p:cNvSpPr txBox="1">
            <a:spLocks noChangeArrowheads="1"/>
          </p:cNvSpPr>
          <p:nvPr/>
        </p:nvSpPr>
        <p:spPr bwMode="auto">
          <a:xfrm>
            <a:off x="5205413" y="1197249"/>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Helve" pitchFamily="2" charset="0"/>
              </a:rPr>
              <a:t>A</a:t>
            </a:r>
          </a:p>
        </p:txBody>
      </p:sp>
      <p:sp>
        <p:nvSpPr>
          <p:cNvPr id="59397" name="Text Box 5">
            <a:extLst>
              <a:ext uri="{FF2B5EF4-FFF2-40B4-BE49-F238E27FC236}">
                <a16:creationId xmlns:a16="http://schemas.microsoft.com/office/drawing/2014/main" id="{E58D5CA0-5FD4-4034-8B8B-27959771C83F}"/>
              </a:ext>
            </a:extLst>
          </p:cNvPr>
          <p:cNvSpPr txBox="1">
            <a:spLocks noChangeArrowheads="1"/>
          </p:cNvSpPr>
          <p:nvPr/>
        </p:nvSpPr>
        <p:spPr bwMode="auto">
          <a:xfrm>
            <a:off x="3028950" y="5065988"/>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Helve" pitchFamily="2" charset="0"/>
              </a:rPr>
              <a:t>B</a:t>
            </a:r>
          </a:p>
        </p:txBody>
      </p:sp>
      <p:sp>
        <p:nvSpPr>
          <p:cNvPr id="59398" name="Text Box 6">
            <a:extLst>
              <a:ext uri="{FF2B5EF4-FFF2-40B4-BE49-F238E27FC236}">
                <a16:creationId xmlns:a16="http://schemas.microsoft.com/office/drawing/2014/main" id="{9461A769-F0D8-43C6-91AE-528FD9346611}"/>
              </a:ext>
            </a:extLst>
          </p:cNvPr>
          <p:cNvSpPr txBox="1">
            <a:spLocks noChangeArrowheads="1"/>
          </p:cNvSpPr>
          <p:nvPr/>
        </p:nvSpPr>
        <p:spPr bwMode="auto">
          <a:xfrm>
            <a:off x="9891713" y="5073924"/>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Helve" pitchFamily="2" charset="0"/>
              </a:rPr>
              <a:t>C</a:t>
            </a:r>
          </a:p>
        </p:txBody>
      </p:sp>
      <p:sp>
        <p:nvSpPr>
          <p:cNvPr id="59399" name="Text Box 7">
            <a:extLst>
              <a:ext uri="{FF2B5EF4-FFF2-40B4-BE49-F238E27FC236}">
                <a16:creationId xmlns:a16="http://schemas.microsoft.com/office/drawing/2014/main" id="{A4CF7684-62DD-4335-8531-B2274D9519AB}"/>
              </a:ext>
            </a:extLst>
          </p:cNvPr>
          <p:cNvSpPr txBox="1">
            <a:spLocks noChangeArrowheads="1"/>
          </p:cNvSpPr>
          <p:nvPr/>
        </p:nvSpPr>
        <p:spPr bwMode="auto">
          <a:xfrm>
            <a:off x="3886200" y="5797824"/>
            <a:ext cx="276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a:latin typeface="Times New Roman" panose="02020603050405020304" pitchFamily="18" charset="0"/>
                <a:cs typeface="Times New Roman" panose="02020603050405020304" pitchFamily="18" charset="0"/>
              </a:rPr>
              <a:t>A + B + C =</a:t>
            </a:r>
          </a:p>
        </p:txBody>
      </p:sp>
      <p:sp>
        <p:nvSpPr>
          <p:cNvPr id="59400" name="Text Box 8">
            <a:extLst>
              <a:ext uri="{FF2B5EF4-FFF2-40B4-BE49-F238E27FC236}">
                <a16:creationId xmlns:a16="http://schemas.microsoft.com/office/drawing/2014/main" id="{14F3F9CE-8865-415E-8830-A6148429549F}"/>
              </a:ext>
            </a:extLst>
          </p:cNvPr>
          <p:cNvSpPr txBox="1">
            <a:spLocks noChangeArrowheads="1"/>
          </p:cNvSpPr>
          <p:nvPr/>
        </p:nvSpPr>
        <p:spPr bwMode="auto">
          <a:xfrm>
            <a:off x="6648450" y="5597800"/>
            <a:ext cx="5905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latin typeface="VNI-Helve" pitchFamily="2" charset="0"/>
              </a:rPr>
              <a:t>?</a:t>
            </a:r>
          </a:p>
        </p:txBody>
      </p:sp>
      <p:grpSp>
        <p:nvGrpSpPr>
          <p:cNvPr id="59401" name="Group 9">
            <a:extLst>
              <a:ext uri="{FF2B5EF4-FFF2-40B4-BE49-F238E27FC236}">
                <a16:creationId xmlns:a16="http://schemas.microsoft.com/office/drawing/2014/main" id="{9031DBB1-BE3A-414A-8FC3-B0CC392CDAD6}"/>
              </a:ext>
            </a:extLst>
          </p:cNvPr>
          <p:cNvGrpSpPr>
            <a:grpSpLocks/>
          </p:cNvGrpSpPr>
          <p:nvPr/>
        </p:nvGrpSpPr>
        <p:grpSpPr bwMode="auto">
          <a:xfrm>
            <a:off x="4724400" y="5772424"/>
            <a:ext cx="298450" cy="165100"/>
            <a:chOff x="432" y="3544"/>
            <a:chExt cx="188" cy="104"/>
          </a:xfrm>
        </p:grpSpPr>
        <p:sp>
          <p:nvSpPr>
            <p:cNvPr id="59402" name="Line 10">
              <a:extLst>
                <a:ext uri="{FF2B5EF4-FFF2-40B4-BE49-F238E27FC236}">
                  <a16:creationId xmlns:a16="http://schemas.microsoft.com/office/drawing/2014/main" id="{D73050FE-EB59-435A-9CA7-E55AC3B1E174}"/>
                </a:ext>
              </a:extLst>
            </p:cNvPr>
            <p:cNvSpPr>
              <a:spLocks noChangeShapeType="1"/>
            </p:cNvSpPr>
            <p:nvPr/>
          </p:nvSpPr>
          <p:spPr bwMode="auto">
            <a:xfrm flipV="1">
              <a:off x="432" y="3552"/>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Line 11">
              <a:extLst>
                <a:ext uri="{FF2B5EF4-FFF2-40B4-BE49-F238E27FC236}">
                  <a16:creationId xmlns:a16="http://schemas.microsoft.com/office/drawing/2014/main" id="{893D9A03-4714-4FBA-BCB3-FBB9F2472B3A}"/>
                </a:ext>
              </a:extLst>
            </p:cNvPr>
            <p:cNvSpPr>
              <a:spLocks noChangeShapeType="1"/>
            </p:cNvSpPr>
            <p:nvPr/>
          </p:nvSpPr>
          <p:spPr bwMode="auto">
            <a:xfrm flipH="1" flipV="1">
              <a:off x="524" y="3544"/>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9404" name="Group 12">
            <a:extLst>
              <a:ext uri="{FF2B5EF4-FFF2-40B4-BE49-F238E27FC236}">
                <a16:creationId xmlns:a16="http://schemas.microsoft.com/office/drawing/2014/main" id="{49093851-BE3A-491C-AAD9-75C7E4CFCBCA}"/>
              </a:ext>
            </a:extLst>
          </p:cNvPr>
          <p:cNvGrpSpPr>
            <a:grpSpLocks/>
          </p:cNvGrpSpPr>
          <p:nvPr/>
        </p:nvGrpSpPr>
        <p:grpSpPr bwMode="auto">
          <a:xfrm>
            <a:off x="3962400" y="5797824"/>
            <a:ext cx="298450" cy="165100"/>
            <a:chOff x="432" y="3544"/>
            <a:chExt cx="188" cy="104"/>
          </a:xfrm>
        </p:grpSpPr>
        <p:sp>
          <p:nvSpPr>
            <p:cNvPr id="59405" name="Line 13">
              <a:extLst>
                <a:ext uri="{FF2B5EF4-FFF2-40B4-BE49-F238E27FC236}">
                  <a16:creationId xmlns:a16="http://schemas.microsoft.com/office/drawing/2014/main" id="{C30C8FA5-6E2C-45C1-853C-4EF47DC12201}"/>
                </a:ext>
              </a:extLst>
            </p:cNvPr>
            <p:cNvSpPr>
              <a:spLocks noChangeShapeType="1"/>
            </p:cNvSpPr>
            <p:nvPr/>
          </p:nvSpPr>
          <p:spPr bwMode="auto">
            <a:xfrm flipV="1">
              <a:off x="432" y="3552"/>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a:extLst>
                <a:ext uri="{FF2B5EF4-FFF2-40B4-BE49-F238E27FC236}">
                  <a16:creationId xmlns:a16="http://schemas.microsoft.com/office/drawing/2014/main" id="{CE738983-57D4-42A3-BFE9-06B2F0949B9C}"/>
                </a:ext>
              </a:extLst>
            </p:cNvPr>
            <p:cNvSpPr>
              <a:spLocks noChangeShapeType="1"/>
            </p:cNvSpPr>
            <p:nvPr/>
          </p:nvSpPr>
          <p:spPr bwMode="auto">
            <a:xfrm flipH="1" flipV="1">
              <a:off x="524" y="3544"/>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9407" name="Group 15">
            <a:extLst>
              <a:ext uri="{FF2B5EF4-FFF2-40B4-BE49-F238E27FC236}">
                <a16:creationId xmlns:a16="http://schemas.microsoft.com/office/drawing/2014/main" id="{12FCE223-BB34-41F8-BBF0-D59F4955CC79}"/>
              </a:ext>
            </a:extLst>
          </p:cNvPr>
          <p:cNvGrpSpPr>
            <a:grpSpLocks/>
          </p:cNvGrpSpPr>
          <p:nvPr/>
        </p:nvGrpSpPr>
        <p:grpSpPr bwMode="auto">
          <a:xfrm>
            <a:off x="5537200" y="5778774"/>
            <a:ext cx="298450" cy="165100"/>
            <a:chOff x="432" y="3544"/>
            <a:chExt cx="188" cy="104"/>
          </a:xfrm>
        </p:grpSpPr>
        <p:sp>
          <p:nvSpPr>
            <p:cNvPr id="59408" name="Line 16">
              <a:extLst>
                <a:ext uri="{FF2B5EF4-FFF2-40B4-BE49-F238E27FC236}">
                  <a16:creationId xmlns:a16="http://schemas.microsoft.com/office/drawing/2014/main" id="{DBF224AB-94B0-4329-82AD-B7D84BDE7677}"/>
                </a:ext>
              </a:extLst>
            </p:cNvPr>
            <p:cNvSpPr>
              <a:spLocks noChangeShapeType="1"/>
            </p:cNvSpPr>
            <p:nvPr/>
          </p:nvSpPr>
          <p:spPr bwMode="auto">
            <a:xfrm flipV="1">
              <a:off x="432" y="3552"/>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9" name="Line 17">
              <a:extLst>
                <a:ext uri="{FF2B5EF4-FFF2-40B4-BE49-F238E27FC236}">
                  <a16:creationId xmlns:a16="http://schemas.microsoft.com/office/drawing/2014/main" id="{D654A603-BAF7-474F-9613-35AB2E3BCC8E}"/>
                </a:ext>
              </a:extLst>
            </p:cNvPr>
            <p:cNvSpPr>
              <a:spLocks noChangeShapeType="1"/>
            </p:cNvSpPr>
            <p:nvPr/>
          </p:nvSpPr>
          <p:spPr bwMode="auto">
            <a:xfrm flipH="1" flipV="1">
              <a:off x="524" y="3544"/>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410" name="AutoShape 18">
            <a:extLst>
              <a:ext uri="{FF2B5EF4-FFF2-40B4-BE49-F238E27FC236}">
                <a16:creationId xmlns:a16="http://schemas.microsoft.com/office/drawing/2014/main" id="{5EA5B650-9F5F-4E25-B0F4-EA2C69B7D2D8}"/>
              </a:ext>
            </a:extLst>
          </p:cNvPr>
          <p:cNvSpPr>
            <a:spLocks noChangeArrowheads="1"/>
          </p:cNvSpPr>
          <p:nvPr/>
        </p:nvSpPr>
        <p:spPr bwMode="auto">
          <a:xfrm>
            <a:off x="4876800" y="2216424"/>
            <a:ext cx="1371600" cy="1371600"/>
          </a:xfrm>
          <a:prstGeom prst="star16">
            <a:avLst>
              <a:gd name="adj" fmla="val 37500"/>
            </a:avLst>
          </a:prstGeom>
          <a:gradFill rotWithShape="1">
            <a:gsLst>
              <a:gs pos="0">
                <a:schemeClr val="tx1"/>
              </a:gs>
              <a:gs pos="0">
                <a:srgbClr val="FFFF00"/>
              </a:gs>
            </a:gsLst>
            <a:path path="shape">
              <a:fillToRect l="50000" t="50000" r="50000" b="50000"/>
            </a:path>
          </a:gradFill>
          <a:ln w="9525">
            <a:solidFill>
              <a:srgbClr val="008000"/>
            </a:solidFill>
            <a:miter lim="800000"/>
            <a:headEnd/>
            <a:tailEnd/>
          </a:ln>
          <a:effectLst/>
        </p:spPr>
        <p:txBody>
          <a:bodyPr wrap="none" anchor="ctr"/>
          <a:lstStyle/>
          <a:p>
            <a:pPr algn="ctr"/>
            <a:r>
              <a:rPr lang="en-US" altLang="en-US" sz="3200" b="1">
                <a:solidFill>
                  <a:srgbClr val="009900"/>
                </a:solidFill>
                <a:latin typeface="Times New Roman" panose="02020603050405020304" pitchFamily="18" charset="0"/>
                <a:cs typeface="Times New Roman" panose="02020603050405020304" pitchFamily="18" charset="0"/>
              </a:rPr>
              <a:t>180</a:t>
            </a:r>
            <a:r>
              <a:rPr lang="en-US" altLang="en-US" sz="3200" b="1" baseline="30000">
                <a:solidFill>
                  <a:srgbClr val="009900"/>
                </a:solidFill>
                <a:latin typeface="Times New Roman" panose="02020603050405020304" pitchFamily="18" charset="0"/>
                <a:cs typeface="Times New Roman" panose="02020603050405020304" pitchFamily="18" charset="0"/>
              </a:rPr>
              <a:t>0</a:t>
            </a:r>
          </a:p>
        </p:txBody>
      </p:sp>
      <p:pic>
        <p:nvPicPr>
          <p:cNvPr id="59411" name="Picture 19" descr="goc2">
            <a:extLst>
              <a:ext uri="{FF2B5EF4-FFF2-40B4-BE49-F238E27FC236}">
                <a16:creationId xmlns:a16="http://schemas.microsoft.com/office/drawing/2014/main" id="{29C2699A-6E43-4D2C-A739-AA7CE43E4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525" y="4540524"/>
            <a:ext cx="1181100"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59412" name="Group 20">
            <a:extLst>
              <a:ext uri="{FF2B5EF4-FFF2-40B4-BE49-F238E27FC236}">
                <a16:creationId xmlns:a16="http://schemas.microsoft.com/office/drawing/2014/main" id="{5414DA49-4182-4917-828E-5F5BBEB7EA2E}"/>
              </a:ext>
            </a:extLst>
          </p:cNvPr>
          <p:cNvGrpSpPr>
            <a:grpSpLocks/>
          </p:cNvGrpSpPr>
          <p:nvPr/>
        </p:nvGrpSpPr>
        <p:grpSpPr bwMode="auto">
          <a:xfrm rot="10800000">
            <a:off x="3495675" y="1663974"/>
            <a:ext cx="1866900" cy="1085850"/>
            <a:chOff x="960" y="720"/>
            <a:chExt cx="1176" cy="684"/>
          </a:xfrm>
        </p:grpSpPr>
        <p:pic>
          <p:nvPicPr>
            <p:cNvPr id="59413" name="Picture 21" descr="goc1">
              <a:extLst>
                <a:ext uri="{FF2B5EF4-FFF2-40B4-BE49-F238E27FC236}">
                  <a16:creationId xmlns:a16="http://schemas.microsoft.com/office/drawing/2014/main" id="{C81864DF-F176-4A8C-807B-B8220000E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720"/>
              <a:ext cx="708" cy="684"/>
            </a:xfrm>
            <a:prstGeom prst="rect">
              <a:avLst/>
            </a:prstGeom>
            <a:noFill/>
            <a:extLst>
              <a:ext uri="{909E8E84-426E-40DD-AFC4-6F175D3DCCD1}">
                <a14:hiddenFill xmlns:a14="http://schemas.microsoft.com/office/drawing/2010/main">
                  <a:solidFill>
                    <a:srgbClr val="FFFFFF"/>
                  </a:solidFill>
                </a14:hiddenFill>
              </a:ext>
            </a:extLst>
          </p:spPr>
        </p:pic>
        <p:sp>
          <p:nvSpPr>
            <p:cNvPr id="59414" name="Line 22">
              <a:extLst>
                <a:ext uri="{FF2B5EF4-FFF2-40B4-BE49-F238E27FC236}">
                  <a16:creationId xmlns:a16="http://schemas.microsoft.com/office/drawing/2014/main" id="{DFA6654B-8828-4E16-BB8F-6F3AC503B993}"/>
                </a:ext>
              </a:extLst>
            </p:cNvPr>
            <p:cNvSpPr>
              <a:spLocks noChangeShapeType="1"/>
            </p:cNvSpPr>
            <p:nvPr/>
          </p:nvSpPr>
          <p:spPr bwMode="auto">
            <a:xfrm>
              <a:off x="984" y="1344"/>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9415" name="Picture 23" descr="goc1">
            <a:extLst>
              <a:ext uri="{FF2B5EF4-FFF2-40B4-BE49-F238E27FC236}">
                <a16:creationId xmlns:a16="http://schemas.microsoft.com/office/drawing/2014/main" id="{1308E71D-4939-4B8E-BA9A-DD6DD5B7E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4273824"/>
            <a:ext cx="1123950" cy="1085850"/>
          </a:xfrm>
          <a:prstGeom prst="rect">
            <a:avLst/>
          </a:prstGeom>
          <a:noFill/>
          <a:extLst>
            <a:ext uri="{909E8E84-426E-40DD-AFC4-6F175D3DCCD1}">
              <a14:hiddenFill xmlns:a14="http://schemas.microsoft.com/office/drawing/2010/main">
                <a:solidFill>
                  <a:srgbClr val="FFFFFF"/>
                </a:solidFill>
              </a14:hiddenFill>
            </a:ext>
          </a:extLst>
        </p:spPr>
      </p:pic>
      <p:grpSp>
        <p:nvGrpSpPr>
          <p:cNvPr id="59416" name="Group 24">
            <a:extLst>
              <a:ext uri="{FF2B5EF4-FFF2-40B4-BE49-F238E27FC236}">
                <a16:creationId xmlns:a16="http://schemas.microsoft.com/office/drawing/2014/main" id="{208377E4-B14E-4136-91DC-E26C0C35114D}"/>
              </a:ext>
            </a:extLst>
          </p:cNvPr>
          <p:cNvGrpSpPr>
            <a:grpSpLocks/>
          </p:cNvGrpSpPr>
          <p:nvPr/>
        </p:nvGrpSpPr>
        <p:grpSpPr bwMode="auto">
          <a:xfrm>
            <a:off x="3495675" y="3788050"/>
            <a:ext cx="1866900" cy="1552575"/>
            <a:chOff x="1032" y="1518"/>
            <a:chExt cx="1176" cy="978"/>
          </a:xfrm>
        </p:grpSpPr>
        <p:pic>
          <p:nvPicPr>
            <p:cNvPr id="59417" name="Picture 25" descr="goc1">
              <a:extLst>
                <a:ext uri="{FF2B5EF4-FFF2-40B4-BE49-F238E27FC236}">
                  <a16:creationId xmlns:a16="http://schemas.microsoft.com/office/drawing/2014/main" id="{0B41A8C4-4E2C-4744-A14B-63EECB94C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 y="1812"/>
              <a:ext cx="708" cy="684"/>
            </a:xfrm>
            <a:prstGeom prst="rect">
              <a:avLst/>
            </a:prstGeom>
            <a:noFill/>
            <a:extLst>
              <a:ext uri="{909E8E84-426E-40DD-AFC4-6F175D3DCCD1}">
                <a14:hiddenFill xmlns:a14="http://schemas.microsoft.com/office/drawing/2010/main">
                  <a:solidFill>
                    <a:srgbClr val="FFFFFF"/>
                  </a:solidFill>
                </a14:hiddenFill>
              </a:ext>
            </a:extLst>
          </p:spPr>
        </p:pic>
        <p:sp>
          <p:nvSpPr>
            <p:cNvPr id="59418" name="Line 26">
              <a:extLst>
                <a:ext uri="{FF2B5EF4-FFF2-40B4-BE49-F238E27FC236}">
                  <a16:creationId xmlns:a16="http://schemas.microsoft.com/office/drawing/2014/main" id="{AE99F0D0-D293-4C8F-A231-9510A9D6B7B7}"/>
                </a:ext>
              </a:extLst>
            </p:cNvPr>
            <p:cNvSpPr>
              <a:spLocks noChangeShapeType="1"/>
            </p:cNvSpPr>
            <p:nvPr/>
          </p:nvSpPr>
          <p:spPr bwMode="auto">
            <a:xfrm>
              <a:off x="1056" y="2436"/>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Line 27">
              <a:extLst>
                <a:ext uri="{FF2B5EF4-FFF2-40B4-BE49-F238E27FC236}">
                  <a16:creationId xmlns:a16="http://schemas.microsoft.com/office/drawing/2014/main" id="{49716E47-3846-4536-BA22-D33215A51717}"/>
                </a:ext>
              </a:extLst>
            </p:cNvPr>
            <p:cNvSpPr>
              <a:spLocks noChangeShapeType="1"/>
            </p:cNvSpPr>
            <p:nvPr/>
          </p:nvSpPr>
          <p:spPr bwMode="auto">
            <a:xfrm flipV="1">
              <a:off x="1050" y="1518"/>
              <a:ext cx="492" cy="9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9420" name="Group 28">
            <a:extLst>
              <a:ext uri="{FF2B5EF4-FFF2-40B4-BE49-F238E27FC236}">
                <a16:creationId xmlns:a16="http://schemas.microsoft.com/office/drawing/2014/main" id="{5BF181BE-D82B-4159-A489-1BEEAED166C2}"/>
              </a:ext>
            </a:extLst>
          </p:cNvPr>
          <p:cNvGrpSpPr>
            <a:grpSpLocks/>
          </p:cNvGrpSpPr>
          <p:nvPr/>
        </p:nvGrpSpPr>
        <p:grpSpPr bwMode="auto">
          <a:xfrm>
            <a:off x="7953375" y="4130950"/>
            <a:ext cx="2019300" cy="1266825"/>
            <a:chOff x="4032" y="1602"/>
            <a:chExt cx="1272" cy="798"/>
          </a:xfrm>
        </p:grpSpPr>
        <p:pic>
          <p:nvPicPr>
            <p:cNvPr id="59421" name="Picture 29" descr="goc2">
              <a:extLst>
                <a:ext uri="{FF2B5EF4-FFF2-40B4-BE49-F238E27FC236}">
                  <a16:creationId xmlns:a16="http://schemas.microsoft.com/office/drawing/2014/main" id="{E7D95D5B-C8E8-4A33-A5CC-E980A7875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 y="1872"/>
              <a:ext cx="744" cy="528"/>
            </a:xfrm>
            <a:prstGeom prst="rect">
              <a:avLst/>
            </a:prstGeom>
            <a:noFill/>
            <a:extLst>
              <a:ext uri="{909E8E84-426E-40DD-AFC4-6F175D3DCCD1}">
                <a14:hiddenFill xmlns:a14="http://schemas.microsoft.com/office/drawing/2010/main">
                  <a:solidFill>
                    <a:srgbClr val="FFFFFF"/>
                  </a:solidFill>
                </a14:hiddenFill>
              </a:ext>
            </a:extLst>
          </p:spPr>
        </p:pic>
        <p:sp>
          <p:nvSpPr>
            <p:cNvPr id="59422" name="Line 30">
              <a:extLst>
                <a:ext uri="{FF2B5EF4-FFF2-40B4-BE49-F238E27FC236}">
                  <a16:creationId xmlns:a16="http://schemas.microsoft.com/office/drawing/2014/main" id="{DF89D777-C4CA-469C-BB25-A01A8011DF63}"/>
                </a:ext>
              </a:extLst>
            </p:cNvPr>
            <p:cNvSpPr>
              <a:spLocks noChangeShapeType="1"/>
            </p:cNvSpPr>
            <p:nvPr/>
          </p:nvSpPr>
          <p:spPr bwMode="auto">
            <a:xfrm flipH="1">
              <a:off x="4032" y="2316"/>
              <a:ext cx="12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3" name="Line 31">
              <a:extLst>
                <a:ext uri="{FF2B5EF4-FFF2-40B4-BE49-F238E27FC236}">
                  <a16:creationId xmlns:a16="http://schemas.microsoft.com/office/drawing/2014/main" id="{CE282033-AB0A-4E93-B393-7F2C2328788A}"/>
                </a:ext>
              </a:extLst>
            </p:cNvPr>
            <p:cNvSpPr>
              <a:spLocks noChangeShapeType="1"/>
            </p:cNvSpPr>
            <p:nvPr/>
          </p:nvSpPr>
          <p:spPr bwMode="auto">
            <a:xfrm flipH="1" flipV="1">
              <a:off x="4350" y="1602"/>
              <a:ext cx="900" cy="7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9424" name="Group 32">
            <a:extLst>
              <a:ext uri="{FF2B5EF4-FFF2-40B4-BE49-F238E27FC236}">
                <a16:creationId xmlns:a16="http://schemas.microsoft.com/office/drawing/2014/main" id="{9F447F21-B4A1-4442-9371-1E7B6C0C8E41}"/>
              </a:ext>
            </a:extLst>
          </p:cNvPr>
          <p:cNvGrpSpPr>
            <a:grpSpLocks/>
          </p:cNvGrpSpPr>
          <p:nvPr/>
        </p:nvGrpSpPr>
        <p:grpSpPr bwMode="auto">
          <a:xfrm rot="10800000">
            <a:off x="5267325" y="1625874"/>
            <a:ext cx="2019300" cy="838200"/>
            <a:chOff x="4128" y="1248"/>
            <a:chExt cx="1272" cy="528"/>
          </a:xfrm>
        </p:grpSpPr>
        <p:pic>
          <p:nvPicPr>
            <p:cNvPr id="59425" name="Picture 33" descr="goc2">
              <a:extLst>
                <a:ext uri="{FF2B5EF4-FFF2-40B4-BE49-F238E27FC236}">
                  <a16:creationId xmlns:a16="http://schemas.microsoft.com/office/drawing/2014/main" id="{F93DD2E5-F4C3-40CA-ABD2-432037ACF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 y="1248"/>
              <a:ext cx="744" cy="528"/>
            </a:xfrm>
            <a:prstGeom prst="rect">
              <a:avLst/>
            </a:prstGeom>
            <a:noFill/>
            <a:extLst>
              <a:ext uri="{909E8E84-426E-40DD-AFC4-6F175D3DCCD1}">
                <a14:hiddenFill xmlns:a14="http://schemas.microsoft.com/office/drawing/2010/main">
                  <a:solidFill>
                    <a:srgbClr val="FFFFFF"/>
                  </a:solidFill>
                </a14:hiddenFill>
              </a:ext>
            </a:extLst>
          </p:spPr>
        </p:pic>
        <p:sp>
          <p:nvSpPr>
            <p:cNvPr id="59426" name="Line 34">
              <a:extLst>
                <a:ext uri="{FF2B5EF4-FFF2-40B4-BE49-F238E27FC236}">
                  <a16:creationId xmlns:a16="http://schemas.microsoft.com/office/drawing/2014/main" id="{F56B7DAD-3CCE-4900-96D1-ACBD21148092}"/>
                </a:ext>
              </a:extLst>
            </p:cNvPr>
            <p:cNvSpPr>
              <a:spLocks noChangeShapeType="1"/>
            </p:cNvSpPr>
            <p:nvPr/>
          </p:nvSpPr>
          <p:spPr bwMode="auto">
            <a:xfrm flipH="1">
              <a:off x="4128" y="1692"/>
              <a:ext cx="12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9427" name="Group 35">
            <a:extLst>
              <a:ext uri="{FF2B5EF4-FFF2-40B4-BE49-F238E27FC236}">
                <a16:creationId xmlns:a16="http://schemas.microsoft.com/office/drawing/2014/main" id="{78AB5918-2F07-426C-9A45-15C17C70CC80}"/>
              </a:ext>
            </a:extLst>
          </p:cNvPr>
          <p:cNvGrpSpPr>
            <a:grpSpLocks/>
          </p:cNvGrpSpPr>
          <p:nvPr/>
        </p:nvGrpSpPr>
        <p:grpSpPr bwMode="auto">
          <a:xfrm>
            <a:off x="4867275" y="1751287"/>
            <a:ext cx="914400" cy="465138"/>
            <a:chOff x="4416" y="952"/>
            <a:chExt cx="576" cy="293"/>
          </a:xfrm>
        </p:grpSpPr>
        <p:sp>
          <p:nvSpPr>
            <p:cNvPr id="59428" name="Arc 36">
              <a:extLst>
                <a:ext uri="{FF2B5EF4-FFF2-40B4-BE49-F238E27FC236}">
                  <a16:creationId xmlns:a16="http://schemas.microsoft.com/office/drawing/2014/main" id="{60E13087-9050-43B6-9F1D-FC269D308E3B}"/>
                </a:ext>
              </a:extLst>
            </p:cNvPr>
            <p:cNvSpPr>
              <a:spLocks/>
            </p:cNvSpPr>
            <p:nvPr/>
          </p:nvSpPr>
          <p:spPr bwMode="auto">
            <a:xfrm flipH="1" flipV="1">
              <a:off x="4416" y="952"/>
              <a:ext cx="288"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9" name="Arc 37">
              <a:extLst>
                <a:ext uri="{FF2B5EF4-FFF2-40B4-BE49-F238E27FC236}">
                  <a16:creationId xmlns:a16="http://schemas.microsoft.com/office/drawing/2014/main" id="{3AEED8FC-0CB2-4069-9216-024001ACAE0B}"/>
                </a:ext>
              </a:extLst>
            </p:cNvPr>
            <p:cNvSpPr>
              <a:spLocks/>
            </p:cNvSpPr>
            <p:nvPr/>
          </p:nvSpPr>
          <p:spPr bwMode="auto">
            <a:xfrm flipV="1">
              <a:off x="4704" y="957"/>
              <a:ext cx="288"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430" name="Line 38">
            <a:extLst>
              <a:ext uri="{FF2B5EF4-FFF2-40B4-BE49-F238E27FC236}">
                <a16:creationId xmlns:a16="http://schemas.microsoft.com/office/drawing/2014/main" id="{9D8ADDD9-A532-4224-A3BE-4DD4E78F050F}"/>
              </a:ext>
            </a:extLst>
          </p:cNvPr>
          <p:cNvSpPr>
            <a:spLocks noChangeShapeType="1"/>
          </p:cNvSpPr>
          <p:nvPr/>
        </p:nvSpPr>
        <p:spPr bwMode="auto">
          <a:xfrm>
            <a:off x="3028950" y="1230587"/>
            <a:ext cx="5048250" cy="4762"/>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500" fill="hold"/>
                                        <p:tgtEl>
                                          <p:spTgt spid="59400"/>
                                        </p:tgtEl>
                                      </p:cBhvr>
                                      <p:by x="150000" y="150000"/>
                                    </p:animScale>
                                  </p:childTnLst>
                                </p:cTn>
                              </p:par>
                              <p:par>
                                <p:cTn id="7" presetID="3" presetClass="emph" presetSubtype="2" repeatCount="indefinite" fill="hold" grpId="1" nodeType="withEffect">
                                  <p:stCondLst>
                                    <p:cond delay="0"/>
                                  </p:stCondLst>
                                  <p:childTnLst>
                                    <p:animClr clrSpc="rgb" dir="cw">
                                      <p:cBhvr override="childStyle">
                                        <p:cTn id="8" dur="1000" fill="hold"/>
                                        <p:tgtEl>
                                          <p:spTgt spid="59400"/>
                                        </p:tgtEl>
                                        <p:attrNameLst>
                                          <p:attrName>style.color</p:attrName>
                                        </p:attrNameLst>
                                      </p:cBhvr>
                                      <p:to>
                                        <a:srgbClr val="FF3300"/>
                                      </p:to>
                                    </p:animClr>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415"/>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59416"/>
                                        </p:tgtEl>
                                        <p:attrNameLst>
                                          <p:attrName>style.visibility</p:attrName>
                                        </p:attrNameLst>
                                      </p:cBhvr>
                                      <p:to>
                                        <p:strVal val="visible"/>
                                      </p:to>
                                    </p:set>
                                  </p:childTnLst>
                                </p:cTn>
                              </p:par>
                            </p:childTnLst>
                          </p:cTn>
                        </p:par>
                        <p:par>
                          <p:cTn id="16" fill="hold" nodeType="afterGroup">
                            <p:stCondLst>
                              <p:cond delay="0"/>
                            </p:stCondLst>
                            <p:childTnLst>
                              <p:par>
                                <p:cTn id="17" presetID="0" presetClass="path" presetSubtype="0" accel="50000" decel="50000" fill="hold" nodeType="afterEffect">
                                  <p:stCondLst>
                                    <p:cond delay="0"/>
                                  </p:stCondLst>
                                  <p:childTnLst>
                                    <p:animMotion origin="layout" path="M -1.25E-6 7.40741E-7 L -0.03854 -0.16667 L 0.01458 -0.29583 " pathEditMode="relative" rAng="0" ptsTypes="AAA">
                                      <p:cBhvr>
                                        <p:cTn id="18" dur="2000" fill="hold"/>
                                        <p:tgtEl>
                                          <p:spTgt spid="59416"/>
                                        </p:tgtEl>
                                        <p:attrNameLst>
                                          <p:attrName>ppt_x</p:attrName>
                                          <p:attrName>ppt_y</p:attrName>
                                        </p:attrNameLst>
                                      </p:cBhvr>
                                      <p:rCtr x="-1198" y="-14792"/>
                                    </p:animMotion>
                                  </p:childTnLst>
                                </p:cTn>
                              </p:par>
                              <p:par>
                                <p:cTn id="19" presetID="8" presetClass="emph" presetSubtype="0" fill="hold" nodeType="withEffect">
                                  <p:stCondLst>
                                    <p:cond delay="0"/>
                                  </p:stCondLst>
                                  <p:childTnLst>
                                    <p:animRot by="10200000">
                                      <p:cBhvr>
                                        <p:cTn id="20" dur="2000" fill="hold"/>
                                        <p:tgtEl>
                                          <p:spTgt spid="59416"/>
                                        </p:tgtEl>
                                        <p:attrNameLst>
                                          <p:attrName>r</p:attrName>
                                        </p:attrNameLst>
                                      </p:cBhvr>
                                    </p:animRot>
                                  </p:childTnLst>
                                  <p:subTnLst>
                                    <p:set>
                                      <p:cBhvr override="childStyle">
                                        <p:cTn dur="1" fill="hold" display="0" masterRel="sameClick" afterEffect="1">
                                          <p:stCondLst>
                                            <p:cond evt="end" delay="0">
                                              <p:tn val="19"/>
                                            </p:cond>
                                          </p:stCondLst>
                                        </p:cTn>
                                        <p:tgtEl>
                                          <p:spTgt spid="59416"/>
                                        </p:tgtEl>
                                        <p:attrNameLst>
                                          <p:attrName>style.visibility</p:attrName>
                                        </p:attrNameLst>
                                      </p:cBhvr>
                                      <p:to>
                                        <p:strVal val="hidden"/>
                                      </p:to>
                                    </p:set>
                                  </p:sub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5941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9411"/>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59420"/>
                                        </p:tgtEl>
                                        <p:attrNameLst>
                                          <p:attrName>style.visibility</p:attrName>
                                        </p:attrNameLst>
                                      </p:cBhvr>
                                      <p:to>
                                        <p:strVal val="visible"/>
                                      </p:to>
                                    </p:set>
                                  </p:childTnLst>
                                </p:cTn>
                              </p:par>
                            </p:childTnLst>
                          </p:cTn>
                        </p:par>
                        <p:par>
                          <p:cTn id="31" fill="hold" nodeType="afterGroup">
                            <p:stCondLst>
                              <p:cond delay="0"/>
                            </p:stCondLst>
                            <p:childTnLst>
                              <p:par>
                                <p:cTn id="32" presetID="0" presetClass="path" presetSubtype="0" accel="50000" decel="50000" fill="hold" nodeType="afterEffect">
                                  <p:stCondLst>
                                    <p:cond delay="0"/>
                                  </p:stCondLst>
                                  <p:childTnLst>
                                    <p:animMotion origin="layout" path="M 3.75E-6 4.07407E-6 L -0.1474 -0.26667 L -0.27188 -0.36042 " pathEditMode="relative" rAng="0" ptsTypes="AAA">
                                      <p:cBhvr>
                                        <p:cTn id="33" dur="2000" fill="hold"/>
                                        <p:tgtEl>
                                          <p:spTgt spid="59420"/>
                                        </p:tgtEl>
                                        <p:attrNameLst>
                                          <p:attrName>ppt_x</p:attrName>
                                          <p:attrName>ppt_y</p:attrName>
                                        </p:attrNameLst>
                                      </p:cBhvr>
                                      <p:rCtr x="-13594" y="-18032"/>
                                    </p:animMotion>
                                  </p:childTnLst>
                                </p:cTn>
                              </p:par>
                              <p:par>
                                <p:cTn id="34" presetID="8" presetClass="emph" presetSubtype="0" fill="hold" nodeType="withEffect">
                                  <p:stCondLst>
                                    <p:cond delay="0"/>
                                  </p:stCondLst>
                                  <p:childTnLst>
                                    <p:animRot by="-10800000">
                                      <p:cBhvr>
                                        <p:cTn id="35" dur="2000" fill="hold"/>
                                        <p:tgtEl>
                                          <p:spTgt spid="59420"/>
                                        </p:tgtEl>
                                        <p:attrNameLst>
                                          <p:attrName>r</p:attrName>
                                        </p:attrNameLst>
                                      </p:cBhvr>
                                    </p:animRot>
                                  </p:childTnLst>
                                  <p:subTnLst>
                                    <p:set>
                                      <p:cBhvr override="childStyle">
                                        <p:cTn dur="1" fill="hold" display="0" masterRel="sameClick" afterEffect="1">
                                          <p:stCondLst>
                                            <p:cond evt="end" delay="0">
                                              <p:tn val="34"/>
                                            </p:cond>
                                          </p:stCondLst>
                                        </p:cTn>
                                        <p:tgtEl>
                                          <p:spTgt spid="59420"/>
                                        </p:tgtEl>
                                        <p:attrNameLst>
                                          <p:attrName>style.visibility</p:attrName>
                                        </p:attrNameLst>
                                      </p:cBhvr>
                                      <p:to>
                                        <p:strVal val="hidden"/>
                                      </p:to>
                                    </p:set>
                                  </p:subTnLst>
                                </p:cTn>
                              </p:par>
                            </p:childTnLst>
                          </p:cTn>
                        </p:par>
                        <p:par>
                          <p:cTn id="36" fill="hold" nodeType="afterGroup">
                            <p:stCondLst>
                              <p:cond delay="2000"/>
                            </p:stCondLst>
                            <p:childTnLst>
                              <p:par>
                                <p:cTn id="37" presetID="1" presetClass="entr" presetSubtype="0" fill="hold" nodeType="afterEffect">
                                  <p:stCondLst>
                                    <p:cond delay="0"/>
                                  </p:stCondLst>
                                  <p:childTnLst>
                                    <p:set>
                                      <p:cBhvr>
                                        <p:cTn id="38" dur="1" fill="hold">
                                          <p:stCondLst>
                                            <p:cond delay="0"/>
                                          </p:stCondLst>
                                        </p:cTn>
                                        <p:tgtEl>
                                          <p:spTgt spid="594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9430"/>
                                        </p:tgtEl>
                                        <p:attrNameLst>
                                          <p:attrName>style.visibility</p:attrName>
                                        </p:attrNameLst>
                                      </p:cBhvr>
                                      <p:to>
                                        <p:strVal val="visible"/>
                                      </p:to>
                                    </p:set>
                                  </p:childTnLst>
                                </p:cTn>
                              </p:par>
                            </p:childTnLst>
                          </p:cTn>
                        </p:par>
                        <p:par>
                          <p:cTn id="43" fill="hold" nodeType="afterGroup">
                            <p:stCondLst>
                              <p:cond delay="0"/>
                            </p:stCondLst>
                            <p:childTnLst>
                              <p:par>
                                <p:cTn id="44" presetID="0" presetClass="path" presetSubtype="0" accel="50000" decel="50000" fill="hold" nodeType="afterEffect">
                                  <p:stCondLst>
                                    <p:cond delay="0"/>
                                  </p:stCondLst>
                                  <p:childTnLst>
                                    <p:animMotion origin="layout" path="M 1.25E-6 3.7037E-7 L 0.00013 0.07639 " pathEditMode="relative" rAng="0" ptsTypes="AA">
                                      <p:cBhvr>
                                        <p:cTn id="45" dur="2000" fill="hold"/>
                                        <p:tgtEl>
                                          <p:spTgt spid="59430"/>
                                        </p:tgtEl>
                                        <p:attrNameLst>
                                          <p:attrName>ppt_x</p:attrName>
                                          <p:attrName>ppt_y</p:attrName>
                                        </p:attrNameLst>
                                      </p:cBhvr>
                                      <p:rCtr x="0" y="3819"/>
                                    </p:animMotion>
                                  </p:childTnLst>
                                </p:cTn>
                              </p:par>
                            </p:childTnLst>
                          </p:cTn>
                        </p:par>
                        <p:par>
                          <p:cTn id="46" fill="hold" nodeType="afterGroup">
                            <p:stCondLst>
                              <p:cond delay="2000"/>
                            </p:stCondLst>
                            <p:childTnLst>
                              <p:par>
                                <p:cTn id="47" presetID="18" presetClass="entr" presetSubtype="6" fill="hold" nodeType="afterEffect">
                                  <p:stCondLst>
                                    <p:cond delay="0"/>
                                  </p:stCondLst>
                                  <p:childTnLst>
                                    <p:set>
                                      <p:cBhvr>
                                        <p:cTn id="48" dur="1" fill="hold">
                                          <p:stCondLst>
                                            <p:cond delay="0"/>
                                          </p:stCondLst>
                                        </p:cTn>
                                        <p:tgtEl>
                                          <p:spTgt spid="59427"/>
                                        </p:tgtEl>
                                        <p:attrNameLst>
                                          <p:attrName>style.visibility</p:attrName>
                                        </p:attrNameLst>
                                      </p:cBhvr>
                                      <p:to>
                                        <p:strVal val="visible"/>
                                      </p:to>
                                    </p:set>
                                    <p:animEffect transition="in" filter="strips(downRight)">
                                      <p:cBhvr>
                                        <p:cTn id="49" dur="2000"/>
                                        <p:tgtEl>
                                          <p:spTgt spid="59427"/>
                                        </p:tgtEl>
                                      </p:cBhvr>
                                    </p:animEffect>
                                  </p:childTnLst>
                                </p:cTn>
                              </p:par>
                            </p:childTnLst>
                          </p:cTn>
                        </p:par>
                        <p:par>
                          <p:cTn id="50" fill="hold" nodeType="afterGroup">
                            <p:stCondLst>
                              <p:cond delay="4000"/>
                            </p:stCondLst>
                            <p:childTnLst>
                              <p:par>
                                <p:cTn id="51" presetID="1" presetClass="entr" presetSubtype="0" fill="hold" grpId="0" nodeType="afterEffect">
                                  <p:stCondLst>
                                    <p:cond delay="0"/>
                                  </p:stCondLst>
                                  <p:childTnLst>
                                    <p:set>
                                      <p:cBhvr>
                                        <p:cTn id="52" dur="1" fill="hold">
                                          <p:stCondLst>
                                            <p:cond delay="0"/>
                                          </p:stCondLst>
                                        </p:cTn>
                                        <p:tgtEl>
                                          <p:spTgt spid="59410"/>
                                        </p:tgtEl>
                                        <p:attrNameLst>
                                          <p:attrName>style.visibility</p:attrName>
                                        </p:attrNameLst>
                                      </p:cBhvr>
                                      <p:to>
                                        <p:strVal val="visible"/>
                                      </p:to>
                                    </p:set>
                                  </p:childTnLst>
                                </p:cTn>
                              </p:par>
                            </p:childTnLst>
                          </p:cTn>
                        </p:par>
                        <p:par>
                          <p:cTn id="53" fill="hold" nodeType="afterGroup">
                            <p:stCondLst>
                              <p:cond delay="4000"/>
                            </p:stCondLst>
                            <p:childTnLst>
                              <p:par>
                                <p:cTn id="54" presetID="0" presetClass="path" presetSubtype="0" accel="50000" decel="50000" fill="hold" grpId="2" nodeType="afterEffect">
                                  <p:stCondLst>
                                    <p:cond delay="2000"/>
                                  </p:stCondLst>
                                  <p:childTnLst>
                                    <p:animMotion origin="layout" path="M 0 1.85185E-6 L 0.11693 0.44768 " pathEditMode="relative" rAng="0" ptsTypes="AA">
                                      <p:cBhvr>
                                        <p:cTn id="55" dur="2000" fill="hold"/>
                                        <p:tgtEl>
                                          <p:spTgt spid="59410"/>
                                        </p:tgtEl>
                                        <p:attrNameLst>
                                          <p:attrName>ppt_x</p:attrName>
                                          <p:attrName>ppt_y</p:attrName>
                                        </p:attrNameLst>
                                      </p:cBhvr>
                                      <p:rCtr x="5846" y="22384"/>
                                    </p:animMotion>
                                  </p:childTnLst>
                                </p:cTn>
                              </p:par>
                              <p:par>
                                <p:cTn id="56" presetID="8" presetClass="emph" presetSubtype="0" fill="hold" grpId="1" nodeType="withEffect">
                                  <p:stCondLst>
                                    <p:cond delay="0"/>
                                  </p:stCondLst>
                                  <p:childTnLst>
                                    <p:animRot by="21600000">
                                      <p:cBhvr>
                                        <p:cTn id="57" dur="2000" fill="hold"/>
                                        <p:tgtEl>
                                          <p:spTgt spid="59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0" grpId="1"/>
      <p:bldP spid="59410" grpId="0" animBg="1"/>
      <p:bldP spid="59410" grpId="1" animBg="1"/>
      <p:bldP spid="5941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a:extLst>
              <a:ext uri="{FF2B5EF4-FFF2-40B4-BE49-F238E27FC236}">
                <a16:creationId xmlns:a16="http://schemas.microsoft.com/office/drawing/2014/main" id="{6E175C4D-426D-433A-B5D6-6581A5B37BB2}"/>
              </a:ext>
            </a:extLst>
          </p:cNvPr>
          <p:cNvPicPr>
            <a:picLocks noChangeAspect="1"/>
          </p:cNvPicPr>
          <p:nvPr/>
        </p:nvPicPr>
        <p:blipFill>
          <a:blip r:embed="rId3"/>
          <a:stretch>
            <a:fillRect/>
          </a:stretch>
        </p:blipFill>
        <p:spPr>
          <a:xfrm>
            <a:off x="7283028" y="225081"/>
            <a:ext cx="3697529" cy="2522022"/>
          </a:xfrm>
          <a:prstGeom prst="rect">
            <a:avLst/>
          </a:prstGeom>
        </p:spPr>
      </p:pic>
      <p:sp>
        <p:nvSpPr>
          <p:cNvPr id="10263" name="Text Box 23">
            <a:extLst>
              <a:ext uri="{FF2B5EF4-FFF2-40B4-BE49-F238E27FC236}">
                <a16:creationId xmlns:a16="http://schemas.microsoft.com/office/drawing/2014/main" id="{2C3A26E9-C740-452E-8903-C3B82E72D5AA}"/>
              </a:ext>
            </a:extLst>
          </p:cNvPr>
          <p:cNvSpPr txBox="1">
            <a:spLocks noChangeArrowheads="1"/>
          </p:cNvSpPr>
          <p:nvPr/>
        </p:nvSpPr>
        <p:spPr bwMode="auto">
          <a:xfrm>
            <a:off x="7645010" y="2727333"/>
            <a:ext cx="2296128" cy="523220"/>
          </a:xfrm>
          <a:prstGeom prst="rect">
            <a:avLst/>
          </a:prstGeom>
          <a:solidFill>
            <a:srgbClr val="92D050"/>
          </a:solidFill>
          <a:ln>
            <a:noFill/>
          </a:ln>
          <a:effectLst/>
        </p:spPr>
        <p:txBody>
          <a:bodyPr wrap="square">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Chứng minh: </a:t>
            </a:r>
          </a:p>
        </p:txBody>
      </p:sp>
      <p:sp>
        <p:nvSpPr>
          <p:cNvPr id="10300" name="Text Box 60">
            <a:extLst>
              <a:ext uri="{FF2B5EF4-FFF2-40B4-BE49-F238E27FC236}">
                <a16:creationId xmlns:a16="http://schemas.microsoft.com/office/drawing/2014/main" id="{C3DD8B45-CFCF-442E-A207-84E7CAF966E1}"/>
              </a:ext>
            </a:extLst>
          </p:cNvPr>
          <p:cNvSpPr txBox="1">
            <a:spLocks noChangeArrowheads="1"/>
          </p:cNvSpPr>
          <p:nvPr/>
        </p:nvSpPr>
        <p:spPr bwMode="auto">
          <a:xfrm>
            <a:off x="7474338" y="629201"/>
            <a:ext cx="396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rgbClr val="660033"/>
                </a:solidFill>
                <a:effectLst>
                  <a:outerShdw blurRad="38100" dist="38100" dir="2700000" algn="tl">
                    <a:srgbClr val="C0C0C0"/>
                  </a:outerShdw>
                </a:effectLst>
                <a:latin typeface="Arial" panose="020B0604020202020204" pitchFamily="34" charset="0"/>
              </a:rPr>
              <a:t>x</a:t>
            </a:r>
          </a:p>
        </p:txBody>
      </p:sp>
      <p:sp>
        <p:nvSpPr>
          <p:cNvPr id="10301" name="Text Box 61">
            <a:extLst>
              <a:ext uri="{FF2B5EF4-FFF2-40B4-BE49-F238E27FC236}">
                <a16:creationId xmlns:a16="http://schemas.microsoft.com/office/drawing/2014/main" id="{E406CDAA-40E7-462B-967E-CB22DDC3A80A}"/>
              </a:ext>
            </a:extLst>
          </p:cNvPr>
          <p:cNvSpPr txBox="1">
            <a:spLocks noChangeArrowheads="1"/>
          </p:cNvSpPr>
          <p:nvPr/>
        </p:nvSpPr>
        <p:spPr bwMode="auto">
          <a:xfrm>
            <a:off x="10039738" y="638726"/>
            <a:ext cx="576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rgbClr val="660033"/>
                </a:solidFill>
                <a:effectLst>
                  <a:outerShdw blurRad="38100" dist="38100" dir="2700000" algn="tl">
                    <a:srgbClr val="C0C0C0"/>
                  </a:outerShdw>
                </a:effectLst>
                <a:latin typeface="Arial" panose="020B0604020202020204" pitchFamily="34" charset="0"/>
              </a:rPr>
              <a:t>y</a:t>
            </a:r>
          </a:p>
        </p:txBody>
      </p:sp>
      <p:sp>
        <p:nvSpPr>
          <p:cNvPr id="10302" name="Line 62">
            <a:extLst>
              <a:ext uri="{FF2B5EF4-FFF2-40B4-BE49-F238E27FC236}">
                <a16:creationId xmlns:a16="http://schemas.microsoft.com/office/drawing/2014/main" id="{CFBEBA39-B8C4-46EF-A29B-8DD51038C39B}"/>
              </a:ext>
            </a:extLst>
          </p:cNvPr>
          <p:cNvSpPr>
            <a:spLocks noChangeShapeType="1"/>
          </p:cNvSpPr>
          <p:nvPr/>
        </p:nvSpPr>
        <p:spPr bwMode="auto">
          <a:xfrm>
            <a:off x="7323526" y="740326"/>
            <a:ext cx="3095625"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10303" name="Group 63">
            <a:extLst>
              <a:ext uri="{FF2B5EF4-FFF2-40B4-BE49-F238E27FC236}">
                <a16:creationId xmlns:a16="http://schemas.microsoft.com/office/drawing/2014/main" id="{BD6D11B6-CA8B-45E7-8332-872656651849}"/>
              </a:ext>
            </a:extLst>
          </p:cNvPr>
          <p:cNvGrpSpPr>
            <a:grpSpLocks/>
          </p:cNvGrpSpPr>
          <p:nvPr/>
        </p:nvGrpSpPr>
        <p:grpSpPr bwMode="auto">
          <a:xfrm>
            <a:off x="6917125" y="775251"/>
            <a:ext cx="5003800" cy="782953"/>
            <a:chOff x="703" y="1253"/>
            <a:chExt cx="3492" cy="674"/>
          </a:xfrm>
        </p:grpSpPr>
        <p:sp>
          <p:nvSpPr>
            <p:cNvPr id="10304" name="Rectangle 64">
              <a:extLst>
                <a:ext uri="{FF2B5EF4-FFF2-40B4-BE49-F238E27FC236}">
                  <a16:creationId xmlns:a16="http://schemas.microsoft.com/office/drawing/2014/main" id="{0B4A6593-9A2C-4522-9B1D-6A53A7CF84AA}"/>
                </a:ext>
              </a:extLst>
            </p:cNvPr>
            <p:cNvSpPr>
              <a:spLocks noChangeArrowheads="1"/>
            </p:cNvSpPr>
            <p:nvPr/>
          </p:nvSpPr>
          <p:spPr bwMode="auto">
            <a:xfrm>
              <a:off x="703" y="1253"/>
              <a:ext cx="3492" cy="589"/>
            </a:xfrm>
            <a:prstGeom prst="rect">
              <a:avLst/>
            </a:prstGeom>
            <a:solidFill>
              <a:schemeClr val="bg1"/>
            </a:solidFill>
            <a:ln w="38100">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305" name="Line 65">
              <a:extLst>
                <a:ext uri="{FF2B5EF4-FFF2-40B4-BE49-F238E27FC236}">
                  <a16:creationId xmlns:a16="http://schemas.microsoft.com/office/drawing/2014/main" id="{409754C4-04F2-4D87-8619-F5ECF077A057}"/>
                </a:ext>
              </a:extLst>
            </p:cNvPr>
            <p:cNvSpPr>
              <a:spLocks noChangeShapeType="1"/>
            </p:cNvSpPr>
            <p:nvPr/>
          </p:nvSpPr>
          <p:spPr bwMode="auto">
            <a:xfrm>
              <a:off x="1020"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06" name="Line 66">
              <a:extLst>
                <a:ext uri="{FF2B5EF4-FFF2-40B4-BE49-F238E27FC236}">
                  <a16:creationId xmlns:a16="http://schemas.microsoft.com/office/drawing/2014/main" id="{6F98CD34-4090-45E2-9D3F-D67235D5FF6B}"/>
                </a:ext>
              </a:extLst>
            </p:cNvPr>
            <p:cNvSpPr>
              <a:spLocks noChangeShapeType="1"/>
            </p:cNvSpPr>
            <p:nvPr/>
          </p:nvSpPr>
          <p:spPr bwMode="auto">
            <a:xfrm>
              <a:off x="132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07" name="Line 67">
              <a:extLst>
                <a:ext uri="{FF2B5EF4-FFF2-40B4-BE49-F238E27FC236}">
                  <a16:creationId xmlns:a16="http://schemas.microsoft.com/office/drawing/2014/main" id="{2ECDE7C2-2C30-457A-8E78-C361643A0769}"/>
                </a:ext>
              </a:extLst>
            </p:cNvPr>
            <p:cNvSpPr>
              <a:spLocks noChangeShapeType="1"/>
            </p:cNvSpPr>
            <p:nvPr/>
          </p:nvSpPr>
          <p:spPr bwMode="auto">
            <a:xfrm>
              <a:off x="1647"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08" name="Line 68">
              <a:extLst>
                <a:ext uri="{FF2B5EF4-FFF2-40B4-BE49-F238E27FC236}">
                  <a16:creationId xmlns:a16="http://schemas.microsoft.com/office/drawing/2014/main" id="{3ACDA02A-C370-4687-A616-4B28D1178E04}"/>
                </a:ext>
              </a:extLst>
            </p:cNvPr>
            <p:cNvSpPr>
              <a:spLocks noChangeShapeType="1"/>
            </p:cNvSpPr>
            <p:nvPr/>
          </p:nvSpPr>
          <p:spPr bwMode="auto">
            <a:xfrm>
              <a:off x="196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09" name="Line 69">
              <a:extLst>
                <a:ext uri="{FF2B5EF4-FFF2-40B4-BE49-F238E27FC236}">
                  <a16:creationId xmlns:a16="http://schemas.microsoft.com/office/drawing/2014/main" id="{4B98E548-9B13-4D38-A632-D6FF67AF893A}"/>
                </a:ext>
              </a:extLst>
            </p:cNvPr>
            <p:cNvSpPr>
              <a:spLocks noChangeShapeType="1"/>
            </p:cNvSpPr>
            <p:nvPr/>
          </p:nvSpPr>
          <p:spPr bwMode="auto">
            <a:xfrm>
              <a:off x="2284"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0" name="Line 70">
              <a:extLst>
                <a:ext uri="{FF2B5EF4-FFF2-40B4-BE49-F238E27FC236}">
                  <a16:creationId xmlns:a16="http://schemas.microsoft.com/office/drawing/2014/main" id="{D421A760-13E5-4E87-AC8F-B6D8FFADF2D5}"/>
                </a:ext>
              </a:extLst>
            </p:cNvPr>
            <p:cNvSpPr>
              <a:spLocks noChangeShapeType="1"/>
            </p:cNvSpPr>
            <p:nvPr/>
          </p:nvSpPr>
          <p:spPr bwMode="auto">
            <a:xfrm>
              <a:off x="260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1" name="Line 71">
              <a:extLst>
                <a:ext uri="{FF2B5EF4-FFF2-40B4-BE49-F238E27FC236}">
                  <a16:creationId xmlns:a16="http://schemas.microsoft.com/office/drawing/2014/main" id="{8985807D-18E7-468D-B051-A5FF0B8E2AA3}"/>
                </a:ext>
              </a:extLst>
            </p:cNvPr>
            <p:cNvSpPr>
              <a:spLocks noChangeShapeType="1"/>
            </p:cNvSpPr>
            <p:nvPr/>
          </p:nvSpPr>
          <p:spPr bwMode="auto">
            <a:xfrm>
              <a:off x="2926"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2" name="Line 72">
              <a:extLst>
                <a:ext uri="{FF2B5EF4-FFF2-40B4-BE49-F238E27FC236}">
                  <a16:creationId xmlns:a16="http://schemas.microsoft.com/office/drawing/2014/main" id="{78E2A4AE-C77C-4AEC-B111-482E5D37A194}"/>
                </a:ext>
              </a:extLst>
            </p:cNvPr>
            <p:cNvSpPr>
              <a:spLocks noChangeShapeType="1"/>
            </p:cNvSpPr>
            <p:nvPr/>
          </p:nvSpPr>
          <p:spPr bwMode="auto">
            <a:xfrm>
              <a:off x="324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3" name="Line 73">
              <a:extLst>
                <a:ext uri="{FF2B5EF4-FFF2-40B4-BE49-F238E27FC236}">
                  <a16:creationId xmlns:a16="http://schemas.microsoft.com/office/drawing/2014/main" id="{A1837E99-3294-4A22-A05A-49B122FB378F}"/>
                </a:ext>
              </a:extLst>
            </p:cNvPr>
            <p:cNvSpPr>
              <a:spLocks noChangeShapeType="1"/>
            </p:cNvSpPr>
            <p:nvPr/>
          </p:nvSpPr>
          <p:spPr bwMode="auto">
            <a:xfrm>
              <a:off x="3563" y="1274"/>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4" name="Line 74">
              <a:extLst>
                <a:ext uri="{FF2B5EF4-FFF2-40B4-BE49-F238E27FC236}">
                  <a16:creationId xmlns:a16="http://schemas.microsoft.com/office/drawing/2014/main" id="{A6C91C76-B9D1-4FE7-A478-FEE06970E2BE}"/>
                </a:ext>
              </a:extLst>
            </p:cNvPr>
            <p:cNvSpPr>
              <a:spLocks noChangeShapeType="1"/>
            </p:cNvSpPr>
            <p:nvPr/>
          </p:nvSpPr>
          <p:spPr bwMode="auto">
            <a:xfrm>
              <a:off x="3880"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15" name="Text Box 75">
              <a:extLst>
                <a:ext uri="{FF2B5EF4-FFF2-40B4-BE49-F238E27FC236}">
                  <a16:creationId xmlns:a16="http://schemas.microsoft.com/office/drawing/2014/main" id="{75F8BE08-C3E4-4530-B906-404C4DB17461}"/>
                </a:ext>
              </a:extLst>
            </p:cNvPr>
            <p:cNvSpPr txBox="1">
              <a:spLocks noChangeArrowheads="1"/>
            </p:cNvSpPr>
            <p:nvPr/>
          </p:nvSpPr>
          <p:spPr bwMode="auto">
            <a:xfrm>
              <a:off x="3451" y="1462"/>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990033"/>
                  </a:solidFill>
                  <a:effectLst>
                    <a:outerShdw blurRad="38100" dist="38100" dir="2700000" algn="tl">
                      <a:srgbClr val="C0C0C0"/>
                    </a:outerShdw>
                  </a:effectLst>
                  <a:latin typeface="Arial" panose="020B0604020202020204" pitchFamily="34" charset="0"/>
                </a:rPr>
                <a:t>9</a:t>
              </a:r>
            </a:p>
          </p:txBody>
        </p:sp>
        <p:sp>
          <p:nvSpPr>
            <p:cNvPr id="10316" name="Text Box 76">
              <a:extLst>
                <a:ext uri="{FF2B5EF4-FFF2-40B4-BE49-F238E27FC236}">
                  <a16:creationId xmlns:a16="http://schemas.microsoft.com/office/drawing/2014/main" id="{683A9DA7-B20F-4C4E-A851-CD67E2F1EA56}"/>
                </a:ext>
              </a:extLst>
            </p:cNvPr>
            <p:cNvSpPr txBox="1">
              <a:spLocks noChangeArrowheads="1"/>
            </p:cNvSpPr>
            <p:nvPr/>
          </p:nvSpPr>
          <p:spPr bwMode="auto">
            <a:xfrm>
              <a:off x="896" y="1475"/>
              <a:ext cx="215"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1</a:t>
              </a:r>
            </a:p>
          </p:txBody>
        </p:sp>
        <p:sp>
          <p:nvSpPr>
            <p:cNvPr id="10317" name="Text Box 77">
              <a:extLst>
                <a:ext uri="{FF2B5EF4-FFF2-40B4-BE49-F238E27FC236}">
                  <a16:creationId xmlns:a16="http://schemas.microsoft.com/office/drawing/2014/main" id="{46BB9801-2580-445C-AFCD-A4FB36E5B9A5}"/>
                </a:ext>
              </a:extLst>
            </p:cNvPr>
            <p:cNvSpPr txBox="1">
              <a:spLocks noChangeArrowheads="1"/>
            </p:cNvSpPr>
            <p:nvPr/>
          </p:nvSpPr>
          <p:spPr bwMode="auto">
            <a:xfrm>
              <a:off x="1202" y="1471"/>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2</a:t>
              </a:r>
            </a:p>
          </p:txBody>
        </p:sp>
        <p:sp>
          <p:nvSpPr>
            <p:cNvPr id="10318" name="Text Box 78">
              <a:extLst>
                <a:ext uri="{FF2B5EF4-FFF2-40B4-BE49-F238E27FC236}">
                  <a16:creationId xmlns:a16="http://schemas.microsoft.com/office/drawing/2014/main" id="{6CCD3DD6-31A1-4F4C-A75C-B58A3120A846}"/>
                </a:ext>
              </a:extLst>
            </p:cNvPr>
            <p:cNvSpPr txBox="1">
              <a:spLocks noChangeArrowheads="1"/>
            </p:cNvSpPr>
            <p:nvPr/>
          </p:nvSpPr>
          <p:spPr bwMode="auto">
            <a:xfrm>
              <a:off x="1529" y="1469"/>
              <a:ext cx="273"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3</a:t>
              </a:r>
            </a:p>
          </p:txBody>
        </p:sp>
        <p:sp>
          <p:nvSpPr>
            <p:cNvPr id="10319" name="Text Box 79">
              <a:extLst>
                <a:ext uri="{FF2B5EF4-FFF2-40B4-BE49-F238E27FC236}">
                  <a16:creationId xmlns:a16="http://schemas.microsoft.com/office/drawing/2014/main" id="{5C61B4AF-88DE-422E-A7CA-D3DCD155B5EF}"/>
                </a:ext>
              </a:extLst>
            </p:cNvPr>
            <p:cNvSpPr txBox="1">
              <a:spLocks noChangeArrowheads="1"/>
            </p:cNvSpPr>
            <p:nvPr/>
          </p:nvSpPr>
          <p:spPr bwMode="auto">
            <a:xfrm>
              <a:off x="1836" y="1477"/>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4</a:t>
              </a:r>
            </a:p>
          </p:txBody>
        </p:sp>
        <p:sp>
          <p:nvSpPr>
            <p:cNvPr id="10320" name="Text Box 80">
              <a:extLst>
                <a:ext uri="{FF2B5EF4-FFF2-40B4-BE49-F238E27FC236}">
                  <a16:creationId xmlns:a16="http://schemas.microsoft.com/office/drawing/2014/main" id="{53DC33B3-DFF7-4E89-AB8F-8435DC97A629}"/>
                </a:ext>
              </a:extLst>
            </p:cNvPr>
            <p:cNvSpPr txBox="1">
              <a:spLocks noChangeArrowheads="1"/>
            </p:cNvSpPr>
            <p:nvPr/>
          </p:nvSpPr>
          <p:spPr bwMode="auto">
            <a:xfrm>
              <a:off x="2173" y="1472"/>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5</a:t>
              </a:r>
            </a:p>
          </p:txBody>
        </p:sp>
        <p:sp>
          <p:nvSpPr>
            <p:cNvPr id="10321" name="Text Box 81">
              <a:extLst>
                <a:ext uri="{FF2B5EF4-FFF2-40B4-BE49-F238E27FC236}">
                  <a16:creationId xmlns:a16="http://schemas.microsoft.com/office/drawing/2014/main" id="{01A2AECC-67FB-4CE0-B23B-CB3454D57B77}"/>
                </a:ext>
              </a:extLst>
            </p:cNvPr>
            <p:cNvSpPr txBox="1">
              <a:spLocks noChangeArrowheads="1"/>
            </p:cNvSpPr>
            <p:nvPr/>
          </p:nvSpPr>
          <p:spPr bwMode="auto">
            <a:xfrm>
              <a:off x="2483" y="1466"/>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6</a:t>
              </a:r>
            </a:p>
          </p:txBody>
        </p:sp>
        <p:sp>
          <p:nvSpPr>
            <p:cNvPr id="10322" name="Text Box 82">
              <a:extLst>
                <a:ext uri="{FF2B5EF4-FFF2-40B4-BE49-F238E27FC236}">
                  <a16:creationId xmlns:a16="http://schemas.microsoft.com/office/drawing/2014/main" id="{7867438F-3488-480F-8BA5-DB539452F5F3}"/>
                </a:ext>
              </a:extLst>
            </p:cNvPr>
            <p:cNvSpPr txBox="1">
              <a:spLocks noChangeArrowheads="1"/>
            </p:cNvSpPr>
            <p:nvPr/>
          </p:nvSpPr>
          <p:spPr bwMode="auto">
            <a:xfrm>
              <a:off x="2804" y="1469"/>
              <a:ext cx="271"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7</a:t>
              </a:r>
            </a:p>
          </p:txBody>
        </p:sp>
        <p:sp>
          <p:nvSpPr>
            <p:cNvPr id="10323" name="Text Box 83">
              <a:extLst>
                <a:ext uri="{FF2B5EF4-FFF2-40B4-BE49-F238E27FC236}">
                  <a16:creationId xmlns:a16="http://schemas.microsoft.com/office/drawing/2014/main" id="{718D05CE-2EBB-4737-8250-F604EC540D7C}"/>
                </a:ext>
              </a:extLst>
            </p:cNvPr>
            <p:cNvSpPr txBox="1">
              <a:spLocks noChangeArrowheads="1"/>
            </p:cNvSpPr>
            <p:nvPr/>
          </p:nvSpPr>
          <p:spPr bwMode="auto">
            <a:xfrm>
              <a:off x="3133" y="1456"/>
              <a:ext cx="272"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990033"/>
                  </a:solidFill>
                  <a:effectLst>
                    <a:outerShdw blurRad="38100" dist="38100" dir="2700000" algn="tl">
                      <a:srgbClr val="C0C0C0"/>
                    </a:outerShdw>
                  </a:effectLst>
                  <a:latin typeface="Arial" panose="020B0604020202020204" pitchFamily="34" charset="0"/>
                </a:rPr>
                <a:t>8</a:t>
              </a:r>
            </a:p>
          </p:txBody>
        </p:sp>
        <p:sp>
          <p:nvSpPr>
            <p:cNvPr id="10324" name="Text Box 84">
              <a:extLst>
                <a:ext uri="{FF2B5EF4-FFF2-40B4-BE49-F238E27FC236}">
                  <a16:creationId xmlns:a16="http://schemas.microsoft.com/office/drawing/2014/main" id="{BB9BCAB0-9986-40D5-9852-0599A149171E}"/>
                </a:ext>
              </a:extLst>
            </p:cNvPr>
            <p:cNvSpPr txBox="1">
              <a:spLocks noChangeArrowheads="1"/>
            </p:cNvSpPr>
            <p:nvPr/>
          </p:nvSpPr>
          <p:spPr bwMode="auto">
            <a:xfrm>
              <a:off x="3718" y="1456"/>
              <a:ext cx="407" cy="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990033"/>
                  </a:solidFill>
                  <a:effectLst>
                    <a:outerShdw blurRad="38100" dist="38100" dir="2700000" algn="tl">
                      <a:srgbClr val="C0C0C0"/>
                    </a:outerShdw>
                  </a:effectLst>
                  <a:latin typeface="Arial" panose="020B0604020202020204" pitchFamily="34" charset="0"/>
                </a:rPr>
                <a:t>10</a:t>
              </a:r>
            </a:p>
          </p:txBody>
        </p:sp>
        <p:grpSp>
          <p:nvGrpSpPr>
            <p:cNvPr id="10325" name="Group 85">
              <a:extLst>
                <a:ext uri="{FF2B5EF4-FFF2-40B4-BE49-F238E27FC236}">
                  <a16:creationId xmlns:a16="http://schemas.microsoft.com/office/drawing/2014/main" id="{E84E08C7-3F66-4A15-AA53-6BC70D225BE2}"/>
                </a:ext>
              </a:extLst>
            </p:cNvPr>
            <p:cNvGrpSpPr>
              <a:grpSpLocks/>
            </p:cNvGrpSpPr>
            <p:nvPr/>
          </p:nvGrpSpPr>
          <p:grpSpPr bwMode="auto">
            <a:xfrm>
              <a:off x="760" y="1275"/>
              <a:ext cx="206" cy="114"/>
              <a:chOff x="760" y="1263"/>
              <a:chExt cx="206" cy="114"/>
            </a:xfrm>
          </p:grpSpPr>
          <p:sp>
            <p:nvSpPr>
              <p:cNvPr id="10326" name="Line 86">
                <a:extLst>
                  <a:ext uri="{FF2B5EF4-FFF2-40B4-BE49-F238E27FC236}">
                    <a16:creationId xmlns:a16="http://schemas.microsoft.com/office/drawing/2014/main" id="{2556D40C-B106-4EEF-8F8D-562A39E57B67}"/>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27" name="Line 87">
                <a:extLst>
                  <a:ext uri="{FF2B5EF4-FFF2-40B4-BE49-F238E27FC236}">
                    <a16:creationId xmlns:a16="http://schemas.microsoft.com/office/drawing/2014/main" id="{D5256ECC-F2B0-41BC-8681-6AD67FA57E01}"/>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28" name="Line 88">
                <a:extLst>
                  <a:ext uri="{FF2B5EF4-FFF2-40B4-BE49-F238E27FC236}">
                    <a16:creationId xmlns:a16="http://schemas.microsoft.com/office/drawing/2014/main" id="{44BA921A-0DFE-43D0-AB8F-F8CF0D77A4CA}"/>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29" name="Line 89">
                <a:extLst>
                  <a:ext uri="{FF2B5EF4-FFF2-40B4-BE49-F238E27FC236}">
                    <a16:creationId xmlns:a16="http://schemas.microsoft.com/office/drawing/2014/main" id="{D1CFC725-8A18-4A2F-B29F-DF035B2C977D}"/>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0" name="Line 90">
                <a:extLst>
                  <a:ext uri="{FF2B5EF4-FFF2-40B4-BE49-F238E27FC236}">
                    <a16:creationId xmlns:a16="http://schemas.microsoft.com/office/drawing/2014/main" id="{C3DE14D1-02EA-4BAF-A49C-1A5D1953E7EC}"/>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31" name="Group 91">
              <a:extLst>
                <a:ext uri="{FF2B5EF4-FFF2-40B4-BE49-F238E27FC236}">
                  <a16:creationId xmlns:a16="http://schemas.microsoft.com/office/drawing/2014/main" id="{2A928616-43FA-4E40-86E4-5116DAA659C4}"/>
                </a:ext>
              </a:extLst>
            </p:cNvPr>
            <p:cNvGrpSpPr>
              <a:grpSpLocks/>
            </p:cNvGrpSpPr>
            <p:nvPr/>
          </p:nvGrpSpPr>
          <p:grpSpPr bwMode="auto">
            <a:xfrm>
              <a:off x="1066" y="1275"/>
              <a:ext cx="206" cy="114"/>
              <a:chOff x="760" y="1263"/>
              <a:chExt cx="206" cy="114"/>
            </a:xfrm>
          </p:grpSpPr>
          <p:sp>
            <p:nvSpPr>
              <p:cNvPr id="10332" name="Line 92">
                <a:extLst>
                  <a:ext uri="{FF2B5EF4-FFF2-40B4-BE49-F238E27FC236}">
                    <a16:creationId xmlns:a16="http://schemas.microsoft.com/office/drawing/2014/main" id="{AFA99B73-4048-444D-8F6F-6D6F4DA1F383}"/>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3" name="Line 93">
                <a:extLst>
                  <a:ext uri="{FF2B5EF4-FFF2-40B4-BE49-F238E27FC236}">
                    <a16:creationId xmlns:a16="http://schemas.microsoft.com/office/drawing/2014/main" id="{F47CFED3-23CA-4A3B-8FC5-AE0030407573}"/>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4" name="Line 94">
                <a:extLst>
                  <a:ext uri="{FF2B5EF4-FFF2-40B4-BE49-F238E27FC236}">
                    <a16:creationId xmlns:a16="http://schemas.microsoft.com/office/drawing/2014/main" id="{D9ACF108-0860-4C98-ADBE-8FE4E51E209A}"/>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5" name="Line 95">
                <a:extLst>
                  <a:ext uri="{FF2B5EF4-FFF2-40B4-BE49-F238E27FC236}">
                    <a16:creationId xmlns:a16="http://schemas.microsoft.com/office/drawing/2014/main" id="{D4C64F2B-897F-418F-9AAB-4194BF68FD50}"/>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6" name="Line 96">
                <a:extLst>
                  <a:ext uri="{FF2B5EF4-FFF2-40B4-BE49-F238E27FC236}">
                    <a16:creationId xmlns:a16="http://schemas.microsoft.com/office/drawing/2014/main" id="{154AE035-1BD7-4ED0-8F2D-E912C1C2F897}"/>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37" name="Group 97">
              <a:extLst>
                <a:ext uri="{FF2B5EF4-FFF2-40B4-BE49-F238E27FC236}">
                  <a16:creationId xmlns:a16="http://schemas.microsoft.com/office/drawing/2014/main" id="{7DE19AC1-D7DC-47A4-BEB0-90F241637553}"/>
                </a:ext>
              </a:extLst>
            </p:cNvPr>
            <p:cNvGrpSpPr>
              <a:grpSpLocks/>
            </p:cNvGrpSpPr>
            <p:nvPr/>
          </p:nvGrpSpPr>
          <p:grpSpPr bwMode="auto">
            <a:xfrm>
              <a:off x="1383" y="1275"/>
              <a:ext cx="206" cy="114"/>
              <a:chOff x="760" y="1263"/>
              <a:chExt cx="206" cy="114"/>
            </a:xfrm>
          </p:grpSpPr>
          <p:sp>
            <p:nvSpPr>
              <p:cNvPr id="10338" name="Line 98">
                <a:extLst>
                  <a:ext uri="{FF2B5EF4-FFF2-40B4-BE49-F238E27FC236}">
                    <a16:creationId xmlns:a16="http://schemas.microsoft.com/office/drawing/2014/main" id="{67B34004-B097-451A-A492-766AC26A921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39" name="Line 99">
                <a:extLst>
                  <a:ext uri="{FF2B5EF4-FFF2-40B4-BE49-F238E27FC236}">
                    <a16:creationId xmlns:a16="http://schemas.microsoft.com/office/drawing/2014/main" id="{D645955D-F3B4-4816-8AA5-87A5CFAA5F32}"/>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0" name="Line 100">
                <a:extLst>
                  <a:ext uri="{FF2B5EF4-FFF2-40B4-BE49-F238E27FC236}">
                    <a16:creationId xmlns:a16="http://schemas.microsoft.com/office/drawing/2014/main" id="{6605D0EB-C90C-40A9-A9AA-C297F87B52DC}"/>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1" name="Line 101">
                <a:extLst>
                  <a:ext uri="{FF2B5EF4-FFF2-40B4-BE49-F238E27FC236}">
                    <a16:creationId xmlns:a16="http://schemas.microsoft.com/office/drawing/2014/main" id="{8CAC4966-B9DC-4A92-A584-77168471DFE8}"/>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2" name="Line 102">
                <a:extLst>
                  <a:ext uri="{FF2B5EF4-FFF2-40B4-BE49-F238E27FC236}">
                    <a16:creationId xmlns:a16="http://schemas.microsoft.com/office/drawing/2014/main" id="{C5526F65-CD42-4BD0-BFFF-CDDAE32F2916}"/>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43" name="Group 103">
              <a:extLst>
                <a:ext uri="{FF2B5EF4-FFF2-40B4-BE49-F238E27FC236}">
                  <a16:creationId xmlns:a16="http://schemas.microsoft.com/office/drawing/2014/main" id="{CC7BB8AD-3832-44AF-A816-E545394883D7}"/>
                </a:ext>
              </a:extLst>
            </p:cNvPr>
            <p:cNvGrpSpPr>
              <a:grpSpLocks/>
            </p:cNvGrpSpPr>
            <p:nvPr/>
          </p:nvGrpSpPr>
          <p:grpSpPr bwMode="auto">
            <a:xfrm>
              <a:off x="1701" y="1275"/>
              <a:ext cx="206" cy="114"/>
              <a:chOff x="760" y="1263"/>
              <a:chExt cx="206" cy="114"/>
            </a:xfrm>
          </p:grpSpPr>
          <p:sp>
            <p:nvSpPr>
              <p:cNvPr id="10344" name="Line 104">
                <a:extLst>
                  <a:ext uri="{FF2B5EF4-FFF2-40B4-BE49-F238E27FC236}">
                    <a16:creationId xmlns:a16="http://schemas.microsoft.com/office/drawing/2014/main" id="{DC2EC327-6F19-4F0E-8C92-B0A559944812}"/>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5" name="Line 105">
                <a:extLst>
                  <a:ext uri="{FF2B5EF4-FFF2-40B4-BE49-F238E27FC236}">
                    <a16:creationId xmlns:a16="http://schemas.microsoft.com/office/drawing/2014/main" id="{15A40064-5003-476E-BF13-37E05CE6D587}"/>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6" name="Line 106">
                <a:extLst>
                  <a:ext uri="{FF2B5EF4-FFF2-40B4-BE49-F238E27FC236}">
                    <a16:creationId xmlns:a16="http://schemas.microsoft.com/office/drawing/2014/main" id="{27A56FB8-5502-4D2B-A04D-0E369E08F741}"/>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7" name="Line 107">
                <a:extLst>
                  <a:ext uri="{FF2B5EF4-FFF2-40B4-BE49-F238E27FC236}">
                    <a16:creationId xmlns:a16="http://schemas.microsoft.com/office/drawing/2014/main" id="{E2C3EDBD-D63F-4F63-B1B4-4AEA08CC5663}"/>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48" name="Line 108">
                <a:extLst>
                  <a:ext uri="{FF2B5EF4-FFF2-40B4-BE49-F238E27FC236}">
                    <a16:creationId xmlns:a16="http://schemas.microsoft.com/office/drawing/2014/main" id="{463E1277-0713-40C1-97A9-415CF5F2F199}"/>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49" name="Group 109">
              <a:extLst>
                <a:ext uri="{FF2B5EF4-FFF2-40B4-BE49-F238E27FC236}">
                  <a16:creationId xmlns:a16="http://schemas.microsoft.com/office/drawing/2014/main" id="{2F8D4295-683C-48D8-BFBF-89E68AFCCF1E}"/>
                </a:ext>
              </a:extLst>
            </p:cNvPr>
            <p:cNvGrpSpPr>
              <a:grpSpLocks/>
            </p:cNvGrpSpPr>
            <p:nvPr/>
          </p:nvGrpSpPr>
          <p:grpSpPr bwMode="auto">
            <a:xfrm>
              <a:off x="2018" y="1275"/>
              <a:ext cx="206" cy="114"/>
              <a:chOff x="760" y="1263"/>
              <a:chExt cx="206" cy="114"/>
            </a:xfrm>
          </p:grpSpPr>
          <p:sp>
            <p:nvSpPr>
              <p:cNvPr id="10350" name="Line 110">
                <a:extLst>
                  <a:ext uri="{FF2B5EF4-FFF2-40B4-BE49-F238E27FC236}">
                    <a16:creationId xmlns:a16="http://schemas.microsoft.com/office/drawing/2014/main" id="{27844396-9A7A-4C78-B941-972696A34B1F}"/>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1" name="Line 111">
                <a:extLst>
                  <a:ext uri="{FF2B5EF4-FFF2-40B4-BE49-F238E27FC236}">
                    <a16:creationId xmlns:a16="http://schemas.microsoft.com/office/drawing/2014/main" id="{C6A89B72-EC65-4D23-8848-B5F0511F4E91}"/>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2" name="Line 112">
                <a:extLst>
                  <a:ext uri="{FF2B5EF4-FFF2-40B4-BE49-F238E27FC236}">
                    <a16:creationId xmlns:a16="http://schemas.microsoft.com/office/drawing/2014/main" id="{53817E63-1CC8-4484-B421-7E2226BCD0CE}"/>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3" name="Line 113">
                <a:extLst>
                  <a:ext uri="{FF2B5EF4-FFF2-40B4-BE49-F238E27FC236}">
                    <a16:creationId xmlns:a16="http://schemas.microsoft.com/office/drawing/2014/main" id="{034EA612-EC2F-4A3A-97CB-F06C5C53E7DB}"/>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4" name="Line 114">
                <a:extLst>
                  <a:ext uri="{FF2B5EF4-FFF2-40B4-BE49-F238E27FC236}">
                    <a16:creationId xmlns:a16="http://schemas.microsoft.com/office/drawing/2014/main" id="{A79F513F-CE58-4EB1-8B0B-416FA0AADC15}"/>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55" name="Group 115">
              <a:extLst>
                <a:ext uri="{FF2B5EF4-FFF2-40B4-BE49-F238E27FC236}">
                  <a16:creationId xmlns:a16="http://schemas.microsoft.com/office/drawing/2014/main" id="{65D63CEE-5514-4F77-AF34-4C3D71FDFD45}"/>
                </a:ext>
              </a:extLst>
            </p:cNvPr>
            <p:cNvGrpSpPr>
              <a:grpSpLocks/>
            </p:cNvGrpSpPr>
            <p:nvPr/>
          </p:nvGrpSpPr>
          <p:grpSpPr bwMode="auto">
            <a:xfrm>
              <a:off x="2336" y="1275"/>
              <a:ext cx="206" cy="114"/>
              <a:chOff x="760" y="1263"/>
              <a:chExt cx="206" cy="114"/>
            </a:xfrm>
          </p:grpSpPr>
          <p:sp>
            <p:nvSpPr>
              <p:cNvPr id="10356" name="Line 116">
                <a:extLst>
                  <a:ext uri="{FF2B5EF4-FFF2-40B4-BE49-F238E27FC236}">
                    <a16:creationId xmlns:a16="http://schemas.microsoft.com/office/drawing/2014/main" id="{27538C31-A3E4-43F1-A7A4-5591665C1216}"/>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7" name="Line 117">
                <a:extLst>
                  <a:ext uri="{FF2B5EF4-FFF2-40B4-BE49-F238E27FC236}">
                    <a16:creationId xmlns:a16="http://schemas.microsoft.com/office/drawing/2014/main" id="{E8C591BC-D6A4-4D0D-9A17-6DAAAC81480C}"/>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8" name="Line 118">
                <a:extLst>
                  <a:ext uri="{FF2B5EF4-FFF2-40B4-BE49-F238E27FC236}">
                    <a16:creationId xmlns:a16="http://schemas.microsoft.com/office/drawing/2014/main" id="{CE8B300C-D417-43C7-9547-948B06E70812}"/>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59" name="Line 119">
                <a:extLst>
                  <a:ext uri="{FF2B5EF4-FFF2-40B4-BE49-F238E27FC236}">
                    <a16:creationId xmlns:a16="http://schemas.microsoft.com/office/drawing/2014/main" id="{3226C833-59CF-4B5E-8126-24CA3E24910F}"/>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0" name="Line 120">
                <a:extLst>
                  <a:ext uri="{FF2B5EF4-FFF2-40B4-BE49-F238E27FC236}">
                    <a16:creationId xmlns:a16="http://schemas.microsoft.com/office/drawing/2014/main" id="{D345AA97-7234-4700-9D7C-61E1BBE68F78}"/>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61" name="Group 121">
              <a:extLst>
                <a:ext uri="{FF2B5EF4-FFF2-40B4-BE49-F238E27FC236}">
                  <a16:creationId xmlns:a16="http://schemas.microsoft.com/office/drawing/2014/main" id="{32911CD8-B63E-4BB2-9485-A16B7DF1DA33}"/>
                </a:ext>
              </a:extLst>
            </p:cNvPr>
            <p:cNvGrpSpPr>
              <a:grpSpLocks/>
            </p:cNvGrpSpPr>
            <p:nvPr/>
          </p:nvGrpSpPr>
          <p:grpSpPr bwMode="auto">
            <a:xfrm>
              <a:off x="2659" y="1275"/>
              <a:ext cx="206" cy="114"/>
              <a:chOff x="760" y="1263"/>
              <a:chExt cx="206" cy="114"/>
            </a:xfrm>
          </p:grpSpPr>
          <p:sp>
            <p:nvSpPr>
              <p:cNvPr id="10362" name="Line 122">
                <a:extLst>
                  <a:ext uri="{FF2B5EF4-FFF2-40B4-BE49-F238E27FC236}">
                    <a16:creationId xmlns:a16="http://schemas.microsoft.com/office/drawing/2014/main" id="{9F4ECABF-7226-430A-A113-D9F307400DE8}"/>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3" name="Line 123">
                <a:extLst>
                  <a:ext uri="{FF2B5EF4-FFF2-40B4-BE49-F238E27FC236}">
                    <a16:creationId xmlns:a16="http://schemas.microsoft.com/office/drawing/2014/main" id="{9CCE4AF0-EEE0-43CF-AC3C-05BFD0525435}"/>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4" name="Line 124">
                <a:extLst>
                  <a:ext uri="{FF2B5EF4-FFF2-40B4-BE49-F238E27FC236}">
                    <a16:creationId xmlns:a16="http://schemas.microsoft.com/office/drawing/2014/main" id="{C04B3064-25CF-42CA-BF34-D653E67F8721}"/>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5" name="Line 125">
                <a:extLst>
                  <a:ext uri="{FF2B5EF4-FFF2-40B4-BE49-F238E27FC236}">
                    <a16:creationId xmlns:a16="http://schemas.microsoft.com/office/drawing/2014/main" id="{3D9D8F10-3728-49FF-8A51-94A0292F82B7}"/>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6" name="Line 126">
                <a:extLst>
                  <a:ext uri="{FF2B5EF4-FFF2-40B4-BE49-F238E27FC236}">
                    <a16:creationId xmlns:a16="http://schemas.microsoft.com/office/drawing/2014/main" id="{61DB7C7C-E91B-4B8F-BCD0-5622427155EF}"/>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67" name="Group 127">
              <a:extLst>
                <a:ext uri="{FF2B5EF4-FFF2-40B4-BE49-F238E27FC236}">
                  <a16:creationId xmlns:a16="http://schemas.microsoft.com/office/drawing/2014/main" id="{7A8F4ACF-0C1C-4ED1-9645-157D1C4795CB}"/>
                </a:ext>
              </a:extLst>
            </p:cNvPr>
            <p:cNvGrpSpPr>
              <a:grpSpLocks/>
            </p:cNvGrpSpPr>
            <p:nvPr/>
          </p:nvGrpSpPr>
          <p:grpSpPr bwMode="auto">
            <a:xfrm>
              <a:off x="2981" y="1275"/>
              <a:ext cx="206" cy="114"/>
              <a:chOff x="760" y="1263"/>
              <a:chExt cx="206" cy="114"/>
            </a:xfrm>
          </p:grpSpPr>
          <p:sp>
            <p:nvSpPr>
              <p:cNvPr id="10368" name="Line 128">
                <a:extLst>
                  <a:ext uri="{FF2B5EF4-FFF2-40B4-BE49-F238E27FC236}">
                    <a16:creationId xmlns:a16="http://schemas.microsoft.com/office/drawing/2014/main" id="{FF8FC9E5-4E56-472F-8324-630E428FC643}"/>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69" name="Line 129">
                <a:extLst>
                  <a:ext uri="{FF2B5EF4-FFF2-40B4-BE49-F238E27FC236}">
                    <a16:creationId xmlns:a16="http://schemas.microsoft.com/office/drawing/2014/main" id="{524F0227-E8C0-4E3B-A5E7-257D809E5D33}"/>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0" name="Line 130">
                <a:extLst>
                  <a:ext uri="{FF2B5EF4-FFF2-40B4-BE49-F238E27FC236}">
                    <a16:creationId xmlns:a16="http://schemas.microsoft.com/office/drawing/2014/main" id="{D3855E54-6537-43FD-A6CB-B3743486BECE}"/>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1" name="Line 131">
                <a:extLst>
                  <a:ext uri="{FF2B5EF4-FFF2-40B4-BE49-F238E27FC236}">
                    <a16:creationId xmlns:a16="http://schemas.microsoft.com/office/drawing/2014/main" id="{66CF38BD-6B41-4D4A-B0D4-889B86D0B594}"/>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2" name="Line 132">
                <a:extLst>
                  <a:ext uri="{FF2B5EF4-FFF2-40B4-BE49-F238E27FC236}">
                    <a16:creationId xmlns:a16="http://schemas.microsoft.com/office/drawing/2014/main" id="{1E7B61CC-1F1B-42A6-B1A0-414E82A7C3A4}"/>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73" name="Group 133">
              <a:extLst>
                <a:ext uri="{FF2B5EF4-FFF2-40B4-BE49-F238E27FC236}">
                  <a16:creationId xmlns:a16="http://schemas.microsoft.com/office/drawing/2014/main" id="{808CF580-FFEB-40B1-BD8D-8D4D9292956F}"/>
                </a:ext>
              </a:extLst>
            </p:cNvPr>
            <p:cNvGrpSpPr>
              <a:grpSpLocks/>
            </p:cNvGrpSpPr>
            <p:nvPr/>
          </p:nvGrpSpPr>
          <p:grpSpPr bwMode="auto">
            <a:xfrm>
              <a:off x="3300" y="1275"/>
              <a:ext cx="206" cy="114"/>
              <a:chOff x="760" y="1263"/>
              <a:chExt cx="206" cy="114"/>
            </a:xfrm>
          </p:grpSpPr>
          <p:sp>
            <p:nvSpPr>
              <p:cNvPr id="10374" name="Line 134">
                <a:extLst>
                  <a:ext uri="{FF2B5EF4-FFF2-40B4-BE49-F238E27FC236}">
                    <a16:creationId xmlns:a16="http://schemas.microsoft.com/office/drawing/2014/main" id="{44FE9A93-1282-4CDB-B089-9394EA995F7C}"/>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5" name="Line 135">
                <a:extLst>
                  <a:ext uri="{FF2B5EF4-FFF2-40B4-BE49-F238E27FC236}">
                    <a16:creationId xmlns:a16="http://schemas.microsoft.com/office/drawing/2014/main" id="{4815478F-C935-4113-B8E4-0B3634FA124E}"/>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6" name="Line 136">
                <a:extLst>
                  <a:ext uri="{FF2B5EF4-FFF2-40B4-BE49-F238E27FC236}">
                    <a16:creationId xmlns:a16="http://schemas.microsoft.com/office/drawing/2014/main" id="{5FD18A86-077C-4199-9104-306BE4F4E2B3}"/>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7" name="Line 137">
                <a:extLst>
                  <a:ext uri="{FF2B5EF4-FFF2-40B4-BE49-F238E27FC236}">
                    <a16:creationId xmlns:a16="http://schemas.microsoft.com/office/drawing/2014/main" id="{867FC8E7-3B71-4D00-9477-0D30AB67626C}"/>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78" name="Line 138">
                <a:extLst>
                  <a:ext uri="{FF2B5EF4-FFF2-40B4-BE49-F238E27FC236}">
                    <a16:creationId xmlns:a16="http://schemas.microsoft.com/office/drawing/2014/main" id="{C99087AD-4670-4869-BD68-2D943E29971E}"/>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79" name="Group 139">
              <a:extLst>
                <a:ext uri="{FF2B5EF4-FFF2-40B4-BE49-F238E27FC236}">
                  <a16:creationId xmlns:a16="http://schemas.microsoft.com/office/drawing/2014/main" id="{A8107FCD-B09D-4047-9C30-B4FF09A9C3F0}"/>
                </a:ext>
              </a:extLst>
            </p:cNvPr>
            <p:cNvGrpSpPr>
              <a:grpSpLocks/>
            </p:cNvGrpSpPr>
            <p:nvPr/>
          </p:nvGrpSpPr>
          <p:grpSpPr bwMode="auto">
            <a:xfrm>
              <a:off x="3622" y="1275"/>
              <a:ext cx="206" cy="114"/>
              <a:chOff x="760" y="1263"/>
              <a:chExt cx="206" cy="114"/>
            </a:xfrm>
          </p:grpSpPr>
          <p:sp>
            <p:nvSpPr>
              <p:cNvPr id="10380" name="Line 140">
                <a:extLst>
                  <a:ext uri="{FF2B5EF4-FFF2-40B4-BE49-F238E27FC236}">
                    <a16:creationId xmlns:a16="http://schemas.microsoft.com/office/drawing/2014/main" id="{2BBD04DF-4CDA-4D0C-B1DC-5EB5F240D4D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1" name="Line 141">
                <a:extLst>
                  <a:ext uri="{FF2B5EF4-FFF2-40B4-BE49-F238E27FC236}">
                    <a16:creationId xmlns:a16="http://schemas.microsoft.com/office/drawing/2014/main" id="{19E9C5BC-6BAD-4CAD-B427-5F1861E6CED2}"/>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2" name="Line 142">
                <a:extLst>
                  <a:ext uri="{FF2B5EF4-FFF2-40B4-BE49-F238E27FC236}">
                    <a16:creationId xmlns:a16="http://schemas.microsoft.com/office/drawing/2014/main" id="{3B8D3C00-C387-4253-966E-BD11462BC253}"/>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3" name="Line 143">
                <a:extLst>
                  <a:ext uri="{FF2B5EF4-FFF2-40B4-BE49-F238E27FC236}">
                    <a16:creationId xmlns:a16="http://schemas.microsoft.com/office/drawing/2014/main" id="{9EAD7567-2D8E-41A3-BD32-3FB35BDC2BC7}"/>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4" name="Line 144">
                <a:extLst>
                  <a:ext uri="{FF2B5EF4-FFF2-40B4-BE49-F238E27FC236}">
                    <a16:creationId xmlns:a16="http://schemas.microsoft.com/office/drawing/2014/main" id="{35E7C186-B5F3-4909-8BBF-4C4F7F5BFC59}"/>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85" name="Group 145">
              <a:extLst>
                <a:ext uri="{FF2B5EF4-FFF2-40B4-BE49-F238E27FC236}">
                  <a16:creationId xmlns:a16="http://schemas.microsoft.com/office/drawing/2014/main" id="{5B1F0DC5-7F0E-4EAD-88F3-4961762A7FA5}"/>
                </a:ext>
              </a:extLst>
            </p:cNvPr>
            <p:cNvGrpSpPr>
              <a:grpSpLocks/>
            </p:cNvGrpSpPr>
            <p:nvPr/>
          </p:nvGrpSpPr>
          <p:grpSpPr bwMode="auto">
            <a:xfrm>
              <a:off x="3928" y="1275"/>
              <a:ext cx="206" cy="114"/>
              <a:chOff x="760" y="1263"/>
              <a:chExt cx="206" cy="114"/>
            </a:xfrm>
          </p:grpSpPr>
          <p:sp>
            <p:nvSpPr>
              <p:cNvPr id="10386" name="Line 146">
                <a:extLst>
                  <a:ext uri="{FF2B5EF4-FFF2-40B4-BE49-F238E27FC236}">
                    <a16:creationId xmlns:a16="http://schemas.microsoft.com/office/drawing/2014/main" id="{2DDB8DD0-145A-42A0-8A1D-BD44C930300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7" name="Line 147">
                <a:extLst>
                  <a:ext uri="{FF2B5EF4-FFF2-40B4-BE49-F238E27FC236}">
                    <a16:creationId xmlns:a16="http://schemas.microsoft.com/office/drawing/2014/main" id="{4CB0047E-7461-4B1F-A6BE-589BB35E80D7}"/>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8" name="Line 148">
                <a:extLst>
                  <a:ext uri="{FF2B5EF4-FFF2-40B4-BE49-F238E27FC236}">
                    <a16:creationId xmlns:a16="http://schemas.microsoft.com/office/drawing/2014/main" id="{1A9F2E40-3A45-40E5-8CDF-50FC836949C1}"/>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89" name="Line 149">
                <a:extLst>
                  <a:ext uri="{FF2B5EF4-FFF2-40B4-BE49-F238E27FC236}">
                    <a16:creationId xmlns:a16="http://schemas.microsoft.com/office/drawing/2014/main" id="{AA887EF2-D154-4448-8C39-EB1737018242}"/>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90" name="Line 150">
                <a:extLst>
                  <a:ext uri="{FF2B5EF4-FFF2-40B4-BE49-F238E27FC236}">
                    <a16:creationId xmlns:a16="http://schemas.microsoft.com/office/drawing/2014/main" id="{33E665A0-01B6-45F5-9C2E-FA6C2740509C}"/>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sp>
        <p:nvSpPr>
          <p:cNvPr id="10391" name="Text Box 151">
            <a:extLst>
              <a:ext uri="{FF2B5EF4-FFF2-40B4-BE49-F238E27FC236}">
                <a16:creationId xmlns:a16="http://schemas.microsoft.com/office/drawing/2014/main" id="{ABAC0FC4-8703-4EEC-9AFA-763E812991E7}"/>
              </a:ext>
            </a:extLst>
          </p:cNvPr>
          <p:cNvSpPr txBox="1">
            <a:spLocks noChangeArrowheads="1"/>
          </p:cNvSpPr>
          <p:nvPr/>
        </p:nvSpPr>
        <p:spPr bwMode="auto">
          <a:xfrm>
            <a:off x="8369687" y="699052"/>
            <a:ext cx="43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latin typeface="Arial" panose="020B0604020202020204" pitchFamily="34" charset="0"/>
              </a:rPr>
              <a:t>1</a:t>
            </a:r>
          </a:p>
        </p:txBody>
      </p:sp>
      <p:sp>
        <p:nvSpPr>
          <p:cNvPr id="10392" name="Text Box 152">
            <a:extLst>
              <a:ext uri="{FF2B5EF4-FFF2-40B4-BE49-F238E27FC236}">
                <a16:creationId xmlns:a16="http://schemas.microsoft.com/office/drawing/2014/main" id="{E381078F-C523-4996-88A6-F7FA8E9527E4}"/>
              </a:ext>
            </a:extLst>
          </p:cNvPr>
          <p:cNvSpPr txBox="1">
            <a:spLocks noChangeArrowheads="1"/>
          </p:cNvSpPr>
          <p:nvPr/>
        </p:nvSpPr>
        <p:spPr bwMode="auto">
          <a:xfrm>
            <a:off x="9151636" y="712335"/>
            <a:ext cx="43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latin typeface="Arial" panose="020B0604020202020204" pitchFamily="34" charset="0"/>
              </a:rPr>
              <a:t>2</a:t>
            </a:r>
          </a:p>
        </p:txBody>
      </p:sp>
      <p:sp>
        <p:nvSpPr>
          <p:cNvPr id="10393" name="Arc 153">
            <a:extLst>
              <a:ext uri="{FF2B5EF4-FFF2-40B4-BE49-F238E27FC236}">
                <a16:creationId xmlns:a16="http://schemas.microsoft.com/office/drawing/2014/main" id="{3664B6DF-7AF7-48B0-B54C-90E9AF129294}"/>
              </a:ext>
            </a:extLst>
          </p:cNvPr>
          <p:cNvSpPr>
            <a:spLocks/>
          </p:cNvSpPr>
          <p:nvPr/>
        </p:nvSpPr>
        <p:spPr bwMode="auto">
          <a:xfrm rot="10800000">
            <a:off x="8399850" y="741914"/>
            <a:ext cx="215900" cy="271462"/>
          </a:xfrm>
          <a:custGeom>
            <a:avLst/>
            <a:gdLst>
              <a:gd name="G0" fmla="+- 0 0 0"/>
              <a:gd name="G1" fmla="+- 20445 0 0"/>
              <a:gd name="G2" fmla="+- 21600 0 0"/>
              <a:gd name="T0" fmla="*/ 6968 w 21600"/>
              <a:gd name="T1" fmla="*/ 0 h 20445"/>
              <a:gd name="T2" fmla="*/ 21600 w 21600"/>
              <a:gd name="T3" fmla="*/ 20445 h 20445"/>
              <a:gd name="T4" fmla="*/ 0 w 21600"/>
              <a:gd name="T5" fmla="*/ 20445 h 20445"/>
            </a:gdLst>
            <a:ahLst/>
            <a:cxnLst>
              <a:cxn ang="0">
                <a:pos x="T0" y="T1"/>
              </a:cxn>
              <a:cxn ang="0">
                <a:pos x="T2" y="T3"/>
              </a:cxn>
              <a:cxn ang="0">
                <a:pos x="T4" y="T5"/>
              </a:cxn>
            </a:cxnLst>
            <a:rect l="0" t="0" r="r" b="b"/>
            <a:pathLst>
              <a:path w="21600" h="20445" fill="none" extrusionOk="0">
                <a:moveTo>
                  <a:pt x="6968" y="-1"/>
                </a:moveTo>
                <a:cubicBezTo>
                  <a:pt x="15717" y="2981"/>
                  <a:pt x="21600" y="11201"/>
                  <a:pt x="21600" y="20445"/>
                </a:cubicBezTo>
              </a:path>
              <a:path w="21600" h="20445" stroke="0" extrusionOk="0">
                <a:moveTo>
                  <a:pt x="6968" y="-1"/>
                </a:moveTo>
                <a:cubicBezTo>
                  <a:pt x="15717" y="2981"/>
                  <a:pt x="21600" y="11201"/>
                  <a:pt x="21600" y="20445"/>
                </a:cubicBezTo>
                <a:lnTo>
                  <a:pt x="0" y="20445"/>
                </a:lnTo>
                <a:close/>
              </a:path>
            </a:pathLst>
          </a:custGeom>
          <a:noFill/>
          <a:ln w="190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394" name="Arc 154">
            <a:extLst>
              <a:ext uri="{FF2B5EF4-FFF2-40B4-BE49-F238E27FC236}">
                <a16:creationId xmlns:a16="http://schemas.microsoft.com/office/drawing/2014/main" id="{B72F63DC-7A6B-4779-BF23-A8A5B2311867}"/>
              </a:ext>
            </a:extLst>
          </p:cNvPr>
          <p:cNvSpPr>
            <a:spLocks/>
          </p:cNvSpPr>
          <p:nvPr/>
        </p:nvSpPr>
        <p:spPr bwMode="auto">
          <a:xfrm>
            <a:off x="7892047" y="2010759"/>
            <a:ext cx="226854" cy="412750"/>
          </a:xfrm>
          <a:custGeom>
            <a:avLst/>
            <a:gdLst>
              <a:gd name="G0" fmla="+- 0 0 0"/>
              <a:gd name="G1" fmla="+- 21600 0 0"/>
              <a:gd name="G2" fmla="+- 21600 0 0"/>
              <a:gd name="T0" fmla="*/ 0 w 21008"/>
              <a:gd name="T1" fmla="*/ 0 h 21600"/>
              <a:gd name="T2" fmla="*/ 21008 w 21008"/>
              <a:gd name="T3" fmla="*/ 16579 h 21600"/>
              <a:gd name="T4" fmla="*/ 0 w 21008"/>
              <a:gd name="T5" fmla="*/ 21600 h 21600"/>
            </a:gdLst>
            <a:ahLst/>
            <a:cxnLst>
              <a:cxn ang="0">
                <a:pos x="T0" y="T1"/>
              </a:cxn>
              <a:cxn ang="0">
                <a:pos x="T2" y="T3"/>
              </a:cxn>
              <a:cxn ang="0">
                <a:pos x="T4" y="T5"/>
              </a:cxn>
            </a:cxnLst>
            <a:rect l="0" t="0" r="r" b="b"/>
            <a:pathLst>
              <a:path w="21008" h="21600" fill="none" extrusionOk="0">
                <a:moveTo>
                  <a:pt x="0" y="0"/>
                </a:moveTo>
                <a:cubicBezTo>
                  <a:pt x="9995" y="0"/>
                  <a:pt x="18684" y="6857"/>
                  <a:pt x="21008" y="16578"/>
                </a:cubicBezTo>
              </a:path>
              <a:path w="21008" h="21600" stroke="0" extrusionOk="0">
                <a:moveTo>
                  <a:pt x="0" y="0"/>
                </a:moveTo>
                <a:cubicBezTo>
                  <a:pt x="9995" y="0"/>
                  <a:pt x="18684" y="6857"/>
                  <a:pt x="21008" y="16578"/>
                </a:cubicBezTo>
                <a:lnTo>
                  <a:pt x="0" y="21600"/>
                </a:lnTo>
                <a:close/>
              </a:path>
            </a:pathLst>
          </a:custGeom>
          <a:noFill/>
          <a:ln w="190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grpSp>
        <p:nvGrpSpPr>
          <p:cNvPr id="10395" name="Group 155">
            <a:extLst>
              <a:ext uri="{FF2B5EF4-FFF2-40B4-BE49-F238E27FC236}">
                <a16:creationId xmlns:a16="http://schemas.microsoft.com/office/drawing/2014/main" id="{5B5C71C5-3FEA-4B4B-97CA-864DA53E87D8}"/>
              </a:ext>
            </a:extLst>
          </p:cNvPr>
          <p:cNvGrpSpPr>
            <a:grpSpLocks/>
          </p:cNvGrpSpPr>
          <p:nvPr/>
        </p:nvGrpSpPr>
        <p:grpSpPr bwMode="auto">
          <a:xfrm>
            <a:off x="8884037" y="726039"/>
            <a:ext cx="338138" cy="273050"/>
            <a:chOff x="1414" y="1675"/>
            <a:chExt cx="213" cy="172"/>
          </a:xfrm>
        </p:grpSpPr>
        <p:sp>
          <p:nvSpPr>
            <p:cNvPr id="10396" name="Arc 156">
              <a:extLst>
                <a:ext uri="{FF2B5EF4-FFF2-40B4-BE49-F238E27FC236}">
                  <a16:creationId xmlns:a16="http://schemas.microsoft.com/office/drawing/2014/main" id="{4BAF694F-FFB8-4442-BE6C-BAB1450BC347}"/>
                </a:ext>
              </a:extLst>
            </p:cNvPr>
            <p:cNvSpPr>
              <a:spLocks/>
            </p:cNvSpPr>
            <p:nvPr/>
          </p:nvSpPr>
          <p:spPr bwMode="auto">
            <a:xfrm rot="189003">
              <a:off x="1414" y="1675"/>
              <a:ext cx="181" cy="172"/>
            </a:xfrm>
            <a:custGeom>
              <a:avLst/>
              <a:gdLst>
                <a:gd name="G0" fmla="+- 0 0 0"/>
                <a:gd name="G1" fmla="+- 6110 0 0"/>
                <a:gd name="G2" fmla="+- 21600 0 0"/>
                <a:gd name="T0" fmla="*/ 20718 w 21600"/>
                <a:gd name="T1" fmla="*/ 0 h 20553"/>
                <a:gd name="T2" fmla="*/ 16061 w 21600"/>
                <a:gd name="T3" fmla="*/ 20553 h 20553"/>
                <a:gd name="T4" fmla="*/ 0 w 21600"/>
                <a:gd name="T5" fmla="*/ 6110 h 20553"/>
              </a:gdLst>
              <a:ahLst/>
              <a:cxnLst>
                <a:cxn ang="0">
                  <a:pos x="T0" y="T1"/>
                </a:cxn>
                <a:cxn ang="0">
                  <a:pos x="T2" y="T3"/>
                </a:cxn>
                <a:cxn ang="0">
                  <a:pos x="T4" y="T5"/>
                </a:cxn>
              </a:cxnLst>
              <a:rect l="0" t="0" r="r" b="b"/>
              <a:pathLst>
                <a:path w="21600" h="20553" fill="none" extrusionOk="0">
                  <a:moveTo>
                    <a:pt x="20717" y="0"/>
                  </a:moveTo>
                  <a:cubicBezTo>
                    <a:pt x="21302" y="1983"/>
                    <a:pt x="21600" y="4041"/>
                    <a:pt x="21600" y="6110"/>
                  </a:cubicBezTo>
                  <a:cubicBezTo>
                    <a:pt x="21600" y="11443"/>
                    <a:pt x="19627" y="16587"/>
                    <a:pt x="16061" y="20553"/>
                  </a:cubicBezTo>
                </a:path>
                <a:path w="21600" h="20553" stroke="0" extrusionOk="0">
                  <a:moveTo>
                    <a:pt x="20717" y="0"/>
                  </a:moveTo>
                  <a:cubicBezTo>
                    <a:pt x="21302" y="1983"/>
                    <a:pt x="21600" y="4041"/>
                    <a:pt x="21600" y="6110"/>
                  </a:cubicBezTo>
                  <a:cubicBezTo>
                    <a:pt x="21600" y="11443"/>
                    <a:pt x="19627" y="16587"/>
                    <a:pt x="16061" y="20553"/>
                  </a:cubicBezTo>
                  <a:lnTo>
                    <a:pt x="0" y="6110"/>
                  </a:lnTo>
                  <a:close/>
                </a:path>
              </a:pathLst>
            </a:custGeom>
            <a:noFill/>
            <a:ln w="1905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397" name="Line 157">
              <a:extLst>
                <a:ext uri="{FF2B5EF4-FFF2-40B4-BE49-F238E27FC236}">
                  <a16:creationId xmlns:a16="http://schemas.microsoft.com/office/drawing/2014/main" id="{FDE96B68-CB82-48D2-A841-D3299927CA18}"/>
                </a:ext>
              </a:extLst>
            </p:cNvPr>
            <p:cNvSpPr>
              <a:spLocks noChangeShapeType="1"/>
            </p:cNvSpPr>
            <p:nvPr/>
          </p:nvSpPr>
          <p:spPr bwMode="auto">
            <a:xfrm>
              <a:off x="1547" y="1762"/>
              <a:ext cx="80" cy="27"/>
            </a:xfrm>
            <a:prstGeom prst="line">
              <a:avLst/>
            </a:prstGeom>
            <a:noFill/>
            <a:ln w="1905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398" name="Group 158">
            <a:extLst>
              <a:ext uri="{FF2B5EF4-FFF2-40B4-BE49-F238E27FC236}">
                <a16:creationId xmlns:a16="http://schemas.microsoft.com/office/drawing/2014/main" id="{7B4A1FD5-BBF8-4658-A00F-73E9BC673489}"/>
              </a:ext>
            </a:extLst>
          </p:cNvPr>
          <p:cNvGrpSpPr>
            <a:grpSpLocks/>
          </p:cNvGrpSpPr>
          <p:nvPr/>
        </p:nvGrpSpPr>
        <p:grpSpPr bwMode="auto">
          <a:xfrm>
            <a:off x="9922071" y="2026921"/>
            <a:ext cx="226854" cy="285697"/>
            <a:chOff x="2121" y="2273"/>
            <a:chExt cx="80" cy="114"/>
          </a:xfrm>
        </p:grpSpPr>
        <p:sp>
          <p:nvSpPr>
            <p:cNvPr id="10399" name="Arc 159">
              <a:extLst>
                <a:ext uri="{FF2B5EF4-FFF2-40B4-BE49-F238E27FC236}">
                  <a16:creationId xmlns:a16="http://schemas.microsoft.com/office/drawing/2014/main" id="{5BDCE508-0037-4E03-84AE-51D5D681026C}"/>
                </a:ext>
              </a:extLst>
            </p:cNvPr>
            <p:cNvSpPr>
              <a:spLocks/>
            </p:cNvSpPr>
            <p:nvPr/>
          </p:nvSpPr>
          <p:spPr bwMode="auto">
            <a:xfrm flipH="1">
              <a:off x="2154" y="2273"/>
              <a:ext cx="46" cy="11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400" name="Line 160">
              <a:extLst>
                <a:ext uri="{FF2B5EF4-FFF2-40B4-BE49-F238E27FC236}">
                  <a16:creationId xmlns:a16="http://schemas.microsoft.com/office/drawing/2014/main" id="{492DE603-C31E-4B71-8463-DACB2515CDB3}"/>
                </a:ext>
              </a:extLst>
            </p:cNvPr>
            <p:cNvSpPr>
              <a:spLocks noChangeShapeType="1"/>
            </p:cNvSpPr>
            <p:nvPr/>
          </p:nvSpPr>
          <p:spPr bwMode="auto">
            <a:xfrm>
              <a:off x="2121" y="2313"/>
              <a:ext cx="80" cy="27"/>
            </a:xfrm>
            <a:prstGeom prst="line">
              <a:avLst/>
            </a:prstGeom>
            <a:noFill/>
            <a:ln w="1905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10404" name="Text Box 164">
            <a:extLst>
              <a:ext uri="{FF2B5EF4-FFF2-40B4-BE49-F238E27FC236}">
                <a16:creationId xmlns:a16="http://schemas.microsoft.com/office/drawing/2014/main" id="{CE73EEEB-18CA-4D67-9BF9-717AEE28B5FB}"/>
              </a:ext>
            </a:extLst>
          </p:cNvPr>
          <p:cNvSpPr txBox="1">
            <a:spLocks noChangeArrowheads="1"/>
          </p:cNvSpPr>
          <p:nvPr/>
        </p:nvSpPr>
        <p:spPr bwMode="auto">
          <a:xfrm>
            <a:off x="7193350" y="379845"/>
            <a:ext cx="1333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660066"/>
                </a:solidFill>
                <a:latin typeface="Arial" panose="020B0604020202020204" pitchFamily="34" charset="0"/>
                <a:sym typeface="Wingdings" panose="05000000000000000000" pitchFamily="2" charset="2"/>
              </a:rPr>
              <a:t></a:t>
            </a:r>
          </a:p>
        </p:txBody>
      </p:sp>
      <p:sp>
        <p:nvSpPr>
          <p:cNvPr id="168" name="Rectangle 167">
            <a:extLst>
              <a:ext uri="{FF2B5EF4-FFF2-40B4-BE49-F238E27FC236}">
                <a16:creationId xmlns:a16="http://schemas.microsoft.com/office/drawing/2014/main" id="{AD61EA04-69D6-431C-87FC-95E6ED0A40B3}"/>
              </a:ext>
            </a:extLst>
          </p:cNvPr>
          <p:cNvSpPr/>
          <p:nvPr/>
        </p:nvSpPr>
        <p:spPr>
          <a:xfrm>
            <a:off x="190577" y="138143"/>
            <a:ext cx="3877985" cy="523220"/>
          </a:xfrm>
          <a:prstGeom prst="rect">
            <a:avLst/>
          </a:prstGeom>
          <a:noFill/>
        </p:spPr>
        <p:txBody>
          <a:bodyPr wrap="none">
            <a:spAutoFit/>
          </a:bodyPr>
          <a:lstStyle/>
          <a:p>
            <a:pPr algn="just"/>
            <a:r>
              <a:rPr lang="en-US" sz="2800" b="1" dirty="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Chứng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minh</a:t>
            </a:r>
            <a:r>
              <a:rPr lang="en-US" sz="2800" b="1" dirty="0">
                <a:latin typeface="Times New Roman" panose="02020603050405020304" pitchFamily="18" charset="0"/>
                <a:ea typeface="Times New Roman" panose="02020603050405020304" pitchFamily="18" charset="0"/>
              </a:rPr>
              <a:t> </a:t>
            </a:r>
            <a:r>
              <a:rPr lang="pt-BR" sz="2800" b="1" dirty="0">
                <a:latin typeface="Times New Roman" panose="02020603050405020304" pitchFamily="18" charset="0"/>
                <a:ea typeface="Times New Roman" panose="02020603050405020304" pitchFamily="18" charset="0"/>
              </a:rPr>
              <a:t>định lý: </a:t>
            </a:r>
            <a:endParaRPr lang="en-US" sz="2800" dirty="0">
              <a:latin typeface="Times New Roman" panose="02020603050405020304" pitchFamily="18" charset="0"/>
              <a:ea typeface="Times New Roman" panose="02020603050405020304" pitchFamily="18" charset="0"/>
            </a:endParaRPr>
          </a:p>
        </p:txBody>
      </p:sp>
      <p:cxnSp>
        <p:nvCxnSpPr>
          <p:cNvPr id="3" name="Straight Connector 2">
            <a:extLst>
              <a:ext uri="{FF2B5EF4-FFF2-40B4-BE49-F238E27FC236}">
                <a16:creationId xmlns:a16="http://schemas.microsoft.com/office/drawing/2014/main" id="{20087083-9F74-4FAB-8AF3-3A5E595EB865}"/>
              </a:ext>
            </a:extLst>
          </p:cNvPr>
          <p:cNvCxnSpPr>
            <a:cxnSpLocks/>
          </p:cNvCxnSpPr>
          <p:nvPr/>
        </p:nvCxnSpPr>
        <p:spPr>
          <a:xfrm>
            <a:off x="5008730" y="2611087"/>
            <a:ext cx="0" cy="4078510"/>
          </a:xfrm>
          <a:prstGeom prst="line">
            <a:avLst/>
          </a:prstGeom>
          <a:ln/>
        </p:spPr>
        <p:style>
          <a:lnRef idx="1">
            <a:schemeClr val="accent1"/>
          </a:lnRef>
          <a:fillRef idx="0">
            <a:schemeClr val="accent1"/>
          </a:fillRef>
          <a:effectRef idx="0">
            <a:schemeClr val="accent1"/>
          </a:effectRef>
          <a:fontRef idx="minor">
            <a:schemeClr val="tx1"/>
          </a:fontRef>
        </p:style>
      </p:cxnSp>
      <p:sp>
        <p:nvSpPr>
          <p:cNvPr id="182" name="Arrow: Up 181">
            <a:extLst>
              <a:ext uri="{FF2B5EF4-FFF2-40B4-BE49-F238E27FC236}">
                <a16:creationId xmlns:a16="http://schemas.microsoft.com/office/drawing/2014/main" id="{1D031311-4BAE-4DC8-9EFB-9AC065861668}"/>
              </a:ext>
            </a:extLst>
          </p:cNvPr>
          <p:cNvSpPr/>
          <p:nvPr/>
        </p:nvSpPr>
        <p:spPr>
          <a:xfrm>
            <a:off x="2384821" y="3761049"/>
            <a:ext cx="263593" cy="5232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 name="Straight Connector 5">
            <a:extLst>
              <a:ext uri="{FF2B5EF4-FFF2-40B4-BE49-F238E27FC236}">
                <a16:creationId xmlns:a16="http://schemas.microsoft.com/office/drawing/2014/main" id="{6EBC4CD8-4AC4-41A2-B21F-B63C1A1FF022}"/>
              </a:ext>
            </a:extLst>
          </p:cNvPr>
          <p:cNvCxnSpPr>
            <a:cxnSpLocks/>
          </p:cNvCxnSpPr>
          <p:nvPr/>
        </p:nvCxnSpPr>
        <p:spPr>
          <a:xfrm>
            <a:off x="1241946" y="4318030"/>
            <a:ext cx="2497993" cy="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9808278A-2439-4DA8-995D-68DCF1A8CBDD}"/>
              </a:ext>
            </a:extLst>
          </p:cNvPr>
          <p:cNvCxnSpPr>
            <a:cxnSpLocks/>
          </p:cNvCxnSpPr>
          <p:nvPr/>
        </p:nvCxnSpPr>
        <p:spPr>
          <a:xfrm>
            <a:off x="3762753" y="4281723"/>
            <a:ext cx="0" cy="2308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FBCF55-FC05-4FA1-9E1D-94856058DA01}"/>
              </a:ext>
            </a:extLst>
          </p:cNvPr>
          <p:cNvCxnSpPr/>
          <p:nvPr/>
        </p:nvCxnSpPr>
        <p:spPr>
          <a:xfrm>
            <a:off x="1272302" y="4294110"/>
            <a:ext cx="0" cy="2308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Arrow: Up 209">
            <a:extLst>
              <a:ext uri="{FF2B5EF4-FFF2-40B4-BE49-F238E27FC236}">
                <a16:creationId xmlns:a16="http://schemas.microsoft.com/office/drawing/2014/main" id="{706ADA92-543F-4835-87F1-D14589398135}"/>
              </a:ext>
            </a:extLst>
          </p:cNvPr>
          <p:cNvSpPr/>
          <p:nvPr/>
        </p:nvSpPr>
        <p:spPr>
          <a:xfrm>
            <a:off x="1160999" y="5137389"/>
            <a:ext cx="263593" cy="5232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1" name="Arrow: Up 210">
            <a:extLst>
              <a:ext uri="{FF2B5EF4-FFF2-40B4-BE49-F238E27FC236}">
                <a16:creationId xmlns:a16="http://schemas.microsoft.com/office/drawing/2014/main" id="{6A70C487-1FD1-4A69-872C-8CFD3ABD11D5}"/>
              </a:ext>
            </a:extLst>
          </p:cNvPr>
          <p:cNvSpPr/>
          <p:nvPr/>
        </p:nvSpPr>
        <p:spPr>
          <a:xfrm>
            <a:off x="3608142" y="5108912"/>
            <a:ext cx="263593" cy="5232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Rectangle 18">
            <a:extLst>
              <a:ext uri="{FF2B5EF4-FFF2-40B4-BE49-F238E27FC236}">
                <a16:creationId xmlns:a16="http://schemas.microsoft.com/office/drawing/2014/main" id="{F391C67B-ADF7-4373-AD5A-E78D72768747}"/>
              </a:ext>
            </a:extLst>
          </p:cNvPr>
          <p:cNvSpPr/>
          <p:nvPr/>
        </p:nvSpPr>
        <p:spPr>
          <a:xfrm>
            <a:off x="3110487" y="5600770"/>
            <a:ext cx="1420582" cy="523220"/>
          </a:xfrm>
          <a:prstGeom prst="rect">
            <a:avLst/>
          </a:prstGeom>
        </p:spPr>
        <p:txBody>
          <a:bodyPr wrap="none">
            <a:spAutoFit/>
          </a:bodyPr>
          <a:lstStyle/>
          <a:p>
            <a:r>
              <a:rPr lang="en-US" altLang="en-US" sz="2800" dirty="0" err="1">
                <a:latin typeface="Times New Roman" panose="02020603050405020304" pitchFamily="18" charset="0"/>
                <a:cs typeface="Times New Roman" panose="02020603050405020304" pitchFamily="18" charset="0"/>
              </a:rPr>
              <a:t>xy</a:t>
            </a:r>
            <a:r>
              <a:rPr lang="en-US" altLang="en-US" sz="2800" dirty="0">
                <a:latin typeface="Times New Roman" panose="02020603050405020304" pitchFamily="18" charset="0"/>
                <a:cs typeface="Times New Roman" panose="02020603050405020304" pitchFamily="18" charset="0"/>
              </a:rPr>
              <a:t> // BC</a:t>
            </a:r>
            <a:endParaRPr lang="en-US" sz="2800" dirty="0"/>
          </a:p>
        </p:txBody>
      </p:sp>
      <p:sp>
        <p:nvSpPr>
          <p:cNvPr id="214" name="Rectangle 213">
            <a:extLst>
              <a:ext uri="{FF2B5EF4-FFF2-40B4-BE49-F238E27FC236}">
                <a16:creationId xmlns:a16="http://schemas.microsoft.com/office/drawing/2014/main" id="{AE21DB71-5AC7-4CDE-AE44-3A8D390370A0}"/>
              </a:ext>
            </a:extLst>
          </p:cNvPr>
          <p:cNvSpPr/>
          <p:nvPr/>
        </p:nvSpPr>
        <p:spPr>
          <a:xfrm>
            <a:off x="644499" y="5600770"/>
            <a:ext cx="1420582" cy="523220"/>
          </a:xfrm>
          <a:prstGeom prst="rect">
            <a:avLst/>
          </a:prstGeom>
        </p:spPr>
        <p:txBody>
          <a:bodyPr wrap="none">
            <a:spAutoFit/>
          </a:bodyPr>
          <a:lstStyle/>
          <a:p>
            <a:r>
              <a:rPr lang="en-US" altLang="en-US" sz="2800" dirty="0" err="1">
                <a:latin typeface="Times New Roman" panose="02020603050405020304" pitchFamily="18" charset="0"/>
                <a:cs typeface="Times New Roman" panose="02020603050405020304" pitchFamily="18" charset="0"/>
              </a:rPr>
              <a:t>xy</a:t>
            </a:r>
            <a:r>
              <a:rPr lang="en-US" altLang="en-US" sz="2800" dirty="0">
                <a:latin typeface="Times New Roman" panose="02020603050405020304" pitchFamily="18" charset="0"/>
                <a:cs typeface="Times New Roman" panose="02020603050405020304" pitchFamily="18" charset="0"/>
              </a:rPr>
              <a:t> // BC</a:t>
            </a:r>
            <a:endParaRPr lang="en-US" sz="2800" dirty="0"/>
          </a:p>
        </p:txBody>
      </p:sp>
      <p:sp>
        <p:nvSpPr>
          <p:cNvPr id="21" name="Rectangle 20">
            <a:extLst>
              <a:ext uri="{FF2B5EF4-FFF2-40B4-BE49-F238E27FC236}">
                <a16:creationId xmlns:a16="http://schemas.microsoft.com/office/drawing/2014/main" id="{1A17B540-5FAE-4567-BBDB-A8A5CBFA1236}"/>
              </a:ext>
            </a:extLst>
          </p:cNvPr>
          <p:cNvSpPr/>
          <p:nvPr/>
        </p:nvSpPr>
        <p:spPr>
          <a:xfrm>
            <a:off x="312833" y="6223150"/>
            <a:ext cx="4723216" cy="523220"/>
          </a:xfrm>
          <a:prstGeom prst="rect">
            <a:avLst/>
          </a:prstGeom>
          <a:noFill/>
        </p:spPr>
        <p:txBody>
          <a:bodyPr wrap="none">
            <a:spAutoFit/>
          </a:bodyPr>
          <a:lstStyle/>
          <a:p>
            <a:pPr>
              <a:spcBef>
                <a:spcPct val="50000"/>
              </a:spcBef>
            </a:pPr>
            <a:r>
              <a:rPr lang="en-US" altLang="en-US" sz="2800" dirty="0">
                <a:latin typeface="Times New Roman" panose="02020603050405020304" pitchFamily="18" charset="0"/>
                <a:cs typeface="Times New Roman" panose="02020603050405020304" pitchFamily="18" charset="0"/>
              </a:rPr>
              <a:t>Qua A </a:t>
            </a: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xy</a:t>
            </a:r>
            <a:r>
              <a:rPr lang="en-US" altLang="en-US" sz="2800" dirty="0">
                <a:latin typeface="Times New Roman" panose="02020603050405020304" pitchFamily="18" charset="0"/>
                <a:cs typeface="Times New Roman" panose="02020603050405020304" pitchFamily="18" charset="0"/>
              </a:rPr>
              <a:t> // BC</a:t>
            </a:r>
          </a:p>
        </p:txBody>
      </p:sp>
      <p:sp>
        <p:nvSpPr>
          <p:cNvPr id="241" name="Text Box 24">
            <a:extLst>
              <a:ext uri="{FF2B5EF4-FFF2-40B4-BE49-F238E27FC236}">
                <a16:creationId xmlns:a16="http://schemas.microsoft.com/office/drawing/2014/main" id="{2E6A0EDA-C68E-4D4C-A192-C107228672E7}"/>
              </a:ext>
            </a:extLst>
          </p:cNvPr>
          <p:cNvSpPr txBox="1">
            <a:spLocks noChangeArrowheads="1"/>
          </p:cNvSpPr>
          <p:nvPr/>
        </p:nvSpPr>
        <p:spPr bwMode="auto">
          <a:xfrm>
            <a:off x="5296287" y="3340270"/>
            <a:ext cx="5637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latin typeface="Times New Roman" panose="02020603050405020304" pitchFamily="18" charset="0"/>
                <a:cs typeface="Times New Roman" panose="02020603050405020304" pitchFamily="18" charset="0"/>
              </a:rPr>
              <a:t>+) Qua A </a:t>
            </a: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xy</a:t>
            </a:r>
            <a:r>
              <a:rPr lang="en-US" altLang="en-US" sz="2800" dirty="0">
                <a:latin typeface="Times New Roman" panose="02020603050405020304" pitchFamily="18" charset="0"/>
                <a:cs typeface="Times New Roman" panose="02020603050405020304" pitchFamily="18" charset="0"/>
              </a:rPr>
              <a:t> // BC</a:t>
            </a:r>
          </a:p>
        </p:txBody>
      </p:sp>
      <p:sp>
        <p:nvSpPr>
          <p:cNvPr id="242" name="Text Box 25">
            <a:extLst>
              <a:ext uri="{FF2B5EF4-FFF2-40B4-BE49-F238E27FC236}">
                <a16:creationId xmlns:a16="http://schemas.microsoft.com/office/drawing/2014/main" id="{6CF52DB6-9113-4671-8400-203DE622AA28}"/>
              </a:ext>
            </a:extLst>
          </p:cNvPr>
          <p:cNvSpPr txBox="1">
            <a:spLocks noChangeArrowheads="1"/>
          </p:cNvSpPr>
          <p:nvPr/>
        </p:nvSpPr>
        <p:spPr bwMode="auto">
          <a:xfrm>
            <a:off x="5296286" y="3928375"/>
            <a:ext cx="3997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xy</a:t>
            </a:r>
            <a:r>
              <a:rPr lang="en-US" altLang="en-US" sz="2800" dirty="0">
                <a:latin typeface="Times New Roman" panose="02020603050405020304" pitchFamily="18" charset="0"/>
                <a:cs typeface="Times New Roman" panose="02020603050405020304" pitchFamily="18" charset="0"/>
              </a:rPr>
              <a:t> // BC</a:t>
            </a:r>
          </a:p>
        </p:txBody>
      </p:sp>
      <p:sp>
        <p:nvSpPr>
          <p:cNvPr id="243" name="Rectangle 26">
            <a:extLst>
              <a:ext uri="{FF2B5EF4-FFF2-40B4-BE49-F238E27FC236}">
                <a16:creationId xmlns:a16="http://schemas.microsoft.com/office/drawing/2014/main" id="{2F19FFB6-13D5-4E45-87FD-71E752822A09}"/>
              </a:ext>
            </a:extLst>
          </p:cNvPr>
          <p:cNvSpPr>
            <a:spLocks noChangeArrowheads="1"/>
          </p:cNvSpPr>
          <p:nvPr/>
        </p:nvSpPr>
        <p:spPr bwMode="auto">
          <a:xfrm>
            <a:off x="6920899" y="4525492"/>
            <a:ext cx="4059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so le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      (1)</a:t>
            </a:r>
          </a:p>
        </p:txBody>
      </p:sp>
      <p:sp>
        <p:nvSpPr>
          <p:cNvPr id="244" name="Rectangle 27">
            <a:extLst>
              <a:ext uri="{FF2B5EF4-FFF2-40B4-BE49-F238E27FC236}">
                <a16:creationId xmlns:a16="http://schemas.microsoft.com/office/drawing/2014/main" id="{77FF4367-AE3D-4A18-97E9-BFF1E187DC46}"/>
              </a:ext>
            </a:extLst>
          </p:cNvPr>
          <p:cNvSpPr>
            <a:spLocks noChangeArrowheads="1"/>
          </p:cNvSpPr>
          <p:nvPr/>
        </p:nvSpPr>
        <p:spPr bwMode="auto">
          <a:xfrm>
            <a:off x="6904301" y="5111840"/>
            <a:ext cx="4126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latin typeface="Times New Roman" panose="02020603050405020304" pitchFamily="18" charset="0"/>
                <a:cs typeface="Times New Roman" panose="02020603050405020304" pitchFamily="18" charset="0"/>
              </a:rPr>
              <a:t> ( 2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so le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      (2)</a:t>
            </a:r>
          </a:p>
        </p:txBody>
      </p:sp>
      <p:sp>
        <p:nvSpPr>
          <p:cNvPr id="254" name="Text Box 40">
            <a:extLst>
              <a:ext uri="{FF2B5EF4-FFF2-40B4-BE49-F238E27FC236}">
                <a16:creationId xmlns:a16="http://schemas.microsoft.com/office/drawing/2014/main" id="{B8A134AF-E743-4DBC-B9F3-11302D4CE015}"/>
              </a:ext>
            </a:extLst>
          </p:cNvPr>
          <p:cNvSpPr txBox="1">
            <a:spLocks noChangeArrowheads="1"/>
          </p:cNvSpPr>
          <p:nvPr/>
        </p:nvSpPr>
        <p:spPr bwMode="auto">
          <a:xfrm>
            <a:off x="5264539" y="5632357"/>
            <a:ext cx="42032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(1)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ra:</a:t>
            </a:r>
          </a:p>
        </p:txBody>
      </p:sp>
      <p:graphicFrame>
        <p:nvGraphicFramePr>
          <p:cNvPr id="199" name="Table 6">
            <a:extLst>
              <a:ext uri="{FF2B5EF4-FFF2-40B4-BE49-F238E27FC236}">
                <a16:creationId xmlns:a16="http://schemas.microsoft.com/office/drawing/2014/main" id="{1AFB0F7F-1E05-4B07-82AB-CA5FE05491DC}"/>
              </a:ext>
            </a:extLst>
          </p:cNvPr>
          <p:cNvGraphicFramePr>
            <a:graphicFrameLocks noGrp="1"/>
          </p:cNvGraphicFramePr>
          <p:nvPr>
            <p:extLst>
              <p:ext uri="{D42A27DB-BD31-4B8C-83A1-F6EECF244321}">
                <p14:modId xmlns:p14="http://schemas.microsoft.com/office/powerpoint/2010/main" val="1384591835"/>
              </p:ext>
            </p:extLst>
          </p:nvPr>
        </p:nvGraphicFramePr>
        <p:xfrm>
          <a:off x="214364" y="749202"/>
          <a:ext cx="3949236" cy="1889760"/>
        </p:xfrm>
        <a:graphic>
          <a:graphicData uri="http://schemas.openxmlformats.org/drawingml/2006/table">
            <a:tbl>
              <a:tblPr firstRow="1" bandRow="1">
                <a:tableStyleId>{5940675A-B579-460E-94D1-54222C63F5DA}</a:tableStyleId>
              </a:tblPr>
              <a:tblGrid>
                <a:gridCol w="788592">
                  <a:extLst>
                    <a:ext uri="{9D8B030D-6E8A-4147-A177-3AD203B41FA5}">
                      <a16:colId xmlns:a16="http://schemas.microsoft.com/office/drawing/2014/main" val="174848865"/>
                    </a:ext>
                  </a:extLst>
                </a:gridCol>
                <a:gridCol w="3160644">
                  <a:extLst>
                    <a:ext uri="{9D8B030D-6E8A-4147-A177-3AD203B41FA5}">
                      <a16:colId xmlns:a16="http://schemas.microsoft.com/office/drawing/2014/main" val="1054116529"/>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GT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691967"/>
                  </a:ext>
                </a:extLst>
              </a:tr>
              <a:tr h="370840">
                <a:tc>
                  <a:txBody>
                    <a:bodyPr/>
                    <a:lstStyle/>
                    <a:p>
                      <a:pPr algn="ctr"/>
                      <a:r>
                        <a:rPr lang="en-US" sz="2800" dirty="0">
                          <a:latin typeface="Times New Roman" panose="02020603050405020304" pitchFamily="18" charset="0"/>
                          <a:cs typeface="Times New Roman" panose="02020603050405020304" pitchFamily="18" charset="0"/>
                        </a:rPr>
                        <a:t>KL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8134427"/>
                  </a:ext>
                </a:extLst>
              </a:tr>
            </a:tbl>
          </a:graphicData>
        </a:graphic>
      </p:graphicFrame>
      <p:graphicFrame>
        <p:nvGraphicFramePr>
          <p:cNvPr id="200" name="Object 199">
            <a:extLst>
              <a:ext uri="{FF2B5EF4-FFF2-40B4-BE49-F238E27FC236}">
                <a16:creationId xmlns:a16="http://schemas.microsoft.com/office/drawing/2014/main" id="{7407E449-C3B2-412D-81EE-31999EA6B100}"/>
              </a:ext>
            </a:extLst>
          </p:cNvPr>
          <p:cNvGraphicFramePr>
            <a:graphicFrameLocks noChangeAspect="1"/>
          </p:cNvGraphicFramePr>
          <p:nvPr>
            <p:extLst>
              <p:ext uri="{D42A27DB-BD31-4B8C-83A1-F6EECF244321}">
                <p14:modId xmlns:p14="http://schemas.microsoft.com/office/powerpoint/2010/main" val="3617059947"/>
              </p:ext>
            </p:extLst>
          </p:nvPr>
        </p:nvGraphicFramePr>
        <p:xfrm>
          <a:off x="1317041" y="1879073"/>
          <a:ext cx="2451100" cy="444500"/>
        </p:xfrm>
        <a:graphic>
          <a:graphicData uri="http://schemas.openxmlformats.org/presentationml/2006/ole">
            <mc:AlternateContent xmlns:mc="http://schemas.openxmlformats.org/markup-compatibility/2006">
              <mc:Choice xmlns:v="urn:schemas-microsoft-com:vml" Requires="v">
                <p:oleObj spid="_x0000_s3130" name="Equation" r:id="rId4" imgW="2450880" imgH="444240" progId="Equation.DSMT4">
                  <p:embed/>
                </p:oleObj>
              </mc:Choice>
              <mc:Fallback>
                <p:oleObj name="Equation" r:id="rId4" imgW="2450880" imgH="444240" progId="Equation.DSMT4">
                  <p:embed/>
                  <p:pic>
                    <p:nvPicPr>
                      <p:cNvPr id="4" name="Object 3">
                        <a:extLst>
                          <a:ext uri="{FF2B5EF4-FFF2-40B4-BE49-F238E27FC236}">
                            <a16:creationId xmlns:a16="http://schemas.microsoft.com/office/drawing/2014/main" id="{AB741158-CB49-4046-BD0A-00D0AFF75C3F}"/>
                          </a:ext>
                        </a:extLst>
                      </p:cNvPr>
                      <p:cNvPicPr/>
                      <p:nvPr/>
                    </p:nvPicPr>
                    <p:blipFill>
                      <a:blip r:embed="rId5"/>
                      <a:stretch>
                        <a:fillRect/>
                      </a:stretch>
                    </p:blipFill>
                    <p:spPr>
                      <a:xfrm>
                        <a:off x="1317041" y="1879073"/>
                        <a:ext cx="2451100" cy="444500"/>
                      </a:xfrm>
                      <a:prstGeom prst="rect">
                        <a:avLst/>
                      </a:prstGeom>
                    </p:spPr>
                  </p:pic>
                </p:oleObj>
              </mc:Fallback>
            </mc:AlternateContent>
          </a:graphicData>
        </a:graphic>
      </p:graphicFrame>
      <p:sp>
        <p:nvSpPr>
          <p:cNvPr id="201" name="Text Box 11">
            <a:extLst>
              <a:ext uri="{FF2B5EF4-FFF2-40B4-BE49-F238E27FC236}">
                <a16:creationId xmlns:a16="http://schemas.microsoft.com/office/drawing/2014/main" id="{BB6C4FB0-4160-46F6-9E2F-12B18C0039F8}"/>
              </a:ext>
            </a:extLst>
          </p:cNvPr>
          <p:cNvSpPr txBox="1">
            <a:spLocks noChangeArrowheads="1"/>
          </p:cNvSpPr>
          <p:nvPr/>
        </p:nvSpPr>
        <p:spPr bwMode="auto">
          <a:xfrm>
            <a:off x="1436198" y="861728"/>
            <a:ext cx="1223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latin typeface="Times New Roman" panose="02020603050405020304" pitchFamily="18" charset="0"/>
                <a:cs typeface="Times New Roman" panose="02020603050405020304" pitchFamily="18" charset="0"/>
                <a:sym typeface="Symbol" panose="05050102010706020507" pitchFamily="18" charset="2"/>
              </a:rPr>
              <a:t> ABC</a:t>
            </a:r>
          </a:p>
        </p:txBody>
      </p:sp>
      <p:graphicFrame>
        <p:nvGraphicFramePr>
          <p:cNvPr id="2" name="Object 1">
            <a:extLst>
              <a:ext uri="{FF2B5EF4-FFF2-40B4-BE49-F238E27FC236}">
                <a16:creationId xmlns:a16="http://schemas.microsoft.com/office/drawing/2014/main" id="{26BE5CEE-5E1E-40E3-A9A7-D95833DD1E10}"/>
              </a:ext>
            </a:extLst>
          </p:cNvPr>
          <p:cNvGraphicFramePr>
            <a:graphicFrameLocks noChangeAspect="1"/>
          </p:cNvGraphicFramePr>
          <p:nvPr>
            <p:extLst>
              <p:ext uri="{D42A27DB-BD31-4B8C-83A1-F6EECF244321}">
                <p14:modId xmlns:p14="http://schemas.microsoft.com/office/powerpoint/2010/main" val="1583248395"/>
              </p:ext>
            </p:extLst>
          </p:nvPr>
        </p:nvGraphicFramePr>
        <p:xfrm>
          <a:off x="988325" y="3137238"/>
          <a:ext cx="3162300" cy="520700"/>
        </p:xfrm>
        <a:graphic>
          <a:graphicData uri="http://schemas.openxmlformats.org/presentationml/2006/ole">
            <mc:AlternateContent xmlns:mc="http://schemas.openxmlformats.org/markup-compatibility/2006">
              <mc:Choice xmlns:v="urn:schemas-microsoft-com:vml" Requires="v">
                <p:oleObj spid="_x0000_s3131" name="Equation" r:id="rId6" imgW="3162240" imgH="520560" progId="Equation.DSMT4">
                  <p:embed/>
                </p:oleObj>
              </mc:Choice>
              <mc:Fallback>
                <p:oleObj name="Equation" r:id="rId6" imgW="3162240" imgH="520560" progId="Equation.DSMT4">
                  <p:embed/>
                  <p:pic>
                    <p:nvPicPr>
                      <p:cNvPr id="0" name=""/>
                      <p:cNvPicPr/>
                      <p:nvPr/>
                    </p:nvPicPr>
                    <p:blipFill>
                      <a:blip r:embed="rId7"/>
                      <a:stretch>
                        <a:fillRect/>
                      </a:stretch>
                    </p:blipFill>
                    <p:spPr>
                      <a:xfrm>
                        <a:off x="988325" y="3137238"/>
                        <a:ext cx="3162300" cy="520700"/>
                      </a:xfrm>
                      <a:prstGeom prst="rect">
                        <a:avLst/>
                      </a:prstGeom>
                    </p:spPr>
                  </p:pic>
                </p:oleObj>
              </mc:Fallback>
            </mc:AlternateContent>
          </a:graphicData>
        </a:graphic>
      </p:graphicFrame>
      <p:sp>
        <p:nvSpPr>
          <p:cNvPr id="202" name="Arrow: Up 201">
            <a:extLst>
              <a:ext uri="{FF2B5EF4-FFF2-40B4-BE49-F238E27FC236}">
                <a16:creationId xmlns:a16="http://schemas.microsoft.com/office/drawing/2014/main" id="{B00BE9B8-FEF7-44BE-8761-3BC3F580EBCE}"/>
              </a:ext>
            </a:extLst>
          </p:cNvPr>
          <p:cNvSpPr/>
          <p:nvPr/>
        </p:nvSpPr>
        <p:spPr>
          <a:xfrm>
            <a:off x="2358633" y="2486981"/>
            <a:ext cx="263593" cy="5232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Object 4">
            <a:extLst>
              <a:ext uri="{FF2B5EF4-FFF2-40B4-BE49-F238E27FC236}">
                <a16:creationId xmlns:a16="http://schemas.microsoft.com/office/drawing/2014/main" id="{9F4CEFF0-36CB-49BB-94E5-4F0F2E4F9FA0}"/>
              </a:ext>
            </a:extLst>
          </p:cNvPr>
          <p:cNvGraphicFramePr>
            <a:graphicFrameLocks noChangeAspect="1"/>
          </p:cNvGraphicFramePr>
          <p:nvPr>
            <p:extLst>
              <p:ext uri="{D42A27DB-BD31-4B8C-83A1-F6EECF244321}">
                <p14:modId xmlns:p14="http://schemas.microsoft.com/office/powerpoint/2010/main" val="2652825994"/>
              </p:ext>
            </p:extLst>
          </p:nvPr>
        </p:nvGraphicFramePr>
        <p:xfrm>
          <a:off x="770652" y="4496283"/>
          <a:ext cx="1003300" cy="520700"/>
        </p:xfrm>
        <a:graphic>
          <a:graphicData uri="http://schemas.openxmlformats.org/presentationml/2006/ole">
            <mc:AlternateContent xmlns:mc="http://schemas.openxmlformats.org/markup-compatibility/2006">
              <mc:Choice xmlns:v="urn:schemas-microsoft-com:vml" Requires="v">
                <p:oleObj spid="_x0000_s3132" name="Equation" r:id="rId8" imgW="1002960" imgH="520560" progId="Equation.DSMT4">
                  <p:embed/>
                </p:oleObj>
              </mc:Choice>
              <mc:Fallback>
                <p:oleObj name="Equation" r:id="rId8" imgW="1002960" imgH="520560" progId="Equation.DSMT4">
                  <p:embed/>
                  <p:pic>
                    <p:nvPicPr>
                      <p:cNvPr id="0" name=""/>
                      <p:cNvPicPr/>
                      <p:nvPr/>
                    </p:nvPicPr>
                    <p:blipFill>
                      <a:blip r:embed="rId9"/>
                      <a:stretch>
                        <a:fillRect/>
                      </a:stretch>
                    </p:blipFill>
                    <p:spPr>
                      <a:xfrm>
                        <a:off x="770652" y="4496283"/>
                        <a:ext cx="1003300" cy="520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6B8DA09-5BCB-4373-BECB-21331E294F72}"/>
              </a:ext>
            </a:extLst>
          </p:cNvPr>
          <p:cNvGraphicFramePr>
            <a:graphicFrameLocks noChangeAspect="1"/>
          </p:cNvGraphicFramePr>
          <p:nvPr>
            <p:extLst>
              <p:ext uri="{D42A27DB-BD31-4B8C-83A1-F6EECF244321}">
                <p14:modId xmlns:p14="http://schemas.microsoft.com/office/powerpoint/2010/main" val="15623742"/>
              </p:ext>
            </p:extLst>
          </p:nvPr>
        </p:nvGraphicFramePr>
        <p:xfrm>
          <a:off x="3199236" y="4548859"/>
          <a:ext cx="1041400" cy="520700"/>
        </p:xfrm>
        <a:graphic>
          <a:graphicData uri="http://schemas.openxmlformats.org/presentationml/2006/ole">
            <mc:AlternateContent xmlns:mc="http://schemas.openxmlformats.org/markup-compatibility/2006">
              <mc:Choice xmlns:v="urn:schemas-microsoft-com:vml" Requires="v">
                <p:oleObj spid="_x0000_s3133" name="Equation" r:id="rId10" imgW="1041120" imgH="520560" progId="Equation.DSMT4">
                  <p:embed/>
                </p:oleObj>
              </mc:Choice>
              <mc:Fallback>
                <p:oleObj name="Equation" r:id="rId10" imgW="1041120" imgH="520560" progId="Equation.DSMT4">
                  <p:embed/>
                  <p:pic>
                    <p:nvPicPr>
                      <p:cNvPr id="0" name=""/>
                      <p:cNvPicPr/>
                      <p:nvPr/>
                    </p:nvPicPr>
                    <p:blipFill>
                      <a:blip r:embed="rId11"/>
                      <a:stretch>
                        <a:fillRect/>
                      </a:stretch>
                    </p:blipFill>
                    <p:spPr>
                      <a:xfrm>
                        <a:off x="3199236" y="4548859"/>
                        <a:ext cx="1041400" cy="520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B1FB86-C494-4D92-92AC-2FCFF1CE1A68}"/>
              </a:ext>
            </a:extLst>
          </p:cNvPr>
          <p:cNvGraphicFramePr>
            <a:graphicFrameLocks noChangeAspect="1"/>
          </p:cNvGraphicFramePr>
          <p:nvPr>
            <p:extLst>
              <p:ext uri="{D42A27DB-BD31-4B8C-83A1-F6EECF244321}">
                <p14:modId xmlns:p14="http://schemas.microsoft.com/office/powerpoint/2010/main" val="1109624945"/>
              </p:ext>
            </p:extLst>
          </p:nvPr>
        </p:nvGraphicFramePr>
        <p:xfrm>
          <a:off x="5393111" y="4541312"/>
          <a:ext cx="1422400" cy="520700"/>
        </p:xfrm>
        <a:graphic>
          <a:graphicData uri="http://schemas.openxmlformats.org/presentationml/2006/ole">
            <mc:AlternateContent xmlns:mc="http://schemas.openxmlformats.org/markup-compatibility/2006">
              <mc:Choice xmlns:v="urn:schemas-microsoft-com:vml" Requires="v">
                <p:oleObj spid="_x0000_s3134" name="Equation" r:id="rId12" imgW="1422360" imgH="520560" progId="Equation.DSMT4">
                  <p:embed/>
                </p:oleObj>
              </mc:Choice>
              <mc:Fallback>
                <p:oleObj name="Equation" r:id="rId12" imgW="1422360" imgH="520560" progId="Equation.DSMT4">
                  <p:embed/>
                  <p:pic>
                    <p:nvPicPr>
                      <p:cNvPr id="0" name=""/>
                      <p:cNvPicPr/>
                      <p:nvPr/>
                    </p:nvPicPr>
                    <p:blipFill>
                      <a:blip r:embed="rId13"/>
                      <a:stretch>
                        <a:fillRect/>
                      </a:stretch>
                    </p:blipFill>
                    <p:spPr>
                      <a:xfrm>
                        <a:off x="5393111" y="4541312"/>
                        <a:ext cx="1422400" cy="5207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2B80295-B5FD-4B27-97FC-2CB1892C9219}"/>
              </a:ext>
            </a:extLst>
          </p:cNvPr>
          <p:cNvGraphicFramePr>
            <a:graphicFrameLocks noChangeAspect="1"/>
          </p:cNvGraphicFramePr>
          <p:nvPr>
            <p:extLst>
              <p:ext uri="{D42A27DB-BD31-4B8C-83A1-F6EECF244321}">
                <p14:modId xmlns:p14="http://schemas.microsoft.com/office/powerpoint/2010/main" val="1013249607"/>
              </p:ext>
            </p:extLst>
          </p:nvPr>
        </p:nvGraphicFramePr>
        <p:xfrm>
          <a:off x="5816797" y="5128701"/>
          <a:ext cx="1042987" cy="519113"/>
        </p:xfrm>
        <a:graphic>
          <a:graphicData uri="http://schemas.openxmlformats.org/presentationml/2006/ole">
            <mc:AlternateContent xmlns:mc="http://schemas.openxmlformats.org/markup-compatibility/2006">
              <mc:Choice xmlns:v="urn:schemas-microsoft-com:vml" Requires="v">
                <p:oleObj spid="_x0000_s3135" name="Equation" r:id="rId14" imgW="1042437" imgH="519864" progId="Equation.DSMT4">
                  <p:embed/>
                </p:oleObj>
              </mc:Choice>
              <mc:Fallback>
                <p:oleObj name="Equation" r:id="rId14" imgW="1042437" imgH="519864" progId="Equation.DSMT4">
                  <p:embed/>
                  <p:pic>
                    <p:nvPicPr>
                      <p:cNvPr id="0" name=""/>
                      <p:cNvPicPr/>
                      <p:nvPr/>
                    </p:nvPicPr>
                    <p:blipFill>
                      <a:blip r:embed="rId15"/>
                      <a:stretch>
                        <a:fillRect/>
                      </a:stretch>
                    </p:blipFill>
                    <p:spPr>
                      <a:xfrm>
                        <a:off x="5816797" y="5128701"/>
                        <a:ext cx="1042987" cy="519113"/>
                      </a:xfrm>
                      <a:prstGeom prst="rect">
                        <a:avLst/>
                      </a:prstGeom>
                    </p:spPr>
                  </p:pic>
                </p:oleObj>
              </mc:Fallback>
            </mc:AlternateContent>
          </a:graphicData>
        </a:graphic>
      </p:graphicFrame>
      <p:graphicFrame>
        <p:nvGraphicFramePr>
          <p:cNvPr id="205" name="Object 204">
            <a:extLst>
              <a:ext uri="{FF2B5EF4-FFF2-40B4-BE49-F238E27FC236}">
                <a16:creationId xmlns:a16="http://schemas.microsoft.com/office/drawing/2014/main" id="{9427D540-FAF1-4130-A8ED-2EFE5A2C8BFD}"/>
              </a:ext>
            </a:extLst>
          </p:cNvPr>
          <p:cNvGraphicFramePr>
            <a:graphicFrameLocks noChangeAspect="1"/>
          </p:cNvGraphicFramePr>
          <p:nvPr>
            <p:extLst>
              <p:ext uri="{D42A27DB-BD31-4B8C-83A1-F6EECF244321}">
                <p14:modId xmlns:p14="http://schemas.microsoft.com/office/powerpoint/2010/main" val="1973458501"/>
              </p:ext>
            </p:extLst>
          </p:nvPr>
        </p:nvGraphicFramePr>
        <p:xfrm>
          <a:off x="5729763" y="6231883"/>
          <a:ext cx="5346700" cy="520700"/>
        </p:xfrm>
        <a:graphic>
          <a:graphicData uri="http://schemas.openxmlformats.org/presentationml/2006/ole">
            <mc:AlternateContent xmlns:mc="http://schemas.openxmlformats.org/markup-compatibility/2006">
              <mc:Choice xmlns:v="urn:schemas-microsoft-com:vml" Requires="v">
                <p:oleObj spid="_x0000_s3136" name="Equation" r:id="rId16" imgW="5346360" imgH="520560" progId="Equation.DSMT4">
                  <p:embed/>
                </p:oleObj>
              </mc:Choice>
              <mc:Fallback>
                <p:oleObj name="Equation" r:id="rId16" imgW="5346360" imgH="520560" progId="Equation.DSMT4">
                  <p:embed/>
                  <p:pic>
                    <p:nvPicPr>
                      <p:cNvPr id="5" name="Object 4">
                        <a:extLst>
                          <a:ext uri="{FF2B5EF4-FFF2-40B4-BE49-F238E27FC236}">
                            <a16:creationId xmlns:a16="http://schemas.microsoft.com/office/drawing/2014/main" id="{AFB51E2C-7496-44D5-A7C4-B8A018C7EE69}"/>
                          </a:ext>
                        </a:extLst>
                      </p:cNvPr>
                      <p:cNvPicPr/>
                      <p:nvPr/>
                    </p:nvPicPr>
                    <p:blipFill>
                      <a:blip r:embed="rId17"/>
                      <a:stretch>
                        <a:fillRect/>
                      </a:stretch>
                    </p:blipFill>
                    <p:spPr>
                      <a:xfrm>
                        <a:off x="5729763" y="6231883"/>
                        <a:ext cx="5346700" cy="520700"/>
                      </a:xfrm>
                      <a:prstGeom prst="rect">
                        <a:avLst/>
                      </a:prstGeom>
                    </p:spPr>
                  </p:pic>
                </p:oleObj>
              </mc:Fallback>
            </mc:AlternateContent>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0303"/>
                                        </p:tgtEl>
                                        <p:attrNameLst>
                                          <p:attrName>style.visibility</p:attrName>
                                        </p:attrNameLst>
                                      </p:cBhvr>
                                      <p:to>
                                        <p:strVal val="visible"/>
                                      </p:to>
                                    </p:set>
                                    <p:anim calcmode="lin" valueType="num">
                                      <p:cBhvr additive="base">
                                        <p:cTn id="12" dur="500" fill="hold"/>
                                        <p:tgtEl>
                                          <p:spTgt spid="10303"/>
                                        </p:tgtEl>
                                        <p:attrNameLst>
                                          <p:attrName>ppt_x</p:attrName>
                                        </p:attrNameLst>
                                      </p:cBhvr>
                                      <p:tavLst>
                                        <p:tav tm="0">
                                          <p:val>
                                            <p:strVal val="1+#ppt_w/2"/>
                                          </p:val>
                                        </p:tav>
                                        <p:tav tm="100000">
                                          <p:val>
                                            <p:strVal val="#ppt_x"/>
                                          </p:val>
                                        </p:tav>
                                      </p:tavLst>
                                    </p:anim>
                                    <p:anim calcmode="lin" valueType="num">
                                      <p:cBhvr additive="base">
                                        <p:cTn id="13" dur="500" fill="hold"/>
                                        <p:tgtEl>
                                          <p:spTgt spid="1030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52" presetClass="entr" presetSubtype="0" fill="hold" grpId="0" nodeType="afterEffect">
                                  <p:stCondLst>
                                    <p:cond delay="0"/>
                                  </p:stCondLst>
                                  <p:childTnLst>
                                    <p:set>
                                      <p:cBhvr>
                                        <p:cTn id="16" dur="1" fill="hold">
                                          <p:stCondLst>
                                            <p:cond delay="0"/>
                                          </p:stCondLst>
                                        </p:cTn>
                                        <p:tgtEl>
                                          <p:spTgt spid="10404"/>
                                        </p:tgtEl>
                                        <p:attrNameLst>
                                          <p:attrName>style.visibility</p:attrName>
                                        </p:attrNameLst>
                                      </p:cBhvr>
                                      <p:to>
                                        <p:strVal val="visible"/>
                                      </p:to>
                                    </p:set>
                                    <p:animScale>
                                      <p:cBhvr>
                                        <p:cTn id="17" dur="500" decel="50000" fill="hold">
                                          <p:stCondLst>
                                            <p:cond delay="0"/>
                                          </p:stCondLst>
                                        </p:cTn>
                                        <p:tgtEl>
                                          <p:spTgt spid="104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10404"/>
                                        </p:tgtEl>
                                        <p:attrNameLst>
                                          <p:attrName>ppt_x</p:attrName>
                                          <p:attrName>ppt_y</p:attrName>
                                        </p:attrNameLst>
                                      </p:cBhvr>
                                    </p:animMotion>
                                    <p:animEffect transition="in" filter="fade">
                                      <p:cBhvr>
                                        <p:cTn id="19" dur="500"/>
                                        <p:tgtEl>
                                          <p:spTgt spid="10404"/>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63" presetClass="path" presetSubtype="0" accel="50000" decel="50000" fill="hold" grpId="1" nodeType="clickEffect">
                                  <p:stCondLst>
                                    <p:cond delay="0"/>
                                  </p:stCondLst>
                                  <p:childTnLst>
                                    <p:animMotion origin="layout" path="M -1.45833E-6 1.48148E-6 L 0.33893 0.00185 " pathEditMode="relative" rAng="0" ptsTypes="AA">
                                      <p:cBhvr>
                                        <p:cTn id="23" dur="1000" fill="hold"/>
                                        <p:tgtEl>
                                          <p:spTgt spid="10404"/>
                                        </p:tgtEl>
                                        <p:attrNameLst>
                                          <p:attrName>ppt_x</p:attrName>
                                          <p:attrName>ppt_y</p:attrName>
                                        </p:attrNameLst>
                                      </p:cBhvr>
                                      <p:rCtr x="16940" y="93"/>
                                    </p:animMotion>
                                  </p:childTnLst>
                                </p:cTn>
                              </p:par>
                              <p:par>
                                <p:cTn id="24" presetID="18" presetClass="entr" presetSubtype="6" fill="hold" nodeType="withEffect">
                                  <p:stCondLst>
                                    <p:cond delay="0"/>
                                  </p:stCondLst>
                                  <p:childTnLst>
                                    <p:set>
                                      <p:cBhvr>
                                        <p:cTn id="25" dur="1" fill="hold">
                                          <p:stCondLst>
                                            <p:cond delay="0"/>
                                          </p:stCondLst>
                                        </p:cTn>
                                        <p:tgtEl>
                                          <p:spTgt spid="10302"/>
                                        </p:tgtEl>
                                        <p:attrNameLst>
                                          <p:attrName>style.visibility</p:attrName>
                                        </p:attrNameLst>
                                      </p:cBhvr>
                                      <p:to>
                                        <p:strVal val="visible"/>
                                      </p:to>
                                    </p:set>
                                    <p:animEffect transition="in" filter="strips(downRight)">
                                      <p:cBhvr>
                                        <p:cTn id="26" dur="1000"/>
                                        <p:tgtEl>
                                          <p:spTgt spid="10302"/>
                                        </p:tgtEl>
                                      </p:cBhvr>
                                    </p:animEffect>
                                  </p:childTnLst>
                                </p:cTn>
                              </p:par>
                            </p:childTnLst>
                          </p:cTn>
                        </p:par>
                        <p:par>
                          <p:cTn id="27" fill="hold" nodeType="afterGroup">
                            <p:stCondLst>
                              <p:cond delay="1000"/>
                            </p:stCondLst>
                            <p:childTnLst>
                              <p:par>
                                <p:cTn id="28" presetID="54" presetClass="exit" presetSubtype="0" decel="100000" fill="hold" grpId="2" nodeType="afterEffect">
                                  <p:stCondLst>
                                    <p:cond delay="0"/>
                                  </p:stCondLst>
                                  <p:childTnLst>
                                    <p:anim calcmode="lin" valueType="num">
                                      <p:cBhvr>
                                        <p:cTn id="29" dur="1000"/>
                                        <p:tgtEl>
                                          <p:spTgt spid="10404"/>
                                        </p:tgtEl>
                                        <p:attrNameLst>
                                          <p:attrName>ppt_w</p:attrName>
                                        </p:attrNameLst>
                                      </p:cBhvr>
                                      <p:tavLst>
                                        <p:tav tm="0">
                                          <p:val>
                                            <p:strVal val="ppt_w"/>
                                          </p:val>
                                        </p:tav>
                                        <p:tav tm="100000">
                                          <p:val>
                                            <p:strVal val="ppt_w*0.05"/>
                                          </p:val>
                                        </p:tav>
                                      </p:tavLst>
                                    </p:anim>
                                    <p:anim calcmode="lin" valueType="num">
                                      <p:cBhvr>
                                        <p:cTn id="30" dur="1000"/>
                                        <p:tgtEl>
                                          <p:spTgt spid="10404"/>
                                        </p:tgtEl>
                                        <p:attrNameLst>
                                          <p:attrName>ppt_h</p:attrName>
                                        </p:attrNameLst>
                                      </p:cBhvr>
                                      <p:tavLst>
                                        <p:tav tm="0">
                                          <p:val>
                                            <p:strVal val="ppt_h"/>
                                          </p:val>
                                        </p:tav>
                                        <p:tav tm="100000">
                                          <p:val>
                                            <p:strVal val="ppt_h"/>
                                          </p:val>
                                        </p:tav>
                                      </p:tavLst>
                                    </p:anim>
                                    <p:anim calcmode="lin" valueType="num">
                                      <p:cBhvr>
                                        <p:cTn id="31" dur="1000"/>
                                        <p:tgtEl>
                                          <p:spTgt spid="10404"/>
                                        </p:tgtEl>
                                        <p:attrNameLst>
                                          <p:attrName>ppt_x</p:attrName>
                                        </p:attrNameLst>
                                      </p:cBhvr>
                                      <p:tavLst>
                                        <p:tav tm="0">
                                          <p:val>
                                            <p:strVal val="ppt_x"/>
                                          </p:val>
                                        </p:tav>
                                        <p:tav tm="100000">
                                          <p:val>
                                            <p:strVal val="ppt_x-.2"/>
                                          </p:val>
                                        </p:tav>
                                      </p:tavLst>
                                    </p:anim>
                                    <p:anim calcmode="lin" valueType="num">
                                      <p:cBhvr>
                                        <p:cTn id="32" dur="1000"/>
                                        <p:tgtEl>
                                          <p:spTgt spid="10404"/>
                                        </p:tgtEl>
                                        <p:attrNameLst>
                                          <p:attrName>ppt_y</p:attrName>
                                        </p:attrNameLst>
                                      </p:cBhvr>
                                      <p:tavLst>
                                        <p:tav tm="0">
                                          <p:val>
                                            <p:strVal val="ppt_y"/>
                                          </p:val>
                                        </p:tav>
                                        <p:tav tm="100000">
                                          <p:val>
                                            <p:strVal val="ppt_y"/>
                                          </p:val>
                                        </p:tav>
                                      </p:tavLst>
                                    </p:anim>
                                    <p:animEffect transition="out" filter="fade">
                                      <p:cBhvr>
                                        <p:cTn id="33" dur="1000"/>
                                        <p:tgtEl>
                                          <p:spTgt spid="10404"/>
                                        </p:tgtEl>
                                      </p:cBhvr>
                                    </p:animEffect>
                                    <p:set>
                                      <p:cBhvr>
                                        <p:cTn id="34" dur="1" fill="hold">
                                          <p:stCondLst>
                                            <p:cond delay="999"/>
                                          </p:stCondLst>
                                        </p:cTn>
                                        <p:tgtEl>
                                          <p:spTgt spid="10404"/>
                                        </p:tgtEl>
                                        <p:attrNameLst>
                                          <p:attrName>style.visibility</p:attrName>
                                        </p:attrNameLst>
                                      </p:cBhvr>
                                      <p:to>
                                        <p:strVal val="hidden"/>
                                      </p:to>
                                    </p:set>
                                  </p:childTnLst>
                                </p:cTn>
                              </p:par>
                            </p:childTnLst>
                          </p:cTn>
                        </p:par>
                        <p:par>
                          <p:cTn id="35" fill="hold" nodeType="afterGroup">
                            <p:stCondLst>
                              <p:cond delay="2000"/>
                            </p:stCondLst>
                            <p:childTnLst>
                              <p:par>
                                <p:cTn id="36" presetID="2" presetClass="exit" presetSubtype="4" fill="hold" nodeType="afterEffect">
                                  <p:stCondLst>
                                    <p:cond delay="0"/>
                                  </p:stCondLst>
                                  <p:childTnLst>
                                    <p:anim calcmode="lin" valueType="num">
                                      <p:cBhvr additive="base">
                                        <p:cTn id="37" dur="500"/>
                                        <p:tgtEl>
                                          <p:spTgt spid="10303"/>
                                        </p:tgtEl>
                                        <p:attrNameLst>
                                          <p:attrName>ppt_x</p:attrName>
                                        </p:attrNameLst>
                                      </p:cBhvr>
                                      <p:tavLst>
                                        <p:tav tm="0">
                                          <p:val>
                                            <p:strVal val="ppt_x"/>
                                          </p:val>
                                        </p:tav>
                                        <p:tav tm="100000">
                                          <p:val>
                                            <p:strVal val="ppt_x"/>
                                          </p:val>
                                        </p:tav>
                                      </p:tavLst>
                                    </p:anim>
                                    <p:anim calcmode="lin" valueType="num">
                                      <p:cBhvr additive="base">
                                        <p:cTn id="38" dur="500"/>
                                        <p:tgtEl>
                                          <p:spTgt spid="10303"/>
                                        </p:tgtEl>
                                        <p:attrNameLst>
                                          <p:attrName>ppt_y</p:attrName>
                                        </p:attrNameLst>
                                      </p:cBhvr>
                                      <p:tavLst>
                                        <p:tav tm="0">
                                          <p:val>
                                            <p:strVal val="ppt_y"/>
                                          </p:val>
                                        </p:tav>
                                        <p:tav tm="100000">
                                          <p:val>
                                            <p:strVal val="1+ppt_h/2"/>
                                          </p:val>
                                        </p:tav>
                                      </p:tavLst>
                                    </p:anim>
                                    <p:set>
                                      <p:cBhvr>
                                        <p:cTn id="39" dur="1" fill="hold">
                                          <p:stCondLst>
                                            <p:cond delay="499"/>
                                          </p:stCondLst>
                                        </p:cTn>
                                        <p:tgtEl>
                                          <p:spTgt spid="10303"/>
                                        </p:tgtEl>
                                        <p:attrNameLst>
                                          <p:attrName>style.visibility</p:attrName>
                                        </p:attrNameLst>
                                      </p:cBhvr>
                                      <p:to>
                                        <p:strVal val="hidden"/>
                                      </p:to>
                                    </p:set>
                                  </p:childTnLst>
                                </p:cTn>
                              </p:par>
                            </p:childTnLst>
                          </p:cTn>
                        </p:par>
                        <p:par>
                          <p:cTn id="40" fill="hold" nodeType="afterGroup">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0300"/>
                                        </p:tgtEl>
                                        <p:attrNameLst>
                                          <p:attrName>style.visibility</p:attrName>
                                        </p:attrNameLst>
                                      </p:cBhvr>
                                      <p:to>
                                        <p:strVal val="visible"/>
                                      </p:to>
                                    </p:set>
                                    <p:animEffect transition="in" filter="fade">
                                      <p:cBhvr>
                                        <p:cTn id="43" dur="500"/>
                                        <p:tgtEl>
                                          <p:spTgt spid="10300"/>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0301"/>
                                        </p:tgtEl>
                                        <p:attrNameLst>
                                          <p:attrName>style.visibility</p:attrName>
                                        </p:attrNameLst>
                                      </p:cBhvr>
                                      <p:to>
                                        <p:strVal val="visible"/>
                                      </p:to>
                                    </p:set>
                                    <p:animEffect transition="in" filter="fade">
                                      <p:cBhvr>
                                        <p:cTn id="47" dur="500"/>
                                        <p:tgtEl>
                                          <p:spTgt spid="10301"/>
                                        </p:tgtEl>
                                      </p:cBhvr>
                                    </p:animEffect>
                                  </p:childTnLst>
                                </p:cTn>
                              </p:par>
                            </p:childTnLst>
                          </p:cTn>
                        </p:par>
                        <p:par>
                          <p:cTn id="48" fill="hold">
                            <p:stCondLst>
                              <p:cond delay="3500"/>
                            </p:stCondLst>
                            <p:childTnLst>
                              <p:par>
                                <p:cTn id="49" presetID="16" presetClass="entr" presetSubtype="26" fill="hold" grpId="0" nodeType="afterEffect">
                                  <p:stCondLst>
                                    <p:cond delay="0"/>
                                  </p:stCondLst>
                                  <p:childTnLst>
                                    <p:set>
                                      <p:cBhvr>
                                        <p:cTn id="50" dur="1" fill="hold">
                                          <p:stCondLst>
                                            <p:cond delay="0"/>
                                          </p:stCondLst>
                                        </p:cTn>
                                        <p:tgtEl>
                                          <p:spTgt spid="10391"/>
                                        </p:tgtEl>
                                        <p:attrNameLst>
                                          <p:attrName>style.visibility</p:attrName>
                                        </p:attrNameLst>
                                      </p:cBhvr>
                                      <p:to>
                                        <p:strVal val="visible"/>
                                      </p:to>
                                    </p:set>
                                    <p:animEffect transition="in" filter="barn(inHorizontal)">
                                      <p:cBhvr>
                                        <p:cTn id="51" dur="500"/>
                                        <p:tgtEl>
                                          <p:spTgt spid="10391"/>
                                        </p:tgtEl>
                                      </p:cBhvr>
                                    </p:animEffect>
                                  </p:childTnLst>
                                </p:cTn>
                              </p:par>
                            </p:childTnLst>
                          </p:cTn>
                        </p:par>
                        <p:par>
                          <p:cTn id="52" fill="hold" nodeType="afterGroup">
                            <p:stCondLst>
                              <p:cond delay="4000"/>
                            </p:stCondLst>
                            <p:childTnLst>
                              <p:par>
                                <p:cTn id="53" presetID="16" presetClass="entr" presetSubtype="26" fill="hold" grpId="0" nodeType="afterEffect">
                                  <p:stCondLst>
                                    <p:cond delay="0"/>
                                  </p:stCondLst>
                                  <p:childTnLst>
                                    <p:set>
                                      <p:cBhvr>
                                        <p:cTn id="54" dur="1" fill="hold">
                                          <p:stCondLst>
                                            <p:cond delay="0"/>
                                          </p:stCondLst>
                                        </p:cTn>
                                        <p:tgtEl>
                                          <p:spTgt spid="10392"/>
                                        </p:tgtEl>
                                        <p:attrNameLst>
                                          <p:attrName>style.visibility</p:attrName>
                                        </p:attrNameLst>
                                      </p:cBhvr>
                                      <p:to>
                                        <p:strVal val="visible"/>
                                      </p:to>
                                    </p:set>
                                    <p:animEffect transition="in" filter="barn(inHorizontal)">
                                      <p:cBhvr>
                                        <p:cTn id="55" dur="500"/>
                                        <p:tgtEl>
                                          <p:spTgt spid="10392"/>
                                        </p:tgtEl>
                                      </p:cBhvr>
                                    </p:animEffect>
                                  </p:childTnLst>
                                </p:cTn>
                              </p:par>
                            </p:childTnLst>
                          </p:cTn>
                        </p:par>
                        <p:par>
                          <p:cTn id="56" fill="hold" nodeType="afterGroup">
                            <p:stCondLst>
                              <p:cond delay="4500"/>
                            </p:stCondLst>
                            <p:childTnLst>
                              <p:par>
                                <p:cTn id="57" presetID="53" presetClass="entr" presetSubtype="0" fill="hold" nodeType="afterEffect">
                                  <p:stCondLst>
                                    <p:cond delay="0"/>
                                  </p:stCondLst>
                                  <p:childTnLst>
                                    <p:set>
                                      <p:cBhvr>
                                        <p:cTn id="58" dur="1" fill="hold">
                                          <p:stCondLst>
                                            <p:cond delay="0"/>
                                          </p:stCondLst>
                                        </p:cTn>
                                        <p:tgtEl>
                                          <p:spTgt spid="10393"/>
                                        </p:tgtEl>
                                        <p:attrNameLst>
                                          <p:attrName>style.visibility</p:attrName>
                                        </p:attrNameLst>
                                      </p:cBhvr>
                                      <p:to>
                                        <p:strVal val="visible"/>
                                      </p:to>
                                    </p:set>
                                    <p:anim calcmode="lin" valueType="num">
                                      <p:cBhvr>
                                        <p:cTn id="59" dur="500" fill="hold"/>
                                        <p:tgtEl>
                                          <p:spTgt spid="10393"/>
                                        </p:tgtEl>
                                        <p:attrNameLst>
                                          <p:attrName>ppt_w</p:attrName>
                                        </p:attrNameLst>
                                      </p:cBhvr>
                                      <p:tavLst>
                                        <p:tav tm="0">
                                          <p:val>
                                            <p:fltVal val="0"/>
                                          </p:val>
                                        </p:tav>
                                        <p:tav tm="100000">
                                          <p:val>
                                            <p:strVal val="#ppt_w"/>
                                          </p:val>
                                        </p:tav>
                                      </p:tavLst>
                                    </p:anim>
                                    <p:anim calcmode="lin" valueType="num">
                                      <p:cBhvr>
                                        <p:cTn id="60" dur="500" fill="hold"/>
                                        <p:tgtEl>
                                          <p:spTgt spid="10393"/>
                                        </p:tgtEl>
                                        <p:attrNameLst>
                                          <p:attrName>ppt_h</p:attrName>
                                        </p:attrNameLst>
                                      </p:cBhvr>
                                      <p:tavLst>
                                        <p:tav tm="0">
                                          <p:val>
                                            <p:fltVal val="0"/>
                                          </p:val>
                                        </p:tav>
                                        <p:tav tm="100000">
                                          <p:val>
                                            <p:strVal val="#ppt_h"/>
                                          </p:val>
                                        </p:tav>
                                      </p:tavLst>
                                    </p:anim>
                                    <p:animEffect transition="in" filter="fade">
                                      <p:cBhvr>
                                        <p:cTn id="61" dur="500"/>
                                        <p:tgtEl>
                                          <p:spTgt spid="10393"/>
                                        </p:tgtEl>
                                      </p:cBhvr>
                                    </p:animEffect>
                                  </p:childTnLst>
                                </p:cTn>
                              </p:par>
                              <p:par>
                                <p:cTn id="62" presetID="53" presetClass="entr" presetSubtype="0" fill="hold" nodeType="withEffect">
                                  <p:stCondLst>
                                    <p:cond delay="0"/>
                                  </p:stCondLst>
                                  <p:childTnLst>
                                    <p:set>
                                      <p:cBhvr>
                                        <p:cTn id="63" dur="1" fill="hold">
                                          <p:stCondLst>
                                            <p:cond delay="0"/>
                                          </p:stCondLst>
                                        </p:cTn>
                                        <p:tgtEl>
                                          <p:spTgt spid="10394"/>
                                        </p:tgtEl>
                                        <p:attrNameLst>
                                          <p:attrName>style.visibility</p:attrName>
                                        </p:attrNameLst>
                                      </p:cBhvr>
                                      <p:to>
                                        <p:strVal val="visible"/>
                                      </p:to>
                                    </p:set>
                                    <p:anim calcmode="lin" valueType="num">
                                      <p:cBhvr>
                                        <p:cTn id="64" dur="500" fill="hold"/>
                                        <p:tgtEl>
                                          <p:spTgt spid="10394"/>
                                        </p:tgtEl>
                                        <p:attrNameLst>
                                          <p:attrName>ppt_w</p:attrName>
                                        </p:attrNameLst>
                                      </p:cBhvr>
                                      <p:tavLst>
                                        <p:tav tm="0">
                                          <p:val>
                                            <p:fltVal val="0"/>
                                          </p:val>
                                        </p:tav>
                                        <p:tav tm="100000">
                                          <p:val>
                                            <p:strVal val="#ppt_w"/>
                                          </p:val>
                                        </p:tav>
                                      </p:tavLst>
                                    </p:anim>
                                    <p:anim calcmode="lin" valueType="num">
                                      <p:cBhvr>
                                        <p:cTn id="65" dur="500" fill="hold"/>
                                        <p:tgtEl>
                                          <p:spTgt spid="10394"/>
                                        </p:tgtEl>
                                        <p:attrNameLst>
                                          <p:attrName>ppt_h</p:attrName>
                                        </p:attrNameLst>
                                      </p:cBhvr>
                                      <p:tavLst>
                                        <p:tav tm="0">
                                          <p:val>
                                            <p:fltVal val="0"/>
                                          </p:val>
                                        </p:tav>
                                        <p:tav tm="100000">
                                          <p:val>
                                            <p:strVal val="#ppt_h"/>
                                          </p:val>
                                        </p:tav>
                                      </p:tavLst>
                                    </p:anim>
                                    <p:animEffect transition="in" filter="fade">
                                      <p:cBhvr>
                                        <p:cTn id="66" dur="500"/>
                                        <p:tgtEl>
                                          <p:spTgt spid="10394"/>
                                        </p:tgtEl>
                                      </p:cBhvr>
                                    </p:animEffect>
                                  </p:childTnLst>
                                </p:cTn>
                              </p:par>
                            </p:childTnLst>
                          </p:cTn>
                        </p:par>
                        <p:par>
                          <p:cTn id="67" fill="hold" nodeType="afterGroup">
                            <p:stCondLst>
                              <p:cond delay="5000"/>
                            </p:stCondLst>
                            <p:childTnLst>
                              <p:par>
                                <p:cTn id="68" presetID="23" presetClass="entr" presetSubtype="16" fill="hold" nodeType="afterEffect">
                                  <p:stCondLst>
                                    <p:cond delay="0"/>
                                  </p:stCondLst>
                                  <p:childTnLst>
                                    <p:set>
                                      <p:cBhvr>
                                        <p:cTn id="69" dur="1" fill="hold">
                                          <p:stCondLst>
                                            <p:cond delay="0"/>
                                          </p:stCondLst>
                                        </p:cTn>
                                        <p:tgtEl>
                                          <p:spTgt spid="10398"/>
                                        </p:tgtEl>
                                        <p:attrNameLst>
                                          <p:attrName>style.visibility</p:attrName>
                                        </p:attrNameLst>
                                      </p:cBhvr>
                                      <p:to>
                                        <p:strVal val="visible"/>
                                      </p:to>
                                    </p:set>
                                    <p:anim calcmode="lin" valueType="num">
                                      <p:cBhvr>
                                        <p:cTn id="70" dur="500" fill="hold"/>
                                        <p:tgtEl>
                                          <p:spTgt spid="10398"/>
                                        </p:tgtEl>
                                        <p:attrNameLst>
                                          <p:attrName>ppt_w</p:attrName>
                                        </p:attrNameLst>
                                      </p:cBhvr>
                                      <p:tavLst>
                                        <p:tav tm="0">
                                          <p:val>
                                            <p:fltVal val="0"/>
                                          </p:val>
                                        </p:tav>
                                        <p:tav tm="100000">
                                          <p:val>
                                            <p:strVal val="#ppt_w"/>
                                          </p:val>
                                        </p:tav>
                                      </p:tavLst>
                                    </p:anim>
                                    <p:anim calcmode="lin" valueType="num">
                                      <p:cBhvr>
                                        <p:cTn id="71" dur="500" fill="hold"/>
                                        <p:tgtEl>
                                          <p:spTgt spid="10398"/>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10395"/>
                                        </p:tgtEl>
                                        <p:attrNameLst>
                                          <p:attrName>style.visibility</p:attrName>
                                        </p:attrNameLst>
                                      </p:cBhvr>
                                      <p:to>
                                        <p:strVal val="visible"/>
                                      </p:to>
                                    </p:set>
                                    <p:anim calcmode="lin" valueType="num">
                                      <p:cBhvr>
                                        <p:cTn id="74" dur="500" fill="hold"/>
                                        <p:tgtEl>
                                          <p:spTgt spid="10395"/>
                                        </p:tgtEl>
                                        <p:attrNameLst>
                                          <p:attrName>ppt_w</p:attrName>
                                        </p:attrNameLst>
                                      </p:cBhvr>
                                      <p:tavLst>
                                        <p:tav tm="0">
                                          <p:val>
                                            <p:fltVal val="0"/>
                                          </p:val>
                                        </p:tav>
                                        <p:tav tm="100000">
                                          <p:val>
                                            <p:strVal val="#ppt_w"/>
                                          </p:val>
                                        </p:tav>
                                      </p:tavLst>
                                    </p:anim>
                                    <p:anim calcmode="lin" valueType="num">
                                      <p:cBhvr>
                                        <p:cTn id="75" dur="500" fill="hold"/>
                                        <p:tgtEl>
                                          <p:spTgt spid="10395"/>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01"/>
                                        </p:tgtEl>
                                        <p:attrNameLst>
                                          <p:attrName>style.visibility</p:attrName>
                                        </p:attrNameLst>
                                      </p:cBhvr>
                                      <p:to>
                                        <p:strVal val="visible"/>
                                      </p:to>
                                    </p:set>
                                    <p:animEffect transition="in" filter="barn(inVertical)">
                                      <p:cBhvr>
                                        <p:cTn id="80" dur="500"/>
                                        <p:tgtEl>
                                          <p:spTgt spid="201"/>
                                        </p:tgtEl>
                                      </p:cBhvr>
                                    </p:animEffect>
                                  </p:childTnLst>
                                </p:cTn>
                              </p:par>
                              <p:par>
                                <p:cTn id="81" presetID="16" presetClass="entr" presetSubtype="21" fill="hold" nodeType="withEffect">
                                  <p:stCondLst>
                                    <p:cond delay="0"/>
                                  </p:stCondLst>
                                  <p:childTnLst>
                                    <p:set>
                                      <p:cBhvr>
                                        <p:cTn id="82" dur="1" fill="hold">
                                          <p:stCondLst>
                                            <p:cond delay="0"/>
                                          </p:stCondLst>
                                        </p:cTn>
                                        <p:tgtEl>
                                          <p:spTgt spid="199"/>
                                        </p:tgtEl>
                                        <p:attrNameLst>
                                          <p:attrName>style.visibility</p:attrName>
                                        </p:attrNameLst>
                                      </p:cBhvr>
                                      <p:to>
                                        <p:strVal val="visible"/>
                                      </p:to>
                                    </p:set>
                                    <p:animEffect transition="in" filter="barn(inVertical)">
                                      <p:cBhvr>
                                        <p:cTn id="83" dur="500"/>
                                        <p:tgtEl>
                                          <p:spTgt spid="199"/>
                                        </p:tgtEl>
                                      </p:cBhvr>
                                    </p:animEffect>
                                  </p:childTnLst>
                                </p:cTn>
                              </p:par>
                              <p:par>
                                <p:cTn id="84" presetID="16" presetClass="entr" presetSubtype="21"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barn(inVertical)">
                                      <p:cBhvr>
                                        <p:cTn id="86" dur="500"/>
                                        <p:tgtEl>
                                          <p:spTgt spid="20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02"/>
                                        </p:tgtEl>
                                        <p:attrNameLst>
                                          <p:attrName>style.visibility</p:attrName>
                                        </p:attrNameLst>
                                      </p:cBhvr>
                                      <p:to>
                                        <p:strVal val="visible"/>
                                      </p:to>
                                    </p:set>
                                    <p:animEffect transition="in" filter="barn(inVertical)">
                                      <p:cBhvr>
                                        <p:cTn id="91" dur="500"/>
                                        <p:tgtEl>
                                          <p:spTgt spid="20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barn(inVertical)">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82"/>
                                        </p:tgtEl>
                                        <p:attrNameLst>
                                          <p:attrName>style.visibility</p:attrName>
                                        </p:attrNameLst>
                                      </p:cBhvr>
                                      <p:to>
                                        <p:strVal val="visible"/>
                                      </p:to>
                                    </p:set>
                                    <p:animEffect transition="in" filter="wipe(down)">
                                      <p:cBhvr>
                                        <p:cTn id="101" dur="500"/>
                                        <p:tgtEl>
                                          <p:spTgt spid="182"/>
                                        </p:tgtEl>
                                      </p:cBhvr>
                                    </p:animEffect>
                                  </p:childTnLst>
                                </p:cTn>
                              </p:par>
                              <p:par>
                                <p:cTn id="102" presetID="22" presetClass="entr" presetSubtype="4"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wipe(down)">
                                      <p:cBhvr>
                                        <p:cTn id="104" dur="500"/>
                                        <p:tgtEl>
                                          <p:spTgt spid="6"/>
                                        </p:tgtEl>
                                      </p:cBhvr>
                                    </p:animEffect>
                                  </p:childTnLst>
                                </p:cTn>
                              </p:par>
                              <p:par>
                                <p:cTn id="105" presetID="42" presetClass="entr" presetSubtype="0" fill="hold" nodeType="withEffect">
                                  <p:stCondLst>
                                    <p:cond delay="0"/>
                                  </p:stCondLst>
                                  <p:childTnLst>
                                    <p:set>
                                      <p:cBhvr>
                                        <p:cTn id="106" dur="1" fill="hold">
                                          <p:stCondLst>
                                            <p:cond delay="0"/>
                                          </p:stCondLst>
                                        </p:cTn>
                                        <p:tgtEl>
                                          <p:spTgt spid="204"/>
                                        </p:tgtEl>
                                        <p:attrNameLst>
                                          <p:attrName>style.visibility</p:attrName>
                                        </p:attrNameLst>
                                      </p:cBhvr>
                                      <p:to>
                                        <p:strVal val="visible"/>
                                      </p:to>
                                    </p:set>
                                    <p:animEffect transition="in" filter="fade">
                                      <p:cBhvr>
                                        <p:cTn id="107" dur="1000"/>
                                        <p:tgtEl>
                                          <p:spTgt spid="204"/>
                                        </p:tgtEl>
                                      </p:cBhvr>
                                    </p:animEffect>
                                    <p:anim calcmode="lin" valueType="num">
                                      <p:cBhvr>
                                        <p:cTn id="108" dur="1000" fill="hold"/>
                                        <p:tgtEl>
                                          <p:spTgt spid="204"/>
                                        </p:tgtEl>
                                        <p:attrNameLst>
                                          <p:attrName>ppt_x</p:attrName>
                                        </p:attrNameLst>
                                      </p:cBhvr>
                                      <p:tavLst>
                                        <p:tav tm="0">
                                          <p:val>
                                            <p:strVal val="#ppt_x"/>
                                          </p:val>
                                        </p:tav>
                                        <p:tav tm="100000">
                                          <p:val>
                                            <p:strVal val="#ppt_x"/>
                                          </p:val>
                                        </p:tav>
                                      </p:tavLst>
                                    </p:anim>
                                    <p:anim calcmode="lin" valueType="num">
                                      <p:cBhvr>
                                        <p:cTn id="109" dur="1000" fill="hold"/>
                                        <p:tgtEl>
                                          <p:spTgt spid="204"/>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1000"/>
                                        <p:tgtEl>
                                          <p:spTgt spid="13"/>
                                        </p:tgtEl>
                                      </p:cBhvr>
                                    </p:animEffect>
                                    <p:anim calcmode="lin" valueType="num">
                                      <p:cBhvr>
                                        <p:cTn id="113" dur="1000" fill="hold"/>
                                        <p:tgtEl>
                                          <p:spTgt spid="13"/>
                                        </p:tgtEl>
                                        <p:attrNameLst>
                                          <p:attrName>ppt_x</p:attrName>
                                        </p:attrNameLst>
                                      </p:cBhvr>
                                      <p:tavLst>
                                        <p:tav tm="0">
                                          <p:val>
                                            <p:strVal val="#ppt_x"/>
                                          </p:val>
                                        </p:tav>
                                        <p:tav tm="100000">
                                          <p:val>
                                            <p:strVal val="#ppt_x"/>
                                          </p:val>
                                        </p:tav>
                                      </p:tavLst>
                                    </p:anim>
                                    <p:anim calcmode="lin" valueType="num">
                                      <p:cBhvr>
                                        <p:cTn id="1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barn(inVertical)">
                                      <p:cBhvr>
                                        <p:cTn id="119" dur="500"/>
                                        <p:tgtEl>
                                          <p:spTgt spid="5"/>
                                        </p:tgtEl>
                                      </p:cBhvr>
                                    </p:animEffect>
                                  </p:childTnLst>
                                </p:cTn>
                              </p:par>
                              <p:par>
                                <p:cTn id="120" presetID="16" presetClass="entr" presetSubtype="21" fill="hold"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barn(inVertical)">
                                      <p:cBhvr>
                                        <p:cTn id="122" dur="5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barn(inVertical)">
                                      <p:cBhvr>
                                        <p:cTn id="127" dur="500"/>
                                        <p:tgtEl>
                                          <p:spTgt spid="210"/>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barn(inVertical)">
                                      <p:cBhvr>
                                        <p:cTn id="130" dur="500"/>
                                        <p:tgtEl>
                                          <p:spTgt spid="211"/>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214"/>
                                        </p:tgtEl>
                                        <p:attrNameLst>
                                          <p:attrName>style.visibility</p:attrName>
                                        </p:attrNameLst>
                                      </p:cBhvr>
                                      <p:to>
                                        <p:strVal val="visible"/>
                                      </p:to>
                                    </p:set>
                                    <p:animEffect transition="in" filter="fade">
                                      <p:cBhvr>
                                        <p:cTn id="135" dur="1000"/>
                                        <p:tgtEl>
                                          <p:spTgt spid="214"/>
                                        </p:tgtEl>
                                      </p:cBhvr>
                                    </p:animEffect>
                                    <p:anim calcmode="lin" valueType="num">
                                      <p:cBhvr>
                                        <p:cTn id="136" dur="1000" fill="hold"/>
                                        <p:tgtEl>
                                          <p:spTgt spid="214"/>
                                        </p:tgtEl>
                                        <p:attrNameLst>
                                          <p:attrName>ppt_x</p:attrName>
                                        </p:attrNameLst>
                                      </p:cBhvr>
                                      <p:tavLst>
                                        <p:tav tm="0">
                                          <p:val>
                                            <p:strVal val="#ppt_x"/>
                                          </p:val>
                                        </p:tav>
                                        <p:tav tm="100000">
                                          <p:val>
                                            <p:strVal val="#ppt_x"/>
                                          </p:val>
                                        </p:tav>
                                      </p:tavLst>
                                    </p:anim>
                                    <p:anim calcmode="lin" valueType="num">
                                      <p:cBhvr>
                                        <p:cTn id="137" dur="1000" fill="hold"/>
                                        <p:tgtEl>
                                          <p:spTgt spid="21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1000"/>
                                        <p:tgtEl>
                                          <p:spTgt spid="19"/>
                                        </p:tgtEl>
                                      </p:cBhvr>
                                    </p:animEffect>
                                    <p:anim calcmode="lin" valueType="num">
                                      <p:cBhvr>
                                        <p:cTn id="141" dur="1000" fill="hold"/>
                                        <p:tgtEl>
                                          <p:spTgt spid="19"/>
                                        </p:tgtEl>
                                        <p:attrNameLst>
                                          <p:attrName>ppt_x</p:attrName>
                                        </p:attrNameLst>
                                      </p:cBhvr>
                                      <p:tavLst>
                                        <p:tav tm="0">
                                          <p:val>
                                            <p:strVal val="#ppt_x"/>
                                          </p:val>
                                        </p:tav>
                                        <p:tav tm="100000">
                                          <p:val>
                                            <p:strVal val="#ppt_x"/>
                                          </p:val>
                                        </p:tav>
                                      </p:tavLst>
                                    </p:anim>
                                    <p:anim calcmode="lin" valueType="num">
                                      <p:cBhvr>
                                        <p:cTn id="1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1000"/>
                                        <p:tgtEl>
                                          <p:spTgt spid="21"/>
                                        </p:tgtEl>
                                      </p:cBhvr>
                                    </p:animEffect>
                                    <p:anim calcmode="lin" valueType="num">
                                      <p:cBhvr>
                                        <p:cTn id="148" dur="1000" fill="hold"/>
                                        <p:tgtEl>
                                          <p:spTgt spid="21"/>
                                        </p:tgtEl>
                                        <p:attrNameLst>
                                          <p:attrName>ppt_x</p:attrName>
                                        </p:attrNameLst>
                                      </p:cBhvr>
                                      <p:tavLst>
                                        <p:tav tm="0">
                                          <p:val>
                                            <p:strVal val="#ppt_x"/>
                                          </p:val>
                                        </p:tav>
                                        <p:tav tm="100000">
                                          <p:val>
                                            <p:strVal val="#ppt_x"/>
                                          </p:val>
                                        </p:tav>
                                      </p:tavLst>
                                    </p:anim>
                                    <p:anim calcmode="lin" valueType="num">
                                      <p:cBhvr>
                                        <p:cTn id="1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3"/>
                                        </p:tgtEl>
                                        <p:attrNameLst>
                                          <p:attrName>style.visibility</p:attrName>
                                        </p:attrNameLst>
                                      </p:cBhvr>
                                      <p:to>
                                        <p:strVal val="visible"/>
                                      </p:to>
                                    </p:set>
                                  </p:childTnLst>
                                </p:cTn>
                              </p:par>
                              <p:par>
                                <p:cTn id="154" presetID="53" presetClass="entr" presetSubtype="0" fill="hold" grpId="0" nodeType="withEffect">
                                  <p:stCondLst>
                                    <p:cond delay="0"/>
                                  </p:stCondLst>
                                  <p:childTnLst>
                                    <p:set>
                                      <p:cBhvr>
                                        <p:cTn id="155" dur="1" fill="hold">
                                          <p:stCondLst>
                                            <p:cond delay="0"/>
                                          </p:stCondLst>
                                        </p:cTn>
                                        <p:tgtEl>
                                          <p:spTgt spid="10263"/>
                                        </p:tgtEl>
                                        <p:attrNameLst>
                                          <p:attrName>style.visibility</p:attrName>
                                        </p:attrNameLst>
                                      </p:cBhvr>
                                      <p:to>
                                        <p:strVal val="visible"/>
                                      </p:to>
                                    </p:set>
                                    <p:anim calcmode="lin" valueType="num">
                                      <p:cBhvr>
                                        <p:cTn id="156" dur="500" fill="hold"/>
                                        <p:tgtEl>
                                          <p:spTgt spid="10263"/>
                                        </p:tgtEl>
                                        <p:attrNameLst>
                                          <p:attrName>ppt_w</p:attrName>
                                        </p:attrNameLst>
                                      </p:cBhvr>
                                      <p:tavLst>
                                        <p:tav tm="0">
                                          <p:val>
                                            <p:fltVal val="0"/>
                                          </p:val>
                                        </p:tav>
                                        <p:tav tm="100000">
                                          <p:val>
                                            <p:strVal val="#ppt_w"/>
                                          </p:val>
                                        </p:tav>
                                      </p:tavLst>
                                    </p:anim>
                                    <p:anim calcmode="lin" valueType="num">
                                      <p:cBhvr>
                                        <p:cTn id="157" dur="500" fill="hold"/>
                                        <p:tgtEl>
                                          <p:spTgt spid="10263"/>
                                        </p:tgtEl>
                                        <p:attrNameLst>
                                          <p:attrName>ppt_h</p:attrName>
                                        </p:attrNameLst>
                                      </p:cBhvr>
                                      <p:tavLst>
                                        <p:tav tm="0">
                                          <p:val>
                                            <p:fltVal val="0"/>
                                          </p:val>
                                        </p:tav>
                                        <p:tav tm="100000">
                                          <p:val>
                                            <p:strVal val="#ppt_h"/>
                                          </p:val>
                                        </p:tav>
                                      </p:tavLst>
                                    </p:anim>
                                    <p:animEffect transition="in" filter="fade">
                                      <p:cBhvr>
                                        <p:cTn id="158" dur="500"/>
                                        <p:tgtEl>
                                          <p:spTgt spid="10263"/>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4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4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4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4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54"/>
                                        </p:tgtEl>
                                        <p:attrNameLst>
                                          <p:attrName>style.visibility</p:attrName>
                                        </p:attrNameLst>
                                      </p:cBhvr>
                                      <p:to>
                                        <p:strVal val="visible"/>
                                      </p:to>
                                    </p:set>
                                  </p:childTnLst>
                                </p:cTn>
                              </p:par>
                              <p:par>
                                <p:cTn id="171" presetID="16" presetClass="entr" presetSubtype="21" fill="hold" nodeType="withEffect">
                                  <p:stCondLst>
                                    <p:cond delay="0"/>
                                  </p:stCondLst>
                                  <p:childTnLst>
                                    <p:set>
                                      <p:cBhvr>
                                        <p:cTn id="172" dur="1" fill="hold">
                                          <p:stCondLst>
                                            <p:cond delay="0"/>
                                          </p:stCondLst>
                                        </p:cTn>
                                        <p:tgtEl>
                                          <p:spTgt spid="205"/>
                                        </p:tgtEl>
                                        <p:attrNameLst>
                                          <p:attrName>style.visibility</p:attrName>
                                        </p:attrNameLst>
                                      </p:cBhvr>
                                      <p:to>
                                        <p:strVal val="visible"/>
                                      </p:to>
                                    </p:set>
                                    <p:animEffect transition="in" filter="barn(inVertical)">
                                      <p:cBhvr>
                                        <p:cTn id="173" dur="500"/>
                                        <p:tgtEl>
                                          <p:spTgt spid="205"/>
                                        </p:tgtEl>
                                      </p:cBhvr>
                                    </p:animEffect>
                                  </p:childTnLst>
                                </p:cTn>
                              </p:par>
                              <p:par>
                                <p:cTn id="174" presetID="1" presetClass="entr" presetSubtype="0" fill="hold" nodeType="withEffect">
                                  <p:stCondLst>
                                    <p:cond delay="0"/>
                                  </p:stCondLst>
                                  <p:childTnLst>
                                    <p:set>
                                      <p:cBhvr>
                                        <p:cTn id="175" dur="1" fill="hold">
                                          <p:stCondLst>
                                            <p:cond delay="0"/>
                                          </p:stCondLst>
                                        </p:cTn>
                                        <p:tgtEl>
                                          <p:spTgt spid="10"/>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nimBg="1"/>
      <p:bldP spid="10300" grpId="0"/>
      <p:bldP spid="10301" grpId="0"/>
      <p:bldP spid="10391" grpId="0"/>
      <p:bldP spid="10392" grpId="0"/>
      <p:bldP spid="10404" grpId="0"/>
      <p:bldP spid="10404" grpId="1"/>
      <p:bldP spid="10404" grpId="2"/>
      <p:bldP spid="182" grpId="0" animBg="1"/>
      <p:bldP spid="210" grpId="0" animBg="1"/>
      <p:bldP spid="211" grpId="0" animBg="1"/>
      <p:bldP spid="19" grpId="0"/>
      <p:bldP spid="214" grpId="0"/>
      <p:bldP spid="21" grpId="0" animBg="1"/>
      <p:bldP spid="241" grpId="0"/>
      <p:bldP spid="242" grpId="0"/>
      <p:bldP spid="243" grpId="0"/>
      <p:bldP spid="244" grpId="0"/>
      <p:bldP spid="254" grpId="0"/>
      <p:bldP spid="201" grpId="0"/>
      <p:bldP spid="2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61F22-8F39-47A3-B516-735B27A2E461}"/>
              </a:ext>
            </a:extLst>
          </p:cNvPr>
          <p:cNvPicPr>
            <a:picLocks noChangeAspect="1"/>
          </p:cNvPicPr>
          <p:nvPr/>
        </p:nvPicPr>
        <p:blipFill>
          <a:blip r:embed="rId2"/>
          <a:stretch>
            <a:fillRect/>
          </a:stretch>
        </p:blipFill>
        <p:spPr>
          <a:xfrm>
            <a:off x="2271072" y="1093445"/>
            <a:ext cx="2737139" cy="2203261"/>
          </a:xfrm>
          <a:prstGeom prst="rect">
            <a:avLst/>
          </a:prstGeom>
        </p:spPr>
      </p:pic>
      <p:sp>
        <p:nvSpPr>
          <p:cNvPr id="6" name="Rectangle 5"/>
          <p:cNvSpPr/>
          <p:nvPr/>
        </p:nvSpPr>
        <p:spPr>
          <a:xfrm>
            <a:off x="127992" y="657146"/>
            <a:ext cx="5917004" cy="531749"/>
          </a:xfrm>
          <a:prstGeom prst="rect">
            <a:avLst/>
          </a:prstGeom>
        </p:spPr>
        <p:txBody>
          <a:bodyPr wrap="none">
            <a:spAutoFit/>
          </a:bodyPr>
          <a:lstStyle/>
          <a:p>
            <a:pPr>
              <a:lnSpc>
                <a:spcPct val="130000"/>
              </a:lnSpc>
              <a:spcAft>
                <a:spcPts val="800"/>
              </a:spcAft>
            </a:pPr>
            <a:r>
              <a:rPr lang="vi-VN" sz="2400" b="1" dirty="0">
                <a:solidFill>
                  <a:prstClr val="black"/>
                </a:solidFill>
                <a:latin typeface="+mj-lt"/>
                <a:ea typeface="Arial" panose="020B0604020202020204" pitchFamily="34" charset="0"/>
                <a:cs typeface="Times New Roman" panose="02020603050405020304" pitchFamily="18" charset="0"/>
              </a:rPr>
              <a:t>Bài 1</a:t>
            </a:r>
            <a:r>
              <a:rPr lang="en-US" sz="2400" b="1" dirty="0">
                <a:solidFill>
                  <a:prstClr val="black"/>
                </a:solidFill>
                <a:latin typeface="+mj-lt"/>
                <a:ea typeface="Arial" panose="020B060402020202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SGK/107</a:t>
            </a:r>
            <a:r>
              <a:rPr lang="vi-VN" sz="2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prstClr val="black"/>
                </a:solidFill>
                <a:latin typeface="+mj-lt"/>
                <a:ea typeface="Arial" panose="020B0604020202020204" pitchFamily="34" charset="0"/>
                <a:cs typeface="Times New Roman" panose="02020603050405020304" pitchFamily="18" charset="0"/>
              </a:rPr>
              <a:t>Tính các số đo x trong hình</a:t>
            </a:r>
            <a:endParaRPr lang="vi-VN" dirty="0">
              <a:solidFill>
                <a:prstClr val="black"/>
              </a:solidFill>
              <a:latin typeface="+mj-lt"/>
              <a:ea typeface="Arial" panose="020B0604020202020204" pitchFamily="34" charset="0"/>
              <a:cs typeface="Times New Roman" panose="02020603050405020304" pitchFamily="18" charset="0"/>
            </a:endParaRPr>
          </a:p>
        </p:txBody>
      </p:sp>
      <p:sp>
        <p:nvSpPr>
          <p:cNvPr id="7" name="Rectangle 6"/>
          <p:cNvSpPr/>
          <p:nvPr/>
        </p:nvSpPr>
        <p:spPr>
          <a:xfrm>
            <a:off x="169415" y="1462024"/>
            <a:ext cx="1184940" cy="52456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30000"/>
              </a:lnSpc>
              <a:spcAft>
                <a:spcPts val="800"/>
              </a:spcAft>
            </a:pPr>
            <a:r>
              <a:rPr lang="vi-VN" sz="2400" dirty="0">
                <a:solidFill>
                  <a:prstClr val="black"/>
                </a:solidFill>
                <a:latin typeface="+mj-lt"/>
                <a:ea typeface="Arial" panose="020B0604020202020204" pitchFamily="34" charset="0"/>
                <a:cs typeface="Times New Roman" panose="02020603050405020304" pitchFamily="18" charset="0"/>
              </a:rPr>
              <a:t>Hình 47</a:t>
            </a:r>
            <a:endParaRPr lang="vi-VN" dirty="0">
              <a:solidFill>
                <a:prstClr val="black"/>
              </a:solidFill>
              <a:latin typeface="+mj-lt"/>
              <a:ea typeface="Arial" panose="020B0604020202020204" pitchFamily="34" charset="0"/>
              <a:cs typeface="Times New Roman" panose="02020603050405020304" pitchFamily="18" charset="0"/>
            </a:endParaRPr>
          </a:p>
        </p:txBody>
      </p:sp>
      <p:sp>
        <p:nvSpPr>
          <p:cNvPr id="9" name="Rectangle 8"/>
          <p:cNvSpPr/>
          <p:nvPr/>
        </p:nvSpPr>
        <p:spPr>
          <a:xfrm>
            <a:off x="6472363" y="1462024"/>
            <a:ext cx="1184940" cy="52456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lnSpc>
                <a:spcPct val="130000"/>
              </a:lnSpc>
              <a:spcAft>
                <a:spcPts val="800"/>
              </a:spcAft>
            </a:pPr>
            <a:r>
              <a:rPr lang="vi-VN" sz="2400" dirty="0">
                <a:solidFill>
                  <a:prstClr val="black"/>
                </a:solidFill>
                <a:latin typeface="+mj-lt"/>
                <a:ea typeface="Arial" panose="020B0604020202020204" pitchFamily="34" charset="0"/>
                <a:cs typeface="Times New Roman" panose="02020603050405020304" pitchFamily="18" charset="0"/>
              </a:rPr>
              <a:t>Hình 49</a:t>
            </a:r>
            <a:endParaRPr lang="vi-VN" dirty="0">
              <a:solidFill>
                <a:prstClr val="black"/>
              </a:solidFill>
              <a:latin typeface="+mj-lt"/>
              <a:ea typeface="Arial" panose="020B0604020202020204" pitchFamily="34" charset="0"/>
              <a:cs typeface="Times New Roman" panose="02020603050405020304" pitchFamily="18" charset="0"/>
            </a:endParaRPr>
          </a:p>
        </p:txBody>
      </p:sp>
      <p:cxnSp>
        <p:nvCxnSpPr>
          <p:cNvPr id="11" name="Straight Connector 10"/>
          <p:cNvCxnSpPr/>
          <p:nvPr/>
        </p:nvCxnSpPr>
        <p:spPr>
          <a:xfrm>
            <a:off x="6096000" y="1251137"/>
            <a:ext cx="0" cy="606334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67743" y="3415974"/>
                <a:ext cx="5719638" cy="1976503"/>
              </a:xfrm>
              <a:prstGeom prst="rect">
                <a:avLst/>
              </a:prstGeom>
            </p:spPr>
            <p:txBody>
              <a:bodyPr wrap="square">
                <a:spAutoFit/>
              </a:bodyPr>
              <a:lstStyle/>
              <a:p>
                <a:r>
                  <a:rPr lang="vi-VN" sz="2400" dirty="0">
                    <a:solidFill>
                      <a:prstClr val="black"/>
                    </a:solidFill>
                    <a:latin typeface="+mj-lt"/>
                  </a:rPr>
                  <a:t>Xét </a:t>
                </a:r>
                <a14:m>
                  <m:oMath xmlns:m="http://schemas.openxmlformats.org/officeDocument/2006/math">
                    <m:r>
                      <a:rPr lang="vi-VN" sz="2400" i="1">
                        <a:solidFill>
                          <a:prstClr val="black"/>
                        </a:solidFill>
                        <a:latin typeface="Cambria Math" panose="02040503050406030204" pitchFamily="18" charset="0"/>
                      </a:rPr>
                      <m:t>𝛥</m:t>
                    </m:r>
                    <m:r>
                      <a:rPr lang="vi-VN" sz="2400" i="1">
                        <a:solidFill>
                          <a:prstClr val="black"/>
                        </a:solidFill>
                        <a:latin typeface="Cambria Math" panose="02040503050406030204" pitchFamily="18" charset="0"/>
                      </a:rPr>
                      <m:t>𝐴𝐵𝐶</m:t>
                    </m:r>
                    <m:r>
                      <a:rPr lang="vi-VN" sz="2400" i="1">
                        <a:solidFill>
                          <a:prstClr val="black"/>
                        </a:solidFill>
                        <a:latin typeface="Cambria Math" panose="02040503050406030204" pitchFamily="18" charset="0"/>
                      </a:rPr>
                      <m:t> </m:t>
                    </m:r>
                  </m:oMath>
                </a14:m>
                <a:r>
                  <a:rPr lang="vi-VN" sz="2400" dirty="0">
                    <a:solidFill>
                      <a:prstClr val="black"/>
                    </a:solidFill>
                    <a:latin typeface="+mj-lt"/>
                  </a:rPr>
                  <a:t>có: </a:t>
                </a:r>
              </a:p>
              <a:p>
                <a14:m>
                  <m:oMath xmlns:m="http://schemas.openxmlformats.org/officeDocument/2006/math">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𝐴</m:t>
                        </m:r>
                      </m:e>
                    </m:acc>
                    <m:r>
                      <a:rPr lang="vi-VN" sz="2400">
                        <a:solidFill>
                          <a:prstClr val="black"/>
                        </a:solidFill>
                        <a:latin typeface="Cambria Math" panose="02040503050406030204" pitchFamily="18" charset="0"/>
                      </a:rPr>
                      <m:t>+</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𝐵</m:t>
                        </m:r>
                      </m:e>
                    </m:acc>
                    <m:r>
                      <a:rPr lang="vi-VN" sz="2400">
                        <a:solidFill>
                          <a:prstClr val="black"/>
                        </a:solidFill>
                        <a:latin typeface="Cambria Math" panose="02040503050406030204" pitchFamily="18" charset="0"/>
                      </a:rPr>
                      <m:t>+</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𝐶</m:t>
                        </m:r>
                      </m:e>
                    </m:acc>
                    <m:r>
                      <a:rPr lang="vi-VN" sz="2400">
                        <a:solidFill>
                          <a:prstClr val="black"/>
                        </a:solidFill>
                        <a:latin typeface="Cambria Math" panose="02040503050406030204" pitchFamily="18" charset="0"/>
                      </a:rPr>
                      <m:t>=180°</m:t>
                    </m:r>
                  </m:oMath>
                </a14:m>
                <a:r>
                  <a:rPr lang="en-US" sz="2400" dirty="0">
                    <a:solidFill>
                      <a:prstClr val="black"/>
                    </a:solidFill>
                    <a:latin typeface="+mj-lt"/>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tổng</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rPr>
                  <a:t>               </a:t>
                </a:r>
                <a14:m>
                  <m:oMath xmlns:m="http://schemas.openxmlformats.org/officeDocument/2006/math">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𝐶</m:t>
                        </m:r>
                      </m:e>
                    </m:acc>
                    <m:r>
                      <a:rPr lang="vi-VN" sz="2400">
                        <a:solidFill>
                          <a:prstClr val="black"/>
                        </a:solidFill>
                        <a:latin typeface="Cambria Math" panose="02040503050406030204" pitchFamily="18" charset="0"/>
                      </a:rPr>
                      <m:t>=180°−</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𝐴</m:t>
                        </m:r>
                      </m:e>
                    </m:acc>
                    <m:r>
                      <a:rPr lang="vi-VN" sz="2400">
                        <a:solidFill>
                          <a:prstClr val="black"/>
                        </a:solidFill>
                        <a:latin typeface="Cambria Math" panose="02040503050406030204" pitchFamily="18" charset="0"/>
                      </a:rPr>
                      <m:t>−</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𝐵</m:t>
                        </m:r>
                      </m:e>
                    </m:acc>
                  </m:oMath>
                </a14:m>
                <a:endParaRPr lang="vi-VN" sz="2400" i="1" dirty="0">
                  <a:solidFill>
                    <a:prstClr val="black"/>
                  </a:solidFill>
                  <a:latin typeface="+mj-lt"/>
                </a:endParaRPr>
              </a:p>
              <a:p>
                <a:r>
                  <a:rPr lang="en-US" sz="2400" dirty="0">
                    <a:solidFill>
                      <a:prstClr val="black"/>
                    </a:solidFill>
                  </a:rPr>
                  <a:t>               </a:t>
                </a:r>
                <a14:m>
                  <m:oMath xmlns:m="http://schemas.openxmlformats.org/officeDocument/2006/math">
                    <m:acc>
                      <m:accPr>
                        <m:chr m:val="̂"/>
                        <m:ctrlPr>
                          <a:rPr lang="vi-VN" sz="2400" i="1" smtClean="0">
                            <a:solidFill>
                              <a:prstClr val="black"/>
                            </a:solidFill>
                            <a:latin typeface="Cambria Math" panose="02040503050406030204" pitchFamily="18" charset="0"/>
                          </a:rPr>
                        </m:ctrlPr>
                      </m:accPr>
                      <m:e>
                        <m:r>
                          <a:rPr lang="en-US" sz="2400" b="0" i="1" smtClean="0">
                            <a:solidFill>
                              <a:prstClr val="black"/>
                            </a:solidFill>
                            <a:latin typeface="Cambria Math" panose="02040503050406030204" pitchFamily="18" charset="0"/>
                          </a:rPr>
                          <m:t>𝐶</m:t>
                        </m:r>
                      </m:e>
                    </m:acc>
                    <m:r>
                      <a:rPr lang="vi-VN" sz="2400">
                        <a:solidFill>
                          <a:prstClr val="black"/>
                        </a:solidFill>
                        <a:latin typeface="Cambria Math" panose="02040503050406030204" pitchFamily="18" charset="0"/>
                      </a:rPr>
                      <m:t>=180°−90°−55°=35°</m:t>
                    </m:r>
                  </m:oMath>
                </a14:m>
                <a:endParaRPr lang="vi-VN" sz="2400" dirty="0">
                  <a:solidFill>
                    <a:prstClr val="black"/>
                  </a:solidFill>
                  <a:latin typeface="+mj-lt"/>
                </a:endParaRPr>
              </a:p>
              <a:p>
                <a:r>
                  <a:rPr lang="vi-VN" sz="2400" dirty="0">
                    <a:solidFill>
                      <a:prstClr val="black"/>
                    </a:solidFill>
                    <a:latin typeface="+mj-lt"/>
                  </a:rPr>
                  <a:t>Vậy </a:t>
                </a:r>
                <a14:m>
                  <m:oMath xmlns:m="http://schemas.openxmlformats.org/officeDocument/2006/math">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=35°</m:t>
                    </m:r>
                  </m:oMath>
                </a14:m>
                <a:endParaRPr lang="vi-VN" sz="2400" dirty="0">
                  <a:solidFill>
                    <a:prstClr val="black"/>
                  </a:solidFill>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367743" y="3415974"/>
                <a:ext cx="5719638" cy="1976503"/>
              </a:xfrm>
              <a:prstGeom prst="rect">
                <a:avLst/>
              </a:prstGeom>
              <a:blipFill>
                <a:blip r:embed="rId3"/>
                <a:stretch>
                  <a:fillRect l="-1597" t="-2462" r="-958" b="-5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96000" y="3307500"/>
                <a:ext cx="6248399" cy="3611117"/>
              </a:xfrm>
              <a:prstGeom prst="rect">
                <a:avLst/>
              </a:prstGeom>
            </p:spPr>
            <p:txBody>
              <a:bodyPr wrap="square">
                <a:spAutoFit/>
              </a:bodyPr>
              <a:lstStyle/>
              <a:p>
                <a:pPr>
                  <a:lnSpc>
                    <a:spcPct val="120000"/>
                  </a:lnSpc>
                </a:pPr>
                <a:r>
                  <a:rPr lang="vi-VN" sz="2400" dirty="0">
                    <a:solidFill>
                      <a:prstClr val="black"/>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i="1">
                        <a:solidFill>
                          <a:prstClr val="black"/>
                        </a:solidFill>
                        <a:latin typeface="Cambria Math" panose="02040503050406030204" pitchFamily="18" charset="0"/>
                      </a:rPr>
                      <m:t>𝛥</m:t>
                    </m:r>
                    <m:r>
                      <a:rPr lang="vi-VN" sz="2400" i="1">
                        <a:solidFill>
                          <a:prstClr val="black"/>
                        </a:solidFill>
                        <a:latin typeface="Cambria Math" panose="02040503050406030204" pitchFamily="18" charset="0"/>
                      </a:rPr>
                      <m:t>𝑀𝑁𝑃</m:t>
                    </m:r>
                    <m:r>
                      <a:rPr lang="vi-VN" sz="2400" i="1">
                        <a:solidFill>
                          <a:prstClr val="black"/>
                        </a:solidFill>
                        <a:latin typeface="Cambria Math" panose="02040503050406030204" pitchFamily="18" charset="0"/>
                      </a:rPr>
                      <m:t> </m:t>
                    </m:r>
                  </m:oMath>
                </a14:m>
                <a:r>
                  <a:rPr lang="vi-VN" sz="2400" dirty="0">
                    <a:solidFill>
                      <a:prstClr val="black"/>
                    </a:solidFill>
                    <a:latin typeface="Times New Roman" panose="02020603050405020304" pitchFamily="18" charset="0"/>
                    <a:cs typeface="Times New Roman" panose="02020603050405020304" pitchFamily="18" charset="0"/>
                  </a:rPr>
                  <a:t>có: </a:t>
                </a:r>
              </a:p>
              <a:p>
                <a:pPr>
                  <a:lnSpc>
                    <a:spcPct val="120000"/>
                  </a:lnSpc>
                </a:pPr>
                <a14:m>
                  <m:oMath xmlns:m="http://schemas.openxmlformats.org/officeDocument/2006/math">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𝑀</m:t>
                        </m:r>
                      </m:e>
                    </m:acc>
                    <m:r>
                      <a:rPr lang="vi-VN" sz="2400">
                        <a:solidFill>
                          <a:prstClr val="black"/>
                        </a:solidFill>
                        <a:latin typeface="Cambria Math" panose="02040503050406030204" pitchFamily="18" charset="0"/>
                      </a:rPr>
                      <m:t>+</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𝑁</m:t>
                        </m:r>
                      </m:e>
                    </m:acc>
                    <m:r>
                      <a:rPr lang="vi-VN" sz="2400">
                        <a:solidFill>
                          <a:prstClr val="black"/>
                        </a:solidFill>
                        <a:latin typeface="Cambria Math" panose="02040503050406030204" pitchFamily="18" charset="0"/>
                      </a:rPr>
                      <m:t>+</m:t>
                    </m:r>
                    <m:acc>
                      <m:accPr>
                        <m:chr m:val="̂"/>
                        <m:ctrlPr>
                          <a:rPr lang="vi-VN" sz="2400" i="1">
                            <a:solidFill>
                              <a:prstClr val="black"/>
                            </a:solidFill>
                            <a:latin typeface="Cambria Math" panose="02040503050406030204" pitchFamily="18" charset="0"/>
                          </a:rPr>
                        </m:ctrlPr>
                      </m:accPr>
                      <m:e>
                        <m:r>
                          <a:rPr lang="vi-VN" sz="2400" i="1">
                            <a:solidFill>
                              <a:prstClr val="black"/>
                            </a:solidFill>
                            <a:latin typeface="Cambria Math" panose="02040503050406030204" pitchFamily="18" charset="0"/>
                          </a:rPr>
                          <m:t>𝑃</m:t>
                        </m:r>
                      </m:e>
                    </m:acc>
                    <m:r>
                      <a:rPr lang="vi-VN" sz="2400">
                        <a:solidFill>
                          <a:prstClr val="black"/>
                        </a:solidFill>
                        <a:latin typeface="Cambria Math" panose="02040503050406030204" pitchFamily="18" charset="0"/>
                      </a:rPr>
                      <m:t>=180°</m:t>
                    </m:r>
                  </m:oMath>
                </a14:m>
                <a:r>
                  <a:rPr lang="en-US" sz="2400" dirty="0">
                    <a:solidFill>
                      <a:prstClr val="black"/>
                    </a:solidFill>
                    <a:latin typeface="Times New Roman" panose="02020603050405020304" pitchFamily="18" charset="0"/>
                    <a:cs typeface="Times New Roman" panose="02020603050405020304" pitchFamily="18" charset="0"/>
                  </a:rPr>
                  <a:t> (tổng 3 góc của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+50°+</m:t>
                      </m:r>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=180°</m:t>
                      </m:r>
                    </m:oMath>
                  </m:oMathPara>
                </a14:m>
                <a:endParaRPr lang="vi-VN" sz="2400" i="1" dirty="0">
                  <a:solidFill>
                    <a:prstClr val="black"/>
                  </a:solidFill>
                  <a:latin typeface="Times New Roman" panose="02020603050405020304" pitchFamily="18" charset="0"/>
                  <a:cs typeface="Times New Roman" panose="02020603050405020304" pitchFamily="18" charset="0"/>
                </a:endParaRPr>
              </a:p>
              <a:p>
                <a:pPr>
                  <a:lnSpc>
                    <a:spcPct val="120000"/>
                  </a:lnSpc>
                </a:pPr>
                <a:r>
                  <a:rPr lang="en-US" sz="2400" dirty="0">
                    <a:solidFill>
                      <a:prstClr val="black"/>
                    </a:solidFill>
                  </a:rPr>
                  <a:t>                 </a:t>
                </a:r>
                <a14:m>
                  <m:oMath xmlns:m="http://schemas.openxmlformats.org/officeDocument/2006/math">
                    <m:r>
                      <a:rPr lang="vi-VN" sz="2400">
                        <a:solidFill>
                          <a:prstClr val="black"/>
                        </a:solidFill>
                        <a:latin typeface="Cambria Math" panose="02040503050406030204" pitchFamily="18" charset="0"/>
                      </a:rPr>
                      <m:t>2</m:t>
                    </m:r>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=180°−50°</m:t>
                    </m:r>
                  </m:oMath>
                </a14:m>
                <a:endParaRPr lang="vi-VN" sz="2400" dirty="0">
                  <a:solidFill>
                    <a:prstClr val="black"/>
                  </a:solidFill>
                  <a:latin typeface="Times New Roman" panose="02020603050405020304" pitchFamily="18" charset="0"/>
                  <a:cs typeface="Times New Roman" panose="02020603050405020304" pitchFamily="18" charset="0"/>
                </a:endParaRPr>
              </a:p>
              <a:p>
                <a:pPr>
                  <a:lnSpc>
                    <a:spcPct val="120000"/>
                  </a:lnSpc>
                </a:pPr>
                <a:r>
                  <a:rPr lang="en-US" sz="2400" dirty="0">
                    <a:solidFill>
                      <a:prstClr val="black"/>
                    </a:solidFill>
                  </a:rPr>
                  <a:t>                 </a:t>
                </a:r>
                <a14:m>
                  <m:oMath xmlns:m="http://schemas.openxmlformats.org/officeDocument/2006/math">
                    <m:r>
                      <a:rPr lang="vi-VN" sz="2400">
                        <a:solidFill>
                          <a:prstClr val="black"/>
                        </a:solidFill>
                        <a:latin typeface="Cambria Math" panose="02040503050406030204" pitchFamily="18" charset="0"/>
                      </a:rPr>
                      <m:t>2</m:t>
                    </m:r>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=130°</m:t>
                    </m:r>
                  </m:oMath>
                </a14:m>
                <a:endParaRPr lang="vi-VN" sz="2400" dirty="0">
                  <a:solidFill>
                    <a:prstClr val="black"/>
                  </a:solidFill>
                  <a:latin typeface="Times New Roman" panose="02020603050405020304" pitchFamily="18" charset="0"/>
                  <a:cs typeface="Times New Roman" panose="02020603050405020304" pitchFamily="18" charset="0"/>
                </a:endParaRPr>
              </a:p>
              <a:p>
                <a:pPr>
                  <a:lnSpc>
                    <a:spcPct val="120000"/>
                  </a:lnSpc>
                </a:pPr>
                <a:r>
                  <a:rPr lang="en-US" sz="2400" dirty="0">
                    <a:solidFill>
                      <a:prstClr val="black"/>
                    </a:solidFill>
                  </a:rPr>
                  <a:t>                    </a:t>
                </a:r>
                <a14:m>
                  <m:oMath xmlns:m="http://schemas.openxmlformats.org/officeDocument/2006/math">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=130°:2</m:t>
                    </m:r>
                  </m:oMath>
                </a14:m>
                <a:endParaRPr lang="vi-VN" sz="2400" dirty="0">
                  <a:solidFill>
                    <a:prstClr val="black"/>
                  </a:solidFill>
                  <a:latin typeface="Times New Roman" panose="02020603050405020304" pitchFamily="18" charset="0"/>
                  <a:cs typeface="Times New Roman" panose="02020603050405020304" pitchFamily="18" charset="0"/>
                </a:endParaRPr>
              </a:p>
              <a:p>
                <a:pPr>
                  <a:lnSpc>
                    <a:spcPct val="120000"/>
                  </a:lnSpc>
                </a:pPr>
                <a:r>
                  <a:rPr lang="en-US" sz="2400" dirty="0">
                    <a:solidFill>
                      <a:prstClr val="black"/>
                    </a:solidFill>
                  </a:rPr>
                  <a:t>                    </a:t>
                </a:r>
                <a14:m>
                  <m:oMath xmlns:m="http://schemas.openxmlformats.org/officeDocument/2006/math">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=65°</m:t>
                    </m:r>
                  </m:oMath>
                </a14:m>
                <a:endParaRPr lang="vi-VN" sz="2400" dirty="0">
                  <a:solidFill>
                    <a:prstClr val="black"/>
                  </a:solidFill>
                  <a:latin typeface="Times New Roman" panose="02020603050405020304" pitchFamily="18" charset="0"/>
                  <a:cs typeface="Times New Roman" panose="02020603050405020304" pitchFamily="18" charset="0"/>
                </a:endParaRPr>
              </a:p>
              <a:p>
                <a:pPr>
                  <a:lnSpc>
                    <a:spcPct val="120000"/>
                  </a:lnSpc>
                </a:pPr>
                <a:r>
                  <a:rPr lang="vi-VN" sz="2400" dirty="0">
                    <a:solidFill>
                      <a:prstClr val="black"/>
                    </a:solidFill>
                    <a:latin typeface="Times New Roman" panose="02020603050405020304" pitchFamily="18" charset="0"/>
                    <a:cs typeface="Times New Roman" panose="02020603050405020304" pitchFamily="18" charset="0"/>
                  </a:rPr>
                  <a:t>Vậy </a:t>
                </a:r>
                <a14:m>
                  <m:oMath xmlns:m="http://schemas.openxmlformats.org/officeDocument/2006/math">
                    <m:r>
                      <m:rPr>
                        <m:sty m:val="p"/>
                      </m:rPr>
                      <a:rPr lang="vi-VN" sz="2400">
                        <a:solidFill>
                          <a:prstClr val="black"/>
                        </a:solidFill>
                        <a:latin typeface="Cambria Math" panose="02040503050406030204" pitchFamily="18" charset="0"/>
                      </a:rPr>
                      <m:t>x</m:t>
                    </m:r>
                    <m:r>
                      <a:rPr lang="vi-VN" sz="2400">
                        <a:solidFill>
                          <a:prstClr val="black"/>
                        </a:solidFill>
                        <a:latin typeface="Cambria Math" panose="02040503050406030204" pitchFamily="18" charset="0"/>
                      </a:rPr>
                      <m:t>=65°</m:t>
                    </m:r>
                  </m:oMath>
                </a14:m>
                <a:endParaRPr lang="vi-VN"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096000" y="3307500"/>
                <a:ext cx="6248399" cy="3611117"/>
              </a:xfrm>
              <a:prstGeom prst="rect">
                <a:avLst/>
              </a:prstGeom>
              <a:blipFill>
                <a:blip r:embed="rId4"/>
                <a:stretch>
                  <a:fillRect l="-1463" t="-338" b="-304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51E1CD57-ED44-42C2-882F-D0761BCF2AD5}"/>
              </a:ext>
            </a:extLst>
          </p:cNvPr>
          <p:cNvSpPr/>
          <p:nvPr/>
        </p:nvSpPr>
        <p:spPr>
          <a:xfrm>
            <a:off x="127992" y="79654"/>
            <a:ext cx="2063385" cy="523220"/>
          </a:xfrm>
          <a:prstGeom prst="rect">
            <a:avLst/>
          </a:prstGeom>
          <a:noFill/>
        </p:spPr>
        <p:txBody>
          <a:bodyPr wrap="none">
            <a:spAutoFit/>
          </a:bodyPr>
          <a:lstStyle/>
          <a:p>
            <a:pPr algn="just"/>
            <a:r>
              <a:rPr lang="en-US" sz="2800" b="1" dirty="0">
                <a:latin typeface="Times New Roman" panose="02020603050405020304" pitchFamily="18" charset="0"/>
                <a:ea typeface="Times New Roman" panose="02020603050405020304" pitchFamily="18" charset="0"/>
              </a:rPr>
              <a:t>c. </a:t>
            </a:r>
            <a:r>
              <a:rPr lang="pt-BR" sz="2800" b="1" dirty="0">
                <a:latin typeface="Times New Roman" panose="02020603050405020304" pitchFamily="18" charset="0"/>
                <a:ea typeface="Times New Roman" panose="02020603050405020304" pitchFamily="18" charset="0"/>
              </a:rPr>
              <a:t>Áp dụng: </a:t>
            </a:r>
            <a:endParaRPr lang="en-US" sz="2800" dirty="0">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DD344A5F-FE3A-4209-A4A0-285CB09A7ECB}"/>
              </a:ext>
            </a:extLst>
          </p:cNvPr>
          <p:cNvPicPr>
            <a:picLocks noChangeAspect="1"/>
          </p:cNvPicPr>
          <p:nvPr/>
        </p:nvPicPr>
        <p:blipFill>
          <a:blip r:embed="rId5"/>
          <a:stretch>
            <a:fillRect/>
          </a:stretch>
        </p:blipFill>
        <p:spPr>
          <a:xfrm>
            <a:off x="8573434" y="978358"/>
            <a:ext cx="2731160" cy="2623283"/>
          </a:xfrm>
          <a:prstGeom prst="rect">
            <a:avLst/>
          </a:prstGeom>
        </p:spPr>
      </p:pic>
    </p:spTree>
    <p:extLst>
      <p:ext uri="{BB962C8B-B14F-4D97-AF65-F5344CB8AC3E}">
        <p14:creationId xmlns:p14="http://schemas.microsoft.com/office/powerpoint/2010/main" val="39164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381001"/>
            <a:ext cx="7315200" cy="584775"/>
          </a:xfrm>
          <a:prstGeom prst="rect">
            <a:avLst/>
          </a:prstGeom>
          <a:noFill/>
        </p:spPr>
        <p:txBody>
          <a:bodyPr wrap="square" rtlCol="0">
            <a:spAutoFit/>
          </a:bodyPr>
          <a:lstStyle/>
          <a:p>
            <a:pPr algn="ctr"/>
            <a:r>
              <a:rPr lang="en-US" sz="3200" b="1">
                <a:solidFill>
                  <a:srgbClr val="4472C4"/>
                </a:solidFill>
                <a:latin typeface="Times New Roman" pitchFamily="18" charset="0"/>
                <a:cs typeface="Times New Roman" pitchFamily="18" charset="0"/>
              </a:rPr>
              <a:t>GIỚI THIỆU – LUẬT CHƠI</a:t>
            </a:r>
          </a:p>
        </p:txBody>
      </p:sp>
      <p:sp>
        <p:nvSpPr>
          <p:cNvPr id="6" name="TextBox 5"/>
          <p:cNvSpPr txBox="1"/>
          <p:nvPr/>
        </p:nvSpPr>
        <p:spPr>
          <a:xfrm>
            <a:off x="1828800" y="1371600"/>
            <a:ext cx="8686800" cy="2308324"/>
          </a:xfrm>
          <a:prstGeom prst="rect">
            <a:avLst/>
          </a:prstGeom>
          <a:noFill/>
        </p:spPr>
        <p:txBody>
          <a:bodyPr wrap="square" rtlCol="0">
            <a:spAutoFit/>
          </a:bodyPr>
          <a:lstStyle/>
          <a:p>
            <a:pPr algn="just">
              <a:lnSpc>
                <a:spcPct val="150000"/>
              </a:lnSpc>
            </a:pPr>
            <a:r>
              <a:rPr lang="en-US" sz="2400">
                <a:solidFill>
                  <a:prstClr val="black"/>
                </a:solidFill>
                <a:latin typeface="Times New Roman" pitchFamily="18" charset="0"/>
                <a:cs typeface="Times New Roman" pitchFamily="18" charset="0"/>
              </a:rPr>
              <a:t>Có 5 câu hỏi ứng với thông điệp </a:t>
            </a:r>
            <a:r>
              <a:rPr lang="en-US" sz="2400" b="1">
                <a:solidFill>
                  <a:srgbClr val="FF0000"/>
                </a:solidFill>
                <a:latin typeface="Times New Roman" pitchFamily="18" charset="0"/>
                <a:cs typeface="Times New Roman" pitchFamily="18" charset="0"/>
              </a:rPr>
              <a:t>5K</a:t>
            </a:r>
            <a:r>
              <a:rPr lang="en-US" sz="2400">
                <a:solidFill>
                  <a:prstClr val="black"/>
                </a:solidFill>
                <a:latin typeface="Times New Roman" pitchFamily="18" charset="0"/>
                <a:cs typeface="Times New Roman" pitchFamily="18" charset="0"/>
              </a:rPr>
              <a:t> của Bộ y tế.</a:t>
            </a:r>
          </a:p>
          <a:p>
            <a:pPr algn="just">
              <a:lnSpc>
                <a:spcPct val="150000"/>
              </a:lnSpc>
            </a:pPr>
            <a:r>
              <a:rPr lang="en-US" sz="2400">
                <a:solidFill>
                  <a:prstClr val="black"/>
                </a:solidFill>
                <a:latin typeface="Times New Roman" pitchFamily="18" charset="0"/>
                <a:cs typeface="Times New Roman" pitchFamily="18" charset="0"/>
              </a:rPr>
              <a:t>Mỗi một thông điệp sẽ có một câu hỏi tương ứng.</a:t>
            </a:r>
          </a:p>
          <a:p>
            <a:pPr algn="just">
              <a:lnSpc>
                <a:spcPct val="150000"/>
              </a:lnSpc>
            </a:pPr>
            <a:r>
              <a:rPr lang="en-US" sz="2400">
                <a:solidFill>
                  <a:prstClr val="black"/>
                </a:solidFill>
                <a:latin typeface="Times New Roman" pitchFamily="18" charset="0"/>
                <a:cs typeface="Times New Roman" pitchFamily="18" charset="0"/>
              </a:rPr>
              <a:t>Bằng hiểu biết của mình, em hãy vượt qua câu hỏi để có thêm kiến thức nhé!</a:t>
            </a:r>
          </a:p>
        </p:txBody>
      </p:sp>
      <p:pic>
        <p:nvPicPr>
          <p:cNvPr id="8196" name="Picture 4" descr="Kết quả hình ảnh cho chống covid"/>
          <p:cNvPicPr>
            <a:picLocks noChangeAspect="1" noChangeArrowheads="1"/>
          </p:cNvPicPr>
          <p:nvPr/>
        </p:nvPicPr>
        <p:blipFill rotWithShape="1">
          <a:blip r:embed="rId2">
            <a:extLst>
              <a:ext uri="{28A0092B-C50C-407E-A947-70E740481C1C}">
                <a14:useLocalDpi xmlns:a14="http://schemas.microsoft.com/office/drawing/2010/main" val="0"/>
              </a:ext>
            </a:extLst>
          </a:blip>
          <a:srcRect b="54790"/>
          <a:stretch/>
        </p:blipFill>
        <p:spPr bwMode="auto">
          <a:xfrm>
            <a:off x="0" y="4173084"/>
            <a:ext cx="12192000" cy="268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2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8"/>
            <a:ext cx="12192000" cy="6851742"/>
          </a:xfrm>
          <a:prstGeom prst="rect">
            <a:avLst/>
          </a:prstGeom>
        </p:spPr>
      </p:pic>
      <p:pic>
        <p:nvPicPr>
          <p:cNvPr id="2052" name="Picture 4" descr="Hình ảnh Vẽ Trẻ Em Gia đình ông Già đáng Yêu, ông Nội, Vui Lòng, Hiếu Thuận  Vector và PNG với nền trong suốt để tải xuống miễn phí"/>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9000" r="14000"/>
          <a:stretch/>
        </p:blipFill>
        <p:spPr bwMode="auto">
          <a:xfrm>
            <a:off x="4562470" y="3195886"/>
            <a:ext cx="12763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à Già Chống Nạng, Bà Già, Cây Gậy, Ông Già miễn phí tải tập tin  PNG PSDComment và Vector"/>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509753" y="3355916"/>
            <a:ext cx="1654177" cy="16541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pcoming Events – Hội thi CBĐ-H – Đoàn Trường Cao đẳng Công nghệ Thủ Đức"/>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65991" y="3487492"/>
            <a:ext cx="892175" cy="16133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ọc Sinh Hình ảnh | Định dạng hình ảnh PNG 400489615| vn.lovepik.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4323" y="3621297"/>
            <a:ext cx="1101702" cy="15692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ình ảnh Phim Hoạt Hình Vẽ Tay Xe Tải Lái Xe, Xe, Nhân, Phim Hoạt Hình miễn  phí tải tập tin PNG PSDComment và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3341689"/>
            <a:ext cx="3697783" cy="36977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Ngày Học Sinh Vẽ Tay Vui Vẻ đi Học Tải Nhân Vật Hình ảnh | Định dạng hình  ảnh PSD 611132363| vn.lovepik.co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264" r="17889"/>
          <a:stretch/>
        </p:blipFill>
        <p:spPr bwMode="auto">
          <a:xfrm>
            <a:off x="8393794" y="3011243"/>
            <a:ext cx="1104900" cy="21793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ình ảnh Bàn Gỗ PNG, Vector, PSD, và biểu tượng để tải về miễn phí | pngtree"/>
          <p:cNvPicPr>
            <a:picLocks noChangeAspect="1" noChangeArrowheads="1"/>
          </p:cNvPicPr>
          <p:nvPr/>
        </p:nvPicPr>
        <p:blipFill rotWithShape="1">
          <a:blip r:embed="rId9">
            <a:extLst>
              <a:ext uri="{28A0092B-C50C-407E-A947-70E740481C1C}">
                <a14:useLocalDpi xmlns:a14="http://schemas.microsoft.com/office/drawing/2010/main" val="0"/>
              </a:ext>
            </a:extLst>
          </a:blip>
          <a:srcRect t="33618" b="16435"/>
          <a:stretch/>
        </p:blipFill>
        <p:spPr bwMode="auto">
          <a:xfrm>
            <a:off x="5934065" y="5010092"/>
            <a:ext cx="3429000"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a:clrChange>
              <a:clrFrom>
                <a:srgbClr val="FFFFFF"/>
              </a:clrFrom>
              <a:clrTo>
                <a:srgbClr val="FFFFFF">
                  <a:alpha val="0"/>
                </a:srgbClr>
              </a:clrTo>
            </a:clrChange>
          </a:blip>
          <a:stretch>
            <a:fillRect/>
          </a:stretch>
        </p:blipFill>
        <p:spPr>
          <a:xfrm>
            <a:off x="6301569" y="4854367"/>
            <a:ext cx="670928" cy="521000"/>
          </a:xfrm>
          <a:prstGeom prst="rect">
            <a:avLst/>
          </a:prstGeom>
        </p:spPr>
      </p:pic>
      <p:pic>
        <p:nvPicPr>
          <p:cNvPr id="16" name="Picture 15"/>
          <p:cNvPicPr>
            <a:picLocks noChangeAspect="1"/>
          </p:cNvPicPr>
          <p:nvPr/>
        </p:nvPicPr>
        <p:blipFill>
          <a:blip r:embed="rId10">
            <a:clrChange>
              <a:clrFrom>
                <a:srgbClr val="FFFFFF"/>
              </a:clrFrom>
              <a:clrTo>
                <a:srgbClr val="FFFFFF">
                  <a:alpha val="0"/>
                </a:srgbClr>
              </a:clrTo>
            </a:clrChange>
          </a:blip>
          <a:stretch>
            <a:fillRect/>
          </a:stretch>
        </p:blipFill>
        <p:spPr>
          <a:xfrm>
            <a:off x="7026592" y="4905317"/>
            <a:ext cx="670928" cy="521000"/>
          </a:xfrm>
          <a:prstGeom prst="rect">
            <a:avLst/>
          </a:prstGeom>
        </p:spPr>
      </p:pic>
      <p:pic>
        <p:nvPicPr>
          <p:cNvPr id="17" name="Picture 16"/>
          <p:cNvPicPr>
            <a:picLocks noChangeAspect="1"/>
          </p:cNvPicPr>
          <p:nvPr/>
        </p:nvPicPr>
        <p:blipFill>
          <a:blip r:embed="rId10">
            <a:clrChange>
              <a:clrFrom>
                <a:srgbClr val="FFFFFF"/>
              </a:clrFrom>
              <a:clrTo>
                <a:srgbClr val="FFFFFF">
                  <a:alpha val="0"/>
                </a:srgbClr>
              </a:clrTo>
            </a:clrChange>
          </a:blip>
          <a:stretch>
            <a:fillRect/>
          </a:stretch>
        </p:blipFill>
        <p:spPr>
          <a:xfrm>
            <a:off x="6639751" y="5190581"/>
            <a:ext cx="670928" cy="521000"/>
          </a:xfrm>
          <a:prstGeom prst="rect">
            <a:avLst/>
          </a:prstGeom>
        </p:spPr>
      </p:pic>
      <p:pic>
        <p:nvPicPr>
          <p:cNvPr id="18" name="Picture 17"/>
          <p:cNvPicPr>
            <a:picLocks noChangeAspect="1"/>
          </p:cNvPicPr>
          <p:nvPr/>
        </p:nvPicPr>
        <p:blipFill>
          <a:blip r:embed="rId10">
            <a:clrChange>
              <a:clrFrom>
                <a:srgbClr val="FFFFFF"/>
              </a:clrFrom>
              <a:clrTo>
                <a:srgbClr val="FFFFFF">
                  <a:alpha val="0"/>
                </a:srgbClr>
              </a:clrTo>
            </a:clrChange>
          </a:blip>
          <a:stretch>
            <a:fillRect/>
          </a:stretch>
        </p:blipFill>
        <p:spPr>
          <a:xfrm>
            <a:off x="7735775" y="5055489"/>
            <a:ext cx="670928" cy="521000"/>
          </a:xfrm>
          <a:prstGeom prst="rect">
            <a:avLst/>
          </a:prstGeom>
        </p:spPr>
      </p:pic>
      <p:pic>
        <p:nvPicPr>
          <p:cNvPr id="19" name="Picture 18"/>
          <p:cNvPicPr>
            <a:picLocks noChangeAspect="1"/>
          </p:cNvPicPr>
          <p:nvPr/>
        </p:nvPicPr>
        <p:blipFill>
          <a:blip r:embed="rId10">
            <a:clrChange>
              <a:clrFrom>
                <a:srgbClr val="FFFFFF"/>
              </a:clrFrom>
              <a:clrTo>
                <a:srgbClr val="FFFFFF">
                  <a:alpha val="0"/>
                </a:srgbClr>
              </a:clrTo>
            </a:clrChange>
          </a:blip>
          <a:stretch>
            <a:fillRect/>
          </a:stretch>
        </p:blipFill>
        <p:spPr>
          <a:xfrm>
            <a:off x="8404074" y="5010092"/>
            <a:ext cx="670928" cy="521000"/>
          </a:xfrm>
          <a:prstGeom prst="rect">
            <a:avLst/>
          </a:prstGeom>
        </p:spPr>
      </p:pic>
      <p:sp>
        <p:nvSpPr>
          <p:cNvPr id="5" name="Oval 4">
            <a:hlinkClick r:id="rId11" action="ppaction://hlinksldjump"/>
          </p:cNvPr>
          <p:cNvSpPr/>
          <p:nvPr/>
        </p:nvSpPr>
        <p:spPr>
          <a:xfrm>
            <a:off x="3927470" y="1092200"/>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imes New Roman" panose="02020603050405020304" pitchFamily="18" charset="0"/>
                <a:cs typeface="Times New Roman" panose="02020603050405020304" pitchFamily="18" charset="0"/>
              </a:rPr>
              <a:t>1</a:t>
            </a:r>
          </a:p>
        </p:txBody>
      </p:sp>
      <p:sp>
        <p:nvSpPr>
          <p:cNvPr id="22" name="Oval 21">
            <a:hlinkClick r:id="rId12" action="ppaction://hlinksldjump"/>
          </p:cNvPr>
          <p:cNvSpPr/>
          <p:nvPr/>
        </p:nvSpPr>
        <p:spPr>
          <a:xfrm>
            <a:off x="4912645" y="1092200"/>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imes New Roman" panose="02020603050405020304" pitchFamily="18" charset="0"/>
                <a:cs typeface="Times New Roman" panose="02020603050405020304" pitchFamily="18" charset="0"/>
              </a:rPr>
              <a:t>2</a:t>
            </a:r>
          </a:p>
        </p:txBody>
      </p:sp>
      <p:sp>
        <p:nvSpPr>
          <p:cNvPr id="23" name="Oval 22">
            <a:hlinkClick r:id="rId13" action="ppaction://hlinksldjump"/>
          </p:cNvPr>
          <p:cNvSpPr/>
          <p:nvPr/>
        </p:nvSpPr>
        <p:spPr>
          <a:xfrm>
            <a:off x="5725569" y="1092200"/>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latin typeface="Times New Roman" panose="02020603050405020304" pitchFamily="18" charset="0"/>
                <a:cs typeface="Times New Roman" panose="02020603050405020304" pitchFamily="18" charset="0"/>
              </a:rPr>
              <a:t>3</a:t>
            </a:r>
          </a:p>
        </p:txBody>
      </p:sp>
      <p:sp>
        <p:nvSpPr>
          <p:cNvPr id="24" name="Oval 23">
            <a:hlinkClick r:id="rId14" action="ppaction://hlinksldjump"/>
          </p:cNvPr>
          <p:cNvSpPr/>
          <p:nvPr/>
        </p:nvSpPr>
        <p:spPr>
          <a:xfrm>
            <a:off x="6587929" y="1092200"/>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latin typeface="Times New Roman" panose="02020603050405020304" pitchFamily="18" charset="0"/>
                <a:cs typeface="Times New Roman" panose="02020603050405020304" pitchFamily="18" charset="0"/>
              </a:rPr>
              <a:t>4</a:t>
            </a:r>
          </a:p>
        </p:txBody>
      </p:sp>
      <p:sp>
        <p:nvSpPr>
          <p:cNvPr id="25" name="Oval 24">
            <a:hlinkClick r:id="rId15" action="ppaction://hlinksldjump"/>
          </p:cNvPr>
          <p:cNvSpPr/>
          <p:nvPr/>
        </p:nvSpPr>
        <p:spPr>
          <a:xfrm>
            <a:off x="7464118" y="1092200"/>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latin typeface="Times New Roman" panose="02020603050405020304" pitchFamily="18" charset="0"/>
                <a:cs typeface="Times New Roman" panose="02020603050405020304" pitchFamily="18" charset="0"/>
              </a:rPr>
              <a:t>5</a:t>
            </a:r>
          </a:p>
        </p:txBody>
      </p:sp>
      <p:pic>
        <p:nvPicPr>
          <p:cNvPr id="2070" name="Picture 22" descr="Back Button PNG Images | Vector and PSD Files | Free Download on Pngtree">
            <a:hlinkClick r:id="rId16" action="ppaction://hlinksldjump"/>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7546" t="18426" r="15371" b="12407"/>
          <a:stretch/>
        </p:blipFill>
        <p:spPr bwMode="auto">
          <a:xfrm flipH="1">
            <a:off x="11234738" y="5871009"/>
            <a:ext cx="957262" cy="98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64"/>
                                        </p:tgtEl>
                                        <p:attrNameLst>
                                          <p:attrName>r</p:attrName>
                                        </p:attrNameLst>
                                      </p:cBhvr>
                                    </p:animRot>
                                    <p:animRot by="-240000">
                                      <p:cBhvr>
                                        <p:cTn id="7" dur="200" fill="hold">
                                          <p:stCondLst>
                                            <p:cond delay="200"/>
                                          </p:stCondLst>
                                        </p:cTn>
                                        <p:tgtEl>
                                          <p:spTgt spid="2064"/>
                                        </p:tgtEl>
                                        <p:attrNameLst>
                                          <p:attrName>r</p:attrName>
                                        </p:attrNameLst>
                                      </p:cBhvr>
                                    </p:animRot>
                                    <p:animRot by="240000">
                                      <p:cBhvr>
                                        <p:cTn id="8" dur="200" fill="hold">
                                          <p:stCondLst>
                                            <p:cond delay="400"/>
                                          </p:stCondLst>
                                        </p:cTn>
                                        <p:tgtEl>
                                          <p:spTgt spid="2064"/>
                                        </p:tgtEl>
                                        <p:attrNameLst>
                                          <p:attrName>r</p:attrName>
                                        </p:attrNameLst>
                                      </p:cBhvr>
                                    </p:animRot>
                                    <p:animRot by="-240000">
                                      <p:cBhvr>
                                        <p:cTn id="9" dur="200" fill="hold">
                                          <p:stCondLst>
                                            <p:cond delay="600"/>
                                          </p:stCondLst>
                                        </p:cTn>
                                        <p:tgtEl>
                                          <p:spTgt spid="2064"/>
                                        </p:tgtEl>
                                        <p:attrNameLst>
                                          <p:attrName>r</p:attrName>
                                        </p:attrNameLst>
                                      </p:cBhvr>
                                    </p:animRot>
                                    <p:animRot by="120000">
                                      <p:cBhvr>
                                        <p:cTn id="10" dur="200" fill="hold">
                                          <p:stCondLst>
                                            <p:cond delay="800"/>
                                          </p:stCondLst>
                                        </p:cTn>
                                        <p:tgtEl>
                                          <p:spTgt spid="206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66"/>
                                        </p:tgtEl>
                                        <p:attrNameLst>
                                          <p:attrName>r</p:attrName>
                                        </p:attrNameLst>
                                      </p:cBhvr>
                                    </p:animRot>
                                    <p:animRot by="-240000">
                                      <p:cBhvr>
                                        <p:cTn id="13" dur="200" fill="hold">
                                          <p:stCondLst>
                                            <p:cond delay="200"/>
                                          </p:stCondLst>
                                        </p:cTn>
                                        <p:tgtEl>
                                          <p:spTgt spid="2066"/>
                                        </p:tgtEl>
                                        <p:attrNameLst>
                                          <p:attrName>r</p:attrName>
                                        </p:attrNameLst>
                                      </p:cBhvr>
                                    </p:animRot>
                                    <p:animRot by="240000">
                                      <p:cBhvr>
                                        <p:cTn id="14" dur="200" fill="hold">
                                          <p:stCondLst>
                                            <p:cond delay="400"/>
                                          </p:stCondLst>
                                        </p:cTn>
                                        <p:tgtEl>
                                          <p:spTgt spid="2066"/>
                                        </p:tgtEl>
                                        <p:attrNameLst>
                                          <p:attrName>r</p:attrName>
                                        </p:attrNameLst>
                                      </p:cBhvr>
                                    </p:animRot>
                                    <p:animRot by="-240000">
                                      <p:cBhvr>
                                        <p:cTn id="15" dur="200" fill="hold">
                                          <p:stCondLst>
                                            <p:cond delay="600"/>
                                          </p:stCondLst>
                                        </p:cTn>
                                        <p:tgtEl>
                                          <p:spTgt spid="2066"/>
                                        </p:tgtEl>
                                        <p:attrNameLst>
                                          <p:attrName>r</p:attrName>
                                        </p:attrNameLst>
                                      </p:cBhvr>
                                    </p:animRot>
                                    <p:animRot by="120000">
                                      <p:cBhvr>
                                        <p:cTn id="16" dur="200" fill="hold">
                                          <p:stCondLst>
                                            <p:cond delay="800"/>
                                          </p:stCondLst>
                                        </p:cTn>
                                        <p:tgtEl>
                                          <p:spTgt spid="20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6"/>
                                        </p:tgtEl>
                                        <p:attrNameLst>
                                          <p:attrName>r</p:attrName>
                                        </p:attrNameLst>
                                      </p:cBhvr>
                                    </p:animRot>
                                    <p:animRot by="-240000">
                                      <p:cBhvr>
                                        <p:cTn id="19" dur="200" fill="hold">
                                          <p:stCondLst>
                                            <p:cond delay="200"/>
                                          </p:stCondLst>
                                        </p:cTn>
                                        <p:tgtEl>
                                          <p:spTgt spid="2056"/>
                                        </p:tgtEl>
                                        <p:attrNameLst>
                                          <p:attrName>r</p:attrName>
                                        </p:attrNameLst>
                                      </p:cBhvr>
                                    </p:animRot>
                                    <p:animRot by="240000">
                                      <p:cBhvr>
                                        <p:cTn id="20" dur="200" fill="hold">
                                          <p:stCondLst>
                                            <p:cond delay="400"/>
                                          </p:stCondLst>
                                        </p:cTn>
                                        <p:tgtEl>
                                          <p:spTgt spid="2056"/>
                                        </p:tgtEl>
                                        <p:attrNameLst>
                                          <p:attrName>r</p:attrName>
                                        </p:attrNameLst>
                                      </p:cBhvr>
                                    </p:animRot>
                                    <p:animRot by="-240000">
                                      <p:cBhvr>
                                        <p:cTn id="21" dur="200" fill="hold">
                                          <p:stCondLst>
                                            <p:cond delay="600"/>
                                          </p:stCondLst>
                                        </p:cTn>
                                        <p:tgtEl>
                                          <p:spTgt spid="2056"/>
                                        </p:tgtEl>
                                        <p:attrNameLst>
                                          <p:attrName>r</p:attrName>
                                        </p:attrNameLst>
                                      </p:cBhvr>
                                    </p:animRot>
                                    <p:animRot by="120000">
                                      <p:cBhvr>
                                        <p:cTn id="22" dur="200" fill="hold">
                                          <p:stCondLst>
                                            <p:cond delay="800"/>
                                          </p:stCondLst>
                                        </p:cTn>
                                        <p:tgtEl>
                                          <p:spTgt spid="205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60"/>
                                        </p:tgtEl>
                                        <p:attrNameLst>
                                          <p:attrName>r</p:attrName>
                                        </p:attrNameLst>
                                      </p:cBhvr>
                                    </p:animRot>
                                    <p:animRot by="-240000">
                                      <p:cBhvr>
                                        <p:cTn id="25" dur="200" fill="hold">
                                          <p:stCondLst>
                                            <p:cond delay="200"/>
                                          </p:stCondLst>
                                        </p:cTn>
                                        <p:tgtEl>
                                          <p:spTgt spid="2060"/>
                                        </p:tgtEl>
                                        <p:attrNameLst>
                                          <p:attrName>r</p:attrName>
                                        </p:attrNameLst>
                                      </p:cBhvr>
                                    </p:animRot>
                                    <p:animRot by="240000">
                                      <p:cBhvr>
                                        <p:cTn id="26" dur="200" fill="hold">
                                          <p:stCondLst>
                                            <p:cond delay="400"/>
                                          </p:stCondLst>
                                        </p:cTn>
                                        <p:tgtEl>
                                          <p:spTgt spid="2060"/>
                                        </p:tgtEl>
                                        <p:attrNameLst>
                                          <p:attrName>r</p:attrName>
                                        </p:attrNameLst>
                                      </p:cBhvr>
                                    </p:animRot>
                                    <p:animRot by="-240000">
                                      <p:cBhvr>
                                        <p:cTn id="27" dur="200" fill="hold">
                                          <p:stCondLst>
                                            <p:cond delay="600"/>
                                          </p:stCondLst>
                                        </p:cTn>
                                        <p:tgtEl>
                                          <p:spTgt spid="2060"/>
                                        </p:tgtEl>
                                        <p:attrNameLst>
                                          <p:attrName>r</p:attrName>
                                        </p:attrNameLst>
                                      </p:cBhvr>
                                    </p:animRot>
                                    <p:animRot by="120000">
                                      <p:cBhvr>
                                        <p:cTn id="28" dur="200" fill="hold">
                                          <p:stCondLst>
                                            <p:cond delay="800"/>
                                          </p:stCondLst>
                                        </p:cTn>
                                        <p:tgtEl>
                                          <p:spTgt spid="20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2"/>
                                        </p:tgtEl>
                                        <p:attrNameLst>
                                          <p:attrName>r</p:attrName>
                                        </p:attrNameLst>
                                      </p:cBhvr>
                                    </p:animRot>
                                    <p:animRot by="-240000">
                                      <p:cBhvr>
                                        <p:cTn id="31" dur="200" fill="hold">
                                          <p:stCondLst>
                                            <p:cond delay="200"/>
                                          </p:stCondLst>
                                        </p:cTn>
                                        <p:tgtEl>
                                          <p:spTgt spid="2052"/>
                                        </p:tgtEl>
                                        <p:attrNameLst>
                                          <p:attrName>r</p:attrName>
                                        </p:attrNameLst>
                                      </p:cBhvr>
                                    </p:animRot>
                                    <p:animRot by="240000">
                                      <p:cBhvr>
                                        <p:cTn id="32" dur="200" fill="hold">
                                          <p:stCondLst>
                                            <p:cond delay="400"/>
                                          </p:stCondLst>
                                        </p:cTn>
                                        <p:tgtEl>
                                          <p:spTgt spid="2052"/>
                                        </p:tgtEl>
                                        <p:attrNameLst>
                                          <p:attrName>r</p:attrName>
                                        </p:attrNameLst>
                                      </p:cBhvr>
                                    </p:animRot>
                                    <p:animRot by="-240000">
                                      <p:cBhvr>
                                        <p:cTn id="33" dur="200" fill="hold">
                                          <p:stCondLst>
                                            <p:cond delay="600"/>
                                          </p:stCondLst>
                                        </p:cTn>
                                        <p:tgtEl>
                                          <p:spTgt spid="2052"/>
                                        </p:tgtEl>
                                        <p:attrNameLst>
                                          <p:attrName>r</p:attrName>
                                        </p:attrNameLst>
                                      </p:cBhvr>
                                    </p:animRot>
                                    <p:animRot by="120000">
                                      <p:cBhvr>
                                        <p:cTn id="34" dur="200" fill="hold">
                                          <p:stCondLst>
                                            <p:cond delay="800"/>
                                          </p:stCondLst>
                                        </p:cTn>
                                        <p:tgtEl>
                                          <p:spTgt spid="2052"/>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2054"/>
                                        </p:tgtEl>
                                        <p:attrNameLst>
                                          <p:attrName>r</p:attrName>
                                        </p:attrNameLst>
                                      </p:cBhvr>
                                    </p:animRot>
                                    <p:animRot by="-240000">
                                      <p:cBhvr>
                                        <p:cTn id="37" dur="200" fill="hold">
                                          <p:stCondLst>
                                            <p:cond delay="200"/>
                                          </p:stCondLst>
                                        </p:cTn>
                                        <p:tgtEl>
                                          <p:spTgt spid="2054"/>
                                        </p:tgtEl>
                                        <p:attrNameLst>
                                          <p:attrName>r</p:attrName>
                                        </p:attrNameLst>
                                      </p:cBhvr>
                                    </p:animRot>
                                    <p:animRot by="240000">
                                      <p:cBhvr>
                                        <p:cTn id="38" dur="200" fill="hold">
                                          <p:stCondLst>
                                            <p:cond delay="400"/>
                                          </p:stCondLst>
                                        </p:cTn>
                                        <p:tgtEl>
                                          <p:spTgt spid="2054"/>
                                        </p:tgtEl>
                                        <p:attrNameLst>
                                          <p:attrName>r</p:attrName>
                                        </p:attrNameLst>
                                      </p:cBhvr>
                                    </p:animRot>
                                    <p:animRot by="-240000">
                                      <p:cBhvr>
                                        <p:cTn id="39" dur="200" fill="hold">
                                          <p:stCondLst>
                                            <p:cond delay="600"/>
                                          </p:stCondLst>
                                        </p:cTn>
                                        <p:tgtEl>
                                          <p:spTgt spid="2054"/>
                                        </p:tgtEl>
                                        <p:attrNameLst>
                                          <p:attrName>r</p:attrName>
                                        </p:attrNameLst>
                                      </p:cBhvr>
                                    </p:animRot>
                                    <p:animRot by="120000">
                                      <p:cBhvr>
                                        <p:cTn id="40" dur="200" fill="hold">
                                          <p:stCondLst>
                                            <p:cond delay="800"/>
                                          </p:stCondLst>
                                        </p:cTn>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064"/>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childTnLst>
              </p:cTn>
              <p:nextCondLst>
                <p:cond evt="onClick" delay="0">
                  <p:tgtEl>
                    <p:spTgt spid="2064"/>
                  </p:tgtEl>
                </p:cond>
              </p:nextCondLst>
            </p:seq>
            <p:seq concurrent="1" nextAc="seek">
              <p:cTn id="67" restart="whenNotActive" fill="hold" evtFilter="cancelBubble" nodeType="interactiveSeq">
                <p:stCondLst>
                  <p:cond evt="onClick" delay="0">
                    <p:tgtEl>
                      <p:spTgt spid="5"/>
                    </p:tgtEl>
                  </p:cond>
                </p:stCondLst>
                <p:endSync evt="end" delay="0">
                  <p:rtn val="all"/>
                </p:endSync>
                <p:childTnLst>
                  <p:par>
                    <p:cTn id="68" fill="hold">
                      <p:stCondLst>
                        <p:cond delay="0"/>
                      </p:stCondLst>
                      <p:childTnLst>
                        <p:par>
                          <p:cTn id="69" fill="hold">
                            <p:stCondLst>
                              <p:cond delay="0"/>
                            </p:stCondLst>
                            <p:childTnLst>
                              <p:par>
                                <p:cTn id="70" presetID="12" presetClass="exit" presetSubtype="4" fill="hold" grpId="0" nodeType="clickEffect">
                                  <p:stCondLst>
                                    <p:cond delay="0"/>
                                  </p:stCondLst>
                                  <p:childTnLst>
                                    <p:anim calcmode="lin" valueType="num">
                                      <p:cBhvr additive="base">
                                        <p:cTn id="71" dur="500"/>
                                        <p:tgtEl>
                                          <p:spTgt spid="5"/>
                                        </p:tgtEl>
                                        <p:attrNameLst>
                                          <p:attrName>ppt_y</p:attrName>
                                        </p:attrNameLst>
                                      </p:cBhvr>
                                      <p:tavLst>
                                        <p:tav tm="0">
                                          <p:val>
                                            <p:strVal val="#ppt_y"/>
                                          </p:val>
                                        </p:tav>
                                        <p:tav tm="100000">
                                          <p:val>
                                            <p:strVal val="#ppt_y+#ppt_h*1.125000"/>
                                          </p:val>
                                        </p:tav>
                                      </p:tavLst>
                                    </p:anim>
                                    <p:animEffect transition="out" filter="wipe(down)">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2" presetClass="exit" presetSubtype="4" fill="hold" grpId="0" nodeType="clickEffect">
                                  <p:stCondLst>
                                    <p:cond delay="0"/>
                                  </p:stCondLst>
                                  <p:childTnLst>
                                    <p:anim calcmode="lin" valueType="num">
                                      <p:cBhvr additive="base">
                                        <p:cTn id="78" dur="500"/>
                                        <p:tgtEl>
                                          <p:spTgt spid="22"/>
                                        </p:tgtEl>
                                        <p:attrNameLst>
                                          <p:attrName>ppt_y</p:attrName>
                                        </p:attrNameLst>
                                      </p:cBhvr>
                                      <p:tavLst>
                                        <p:tav tm="0">
                                          <p:val>
                                            <p:strVal val="#ppt_y"/>
                                          </p:val>
                                        </p:tav>
                                        <p:tav tm="100000">
                                          <p:val>
                                            <p:strVal val="#ppt_y+#ppt_h*1.125000"/>
                                          </p:val>
                                        </p:tav>
                                      </p:tavLst>
                                    </p:anim>
                                    <p:animEffect transition="out" filter="wipe(down)">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1" restart="whenNotActive" fill="hold" evtFilter="cancelBubble" nodeType="interactiveSeq">
                <p:stCondLst>
                  <p:cond evt="onClick" delay="0">
                    <p:tgtEl>
                      <p:spTgt spid="23"/>
                    </p:tgtEl>
                  </p:cond>
                </p:stCondLst>
                <p:endSync evt="end" delay="0">
                  <p:rtn val="all"/>
                </p:endSync>
                <p:childTnLst>
                  <p:par>
                    <p:cTn id="82" fill="hold">
                      <p:stCondLst>
                        <p:cond delay="0"/>
                      </p:stCondLst>
                      <p:childTnLst>
                        <p:par>
                          <p:cTn id="83" fill="hold">
                            <p:stCondLst>
                              <p:cond delay="0"/>
                            </p:stCondLst>
                            <p:childTnLst>
                              <p:par>
                                <p:cTn id="84" presetID="12" presetClass="exit" presetSubtype="4" fill="hold" grpId="0" nodeType="clickEffect">
                                  <p:stCondLst>
                                    <p:cond delay="0"/>
                                  </p:stCondLst>
                                  <p:childTnLst>
                                    <p:anim calcmode="lin" valueType="num">
                                      <p:cBhvr additive="base">
                                        <p:cTn id="85" dur="500"/>
                                        <p:tgtEl>
                                          <p:spTgt spid="23"/>
                                        </p:tgtEl>
                                        <p:attrNameLst>
                                          <p:attrName>ppt_y</p:attrName>
                                        </p:attrNameLst>
                                      </p:cBhvr>
                                      <p:tavLst>
                                        <p:tav tm="0">
                                          <p:val>
                                            <p:strVal val="#ppt_y"/>
                                          </p:val>
                                        </p:tav>
                                        <p:tav tm="100000">
                                          <p:val>
                                            <p:strVal val="#ppt_y+#ppt_h*1.125000"/>
                                          </p:val>
                                        </p:tav>
                                      </p:tavLst>
                                    </p:anim>
                                    <p:animEffect transition="out" filter="wipe(down)">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8" restart="whenNotActive" fill="hold" evtFilter="cancelBubble" nodeType="interactiveSeq">
                <p:stCondLst>
                  <p:cond evt="onClick" delay="0">
                    <p:tgtEl>
                      <p:spTgt spid="24"/>
                    </p:tgtEl>
                  </p:cond>
                </p:stCondLst>
                <p:endSync evt="end" delay="0">
                  <p:rtn val="all"/>
                </p:endSync>
                <p:childTnLst>
                  <p:par>
                    <p:cTn id="89" fill="hold">
                      <p:stCondLst>
                        <p:cond delay="0"/>
                      </p:stCondLst>
                      <p:childTnLst>
                        <p:par>
                          <p:cTn id="90" fill="hold">
                            <p:stCondLst>
                              <p:cond delay="0"/>
                            </p:stCondLst>
                            <p:childTnLst>
                              <p:par>
                                <p:cTn id="91" presetID="12" presetClass="exit" presetSubtype="4" fill="hold" grpId="0" nodeType="clickEffect">
                                  <p:stCondLst>
                                    <p:cond delay="0"/>
                                  </p:stCondLst>
                                  <p:childTnLst>
                                    <p:anim calcmode="lin" valueType="num">
                                      <p:cBhvr additive="base">
                                        <p:cTn id="92" dur="500"/>
                                        <p:tgtEl>
                                          <p:spTgt spid="24"/>
                                        </p:tgtEl>
                                        <p:attrNameLst>
                                          <p:attrName>ppt_y</p:attrName>
                                        </p:attrNameLst>
                                      </p:cBhvr>
                                      <p:tavLst>
                                        <p:tav tm="0">
                                          <p:val>
                                            <p:strVal val="#ppt_y"/>
                                          </p:val>
                                        </p:tav>
                                        <p:tav tm="100000">
                                          <p:val>
                                            <p:strVal val="#ppt_y+#ppt_h*1.125000"/>
                                          </p:val>
                                        </p:tav>
                                      </p:tavLst>
                                    </p:anim>
                                    <p:animEffect transition="out" filter="wipe(down)">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5" restart="whenNotActive" fill="hold" evtFilter="cancelBubble" nodeType="interactiveSeq">
                <p:stCondLst>
                  <p:cond evt="onClick" delay="0">
                    <p:tgtEl>
                      <p:spTgt spid="2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grpId="0" nodeType="clickEffect">
                                  <p:stCondLst>
                                    <p:cond delay="0"/>
                                  </p:stCondLst>
                                  <p:childTnLst>
                                    <p:anim calcmode="lin" valueType="num">
                                      <p:cBhvr additive="base">
                                        <p:cTn id="99" dur="500"/>
                                        <p:tgtEl>
                                          <p:spTgt spid="25"/>
                                        </p:tgtEl>
                                        <p:attrNameLst>
                                          <p:attrName>ppt_y</p:attrName>
                                        </p:attrNameLst>
                                      </p:cBhvr>
                                      <p:tavLst>
                                        <p:tav tm="0">
                                          <p:val>
                                            <p:strVal val="#ppt_y"/>
                                          </p:val>
                                        </p:tav>
                                        <p:tav tm="100000">
                                          <p:val>
                                            <p:strVal val="#ppt_y+#ppt_h*1.125000"/>
                                          </p:val>
                                        </p:tav>
                                      </p:tavLst>
                                    </p:anim>
                                    <p:animEffect transition="out" filter="wipe(down)">
                                      <p:cBhvr>
                                        <p:cTn id="100" dur="500"/>
                                        <p:tgtEl>
                                          <p:spTgt spid="25"/>
                                        </p:tgtEl>
                                      </p:cBhvr>
                                    </p:animEffect>
                                    <p:set>
                                      <p:cBhvr>
                                        <p:cTn id="10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5" grpId="0" animBg="1"/>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C:\Users\phucd\Google Drive\Chuyên đề tiết 17 tổng ba góc\"/>
  <p:tag name="ISPRING_PRESENTATION_PATH" val="C:\Users\phucd\Google Drive\Chuyên đề tiết 17 tổng ba góc.pptx"/>
  <p:tag name="ISPRING_PROJECT_FOLDER_UPDATED" val="1"/>
  <p:tag name="ISPRING_UUID" val="{963C0160-9107-4754-8170-1CC0DC115DBA}"/>
  <p:tag name="ISPRING_SCREEN_RECS_UPDATED" val="C:\Users\phucd\Google Drive\Chuyên đề tiết 17 tổng ba gó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2619</TotalTime>
  <Words>1004</Words>
  <Application>Microsoft Office PowerPoint</Application>
  <PresentationFormat>Widescreen</PresentationFormat>
  <Paragraphs>288</Paragraphs>
  <Slides>17</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微软雅黑</vt:lpstr>
      <vt:lpstr>STZhongsong</vt:lpstr>
      <vt:lpstr>Arial</vt:lpstr>
      <vt:lpstr>Calibri</vt:lpstr>
      <vt:lpstr>Calibri Light</vt:lpstr>
      <vt:lpstr>Cambria Math</vt:lpstr>
      <vt:lpstr>Times New Roman</vt:lpstr>
      <vt:lpstr>VNI-Helve</vt:lpstr>
      <vt:lpstr>字体视界-遇见字体</vt:lpstr>
      <vt:lpstr>Office 主题</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MrsTrang</dc:creator>
  <cp:lastModifiedBy>Quynh</cp:lastModifiedBy>
  <cp:revision>60</cp:revision>
  <dcterms:created xsi:type="dcterms:W3CDTF">2018-10-16T16:04:14Z</dcterms:created>
  <dcterms:modified xsi:type="dcterms:W3CDTF">2021-10-21T02:23:01Z</dcterms:modified>
</cp:coreProperties>
</file>